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2"/>
  </p:notesMasterIdLst>
  <p:sldIdLst>
    <p:sldId id="296" r:id="rId2"/>
    <p:sldId id="297" r:id="rId3"/>
    <p:sldId id="298" r:id="rId4"/>
    <p:sldId id="299" r:id="rId5"/>
    <p:sldId id="300" r:id="rId6"/>
    <p:sldId id="301" r:id="rId7"/>
    <p:sldId id="302" r:id="rId8"/>
    <p:sldId id="303" r:id="rId9"/>
    <p:sldId id="367" r:id="rId10"/>
    <p:sldId id="305" r:id="rId11"/>
    <p:sldId id="368" r:id="rId12"/>
    <p:sldId id="371" r:id="rId13"/>
    <p:sldId id="307" r:id="rId14"/>
    <p:sldId id="309" r:id="rId15"/>
    <p:sldId id="310" r:id="rId16"/>
    <p:sldId id="369" r:id="rId17"/>
    <p:sldId id="312" r:id="rId18"/>
    <p:sldId id="313" r:id="rId19"/>
    <p:sldId id="314" r:id="rId20"/>
    <p:sldId id="315" r:id="rId21"/>
    <p:sldId id="316" r:id="rId22"/>
    <p:sldId id="317" r:id="rId23"/>
    <p:sldId id="318" r:id="rId24"/>
    <p:sldId id="319" r:id="rId25"/>
    <p:sldId id="370" r:id="rId26"/>
    <p:sldId id="321" r:id="rId27"/>
    <p:sldId id="322" r:id="rId28"/>
    <p:sldId id="323" r:id="rId29"/>
    <p:sldId id="324" r:id="rId30"/>
    <p:sldId id="325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888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orient="horz" pos="177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 showGuides="1">
      <p:cViewPr varScale="1">
        <p:scale>
          <a:sx n="110" d="100"/>
          <a:sy n="110" d="100"/>
        </p:scale>
        <p:origin x="492" y="108"/>
      </p:cViewPr>
      <p:guideLst>
        <p:guide orient="horz" pos="1888"/>
        <p:guide pos="3840"/>
        <p:guide orient="horz" pos="1774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794C7B8-C8B2-410C-B700-1A069F75F0F0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1A3B5FF-3EE4-4523-8DF6-E51E91534FF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570587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7">
            <a:extLst>
              <a:ext uri="{FF2B5EF4-FFF2-40B4-BE49-F238E27FC236}">
                <a16:creationId xmlns:a16="http://schemas.microsoft.com/office/drawing/2014/main" id="{CC3C5D71-B3ED-403A-BC06-6D26BF0938E0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6200" y="94488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r"/>
            <a:fld id="{EA382091-0B35-4E47-B389-D5E44C62B966}" type="slidenum">
              <a:rPr lang="en-GB" altLang="en-US" sz="1200"/>
              <a:pPr algn="r"/>
              <a:t>2</a:t>
            </a:fld>
            <a:endParaRPr lang="en-GB" altLang="en-US" sz="1200"/>
          </a:p>
        </p:txBody>
      </p:sp>
      <p:sp>
        <p:nvSpPr>
          <p:cNvPr id="184323" name="Rectangle 2">
            <a:extLst>
              <a:ext uri="{FF2B5EF4-FFF2-40B4-BE49-F238E27FC236}">
                <a16:creationId xmlns:a16="http://schemas.microsoft.com/office/drawing/2014/main" id="{0E796342-5460-4506-A520-9D61E748A89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7975" y="862013"/>
            <a:ext cx="6181725" cy="3478212"/>
          </a:xfrm>
          <a:solidFill>
            <a:srgbClr val="FFFFFF"/>
          </a:solidFill>
          <a:ln/>
        </p:spPr>
      </p:sp>
      <p:sp>
        <p:nvSpPr>
          <p:cNvPr id="184324" name="Rectangle 3">
            <a:extLst>
              <a:ext uri="{FF2B5EF4-FFF2-40B4-BE49-F238E27FC236}">
                <a16:creationId xmlns:a16="http://schemas.microsoft.com/office/drawing/2014/main" id="{A1FFA75F-C3C3-4A70-93AB-45867CC1523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06463" y="4730750"/>
            <a:ext cx="4984750" cy="44862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876248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7">
            <a:extLst>
              <a:ext uri="{FF2B5EF4-FFF2-40B4-BE49-F238E27FC236}">
                <a16:creationId xmlns:a16="http://schemas.microsoft.com/office/drawing/2014/main" id="{DFCA64A6-D718-4613-9527-8A19C3442E88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6200" y="94488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r"/>
            <a:fld id="{48873BF0-9466-4866-9034-82C5684DCC8A}" type="slidenum">
              <a:rPr lang="en-GB" altLang="en-US" sz="1200"/>
              <a:pPr algn="r"/>
              <a:t>29</a:t>
            </a:fld>
            <a:endParaRPr lang="en-GB" altLang="en-US" sz="1200"/>
          </a:p>
        </p:txBody>
      </p:sp>
      <p:sp>
        <p:nvSpPr>
          <p:cNvPr id="221187" name="Rectangle 2">
            <a:extLst>
              <a:ext uri="{FF2B5EF4-FFF2-40B4-BE49-F238E27FC236}">
                <a16:creationId xmlns:a16="http://schemas.microsoft.com/office/drawing/2014/main" id="{D0B112CD-F300-4595-9EDC-C0D2B6CEAD8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7975" y="862013"/>
            <a:ext cx="6181725" cy="3478212"/>
          </a:xfrm>
          <a:solidFill>
            <a:srgbClr val="FFFFFF"/>
          </a:solidFill>
          <a:ln/>
        </p:spPr>
      </p:sp>
      <p:sp>
        <p:nvSpPr>
          <p:cNvPr id="221188" name="Rectangle 3">
            <a:extLst>
              <a:ext uri="{FF2B5EF4-FFF2-40B4-BE49-F238E27FC236}">
                <a16:creationId xmlns:a16="http://schemas.microsoft.com/office/drawing/2014/main" id="{91AEC966-1E8B-4A96-A8C0-923FE06E432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06463" y="4730750"/>
            <a:ext cx="4984750" cy="44862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487635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7">
            <a:extLst>
              <a:ext uri="{FF2B5EF4-FFF2-40B4-BE49-F238E27FC236}">
                <a16:creationId xmlns:a16="http://schemas.microsoft.com/office/drawing/2014/main" id="{24C63928-4DF9-4A03-A509-70E8AF5A62C0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6200" y="94488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r"/>
            <a:fld id="{FDF9A3D8-07BC-4CB9-933C-03D6207DDB08}" type="slidenum">
              <a:rPr lang="en-GB" altLang="en-US" sz="1200"/>
              <a:pPr algn="r"/>
              <a:t>30</a:t>
            </a:fld>
            <a:endParaRPr lang="en-GB" altLang="en-US" sz="1200"/>
          </a:p>
        </p:txBody>
      </p:sp>
      <p:sp>
        <p:nvSpPr>
          <p:cNvPr id="223235" name="Rectangle 2">
            <a:extLst>
              <a:ext uri="{FF2B5EF4-FFF2-40B4-BE49-F238E27FC236}">
                <a16:creationId xmlns:a16="http://schemas.microsoft.com/office/drawing/2014/main" id="{A0A37AC9-2159-403A-B1A1-0BFEB2A6991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7975" y="862013"/>
            <a:ext cx="6181725" cy="3478212"/>
          </a:xfrm>
          <a:solidFill>
            <a:srgbClr val="FFFFFF"/>
          </a:solidFill>
          <a:ln/>
        </p:spPr>
      </p:sp>
      <p:sp>
        <p:nvSpPr>
          <p:cNvPr id="223236" name="Rectangle 3">
            <a:extLst>
              <a:ext uri="{FF2B5EF4-FFF2-40B4-BE49-F238E27FC236}">
                <a16:creationId xmlns:a16="http://schemas.microsoft.com/office/drawing/2014/main" id="{2F12D813-5049-4535-A839-730E813C33A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06463" y="4730750"/>
            <a:ext cx="4984750" cy="44862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20080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>
            <a:extLst>
              <a:ext uri="{FF2B5EF4-FFF2-40B4-BE49-F238E27FC236}">
                <a16:creationId xmlns:a16="http://schemas.microsoft.com/office/drawing/2014/main" id="{B05AC883-790F-4FD0-99D6-34AC3D918052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6200" y="94488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r"/>
            <a:fld id="{BD212F84-1804-4D0C-AB87-677A7E0AC6E1}" type="slidenum">
              <a:rPr lang="en-GB" altLang="en-US" sz="1200"/>
              <a:pPr algn="r"/>
              <a:t>17</a:t>
            </a:fld>
            <a:endParaRPr lang="en-GB" altLang="en-US" sz="1200"/>
          </a:p>
        </p:txBody>
      </p:sp>
      <p:sp>
        <p:nvSpPr>
          <p:cNvPr id="200707" name="Rectangle 2">
            <a:extLst>
              <a:ext uri="{FF2B5EF4-FFF2-40B4-BE49-F238E27FC236}">
                <a16:creationId xmlns:a16="http://schemas.microsoft.com/office/drawing/2014/main" id="{DEE77F06-F9FE-4789-868E-5E9C47E5D8F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7975" y="862013"/>
            <a:ext cx="6181725" cy="3478212"/>
          </a:xfrm>
          <a:solidFill>
            <a:srgbClr val="FFFFFF"/>
          </a:solidFill>
          <a:ln/>
        </p:spPr>
      </p:sp>
      <p:sp>
        <p:nvSpPr>
          <p:cNvPr id="200708" name="Rectangle 3">
            <a:extLst>
              <a:ext uri="{FF2B5EF4-FFF2-40B4-BE49-F238E27FC236}">
                <a16:creationId xmlns:a16="http://schemas.microsoft.com/office/drawing/2014/main" id="{8979C522-2E22-4FDB-A8F6-CF1651479FA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06463" y="4730750"/>
            <a:ext cx="4984750" cy="44862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835859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>
            <a:extLst>
              <a:ext uri="{FF2B5EF4-FFF2-40B4-BE49-F238E27FC236}">
                <a16:creationId xmlns:a16="http://schemas.microsoft.com/office/drawing/2014/main" id="{236907AA-BBD7-41A8-9BE0-23D351EDA847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6200" y="94488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r"/>
            <a:fld id="{15DF11B3-E6D0-442F-A1C5-B6379D89E921}" type="slidenum">
              <a:rPr lang="en-GB" altLang="en-US" sz="1200"/>
              <a:pPr algn="r"/>
              <a:t>18</a:t>
            </a:fld>
            <a:endParaRPr lang="en-GB" altLang="en-US" sz="1200"/>
          </a:p>
        </p:txBody>
      </p:sp>
      <p:sp>
        <p:nvSpPr>
          <p:cNvPr id="202755" name="Rectangle 2">
            <a:extLst>
              <a:ext uri="{FF2B5EF4-FFF2-40B4-BE49-F238E27FC236}">
                <a16:creationId xmlns:a16="http://schemas.microsoft.com/office/drawing/2014/main" id="{BEE48775-9A43-4D08-9C77-C36179AB8C9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7975" y="862013"/>
            <a:ext cx="6181725" cy="3478212"/>
          </a:xfrm>
          <a:solidFill>
            <a:srgbClr val="FFFFFF"/>
          </a:solidFill>
          <a:ln/>
        </p:spPr>
      </p:sp>
      <p:sp>
        <p:nvSpPr>
          <p:cNvPr id="202756" name="Rectangle 3">
            <a:extLst>
              <a:ext uri="{FF2B5EF4-FFF2-40B4-BE49-F238E27FC236}">
                <a16:creationId xmlns:a16="http://schemas.microsoft.com/office/drawing/2014/main" id="{DA53B1A0-13E2-41CC-8C74-1D6D61B0BED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06463" y="4730750"/>
            <a:ext cx="4984750" cy="44862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400381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7">
            <a:extLst>
              <a:ext uri="{FF2B5EF4-FFF2-40B4-BE49-F238E27FC236}">
                <a16:creationId xmlns:a16="http://schemas.microsoft.com/office/drawing/2014/main" id="{5299AD90-B313-4935-96F5-6DE393D993D3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6200" y="94488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r"/>
            <a:fld id="{2E173F05-9C94-4C32-90E5-0E24902B857D}" type="slidenum">
              <a:rPr lang="en-GB" altLang="en-US" sz="1200"/>
              <a:pPr algn="r"/>
              <a:t>19</a:t>
            </a:fld>
            <a:endParaRPr lang="en-GB" altLang="en-US" sz="1200"/>
          </a:p>
        </p:txBody>
      </p:sp>
      <p:sp>
        <p:nvSpPr>
          <p:cNvPr id="204803" name="Rectangle 2">
            <a:extLst>
              <a:ext uri="{FF2B5EF4-FFF2-40B4-BE49-F238E27FC236}">
                <a16:creationId xmlns:a16="http://schemas.microsoft.com/office/drawing/2014/main" id="{62280E03-0783-4407-A7CB-6E8D192315D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7975" y="862013"/>
            <a:ext cx="6181725" cy="3478212"/>
          </a:xfrm>
          <a:solidFill>
            <a:srgbClr val="FFFFFF"/>
          </a:solidFill>
          <a:ln/>
        </p:spPr>
      </p:sp>
      <p:sp>
        <p:nvSpPr>
          <p:cNvPr id="204804" name="Rectangle 3">
            <a:extLst>
              <a:ext uri="{FF2B5EF4-FFF2-40B4-BE49-F238E27FC236}">
                <a16:creationId xmlns:a16="http://schemas.microsoft.com/office/drawing/2014/main" id="{C21FD0AE-81A9-425B-8EF4-6BF35301B80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06463" y="4730750"/>
            <a:ext cx="4984750" cy="44862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733707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7">
            <a:extLst>
              <a:ext uri="{FF2B5EF4-FFF2-40B4-BE49-F238E27FC236}">
                <a16:creationId xmlns:a16="http://schemas.microsoft.com/office/drawing/2014/main" id="{BD09A40A-1799-4F3E-90FA-D69967B7A1FA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6200" y="94488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r"/>
            <a:fld id="{5AFCA267-187F-4A51-8BBF-E769063EEF2F}" type="slidenum">
              <a:rPr lang="en-GB" altLang="en-US" sz="1200"/>
              <a:pPr algn="r"/>
              <a:t>22</a:t>
            </a:fld>
            <a:endParaRPr lang="en-GB" altLang="en-US" sz="1200"/>
          </a:p>
        </p:txBody>
      </p:sp>
      <p:sp>
        <p:nvSpPr>
          <p:cNvPr id="210947" name="Rectangle 2">
            <a:extLst>
              <a:ext uri="{FF2B5EF4-FFF2-40B4-BE49-F238E27FC236}">
                <a16:creationId xmlns:a16="http://schemas.microsoft.com/office/drawing/2014/main" id="{1C7F53EA-E19E-4305-BF75-860E7438CBC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7975" y="862013"/>
            <a:ext cx="6181725" cy="3478212"/>
          </a:xfrm>
          <a:solidFill>
            <a:srgbClr val="FFFFFF"/>
          </a:solidFill>
          <a:ln/>
        </p:spPr>
      </p:sp>
      <p:sp>
        <p:nvSpPr>
          <p:cNvPr id="210948" name="Rectangle 3">
            <a:extLst>
              <a:ext uri="{FF2B5EF4-FFF2-40B4-BE49-F238E27FC236}">
                <a16:creationId xmlns:a16="http://schemas.microsoft.com/office/drawing/2014/main" id="{93F1B312-5D95-42D1-AC12-4061DB6EDAE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06463" y="4730750"/>
            <a:ext cx="4984750" cy="44862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6979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7">
            <a:extLst>
              <a:ext uri="{FF2B5EF4-FFF2-40B4-BE49-F238E27FC236}">
                <a16:creationId xmlns:a16="http://schemas.microsoft.com/office/drawing/2014/main" id="{C5B23063-5AB3-4EC8-990F-AF5435E1B8AB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6200" y="94488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r"/>
            <a:fld id="{4A2EBF16-9602-439F-943C-144D622EB574}" type="slidenum">
              <a:rPr lang="en-GB" altLang="en-US" sz="1200"/>
              <a:pPr algn="r"/>
              <a:t>23</a:t>
            </a:fld>
            <a:endParaRPr lang="en-GB" altLang="en-US" sz="1200"/>
          </a:p>
        </p:txBody>
      </p:sp>
      <p:sp>
        <p:nvSpPr>
          <p:cNvPr id="212995" name="Rectangle 2">
            <a:extLst>
              <a:ext uri="{FF2B5EF4-FFF2-40B4-BE49-F238E27FC236}">
                <a16:creationId xmlns:a16="http://schemas.microsoft.com/office/drawing/2014/main" id="{533E4125-DA42-40DC-A1A7-8B94BBEBE09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7975" y="862013"/>
            <a:ext cx="6181725" cy="3478212"/>
          </a:xfrm>
          <a:solidFill>
            <a:srgbClr val="FFFFFF"/>
          </a:solidFill>
          <a:ln/>
        </p:spPr>
      </p:sp>
      <p:sp>
        <p:nvSpPr>
          <p:cNvPr id="212996" name="Rectangle 3">
            <a:extLst>
              <a:ext uri="{FF2B5EF4-FFF2-40B4-BE49-F238E27FC236}">
                <a16:creationId xmlns:a16="http://schemas.microsoft.com/office/drawing/2014/main" id="{6F5EE9A3-CA36-440B-8063-5E97A8DCCF6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06463" y="4730750"/>
            <a:ext cx="4984750" cy="44862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577152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7">
            <a:extLst>
              <a:ext uri="{FF2B5EF4-FFF2-40B4-BE49-F238E27FC236}">
                <a16:creationId xmlns:a16="http://schemas.microsoft.com/office/drawing/2014/main" id="{29922A4D-811C-407D-8BAA-4EBADBE580C0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6200" y="94488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r"/>
            <a:fld id="{5BBEA31E-DD19-4926-AB4F-A90EAF84D15A}" type="slidenum">
              <a:rPr lang="en-GB" altLang="en-US" sz="1200"/>
              <a:pPr algn="r"/>
              <a:t>26</a:t>
            </a:fld>
            <a:endParaRPr lang="en-GB" altLang="en-US" sz="1200"/>
          </a:p>
        </p:txBody>
      </p:sp>
      <p:sp>
        <p:nvSpPr>
          <p:cNvPr id="215043" name="Rectangle 2">
            <a:extLst>
              <a:ext uri="{FF2B5EF4-FFF2-40B4-BE49-F238E27FC236}">
                <a16:creationId xmlns:a16="http://schemas.microsoft.com/office/drawing/2014/main" id="{A9ECB2D7-2661-47A1-BC26-B5781E50C23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7975" y="862013"/>
            <a:ext cx="6181725" cy="3478212"/>
          </a:xfrm>
          <a:solidFill>
            <a:srgbClr val="FFFFFF"/>
          </a:solidFill>
          <a:ln/>
        </p:spPr>
      </p:sp>
      <p:sp>
        <p:nvSpPr>
          <p:cNvPr id="215044" name="Rectangle 3">
            <a:extLst>
              <a:ext uri="{FF2B5EF4-FFF2-40B4-BE49-F238E27FC236}">
                <a16:creationId xmlns:a16="http://schemas.microsoft.com/office/drawing/2014/main" id="{4014B937-18BE-4BBC-945E-CAF4C7298B8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06463" y="4730750"/>
            <a:ext cx="4984750" cy="44862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449956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7">
            <a:extLst>
              <a:ext uri="{FF2B5EF4-FFF2-40B4-BE49-F238E27FC236}">
                <a16:creationId xmlns:a16="http://schemas.microsoft.com/office/drawing/2014/main" id="{8DB6C9EF-7180-4F3E-9AA6-8C5B76E2AB7C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6200" y="94488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r"/>
            <a:fld id="{AB1489D3-038C-4FE7-B9C5-804A3B658AA5}" type="slidenum">
              <a:rPr lang="en-GB" altLang="en-US" sz="1200"/>
              <a:pPr algn="r"/>
              <a:t>27</a:t>
            </a:fld>
            <a:endParaRPr lang="en-GB" altLang="en-US" sz="1200"/>
          </a:p>
        </p:txBody>
      </p:sp>
      <p:sp>
        <p:nvSpPr>
          <p:cNvPr id="217091" name="Rectangle 2">
            <a:extLst>
              <a:ext uri="{FF2B5EF4-FFF2-40B4-BE49-F238E27FC236}">
                <a16:creationId xmlns:a16="http://schemas.microsoft.com/office/drawing/2014/main" id="{2711C1D3-46A6-40D8-AB90-F9D9C0CE3A1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7975" y="862013"/>
            <a:ext cx="6181725" cy="3478212"/>
          </a:xfrm>
          <a:solidFill>
            <a:srgbClr val="FFFFFF"/>
          </a:solidFill>
          <a:ln/>
        </p:spPr>
      </p:sp>
      <p:sp>
        <p:nvSpPr>
          <p:cNvPr id="217092" name="Rectangle 3">
            <a:extLst>
              <a:ext uri="{FF2B5EF4-FFF2-40B4-BE49-F238E27FC236}">
                <a16:creationId xmlns:a16="http://schemas.microsoft.com/office/drawing/2014/main" id="{1F4C7757-65BC-4271-8F85-2DA1296731C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06463" y="4730750"/>
            <a:ext cx="4984750" cy="44862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 altLang="en-US" dirty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299754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>
            <a:extLst>
              <a:ext uri="{FF2B5EF4-FFF2-40B4-BE49-F238E27FC236}">
                <a16:creationId xmlns:a16="http://schemas.microsoft.com/office/drawing/2014/main" id="{970A54B0-4507-4B1E-9546-5D1FD7725B14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6200" y="94488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r"/>
            <a:fld id="{95959558-613C-4BCC-B6ED-0ED72B592B84}" type="slidenum">
              <a:rPr lang="en-GB" altLang="en-US" sz="1200"/>
              <a:pPr algn="r"/>
              <a:t>28</a:t>
            </a:fld>
            <a:endParaRPr lang="en-GB" altLang="en-US" sz="1200"/>
          </a:p>
        </p:txBody>
      </p:sp>
      <p:sp>
        <p:nvSpPr>
          <p:cNvPr id="219139" name="Rectangle 2">
            <a:extLst>
              <a:ext uri="{FF2B5EF4-FFF2-40B4-BE49-F238E27FC236}">
                <a16:creationId xmlns:a16="http://schemas.microsoft.com/office/drawing/2014/main" id="{DB28455A-8E89-4DF1-9CA6-8C38F4EE7BF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7975" y="862013"/>
            <a:ext cx="6181725" cy="3478212"/>
          </a:xfrm>
          <a:solidFill>
            <a:srgbClr val="FFFFFF"/>
          </a:solidFill>
          <a:ln/>
        </p:spPr>
      </p:sp>
      <p:sp>
        <p:nvSpPr>
          <p:cNvPr id="219140" name="Rectangle 3">
            <a:extLst>
              <a:ext uri="{FF2B5EF4-FFF2-40B4-BE49-F238E27FC236}">
                <a16:creationId xmlns:a16="http://schemas.microsoft.com/office/drawing/2014/main" id="{C816BFBB-5EA7-4831-848D-9F9043C03B3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06463" y="4730750"/>
            <a:ext cx="4984750" cy="44862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606545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86BA0B-9F8B-4248-AAAC-5182F70D4E0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F4F6110-396C-4EBC-9F7A-D206EF912F3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04BE6D4-484A-4A09-AEC4-AD63DE99CF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E3965-9A77-4AEB-ABC8-B14807806162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B68BA1A-63CC-45D9-8AFA-F2D923D000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0173193-15CB-4C9F-852B-94ABAE0715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159665-14DA-48A1-8CD3-21AF348B062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6253654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9CD8F4F-45D8-4A4A-9E9C-84505A309D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F1E3FA7-2C0E-480B-A9A2-131D17CB677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DF24284-8A6B-4B52-A1A6-1F77A0FA11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E3965-9A77-4AEB-ABC8-B14807806162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8B1208C-0CA4-41FA-88B4-BC8345BF59B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96B9072-DD65-4D41-A380-66BF72E8FC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159665-14DA-48A1-8CD3-21AF348B062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9467109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F46B9CD2-136E-48E4-AAE8-27645544CE8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AFC68D8-8A77-4A54-8F07-9E81AEE293F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4E85F9D-0E34-4CD0-94CC-7B39870CA75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E3965-9A77-4AEB-ABC8-B14807806162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B177B2A-CD51-488C-A3B8-8806392437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6448DED-DCE1-48CB-849B-40C60B09D8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159665-14DA-48A1-8CD3-21AF348B062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5307566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E2FE32-72B0-43FC-A35D-7E62A109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FCA8340-AD2E-4812-BFEC-07FCFD67CBE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7A0D16E-75FB-4A37-8B19-B5E912088B0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E3965-9A77-4AEB-ABC8-B14807806162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9675E7-49C1-42B5-844E-49A8844435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F416EDE-73C5-4946-9B92-4E215FFDBA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159665-14DA-48A1-8CD3-21AF348B062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8347449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0F4F1E-57B2-4F1D-A965-8CA7101FEC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2F8B5D9-1EF8-4D31-A392-DD78A3FCEE6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8608D57-6F41-4271-B41A-63466F44342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E3965-9A77-4AEB-ABC8-B14807806162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5403BB-0161-4F32-8B42-CAB1E679EB9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FCF5A38-32BF-4BFB-9444-2711F1C364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159665-14DA-48A1-8CD3-21AF348B062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0346620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B6B3040-08C6-43EC-B00A-28313748B91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1E97A79-4B89-4967-9CCA-32B7C0BCB614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3EDD102-B233-412A-8245-9A342C1EC71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5828011-D039-44A0-A515-750ECCF345E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E3965-9A77-4AEB-ABC8-B14807806162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C2516A3-60BD-467B-B039-9631A8B8C1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BFBB020-0F56-4946-80D8-291D6D8430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159665-14DA-48A1-8CD3-21AF348B062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9477755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4C7A2BE-5B05-4B63-93FD-5EA58A29B1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B2873D9-BB89-4B58-B895-4A9B15F8D8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DE83CFE-840F-472E-8B43-8C7B9FEF5F5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EBE243B-3559-4B8D-B32E-7BEB4E2C3DD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EFD185C5-1C9E-4445-9433-34E3508012E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C38A0B8F-A38F-4443-8568-6FA2615269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E3965-9A77-4AEB-ABC8-B14807806162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8B0D9A6-A35F-423E-BE69-79051ED215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D1B80F1A-900D-428F-BFBE-AB1E71478F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159665-14DA-48A1-8CD3-21AF348B062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9876747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F36C13-5E42-4FF1-8656-B109FB78101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447E207-AE70-4227-A04B-638FEBD281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E3965-9A77-4AEB-ABC8-B14807806162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06E3BF7-6D64-4CF7-98B9-FB664D620E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74F26A-82B1-4333-AE18-A3CE5F7490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159665-14DA-48A1-8CD3-21AF348B062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2889862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6688E77-70F0-4976-B28F-76ACB921EB6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E3965-9A77-4AEB-ABC8-B14807806162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B88EFAF-0F53-48D8-ACAB-E511CB2CE5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D625D48-B18F-48E7-83A8-2F3C2DF995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159665-14DA-48A1-8CD3-21AF348B062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5767668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101987F-D2A9-4654-816E-52AAB7921C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5BC99F7-57D1-41EA-86DD-2504A2A423B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06C6D39-1A0D-4EAA-AA29-549A526EEB4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CB6063E-E581-4C69-A39A-4DC5D849B8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E3965-9A77-4AEB-ABC8-B14807806162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E334AE9-C8BA-45B4-AC01-80D461EA02F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C668A21-96B9-446E-AD6D-83D90C1BA8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159665-14DA-48A1-8CD3-21AF348B062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7603449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DE2844-E303-4EA3-8141-D80E6012D1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0F60B5D-A24B-4E9D-8930-329D624856D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309918B-4AC8-4CE6-AD9F-B003DF0136C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4229759-0E93-4F84-A704-71EC1904E4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E3965-9A77-4AEB-ABC8-B14807806162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52B2FF5-E88F-47EC-B5C5-6125D33D42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FD930FB-08D0-4622-8455-15438CA7B4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159665-14DA-48A1-8CD3-21AF348B062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5957802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A95D43F-B55E-4012-AD72-50C86438AE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38816E6-0AE8-4547-9203-5805E8710AA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78D413-4381-47EC-8BB8-6856513A644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19E3965-9A77-4AEB-ABC8-B14807806162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3DC959A-3119-4F66-8795-A565D37B0C8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ACB6FA3-86C0-407D-A00F-9F5D559A5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D159665-14DA-48A1-8CD3-21AF348B062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559640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2">
            <a:extLst>
              <a:ext uri="{FF2B5EF4-FFF2-40B4-BE49-F238E27FC236}">
                <a16:creationId xmlns:a16="http://schemas.microsoft.com/office/drawing/2014/main" id="{F56B30AE-8CC3-4FB1-93FF-441B37F1B95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890569" y="2501900"/>
            <a:ext cx="8420100" cy="990600"/>
          </a:xfrm>
        </p:spPr>
        <p:txBody>
          <a:bodyPr>
            <a:noAutofit/>
          </a:bodyPr>
          <a:lstStyle/>
          <a:p>
            <a:pPr algn="ctr"/>
            <a:r>
              <a:rPr lang="en-GB" altLang="en-US" sz="7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Case 4.</a:t>
            </a:r>
          </a:p>
        </p:txBody>
      </p:sp>
      <p:grpSp>
        <p:nvGrpSpPr>
          <p:cNvPr id="316" name="Group 315">
            <a:extLst>
              <a:ext uri="{FF2B5EF4-FFF2-40B4-BE49-F238E27FC236}">
                <a16:creationId xmlns:a16="http://schemas.microsoft.com/office/drawing/2014/main" id="{3177BE35-4ED3-4DCC-BF9B-F252F1BB9947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317" name="Rectangle 316">
              <a:extLst>
                <a:ext uri="{FF2B5EF4-FFF2-40B4-BE49-F238E27FC236}">
                  <a16:creationId xmlns:a16="http://schemas.microsoft.com/office/drawing/2014/main" id="{C7E3CCDD-929C-4594-9254-39C2E31A9B52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318" name="Oval 317">
              <a:extLst>
                <a:ext uri="{FF2B5EF4-FFF2-40B4-BE49-F238E27FC236}">
                  <a16:creationId xmlns:a16="http://schemas.microsoft.com/office/drawing/2014/main" id="{AF530CD3-3F74-461B-AD58-CE696F982009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319" name="Group 7">
              <a:extLst>
                <a:ext uri="{FF2B5EF4-FFF2-40B4-BE49-F238E27FC236}">
                  <a16:creationId xmlns:a16="http://schemas.microsoft.com/office/drawing/2014/main" id="{5AB1A930-CAA9-4C07-8C65-5DD73022189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591" name="Line 8">
                <a:extLst>
                  <a:ext uri="{FF2B5EF4-FFF2-40B4-BE49-F238E27FC236}">
                    <a16:creationId xmlns:a16="http://schemas.microsoft.com/office/drawing/2014/main" id="{867A265F-DCD6-4CEB-9A91-55E472FD51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2" name="Line 9">
                <a:extLst>
                  <a:ext uri="{FF2B5EF4-FFF2-40B4-BE49-F238E27FC236}">
                    <a16:creationId xmlns:a16="http://schemas.microsoft.com/office/drawing/2014/main" id="{211B521C-1377-43AF-ADBA-80198CBB99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3" name="Line 10">
                <a:extLst>
                  <a:ext uri="{FF2B5EF4-FFF2-40B4-BE49-F238E27FC236}">
                    <a16:creationId xmlns:a16="http://schemas.microsoft.com/office/drawing/2014/main" id="{537A575C-BE2D-46B9-9EBC-4804668AAD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4" name="Line 11">
                <a:extLst>
                  <a:ext uri="{FF2B5EF4-FFF2-40B4-BE49-F238E27FC236}">
                    <a16:creationId xmlns:a16="http://schemas.microsoft.com/office/drawing/2014/main" id="{0823AF04-099D-4C57-97D5-03B058A189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5" name="Rectangle 12">
                <a:extLst>
                  <a:ext uri="{FF2B5EF4-FFF2-40B4-BE49-F238E27FC236}">
                    <a16:creationId xmlns:a16="http://schemas.microsoft.com/office/drawing/2014/main" id="{C9A373F5-FA8B-48A7-A9E6-58C392CF0D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6" name="Rectangle 13">
                <a:extLst>
                  <a:ext uri="{FF2B5EF4-FFF2-40B4-BE49-F238E27FC236}">
                    <a16:creationId xmlns:a16="http://schemas.microsoft.com/office/drawing/2014/main" id="{65E279BF-DB20-42DF-966C-CF90D2643F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7" name="Rectangle 14">
                <a:extLst>
                  <a:ext uri="{FF2B5EF4-FFF2-40B4-BE49-F238E27FC236}">
                    <a16:creationId xmlns:a16="http://schemas.microsoft.com/office/drawing/2014/main" id="{FFD28739-73A1-4FB9-A8B4-E6F4ACF2EF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8" name="Rectangle 15">
                <a:extLst>
                  <a:ext uri="{FF2B5EF4-FFF2-40B4-BE49-F238E27FC236}">
                    <a16:creationId xmlns:a16="http://schemas.microsoft.com/office/drawing/2014/main" id="{5030A149-8A5B-4EBD-A9C4-11307A844A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9" name="Rectangle 16">
                <a:extLst>
                  <a:ext uri="{FF2B5EF4-FFF2-40B4-BE49-F238E27FC236}">
                    <a16:creationId xmlns:a16="http://schemas.microsoft.com/office/drawing/2014/main" id="{5683011A-23F2-42F3-BA86-056F4BAFE6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0" name="Rectangle 17">
                <a:extLst>
                  <a:ext uri="{FF2B5EF4-FFF2-40B4-BE49-F238E27FC236}">
                    <a16:creationId xmlns:a16="http://schemas.microsoft.com/office/drawing/2014/main" id="{CA700BE9-7D7D-4ECD-943D-71CAF152E3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1" name="Rectangle 18">
                <a:extLst>
                  <a:ext uri="{FF2B5EF4-FFF2-40B4-BE49-F238E27FC236}">
                    <a16:creationId xmlns:a16="http://schemas.microsoft.com/office/drawing/2014/main" id="{FE5C1E11-6D63-42FE-AF7D-20906D991C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2" name="Rectangle 19">
                <a:extLst>
                  <a:ext uri="{FF2B5EF4-FFF2-40B4-BE49-F238E27FC236}">
                    <a16:creationId xmlns:a16="http://schemas.microsoft.com/office/drawing/2014/main" id="{668ED514-BB5F-43EA-BF6A-9E246D4864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03" name="AutoShape 20">
                <a:extLst>
                  <a:ext uri="{FF2B5EF4-FFF2-40B4-BE49-F238E27FC236}">
                    <a16:creationId xmlns:a16="http://schemas.microsoft.com/office/drawing/2014/main" id="{E5F092D6-5418-49B4-A20A-736D1D2F4FFA}"/>
                  </a:ext>
                </a:extLst>
              </p:cNvPr>
              <p:cNvCxnSpPr>
                <a:cxnSpLocks noChangeAspect="1" noChangeShapeType="1"/>
                <a:stCxn id="602" idx="3"/>
                <a:endCxn id="602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04" name="AutoShape 21">
                <a:extLst>
                  <a:ext uri="{FF2B5EF4-FFF2-40B4-BE49-F238E27FC236}">
                    <a16:creationId xmlns:a16="http://schemas.microsoft.com/office/drawing/2014/main" id="{C9C2FFE2-CC5D-4A70-945F-69E1EDE7D220}"/>
                  </a:ext>
                </a:extLst>
              </p:cNvPr>
              <p:cNvCxnSpPr>
                <a:cxnSpLocks noChangeAspect="1" noChangeShapeType="1"/>
                <a:stCxn id="602" idx="1"/>
                <a:endCxn id="60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05" name="AutoShape 22">
                <a:extLst>
                  <a:ext uri="{FF2B5EF4-FFF2-40B4-BE49-F238E27FC236}">
                    <a16:creationId xmlns:a16="http://schemas.microsoft.com/office/drawing/2014/main" id="{4620F068-AE31-47AB-91D9-54EB3C4DBA3E}"/>
                  </a:ext>
                </a:extLst>
              </p:cNvPr>
              <p:cNvCxnSpPr>
                <a:cxnSpLocks noChangeAspect="1" noChangeShapeType="1"/>
                <a:stCxn id="602" idx="1"/>
                <a:endCxn id="60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06" name="AutoShape 23">
                <a:extLst>
                  <a:ext uri="{FF2B5EF4-FFF2-40B4-BE49-F238E27FC236}">
                    <a16:creationId xmlns:a16="http://schemas.microsoft.com/office/drawing/2014/main" id="{5B268BE3-F1BB-429A-ABFE-CBD82781AA32}"/>
                  </a:ext>
                </a:extLst>
              </p:cNvPr>
              <p:cNvCxnSpPr>
                <a:cxnSpLocks noChangeAspect="1" noChangeShapeType="1"/>
                <a:stCxn id="602" idx="1"/>
                <a:endCxn id="60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07" name="AutoShape 24">
                <a:extLst>
                  <a:ext uri="{FF2B5EF4-FFF2-40B4-BE49-F238E27FC236}">
                    <a16:creationId xmlns:a16="http://schemas.microsoft.com/office/drawing/2014/main" id="{17C0FFD5-CA62-4C62-8D8C-205FDDA32B4C}"/>
                  </a:ext>
                </a:extLst>
              </p:cNvPr>
              <p:cNvCxnSpPr>
                <a:cxnSpLocks noChangeAspect="1" noChangeShapeType="1"/>
                <a:stCxn id="602" idx="1"/>
                <a:endCxn id="60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08" name="AutoShape 25">
                <a:extLst>
                  <a:ext uri="{FF2B5EF4-FFF2-40B4-BE49-F238E27FC236}">
                    <a16:creationId xmlns:a16="http://schemas.microsoft.com/office/drawing/2014/main" id="{C32B0E0A-6622-47AE-AB9C-22A97CCC6049}"/>
                  </a:ext>
                </a:extLst>
              </p:cNvPr>
              <p:cNvCxnSpPr>
                <a:cxnSpLocks noChangeAspect="1" noChangeShapeType="1"/>
                <a:stCxn id="596" idx="3"/>
                <a:endCxn id="596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09" name="AutoShape 26">
                <a:extLst>
                  <a:ext uri="{FF2B5EF4-FFF2-40B4-BE49-F238E27FC236}">
                    <a16:creationId xmlns:a16="http://schemas.microsoft.com/office/drawing/2014/main" id="{82DF12CA-AE05-4DB9-BC14-46167A0B57AA}"/>
                  </a:ext>
                </a:extLst>
              </p:cNvPr>
              <p:cNvCxnSpPr>
                <a:cxnSpLocks noChangeAspect="1" noChangeShapeType="1"/>
                <a:stCxn id="602" idx="1"/>
                <a:endCxn id="60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0" name="AutoShape 27">
                <a:extLst>
                  <a:ext uri="{FF2B5EF4-FFF2-40B4-BE49-F238E27FC236}">
                    <a16:creationId xmlns:a16="http://schemas.microsoft.com/office/drawing/2014/main" id="{A2518B27-ACB8-4480-94B4-7F92992FA94B}"/>
                  </a:ext>
                </a:extLst>
              </p:cNvPr>
              <p:cNvCxnSpPr>
                <a:cxnSpLocks noChangeAspect="1" noChangeShapeType="1"/>
                <a:stCxn id="602" idx="1"/>
                <a:endCxn id="60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1" name="AutoShape 28">
                <a:extLst>
                  <a:ext uri="{FF2B5EF4-FFF2-40B4-BE49-F238E27FC236}">
                    <a16:creationId xmlns:a16="http://schemas.microsoft.com/office/drawing/2014/main" id="{E3CF6300-F233-44E2-A378-4C901F803C5C}"/>
                  </a:ext>
                </a:extLst>
              </p:cNvPr>
              <p:cNvCxnSpPr>
                <a:cxnSpLocks noChangeAspect="1" noChangeShapeType="1"/>
                <a:stCxn id="602" idx="1"/>
                <a:endCxn id="60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2" name="AutoShape 29">
                <a:extLst>
                  <a:ext uri="{FF2B5EF4-FFF2-40B4-BE49-F238E27FC236}">
                    <a16:creationId xmlns:a16="http://schemas.microsoft.com/office/drawing/2014/main" id="{42B7C78A-C52F-41E7-9498-5248AC53B10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3" name="AutoShape 30">
                <a:extLst>
                  <a:ext uri="{FF2B5EF4-FFF2-40B4-BE49-F238E27FC236}">
                    <a16:creationId xmlns:a16="http://schemas.microsoft.com/office/drawing/2014/main" id="{2035C6D2-E8AD-4235-B65C-1DDC2AB5186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4" name="AutoShape 31">
                <a:extLst>
                  <a:ext uri="{FF2B5EF4-FFF2-40B4-BE49-F238E27FC236}">
                    <a16:creationId xmlns:a16="http://schemas.microsoft.com/office/drawing/2014/main" id="{9B499095-5F2E-459E-A16E-FF5F3AA7D8B6}"/>
                  </a:ext>
                </a:extLst>
              </p:cNvPr>
              <p:cNvCxnSpPr>
                <a:cxnSpLocks noChangeAspect="1" noChangeShapeType="1"/>
                <a:stCxn id="596" idx="1"/>
                <a:endCxn id="596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15" name="Line 32">
                <a:extLst>
                  <a:ext uri="{FF2B5EF4-FFF2-40B4-BE49-F238E27FC236}">
                    <a16:creationId xmlns:a16="http://schemas.microsoft.com/office/drawing/2014/main" id="{94C94466-50D0-482F-AB15-5F9C28FAF3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6" name="Line 33">
                <a:extLst>
                  <a:ext uri="{FF2B5EF4-FFF2-40B4-BE49-F238E27FC236}">
                    <a16:creationId xmlns:a16="http://schemas.microsoft.com/office/drawing/2014/main" id="{C71F4E12-D832-4EC5-96D5-F6E49B2213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7" name="Line 34">
                <a:extLst>
                  <a:ext uri="{FF2B5EF4-FFF2-40B4-BE49-F238E27FC236}">
                    <a16:creationId xmlns:a16="http://schemas.microsoft.com/office/drawing/2014/main" id="{B8EBE92F-4DDA-4E7B-95B3-0DDA42367B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8" name="Line 35">
                <a:extLst>
                  <a:ext uri="{FF2B5EF4-FFF2-40B4-BE49-F238E27FC236}">
                    <a16:creationId xmlns:a16="http://schemas.microsoft.com/office/drawing/2014/main" id="{FAB48CF2-B935-41EE-9D72-85F9EA1FA4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9" name="Line 36">
                <a:extLst>
                  <a:ext uri="{FF2B5EF4-FFF2-40B4-BE49-F238E27FC236}">
                    <a16:creationId xmlns:a16="http://schemas.microsoft.com/office/drawing/2014/main" id="{D1C5D9BA-69E4-4371-866F-E99AAD9F03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0" name="Line 37">
                <a:extLst>
                  <a:ext uri="{FF2B5EF4-FFF2-40B4-BE49-F238E27FC236}">
                    <a16:creationId xmlns:a16="http://schemas.microsoft.com/office/drawing/2014/main" id="{0176CB56-79AF-4FC2-8C23-80EC45346E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1" name="Line 38">
                <a:extLst>
                  <a:ext uri="{FF2B5EF4-FFF2-40B4-BE49-F238E27FC236}">
                    <a16:creationId xmlns:a16="http://schemas.microsoft.com/office/drawing/2014/main" id="{8223BB70-5A36-45C2-A3B3-A7D157E098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2" name="Line 39">
                <a:extLst>
                  <a:ext uri="{FF2B5EF4-FFF2-40B4-BE49-F238E27FC236}">
                    <a16:creationId xmlns:a16="http://schemas.microsoft.com/office/drawing/2014/main" id="{3014B5C0-CDAB-4347-9E2D-D2246B1A60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3" name="Line 40">
                <a:extLst>
                  <a:ext uri="{FF2B5EF4-FFF2-40B4-BE49-F238E27FC236}">
                    <a16:creationId xmlns:a16="http://schemas.microsoft.com/office/drawing/2014/main" id="{D8E7C789-FF42-44B0-8D00-1545D14315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4" name="Line 41">
                <a:extLst>
                  <a:ext uri="{FF2B5EF4-FFF2-40B4-BE49-F238E27FC236}">
                    <a16:creationId xmlns:a16="http://schemas.microsoft.com/office/drawing/2014/main" id="{DA783DBD-BFA2-470A-8186-4EACB32323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5" name="Line 42">
                <a:extLst>
                  <a:ext uri="{FF2B5EF4-FFF2-40B4-BE49-F238E27FC236}">
                    <a16:creationId xmlns:a16="http://schemas.microsoft.com/office/drawing/2014/main" id="{24995F5C-F94B-4CAF-A911-ADAD79E9B6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6" name="Line 43">
                <a:extLst>
                  <a:ext uri="{FF2B5EF4-FFF2-40B4-BE49-F238E27FC236}">
                    <a16:creationId xmlns:a16="http://schemas.microsoft.com/office/drawing/2014/main" id="{D491DDE9-473E-4BEC-840C-CF5816315A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7" name="Oval 44">
                <a:extLst>
                  <a:ext uri="{FF2B5EF4-FFF2-40B4-BE49-F238E27FC236}">
                    <a16:creationId xmlns:a16="http://schemas.microsoft.com/office/drawing/2014/main" id="{450B2460-B4E9-455F-A7A6-92DE2D5782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" name="Oval 45">
                <a:extLst>
                  <a:ext uri="{FF2B5EF4-FFF2-40B4-BE49-F238E27FC236}">
                    <a16:creationId xmlns:a16="http://schemas.microsoft.com/office/drawing/2014/main" id="{8D5614A8-5465-4E9A-B226-BBF180116F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320" name="Group 397">
              <a:extLst>
                <a:ext uri="{FF2B5EF4-FFF2-40B4-BE49-F238E27FC236}">
                  <a16:creationId xmlns:a16="http://schemas.microsoft.com/office/drawing/2014/main" id="{4D9A7E09-52BC-47F6-B2F5-80D1690890B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321" name="Line 141">
                <a:extLst>
                  <a:ext uri="{FF2B5EF4-FFF2-40B4-BE49-F238E27FC236}">
                    <a16:creationId xmlns:a16="http://schemas.microsoft.com/office/drawing/2014/main" id="{F21F865B-CF40-4191-8717-E6AA46BEFC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22" name="Line 142">
                <a:extLst>
                  <a:ext uri="{FF2B5EF4-FFF2-40B4-BE49-F238E27FC236}">
                    <a16:creationId xmlns:a16="http://schemas.microsoft.com/office/drawing/2014/main" id="{689EF28F-35FD-41FC-8D26-E12C2C7487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23" name="Rectangle 126">
                <a:extLst>
                  <a:ext uri="{FF2B5EF4-FFF2-40B4-BE49-F238E27FC236}">
                    <a16:creationId xmlns:a16="http://schemas.microsoft.com/office/drawing/2014/main" id="{F47ABA38-3DA3-4418-96CB-F3E75F3B83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4" name="Rectangle 127">
                <a:extLst>
                  <a:ext uri="{FF2B5EF4-FFF2-40B4-BE49-F238E27FC236}">
                    <a16:creationId xmlns:a16="http://schemas.microsoft.com/office/drawing/2014/main" id="{9BF2713A-4F22-4420-B015-A93A88850A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5" name="Rectangle 128">
                <a:extLst>
                  <a:ext uri="{FF2B5EF4-FFF2-40B4-BE49-F238E27FC236}">
                    <a16:creationId xmlns:a16="http://schemas.microsoft.com/office/drawing/2014/main" id="{601A6AB0-281E-42EE-8598-66499D0F67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6" name="Line 129">
                <a:extLst>
                  <a:ext uri="{FF2B5EF4-FFF2-40B4-BE49-F238E27FC236}">
                    <a16:creationId xmlns:a16="http://schemas.microsoft.com/office/drawing/2014/main" id="{E7A7BE0A-A7B7-45C3-B678-F775BCB483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27" name="Line 130">
                <a:extLst>
                  <a:ext uri="{FF2B5EF4-FFF2-40B4-BE49-F238E27FC236}">
                    <a16:creationId xmlns:a16="http://schemas.microsoft.com/office/drawing/2014/main" id="{4B92B976-D26E-4FB2-8A79-A8400A496B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8" name="Line 131">
                <a:extLst>
                  <a:ext uri="{FF2B5EF4-FFF2-40B4-BE49-F238E27FC236}">
                    <a16:creationId xmlns:a16="http://schemas.microsoft.com/office/drawing/2014/main" id="{812EA33E-0132-4FCC-8183-E08A633FFC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29" name="Line 132">
                <a:extLst>
                  <a:ext uri="{FF2B5EF4-FFF2-40B4-BE49-F238E27FC236}">
                    <a16:creationId xmlns:a16="http://schemas.microsoft.com/office/drawing/2014/main" id="{0E41D0DA-65D2-48C9-BB64-8ABDCC690A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30" name="Line 133">
                <a:extLst>
                  <a:ext uri="{FF2B5EF4-FFF2-40B4-BE49-F238E27FC236}">
                    <a16:creationId xmlns:a16="http://schemas.microsoft.com/office/drawing/2014/main" id="{2E86C228-02E4-466B-9BC5-8C9BB87A22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31" name="Line 134">
                <a:extLst>
                  <a:ext uri="{FF2B5EF4-FFF2-40B4-BE49-F238E27FC236}">
                    <a16:creationId xmlns:a16="http://schemas.microsoft.com/office/drawing/2014/main" id="{C8C20FC1-02DE-45DF-8DAB-341CABCAE5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2" name="Line 135">
                <a:extLst>
                  <a:ext uri="{FF2B5EF4-FFF2-40B4-BE49-F238E27FC236}">
                    <a16:creationId xmlns:a16="http://schemas.microsoft.com/office/drawing/2014/main" id="{7500FFEA-1E7E-4CD3-9D83-F6932E47A3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3" name="Line 136">
                <a:extLst>
                  <a:ext uri="{FF2B5EF4-FFF2-40B4-BE49-F238E27FC236}">
                    <a16:creationId xmlns:a16="http://schemas.microsoft.com/office/drawing/2014/main" id="{74C7CF06-F9EB-4277-98D3-29B1AF0212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34" name="Line 137">
                <a:extLst>
                  <a:ext uri="{FF2B5EF4-FFF2-40B4-BE49-F238E27FC236}">
                    <a16:creationId xmlns:a16="http://schemas.microsoft.com/office/drawing/2014/main" id="{57A071D9-E7A8-4172-9DDF-E6BD311948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35" name="Line 138">
                <a:extLst>
                  <a:ext uri="{FF2B5EF4-FFF2-40B4-BE49-F238E27FC236}">
                    <a16:creationId xmlns:a16="http://schemas.microsoft.com/office/drawing/2014/main" id="{A8D6259B-A8E3-48D1-B4E1-CF1CE0F26B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36" name="Line 139">
                <a:extLst>
                  <a:ext uri="{FF2B5EF4-FFF2-40B4-BE49-F238E27FC236}">
                    <a16:creationId xmlns:a16="http://schemas.microsoft.com/office/drawing/2014/main" id="{C040284A-0B03-4439-B513-DBB7AC2EFF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37" name="Line 140">
                <a:extLst>
                  <a:ext uri="{FF2B5EF4-FFF2-40B4-BE49-F238E27FC236}">
                    <a16:creationId xmlns:a16="http://schemas.microsoft.com/office/drawing/2014/main" id="{8B084FCC-A70F-4C67-BD67-C65E8B5281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338" name="AutoShape 143">
                <a:extLst>
                  <a:ext uri="{FF2B5EF4-FFF2-40B4-BE49-F238E27FC236}">
                    <a16:creationId xmlns:a16="http://schemas.microsoft.com/office/drawing/2014/main" id="{061E4243-B229-4EA9-BE51-6F35EB25DDA5}"/>
                  </a:ext>
                </a:extLst>
              </p:cNvPr>
              <p:cNvCxnSpPr>
                <a:cxnSpLocks noChangeAspect="1" noChangeShapeType="1"/>
                <a:stCxn id="345" idx="0"/>
                <a:endCxn id="342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39" name="Rectangle 144">
                <a:extLst>
                  <a:ext uri="{FF2B5EF4-FFF2-40B4-BE49-F238E27FC236}">
                    <a16:creationId xmlns:a16="http://schemas.microsoft.com/office/drawing/2014/main" id="{E1532100-424A-4CEB-B542-4732203142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0" name="Rectangle 145">
                <a:extLst>
                  <a:ext uri="{FF2B5EF4-FFF2-40B4-BE49-F238E27FC236}">
                    <a16:creationId xmlns:a16="http://schemas.microsoft.com/office/drawing/2014/main" id="{53E5877B-C042-460C-AA39-8897B7AD70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1" name="Rectangle 146">
                <a:extLst>
                  <a:ext uri="{FF2B5EF4-FFF2-40B4-BE49-F238E27FC236}">
                    <a16:creationId xmlns:a16="http://schemas.microsoft.com/office/drawing/2014/main" id="{FC585310-5BE2-4434-98A4-5277998125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2" name="Rectangle 147">
                <a:extLst>
                  <a:ext uri="{FF2B5EF4-FFF2-40B4-BE49-F238E27FC236}">
                    <a16:creationId xmlns:a16="http://schemas.microsoft.com/office/drawing/2014/main" id="{2EDC011A-DDF9-43A5-9AD9-54891BB4CE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3" name="Rectangle 148">
                <a:extLst>
                  <a:ext uri="{FF2B5EF4-FFF2-40B4-BE49-F238E27FC236}">
                    <a16:creationId xmlns:a16="http://schemas.microsoft.com/office/drawing/2014/main" id="{0CB635A5-79F6-48BF-B5AE-009BC7A9BE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4" name="Rectangle 149">
                <a:extLst>
                  <a:ext uri="{FF2B5EF4-FFF2-40B4-BE49-F238E27FC236}">
                    <a16:creationId xmlns:a16="http://schemas.microsoft.com/office/drawing/2014/main" id="{A631CD49-DE4D-402E-881D-6B721A8D43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5" name="Rectangle 150">
                <a:extLst>
                  <a:ext uri="{FF2B5EF4-FFF2-40B4-BE49-F238E27FC236}">
                    <a16:creationId xmlns:a16="http://schemas.microsoft.com/office/drawing/2014/main" id="{72FD0894-3AF4-4A37-82FA-003441BBCE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6" name="Rectangle 151">
                <a:extLst>
                  <a:ext uri="{FF2B5EF4-FFF2-40B4-BE49-F238E27FC236}">
                    <a16:creationId xmlns:a16="http://schemas.microsoft.com/office/drawing/2014/main" id="{CA1B4A50-B035-463C-8E7B-1973225EE8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7" name="AutoShape 152">
                <a:extLst>
                  <a:ext uri="{FF2B5EF4-FFF2-40B4-BE49-F238E27FC236}">
                    <a16:creationId xmlns:a16="http://schemas.microsoft.com/office/drawing/2014/main" id="{FE08F6B6-9FF6-4BA7-B830-4BCFA4D9DF65}"/>
                  </a:ext>
                </a:extLst>
              </p:cNvPr>
              <p:cNvCxnSpPr>
                <a:cxnSpLocks noChangeAspect="1" noChangeShapeType="1"/>
                <a:stCxn id="346" idx="3"/>
                <a:endCxn id="346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8" name="AutoShape 153">
                <a:extLst>
                  <a:ext uri="{FF2B5EF4-FFF2-40B4-BE49-F238E27FC236}">
                    <a16:creationId xmlns:a16="http://schemas.microsoft.com/office/drawing/2014/main" id="{F9E68202-AC6C-4CB9-BEEA-0E608495F8ED}"/>
                  </a:ext>
                </a:extLst>
              </p:cNvPr>
              <p:cNvCxnSpPr>
                <a:cxnSpLocks noChangeAspect="1" noChangeShapeType="1"/>
                <a:stCxn id="346" idx="1"/>
                <a:endCxn id="34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9" name="AutoShape 154">
                <a:extLst>
                  <a:ext uri="{FF2B5EF4-FFF2-40B4-BE49-F238E27FC236}">
                    <a16:creationId xmlns:a16="http://schemas.microsoft.com/office/drawing/2014/main" id="{A2CBA469-5A00-4F79-90B4-D160EEDC143B}"/>
                  </a:ext>
                </a:extLst>
              </p:cNvPr>
              <p:cNvCxnSpPr>
                <a:cxnSpLocks noChangeAspect="1" noChangeShapeType="1"/>
                <a:stCxn id="346" idx="1"/>
                <a:endCxn id="34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0" name="AutoShape 155">
                <a:extLst>
                  <a:ext uri="{FF2B5EF4-FFF2-40B4-BE49-F238E27FC236}">
                    <a16:creationId xmlns:a16="http://schemas.microsoft.com/office/drawing/2014/main" id="{5C9CE68C-5821-4770-86A0-F86A656B18DF}"/>
                  </a:ext>
                </a:extLst>
              </p:cNvPr>
              <p:cNvCxnSpPr>
                <a:cxnSpLocks noChangeAspect="1" noChangeShapeType="1"/>
                <a:stCxn id="346" idx="1"/>
                <a:endCxn id="34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1" name="AutoShape 156">
                <a:extLst>
                  <a:ext uri="{FF2B5EF4-FFF2-40B4-BE49-F238E27FC236}">
                    <a16:creationId xmlns:a16="http://schemas.microsoft.com/office/drawing/2014/main" id="{C1BAC156-0519-4FEB-9E39-EF5C09ABF578}"/>
                  </a:ext>
                </a:extLst>
              </p:cNvPr>
              <p:cNvCxnSpPr>
                <a:cxnSpLocks noChangeAspect="1" noChangeShapeType="1"/>
                <a:stCxn id="346" idx="1"/>
                <a:endCxn id="34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2" name="AutoShape 157">
                <a:extLst>
                  <a:ext uri="{FF2B5EF4-FFF2-40B4-BE49-F238E27FC236}">
                    <a16:creationId xmlns:a16="http://schemas.microsoft.com/office/drawing/2014/main" id="{D6C70815-03BC-426C-BACA-10A1916E1F73}"/>
                  </a:ext>
                </a:extLst>
              </p:cNvPr>
              <p:cNvCxnSpPr>
                <a:cxnSpLocks noChangeAspect="1" noChangeShapeType="1"/>
                <a:stCxn id="340" idx="3"/>
                <a:endCxn id="340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3" name="AutoShape 158">
                <a:extLst>
                  <a:ext uri="{FF2B5EF4-FFF2-40B4-BE49-F238E27FC236}">
                    <a16:creationId xmlns:a16="http://schemas.microsoft.com/office/drawing/2014/main" id="{EFA64C8D-1FAA-4710-B057-F0EC0C070BBB}"/>
                  </a:ext>
                </a:extLst>
              </p:cNvPr>
              <p:cNvCxnSpPr>
                <a:cxnSpLocks noChangeAspect="1" noChangeShapeType="1"/>
                <a:stCxn id="346" idx="1"/>
                <a:endCxn id="34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4" name="AutoShape 159">
                <a:extLst>
                  <a:ext uri="{FF2B5EF4-FFF2-40B4-BE49-F238E27FC236}">
                    <a16:creationId xmlns:a16="http://schemas.microsoft.com/office/drawing/2014/main" id="{5F0DF4D4-2870-4499-BEAC-592770746734}"/>
                  </a:ext>
                </a:extLst>
              </p:cNvPr>
              <p:cNvCxnSpPr>
                <a:cxnSpLocks noChangeAspect="1" noChangeShapeType="1"/>
                <a:stCxn id="346" idx="1"/>
                <a:endCxn id="34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5" name="AutoShape 160">
                <a:extLst>
                  <a:ext uri="{FF2B5EF4-FFF2-40B4-BE49-F238E27FC236}">
                    <a16:creationId xmlns:a16="http://schemas.microsoft.com/office/drawing/2014/main" id="{6EB5B4FD-4658-48B2-AC58-700BBD46822B}"/>
                  </a:ext>
                </a:extLst>
              </p:cNvPr>
              <p:cNvCxnSpPr>
                <a:cxnSpLocks noChangeAspect="1" noChangeShapeType="1"/>
                <a:stCxn id="346" idx="1"/>
                <a:endCxn id="34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6" name="AutoShape 161">
                <a:extLst>
                  <a:ext uri="{FF2B5EF4-FFF2-40B4-BE49-F238E27FC236}">
                    <a16:creationId xmlns:a16="http://schemas.microsoft.com/office/drawing/2014/main" id="{6B40DD01-B2C9-4961-89F1-5B3BF781239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7" name="AutoShape 162">
                <a:extLst>
                  <a:ext uri="{FF2B5EF4-FFF2-40B4-BE49-F238E27FC236}">
                    <a16:creationId xmlns:a16="http://schemas.microsoft.com/office/drawing/2014/main" id="{B26CE5C3-57A5-444E-ADA6-947E39DA26C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8" name="AutoShape 163">
                <a:extLst>
                  <a:ext uri="{FF2B5EF4-FFF2-40B4-BE49-F238E27FC236}">
                    <a16:creationId xmlns:a16="http://schemas.microsoft.com/office/drawing/2014/main" id="{DBD89B27-1207-4C29-9E80-4887A2682D84}"/>
                  </a:ext>
                </a:extLst>
              </p:cNvPr>
              <p:cNvCxnSpPr>
                <a:cxnSpLocks noChangeAspect="1" noChangeShapeType="1"/>
                <a:stCxn id="340" idx="1"/>
                <a:endCxn id="340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59" name="Line 164">
                <a:extLst>
                  <a:ext uri="{FF2B5EF4-FFF2-40B4-BE49-F238E27FC236}">
                    <a16:creationId xmlns:a16="http://schemas.microsoft.com/office/drawing/2014/main" id="{EF43C2D8-09DB-41D7-B53F-A29F8357E6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0" name="Line 165">
                <a:extLst>
                  <a:ext uri="{FF2B5EF4-FFF2-40B4-BE49-F238E27FC236}">
                    <a16:creationId xmlns:a16="http://schemas.microsoft.com/office/drawing/2014/main" id="{9AE7319F-8F53-4E54-A049-500495579A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1" name="Line 166">
                <a:extLst>
                  <a:ext uri="{FF2B5EF4-FFF2-40B4-BE49-F238E27FC236}">
                    <a16:creationId xmlns:a16="http://schemas.microsoft.com/office/drawing/2014/main" id="{316785CF-38DD-4E40-A5A9-CC9C33D031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2" name="Line 167">
                <a:extLst>
                  <a:ext uri="{FF2B5EF4-FFF2-40B4-BE49-F238E27FC236}">
                    <a16:creationId xmlns:a16="http://schemas.microsoft.com/office/drawing/2014/main" id="{51DC3E58-6415-49CB-AAC3-D524D4A6C2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3" name="Line 168">
                <a:extLst>
                  <a:ext uri="{FF2B5EF4-FFF2-40B4-BE49-F238E27FC236}">
                    <a16:creationId xmlns:a16="http://schemas.microsoft.com/office/drawing/2014/main" id="{A23DB022-5292-4363-9F82-8DCD4EBB95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4" name="Line 169">
                <a:extLst>
                  <a:ext uri="{FF2B5EF4-FFF2-40B4-BE49-F238E27FC236}">
                    <a16:creationId xmlns:a16="http://schemas.microsoft.com/office/drawing/2014/main" id="{9E325F94-B798-4021-9BEA-787ADC9F0B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5" name="Line 170">
                <a:extLst>
                  <a:ext uri="{FF2B5EF4-FFF2-40B4-BE49-F238E27FC236}">
                    <a16:creationId xmlns:a16="http://schemas.microsoft.com/office/drawing/2014/main" id="{515E005D-5D78-47E8-ACC0-EC2CB96CA8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6" name="Line 171">
                <a:extLst>
                  <a:ext uri="{FF2B5EF4-FFF2-40B4-BE49-F238E27FC236}">
                    <a16:creationId xmlns:a16="http://schemas.microsoft.com/office/drawing/2014/main" id="{655188B1-CE90-4003-8160-EAF9A4AD09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7" name="Line 172">
                <a:extLst>
                  <a:ext uri="{FF2B5EF4-FFF2-40B4-BE49-F238E27FC236}">
                    <a16:creationId xmlns:a16="http://schemas.microsoft.com/office/drawing/2014/main" id="{38CF5391-F4BE-4D8C-813A-445604DC55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8" name="Line 173">
                <a:extLst>
                  <a:ext uri="{FF2B5EF4-FFF2-40B4-BE49-F238E27FC236}">
                    <a16:creationId xmlns:a16="http://schemas.microsoft.com/office/drawing/2014/main" id="{5FE0A951-7AF1-4662-B84A-47B8033C15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9" name="Line 174">
                <a:extLst>
                  <a:ext uri="{FF2B5EF4-FFF2-40B4-BE49-F238E27FC236}">
                    <a16:creationId xmlns:a16="http://schemas.microsoft.com/office/drawing/2014/main" id="{47CC1681-90EE-4121-B3C8-C4AEDCA2E0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0" name="Line 175">
                <a:extLst>
                  <a:ext uri="{FF2B5EF4-FFF2-40B4-BE49-F238E27FC236}">
                    <a16:creationId xmlns:a16="http://schemas.microsoft.com/office/drawing/2014/main" id="{91B1CADF-51A6-43B6-BF98-AADA6EFD00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1" name="Line 176">
                <a:extLst>
                  <a:ext uri="{FF2B5EF4-FFF2-40B4-BE49-F238E27FC236}">
                    <a16:creationId xmlns:a16="http://schemas.microsoft.com/office/drawing/2014/main" id="{E70A699B-7C36-4C25-A142-D57F189243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2" name="Line 177">
                <a:extLst>
                  <a:ext uri="{FF2B5EF4-FFF2-40B4-BE49-F238E27FC236}">
                    <a16:creationId xmlns:a16="http://schemas.microsoft.com/office/drawing/2014/main" id="{4F54A9E7-37C8-4F3E-9DB7-EF3720E5CD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3" name="Oval 178">
                <a:extLst>
                  <a:ext uri="{FF2B5EF4-FFF2-40B4-BE49-F238E27FC236}">
                    <a16:creationId xmlns:a16="http://schemas.microsoft.com/office/drawing/2014/main" id="{64058002-F5BA-4821-B424-B070E5F30C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4" name="Oval 179">
                <a:extLst>
                  <a:ext uri="{FF2B5EF4-FFF2-40B4-BE49-F238E27FC236}">
                    <a16:creationId xmlns:a16="http://schemas.microsoft.com/office/drawing/2014/main" id="{17249333-FC99-4D82-8239-829B3DB6DD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5" name="Oval 180">
                <a:extLst>
                  <a:ext uri="{FF2B5EF4-FFF2-40B4-BE49-F238E27FC236}">
                    <a16:creationId xmlns:a16="http://schemas.microsoft.com/office/drawing/2014/main" id="{72EA41AE-7386-42E7-A85F-57EA2A8E32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6" name="Oval 181">
                <a:extLst>
                  <a:ext uri="{FF2B5EF4-FFF2-40B4-BE49-F238E27FC236}">
                    <a16:creationId xmlns:a16="http://schemas.microsoft.com/office/drawing/2014/main" id="{0DDCEF50-C5C2-4CA8-91AD-B6C47395B5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7" name="Oval 182">
                <a:extLst>
                  <a:ext uri="{FF2B5EF4-FFF2-40B4-BE49-F238E27FC236}">
                    <a16:creationId xmlns:a16="http://schemas.microsoft.com/office/drawing/2014/main" id="{65CDC674-A36B-4393-8989-32DC58D2C7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" name="Oval 183">
                <a:extLst>
                  <a:ext uri="{FF2B5EF4-FFF2-40B4-BE49-F238E27FC236}">
                    <a16:creationId xmlns:a16="http://schemas.microsoft.com/office/drawing/2014/main" id="{BC7D48B4-2270-4A54-8F11-366C5458DD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9" name="Oval 184">
                <a:extLst>
                  <a:ext uri="{FF2B5EF4-FFF2-40B4-BE49-F238E27FC236}">
                    <a16:creationId xmlns:a16="http://schemas.microsoft.com/office/drawing/2014/main" id="{100C8B38-09F2-4EF8-9446-6C9C11CF90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0" name="Oval 185">
                <a:extLst>
                  <a:ext uri="{FF2B5EF4-FFF2-40B4-BE49-F238E27FC236}">
                    <a16:creationId xmlns:a16="http://schemas.microsoft.com/office/drawing/2014/main" id="{A7716EEB-1891-4A3A-BA87-B69AACCA2D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" name="Oval 186">
                <a:extLst>
                  <a:ext uri="{FF2B5EF4-FFF2-40B4-BE49-F238E27FC236}">
                    <a16:creationId xmlns:a16="http://schemas.microsoft.com/office/drawing/2014/main" id="{842B6EA7-5FA2-427E-83E5-2FFD29C9CF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2" name="Oval 187">
                <a:extLst>
                  <a:ext uri="{FF2B5EF4-FFF2-40B4-BE49-F238E27FC236}">
                    <a16:creationId xmlns:a16="http://schemas.microsoft.com/office/drawing/2014/main" id="{06018C95-FF7E-4DA0-99E0-9163EA17B6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3" name="Line 188">
                <a:extLst>
                  <a:ext uri="{FF2B5EF4-FFF2-40B4-BE49-F238E27FC236}">
                    <a16:creationId xmlns:a16="http://schemas.microsoft.com/office/drawing/2014/main" id="{0F9BAC8E-6A9B-4408-B1DE-86F41936C4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4" name="Line 189">
                <a:extLst>
                  <a:ext uri="{FF2B5EF4-FFF2-40B4-BE49-F238E27FC236}">
                    <a16:creationId xmlns:a16="http://schemas.microsoft.com/office/drawing/2014/main" id="{DE9BF78F-4926-4DB6-948F-0B7047D059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5" name="Line 190">
                <a:extLst>
                  <a:ext uri="{FF2B5EF4-FFF2-40B4-BE49-F238E27FC236}">
                    <a16:creationId xmlns:a16="http://schemas.microsoft.com/office/drawing/2014/main" id="{C48ADE28-14A8-4D5D-B4B5-0CD48CD3DA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386" name="AutoShape 191">
                <a:extLst>
                  <a:ext uri="{FF2B5EF4-FFF2-40B4-BE49-F238E27FC236}">
                    <a16:creationId xmlns:a16="http://schemas.microsoft.com/office/drawing/2014/main" id="{1A97A811-B39B-43A0-A633-5E2529B949C0}"/>
                  </a:ext>
                </a:extLst>
              </p:cNvPr>
              <p:cNvCxnSpPr>
                <a:cxnSpLocks noChangeAspect="1" noChangeShapeType="1"/>
                <a:stCxn id="395" idx="0"/>
                <a:endCxn id="391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87" name="Rectangle 192">
                <a:extLst>
                  <a:ext uri="{FF2B5EF4-FFF2-40B4-BE49-F238E27FC236}">
                    <a16:creationId xmlns:a16="http://schemas.microsoft.com/office/drawing/2014/main" id="{7CC8B656-94AE-4B58-889E-201CDF2182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8" name="Rectangle 193">
                <a:extLst>
                  <a:ext uri="{FF2B5EF4-FFF2-40B4-BE49-F238E27FC236}">
                    <a16:creationId xmlns:a16="http://schemas.microsoft.com/office/drawing/2014/main" id="{545A98C1-E5B1-4AE4-ABB0-98E02CB951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9" name="Rectangle 194">
                <a:extLst>
                  <a:ext uri="{FF2B5EF4-FFF2-40B4-BE49-F238E27FC236}">
                    <a16:creationId xmlns:a16="http://schemas.microsoft.com/office/drawing/2014/main" id="{6BB486B5-9138-476A-AB85-EFEAC5BCDE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0" name="Rectangle 195">
                <a:extLst>
                  <a:ext uri="{FF2B5EF4-FFF2-40B4-BE49-F238E27FC236}">
                    <a16:creationId xmlns:a16="http://schemas.microsoft.com/office/drawing/2014/main" id="{5C1A8534-FDAE-4288-9417-2B6B25318D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1" name="Rectangle 196">
                <a:extLst>
                  <a:ext uri="{FF2B5EF4-FFF2-40B4-BE49-F238E27FC236}">
                    <a16:creationId xmlns:a16="http://schemas.microsoft.com/office/drawing/2014/main" id="{2C87C9AB-6AB6-4606-95C6-A2D9BB2698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2" name="Rectangle 197">
                <a:extLst>
                  <a:ext uri="{FF2B5EF4-FFF2-40B4-BE49-F238E27FC236}">
                    <a16:creationId xmlns:a16="http://schemas.microsoft.com/office/drawing/2014/main" id="{7323F3BD-3B52-42B2-9EE7-828BA3AB60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3" name="Rectangle 198">
                <a:extLst>
                  <a:ext uri="{FF2B5EF4-FFF2-40B4-BE49-F238E27FC236}">
                    <a16:creationId xmlns:a16="http://schemas.microsoft.com/office/drawing/2014/main" id="{17BF1E50-3A24-4AF6-8548-2DDF02C9AE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4" name="Rectangle 199">
                <a:extLst>
                  <a:ext uri="{FF2B5EF4-FFF2-40B4-BE49-F238E27FC236}">
                    <a16:creationId xmlns:a16="http://schemas.microsoft.com/office/drawing/2014/main" id="{65B8BC0F-5396-40F8-836C-FC51FFE7C0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5" name="Rectangle 200">
                <a:extLst>
                  <a:ext uri="{FF2B5EF4-FFF2-40B4-BE49-F238E27FC236}">
                    <a16:creationId xmlns:a16="http://schemas.microsoft.com/office/drawing/2014/main" id="{967056B1-A1AD-4430-BB2B-3CE26848CC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6" name="Rectangle 201">
                <a:extLst>
                  <a:ext uri="{FF2B5EF4-FFF2-40B4-BE49-F238E27FC236}">
                    <a16:creationId xmlns:a16="http://schemas.microsoft.com/office/drawing/2014/main" id="{63762833-A16C-4DEA-9C7E-939835CF95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97" name="AutoShape 202">
                <a:extLst>
                  <a:ext uri="{FF2B5EF4-FFF2-40B4-BE49-F238E27FC236}">
                    <a16:creationId xmlns:a16="http://schemas.microsoft.com/office/drawing/2014/main" id="{72A4C2DB-D082-4F44-A00F-EF7957D90314}"/>
                  </a:ext>
                </a:extLst>
              </p:cNvPr>
              <p:cNvCxnSpPr>
                <a:cxnSpLocks noChangeAspect="1" noChangeShapeType="1"/>
                <a:stCxn id="396" idx="3"/>
                <a:endCxn id="396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8" name="AutoShape 203">
                <a:extLst>
                  <a:ext uri="{FF2B5EF4-FFF2-40B4-BE49-F238E27FC236}">
                    <a16:creationId xmlns:a16="http://schemas.microsoft.com/office/drawing/2014/main" id="{C4F65B25-9AAA-4E35-8681-966743FD01FC}"/>
                  </a:ext>
                </a:extLst>
              </p:cNvPr>
              <p:cNvCxnSpPr>
                <a:cxnSpLocks noChangeAspect="1" noChangeShapeType="1"/>
                <a:stCxn id="396" idx="1"/>
                <a:endCxn id="39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9" name="AutoShape 204">
                <a:extLst>
                  <a:ext uri="{FF2B5EF4-FFF2-40B4-BE49-F238E27FC236}">
                    <a16:creationId xmlns:a16="http://schemas.microsoft.com/office/drawing/2014/main" id="{FF3BD958-0149-4E0E-98B3-42366DC8D193}"/>
                  </a:ext>
                </a:extLst>
              </p:cNvPr>
              <p:cNvCxnSpPr>
                <a:cxnSpLocks noChangeAspect="1" noChangeShapeType="1"/>
                <a:stCxn id="396" idx="1"/>
                <a:endCxn id="39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0" name="AutoShape 205">
                <a:extLst>
                  <a:ext uri="{FF2B5EF4-FFF2-40B4-BE49-F238E27FC236}">
                    <a16:creationId xmlns:a16="http://schemas.microsoft.com/office/drawing/2014/main" id="{E376221C-8C88-4254-B1C8-64B63AA801E7}"/>
                  </a:ext>
                </a:extLst>
              </p:cNvPr>
              <p:cNvCxnSpPr>
                <a:cxnSpLocks noChangeAspect="1" noChangeShapeType="1"/>
                <a:stCxn id="396" idx="1"/>
                <a:endCxn id="39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1" name="AutoShape 206">
                <a:extLst>
                  <a:ext uri="{FF2B5EF4-FFF2-40B4-BE49-F238E27FC236}">
                    <a16:creationId xmlns:a16="http://schemas.microsoft.com/office/drawing/2014/main" id="{D56EC557-B85F-422B-9A87-4250CFCA9E00}"/>
                  </a:ext>
                </a:extLst>
              </p:cNvPr>
              <p:cNvCxnSpPr>
                <a:cxnSpLocks noChangeAspect="1" noChangeShapeType="1"/>
                <a:stCxn id="396" idx="1"/>
                <a:endCxn id="39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2" name="AutoShape 207">
                <a:extLst>
                  <a:ext uri="{FF2B5EF4-FFF2-40B4-BE49-F238E27FC236}">
                    <a16:creationId xmlns:a16="http://schemas.microsoft.com/office/drawing/2014/main" id="{F6467742-098F-4838-8D32-7C46FF1455A5}"/>
                  </a:ext>
                </a:extLst>
              </p:cNvPr>
              <p:cNvCxnSpPr>
                <a:cxnSpLocks noChangeAspect="1" noChangeShapeType="1"/>
                <a:stCxn id="389" idx="3"/>
                <a:endCxn id="389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3" name="AutoShape 208">
                <a:extLst>
                  <a:ext uri="{FF2B5EF4-FFF2-40B4-BE49-F238E27FC236}">
                    <a16:creationId xmlns:a16="http://schemas.microsoft.com/office/drawing/2014/main" id="{6D69A24C-8C07-41D8-A2CA-9564664FCD63}"/>
                  </a:ext>
                </a:extLst>
              </p:cNvPr>
              <p:cNvCxnSpPr>
                <a:cxnSpLocks noChangeAspect="1" noChangeShapeType="1"/>
                <a:stCxn id="396" idx="1"/>
                <a:endCxn id="39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4" name="AutoShape 209">
                <a:extLst>
                  <a:ext uri="{FF2B5EF4-FFF2-40B4-BE49-F238E27FC236}">
                    <a16:creationId xmlns:a16="http://schemas.microsoft.com/office/drawing/2014/main" id="{DE38D34F-314C-460E-9D6F-12A0CCAF7CC7}"/>
                  </a:ext>
                </a:extLst>
              </p:cNvPr>
              <p:cNvCxnSpPr>
                <a:cxnSpLocks noChangeAspect="1" noChangeShapeType="1"/>
                <a:stCxn id="396" idx="1"/>
                <a:endCxn id="39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5" name="AutoShape 210">
                <a:extLst>
                  <a:ext uri="{FF2B5EF4-FFF2-40B4-BE49-F238E27FC236}">
                    <a16:creationId xmlns:a16="http://schemas.microsoft.com/office/drawing/2014/main" id="{1856723F-B5B7-4CEB-9DF8-1536E250FA39}"/>
                  </a:ext>
                </a:extLst>
              </p:cNvPr>
              <p:cNvCxnSpPr>
                <a:cxnSpLocks noChangeAspect="1" noChangeShapeType="1"/>
                <a:stCxn id="396" idx="1"/>
                <a:endCxn id="39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6" name="AutoShape 211">
                <a:extLst>
                  <a:ext uri="{FF2B5EF4-FFF2-40B4-BE49-F238E27FC236}">
                    <a16:creationId xmlns:a16="http://schemas.microsoft.com/office/drawing/2014/main" id="{0A7B2AB0-405D-448F-A10C-FBB71CE3255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7" name="AutoShape 212">
                <a:extLst>
                  <a:ext uri="{FF2B5EF4-FFF2-40B4-BE49-F238E27FC236}">
                    <a16:creationId xmlns:a16="http://schemas.microsoft.com/office/drawing/2014/main" id="{99E5E672-8AE7-4E76-BCB8-D19F8850642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8" name="AutoShape 213">
                <a:extLst>
                  <a:ext uri="{FF2B5EF4-FFF2-40B4-BE49-F238E27FC236}">
                    <a16:creationId xmlns:a16="http://schemas.microsoft.com/office/drawing/2014/main" id="{7FC5EAE9-DE99-4CD6-BA12-142104687946}"/>
                  </a:ext>
                </a:extLst>
              </p:cNvPr>
              <p:cNvCxnSpPr>
                <a:cxnSpLocks noChangeAspect="1" noChangeShapeType="1"/>
                <a:stCxn id="389" idx="1"/>
                <a:endCxn id="389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09" name="Line 214">
                <a:extLst>
                  <a:ext uri="{FF2B5EF4-FFF2-40B4-BE49-F238E27FC236}">
                    <a16:creationId xmlns:a16="http://schemas.microsoft.com/office/drawing/2014/main" id="{9B68CFC4-42DD-44B2-AD96-E2A4EECF8B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0" name="Line 215">
                <a:extLst>
                  <a:ext uri="{FF2B5EF4-FFF2-40B4-BE49-F238E27FC236}">
                    <a16:creationId xmlns:a16="http://schemas.microsoft.com/office/drawing/2014/main" id="{C76321E0-621E-4A8F-A28D-F3B476F9B8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1" name="Line 216">
                <a:extLst>
                  <a:ext uri="{FF2B5EF4-FFF2-40B4-BE49-F238E27FC236}">
                    <a16:creationId xmlns:a16="http://schemas.microsoft.com/office/drawing/2014/main" id="{B2E720D6-CAB1-48F3-A312-7047467836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2" name="Line 217">
                <a:extLst>
                  <a:ext uri="{FF2B5EF4-FFF2-40B4-BE49-F238E27FC236}">
                    <a16:creationId xmlns:a16="http://schemas.microsoft.com/office/drawing/2014/main" id="{22A061AA-EFF1-4A86-A387-7BC4C81A09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3" name="Line 218">
                <a:extLst>
                  <a:ext uri="{FF2B5EF4-FFF2-40B4-BE49-F238E27FC236}">
                    <a16:creationId xmlns:a16="http://schemas.microsoft.com/office/drawing/2014/main" id="{D5C14F82-791A-4E5B-ABA5-D533110704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4" name="Line 219">
                <a:extLst>
                  <a:ext uri="{FF2B5EF4-FFF2-40B4-BE49-F238E27FC236}">
                    <a16:creationId xmlns:a16="http://schemas.microsoft.com/office/drawing/2014/main" id="{DC482714-25C8-487D-A118-D482FC5F21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5" name="Line 220">
                <a:extLst>
                  <a:ext uri="{FF2B5EF4-FFF2-40B4-BE49-F238E27FC236}">
                    <a16:creationId xmlns:a16="http://schemas.microsoft.com/office/drawing/2014/main" id="{FBFF6D99-06A0-422C-A4A0-95B8BC44E1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6" name="Line 221">
                <a:extLst>
                  <a:ext uri="{FF2B5EF4-FFF2-40B4-BE49-F238E27FC236}">
                    <a16:creationId xmlns:a16="http://schemas.microsoft.com/office/drawing/2014/main" id="{48030957-BABF-4086-BB2E-EDF6E7AD05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7" name="Line 222">
                <a:extLst>
                  <a:ext uri="{FF2B5EF4-FFF2-40B4-BE49-F238E27FC236}">
                    <a16:creationId xmlns:a16="http://schemas.microsoft.com/office/drawing/2014/main" id="{BABE1159-DAE8-48A7-B4CA-9FCF115C8C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8" name="Line 223">
                <a:extLst>
                  <a:ext uri="{FF2B5EF4-FFF2-40B4-BE49-F238E27FC236}">
                    <a16:creationId xmlns:a16="http://schemas.microsoft.com/office/drawing/2014/main" id="{2355941A-18E3-4190-A213-BE1E0FB521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9" name="Line 224">
                <a:extLst>
                  <a:ext uri="{FF2B5EF4-FFF2-40B4-BE49-F238E27FC236}">
                    <a16:creationId xmlns:a16="http://schemas.microsoft.com/office/drawing/2014/main" id="{DC5CAE30-3B1B-41C8-9E96-E7DFBE9242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0" name="Line 225">
                <a:extLst>
                  <a:ext uri="{FF2B5EF4-FFF2-40B4-BE49-F238E27FC236}">
                    <a16:creationId xmlns:a16="http://schemas.microsoft.com/office/drawing/2014/main" id="{61084B69-F3E8-47DB-BF95-F9B2E727CC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1" name="Line 226">
                <a:extLst>
                  <a:ext uri="{FF2B5EF4-FFF2-40B4-BE49-F238E27FC236}">
                    <a16:creationId xmlns:a16="http://schemas.microsoft.com/office/drawing/2014/main" id="{922C4A9F-0628-4F2E-958A-0315CFA499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2" name="Line 227">
                <a:extLst>
                  <a:ext uri="{FF2B5EF4-FFF2-40B4-BE49-F238E27FC236}">
                    <a16:creationId xmlns:a16="http://schemas.microsoft.com/office/drawing/2014/main" id="{57A09022-757C-471B-83DB-9768A221E8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3" name="Oval 228">
                <a:extLst>
                  <a:ext uri="{FF2B5EF4-FFF2-40B4-BE49-F238E27FC236}">
                    <a16:creationId xmlns:a16="http://schemas.microsoft.com/office/drawing/2014/main" id="{7F45609C-FF40-4F3E-9147-5ECAF0CD2F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4" name="Oval 229">
                <a:extLst>
                  <a:ext uri="{FF2B5EF4-FFF2-40B4-BE49-F238E27FC236}">
                    <a16:creationId xmlns:a16="http://schemas.microsoft.com/office/drawing/2014/main" id="{C0106D0C-5CCC-4CA5-8B27-8ECFE1A76A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5" name="Oval 230">
                <a:extLst>
                  <a:ext uri="{FF2B5EF4-FFF2-40B4-BE49-F238E27FC236}">
                    <a16:creationId xmlns:a16="http://schemas.microsoft.com/office/drawing/2014/main" id="{AF7312F6-215A-43F3-9EEE-DAFF1CC6DB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6" name="Oval 231">
                <a:extLst>
                  <a:ext uri="{FF2B5EF4-FFF2-40B4-BE49-F238E27FC236}">
                    <a16:creationId xmlns:a16="http://schemas.microsoft.com/office/drawing/2014/main" id="{3B18AC16-183F-42B1-A89A-B5FFD6BF54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7" name="Oval 232">
                <a:extLst>
                  <a:ext uri="{FF2B5EF4-FFF2-40B4-BE49-F238E27FC236}">
                    <a16:creationId xmlns:a16="http://schemas.microsoft.com/office/drawing/2014/main" id="{018B0F70-8425-4DBE-B458-AC3F228B88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8" name="Oval 233">
                <a:extLst>
                  <a:ext uri="{FF2B5EF4-FFF2-40B4-BE49-F238E27FC236}">
                    <a16:creationId xmlns:a16="http://schemas.microsoft.com/office/drawing/2014/main" id="{8D368BC5-A563-447A-826A-0328C49887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9" name="Oval 234">
                <a:extLst>
                  <a:ext uri="{FF2B5EF4-FFF2-40B4-BE49-F238E27FC236}">
                    <a16:creationId xmlns:a16="http://schemas.microsoft.com/office/drawing/2014/main" id="{558D152A-3EE7-4EBD-A9C9-4ED06A3150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0" name="Oval 235">
                <a:extLst>
                  <a:ext uri="{FF2B5EF4-FFF2-40B4-BE49-F238E27FC236}">
                    <a16:creationId xmlns:a16="http://schemas.microsoft.com/office/drawing/2014/main" id="{895EB17E-FEA0-43C6-8166-75F904D707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" name="Oval 236">
                <a:extLst>
                  <a:ext uri="{FF2B5EF4-FFF2-40B4-BE49-F238E27FC236}">
                    <a16:creationId xmlns:a16="http://schemas.microsoft.com/office/drawing/2014/main" id="{9EF8733D-E8CC-4D73-9170-5B02386EB2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2" name="Oval 237">
                <a:extLst>
                  <a:ext uri="{FF2B5EF4-FFF2-40B4-BE49-F238E27FC236}">
                    <a16:creationId xmlns:a16="http://schemas.microsoft.com/office/drawing/2014/main" id="{1BFBE4E6-905C-4A35-8981-65FB747A6D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3" name="Line 238">
                <a:extLst>
                  <a:ext uri="{FF2B5EF4-FFF2-40B4-BE49-F238E27FC236}">
                    <a16:creationId xmlns:a16="http://schemas.microsoft.com/office/drawing/2014/main" id="{C0C82929-FA65-4246-A918-B4AF271F1E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34" name="Line 239">
                <a:extLst>
                  <a:ext uri="{FF2B5EF4-FFF2-40B4-BE49-F238E27FC236}">
                    <a16:creationId xmlns:a16="http://schemas.microsoft.com/office/drawing/2014/main" id="{D2BF5EF7-9BC0-41B8-A4B6-7D724F3D09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35" name="Line 240">
                <a:extLst>
                  <a:ext uri="{FF2B5EF4-FFF2-40B4-BE49-F238E27FC236}">
                    <a16:creationId xmlns:a16="http://schemas.microsoft.com/office/drawing/2014/main" id="{445B4117-0641-41C3-BADF-6ADA54327F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436" name="AutoShape 241">
                <a:extLst>
                  <a:ext uri="{FF2B5EF4-FFF2-40B4-BE49-F238E27FC236}">
                    <a16:creationId xmlns:a16="http://schemas.microsoft.com/office/drawing/2014/main" id="{E212664D-D668-4B1D-8F9E-7F9B5BA83942}"/>
                  </a:ext>
                </a:extLst>
              </p:cNvPr>
              <p:cNvCxnSpPr>
                <a:cxnSpLocks noChangeAspect="1" noChangeShapeType="1"/>
                <a:stCxn id="445" idx="0"/>
                <a:endCxn id="441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37" name="Rectangle 242">
                <a:extLst>
                  <a:ext uri="{FF2B5EF4-FFF2-40B4-BE49-F238E27FC236}">
                    <a16:creationId xmlns:a16="http://schemas.microsoft.com/office/drawing/2014/main" id="{0E6D449E-AB73-448B-AE62-97A41B481A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8" name="Rectangle 243">
                <a:extLst>
                  <a:ext uri="{FF2B5EF4-FFF2-40B4-BE49-F238E27FC236}">
                    <a16:creationId xmlns:a16="http://schemas.microsoft.com/office/drawing/2014/main" id="{EEC9A9C0-1AE5-4DB1-A279-CAF1FB3DF3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9" name="Rectangle 244">
                <a:extLst>
                  <a:ext uri="{FF2B5EF4-FFF2-40B4-BE49-F238E27FC236}">
                    <a16:creationId xmlns:a16="http://schemas.microsoft.com/office/drawing/2014/main" id="{774D2F16-6CA4-42C6-9FE3-AE76E71332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0" name="Rectangle 245">
                <a:extLst>
                  <a:ext uri="{FF2B5EF4-FFF2-40B4-BE49-F238E27FC236}">
                    <a16:creationId xmlns:a16="http://schemas.microsoft.com/office/drawing/2014/main" id="{13418190-49C1-4BAA-9BC3-A58304C2D2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1" name="Rectangle 246">
                <a:extLst>
                  <a:ext uri="{FF2B5EF4-FFF2-40B4-BE49-F238E27FC236}">
                    <a16:creationId xmlns:a16="http://schemas.microsoft.com/office/drawing/2014/main" id="{EC8C057D-3A95-4F5B-8155-AA84B655C6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2" name="Rectangle 247">
                <a:extLst>
                  <a:ext uri="{FF2B5EF4-FFF2-40B4-BE49-F238E27FC236}">
                    <a16:creationId xmlns:a16="http://schemas.microsoft.com/office/drawing/2014/main" id="{DBF5F7C5-F58D-4509-A5F3-393E17E8C8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3" name="Rectangle 248">
                <a:extLst>
                  <a:ext uri="{FF2B5EF4-FFF2-40B4-BE49-F238E27FC236}">
                    <a16:creationId xmlns:a16="http://schemas.microsoft.com/office/drawing/2014/main" id="{59D4C175-6256-48EF-8869-DC1CFC2B46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4" name="Rectangle 249">
                <a:extLst>
                  <a:ext uri="{FF2B5EF4-FFF2-40B4-BE49-F238E27FC236}">
                    <a16:creationId xmlns:a16="http://schemas.microsoft.com/office/drawing/2014/main" id="{2F5FD7E6-992B-4BF3-B47B-B99831CED6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5" name="Rectangle 250">
                <a:extLst>
                  <a:ext uri="{FF2B5EF4-FFF2-40B4-BE49-F238E27FC236}">
                    <a16:creationId xmlns:a16="http://schemas.microsoft.com/office/drawing/2014/main" id="{44ED59B2-CB69-4623-9B56-FF9349ED5E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6" name="Rectangle 251">
                <a:extLst>
                  <a:ext uri="{FF2B5EF4-FFF2-40B4-BE49-F238E27FC236}">
                    <a16:creationId xmlns:a16="http://schemas.microsoft.com/office/drawing/2014/main" id="{F1D2D919-5F0C-4C40-8EB9-C32114D0C1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47" name="AutoShape 252">
                <a:extLst>
                  <a:ext uri="{FF2B5EF4-FFF2-40B4-BE49-F238E27FC236}">
                    <a16:creationId xmlns:a16="http://schemas.microsoft.com/office/drawing/2014/main" id="{E18E224B-5959-4DF3-970F-16D317C6C38D}"/>
                  </a:ext>
                </a:extLst>
              </p:cNvPr>
              <p:cNvCxnSpPr>
                <a:cxnSpLocks noChangeAspect="1" noChangeShapeType="1"/>
                <a:stCxn id="446" idx="3"/>
                <a:endCxn id="446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8" name="AutoShape 253">
                <a:extLst>
                  <a:ext uri="{FF2B5EF4-FFF2-40B4-BE49-F238E27FC236}">
                    <a16:creationId xmlns:a16="http://schemas.microsoft.com/office/drawing/2014/main" id="{ABB0AA80-A8ED-45E9-8EDD-8DCC8636D418}"/>
                  </a:ext>
                </a:extLst>
              </p:cNvPr>
              <p:cNvCxnSpPr>
                <a:cxnSpLocks noChangeAspect="1" noChangeShapeType="1"/>
                <a:stCxn id="446" idx="1"/>
                <a:endCxn id="44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9" name="AutoShape 254">
                <a:extLst>
                  <a:ext uri="{FF2B5EF4-FFF2-40B4-BE49-F238E27FC236}">
                    <a16:creationId xmlns:a16="http://schemas.microsoft.com/office/drawing/2014/main" id="{75112894-D825-4AC1-A047-E5F2D2D56776}"/>
                  </a:ext>
                </a:extLst>
              </p:cNvPr>
              <p:cNvCxnSpPr>
                <a:cxnSpLocks noChangeAspect="1" noChangeShapeType="1"/>
                <a:stCxn id="446" idx="1"/>
                <a:endCxn id="44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0" name="AutoShape 255">
                <a:extLst>
                  <a:ext uri="{FF2B5EF4-FFF2-40B4-BE49-F238E27FC236}">
                    <a16:creationId xmlns:a16="http://schemas.microsoft.com/office/drawing/2014/main" id="{E7AA21DF-67C3-43B0-95B4-960877364248}"/>
                  </a:ext>
                </a:extLst>
              </p:cNvPr>
              <p:cNvCxnSpPr>
                <a:cxnSpLocks noChangeAspect="1" noChangeShapeType="1"/>
                <a:stCxn id="446" idx="1"/>
                <a:endCxn id="44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1" name="AutoShape 256">
                <a:extLst>
                  <a:ext uri="{FF2B5EF4-FFF2-40B4-BE49-F238E27FC236}">
                    <a16:creationId xmlns:a16="http://schemas.microsoft.com/office/drawing/2014/main" id="{0042F53A-827D-4712-BF18-518D8CE3D5E8}"/>
                  </a:ext>
                </a:extLst>
              </p:cNvPr>
              <p:cNvCxnSpPr>
                <a:cxnSpLocks noChangeAspect="1" noChangeShapeType="1"/>
                <a:stCxn id="446" idx="1"/>
                <a:endCxn id="44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2" name="AutoShape 257">
                <a:extLst>
                  <a:ext uri="{FF2B5EF4-FFF2-40B4-BE49-F238E27FC236}">
                    <a16:creationId xmlns:a16="http://schemas.microsoft.com/office/drawing/2014/main" id="{D3D62F96-610B-44DE-8D2B-60A5BD861AED}"/>
                  </a:ext>
                </a:extLst>
              </p:cNvPr>
              <p:cNvCxnSpPr>
                <a:cxnSpLocks noChangeAspect="1" noChangeShapeType="1"/>
                <a:stCxn id="439" idx="3"/>
                <a:endCxn id="439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3" name="AutoShape 258">
                <a:extLst>
                  <a:ext uri="{FF2B5EF4-FFF2-40B4-BE49-F238E27FC236}">
                    <a16:creationId xmlns:a16="http://schemas.microsoft.com/office/drawing/2014/main" id="{E1947E06-6688-45BA-892B-08BFE07A5F5F}"/>
                  </a:ext>
                </a:extLst>
              </p:cNvPr>
              <p:cNvCxnSpPr>
                <a:cxnSpLocks noChangeAspect="1" noChangeShapeType="1"/>
                <a:stCxn id="446" idx="1"/>
                <a:endCxn id="44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4" name="AutoShape 259">
                <a:extLst>
                  <a:ext uri="{FF2B5EF4-FFF2-40B4-BE49-F238E27FC236}">
                    <a16:creationId xmlns:a16="http://schemas.microsoft.com/office/drawing/2014/main" id="{BB76925F-D02D-4F21-A6C8-B9DFFF8D693D}"/>
                  </a:ext>
                </a:extLst>
              </p:cNvPr>
              <p:cNvCxnSpPr>
                <a:cxnSpLocks noChangeAspect="1" noChangeShapeType="1"/>
                <a:stCxn id="446" idx="1"/>
                <a:endCxn id="44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5" name="AutoShape 260">
                <a:extLst>
                  <a:ext uri="{FF2B5EF4-FFF2-40B4-BE49-F238E27FC236}">
                    <a16:creationId xmlns:a16="http://schemas.microsoft.com/office/drawing/2014/main" id="{3D44727D-222B-4C1B-A335-90F5117B642B}"/>
                  </a:ext>
                </a:extLst>
              </p:cNvPr>
              <p:cNvCxnSpPr>
                <a:cxnSpLocks noChangeAspect="1" noChangeShapeType="1"/>
                <a:stCxn id="446" idx="1"/>
                <a:endCxn id="44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6" name="AutoShape 261">
                <a:extLst>
                  <a:ext uri="{FF2B5EF4-FFF2-40B4-BE49-F238E27FC236}">
                    <a16:creationId xmlns:a16="http://schemas.microsoft.com/office/drawing/2014/main" id="{0F0D6434-4B58-4522-A8FE-2010B573FE7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7" name="AutoShape 262">
                <a:extLst>
                  <a:ext uri="{FF2B5EF4-FFF2-40B4-BE49-F238E27FC236}">
                    <a16:creationId xmlns:a16="http://schemas.microsoft.com/office/drawing/2014/main" id="{B5B16625-152B-4871-A098-A7892859DB0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8" name="AutoShape 263">
                <a:extLst>
                  <a:ext uri="{FF2B5EF4-FFF2-40B4-BE49-F238E27FC236}">
                    <a16:creationId xmlns:a16="http://schemas.microsoft.com/office/drawing/2014/main" id="{C148F99C-1649-43BC-AD2A-7E48D46051FF}"/>
                  </a:ext>
                </a:extLst>
              </p:cNvPr>
              <p:cNvCxnSpPr>
                <a:cxnSpLocks noChangeAspect="1" noChangeShapeType="1"/>
                <a:stCxn id="439" idx="1"/>
                <a:endCxn id="439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59" name="Line 264">
                <a:extLst>
                  <a:ext uri="{FF2B5EF4-FFF2-40B4-BE49-F238E27FC236}">
                    <a16:creationId xmlns:a16="http://schemas.microsoft.com/office/drawing/2014/main" id="{20755463-03E3-40F3-A6E8-6B4E8000C2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0" name="Line 265">
                <a:extLst>
                  <a:ext uri="{FF2B5EF4-FFF2-40B4-BE49-F238E27FC236}">
                    <a16:creationId xmlns:a16="http://schemas.microsoft.com/office/drawing/2014/main" id="{DD0E5F04-92DF-4A37-A7B9-940E26E272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1" name="Line 266">
                <a:extLst>
                  <a:ext uri="{FF2B5EF4-FFF2-40B4-BE49-F238E27FC236}">
                    <a16:creationId xmlns:a16="http://schemas.microsoft.com/office/drawing/2014/main" id="{46D579BE-7EE8-4993-B2EB-7235275773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2" name="Line 267">
                <a:extLst>
                  <a:ext uri="{FF2B5EF4-FFF2-40B4-BE49-F238E27FC236}">
                    <a16:creationId xmlns:a16="http://schemas.microsoft.com/office/drawing/2014/main" id="{726BF1EC-3664-4CB9-B843-FA801071A3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3" name="Line 268">
                <a:extLst>
                  <a:ext uri="{FF2B5EF4-FFF2-40B4-BE49-F238E27FC236}">
                    <a16:creationId xmlns:a16="http://schemas.microsoft.com/office/drawing/2014/main" id="{42B65872-D46E-436D-8130-F37DB85C63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4" name="Line 269">
                <a:extLst>
                  <a:ext uri="{FF2B5EF4-FFF2-40B4-BE49-F238E27FC236}">
                    <a16:creationId xmlns:a16="http://schemas.microsoft.com/office/drawing/2014/main" id="{168548A1-F4ED-497C-8AC8-F936A6C933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5" name="Line 270">
                <a:extLst>
                  <a:ext uri="{FF2B5EF4-FFF2-40B4-BE49-F238E27FC236}">
                    <a16:creationId xmlns:a16="http://schemas.microsoft.com/office/drawing/2014/main" id="{6A271D54-1452-4E4C-A6E3-3B59AFA7D0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6" name="Line 271">
                <a:extLst>
                  <a:ext uri="{FF2B5EF4-FFF2-40B4-BE49-F238E27FC236}">
                    <a16:creationId xmlns:a16="http://schemas.microsoft.com/office/drawing/2014/main" id="{DD87C07B-BEB3-4AC2-A8AA-F69F2FC068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7" name="Line 272">
                <a:extLst>
                  <a:ext uri="{FF2B5EF4-FFF2-40B4-BE49-F238E27FC236}">
                    <a16:creationId xmlns:a16="http://schemas.microsoft.com/office/drawing/2014/main" id="{E9680DE1-4F57-4E54-BB03-63063C1F55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8" name="Line 273">
                <a:extLst>
                  <a:ext uri="{FF2B5EF4-FFF2-40B4-BE49-F238E27FC236}">
                    <a16:creationId xmlns:a16="http://schemas.microsoft.com/office/drawing/2014/main" id="{2E2CA26C-73B1-47B7-9843-8FE6718E6A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9" name="Line 274">
                <a:extLst>
                  <a:ext uri="{FF2B5EF4-FFF2-40B4-BE49-F238E27FC236}">
                    <a16:creationId xmlns:a16="http://schemas.microsoft.com/office/drawing/2014/main" id="{935CA6E5-9516-42C1-B582-5DB448D4D6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0" name="Line 275">
                <a:extLst>
                  <a:ext uri="{FF2B5EF4-FFF2-40B4-BE49-F238E27FC236}">
                    <a16:creationId xmlns:a16="http://schemas.microsoft.com/office/drawing/2014/main" id="{E6ECF709-85E6-4792-8DAA-36CB07EED9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1" name="Line 276">
                <a:extLst>
                  <a:ext uri="{FF2B5EF4-FFF2-40B4-BE49-F238E27FC236}">
                    <a16:creationId xmlns:a16="http://schemas.microsoft.com/office/drawing/2014/main" id="{A38F6C53-2498-4FBB-8377-9BFA6333E7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2" name="Line 277">
                <a:extLst>
                  <a:ext uri="{FF2B5EF4-FFF2-40B4-BE49-F238E27FC236}">
                    <a16:creationId xmlns:a16="http://schemas.microsoft.com/office/drawing/2014/main" id="{84B4AE0E-95DE-4F46-8440-0F1800D8D1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3" name="Oval 278">
                <a:extLst>
                  <a:ext uri="{FF2B5EF4-FFF2-40B4-BE49-F238E27FC236}">
                    <a16:creationId xmlns:a16="http://schemas.microsoft.com/office/drawing/2014/main" id="{426E46A9-A1DD-42B0-8DEF-E3A36E4B7E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4" name="Oval 279">
                <a:extLst>
                  <a:ext uri="{FF2B5EF4-FFF2-40B4-BE49-F238E27FC236}">
                    <a16:creationId xmlns:a16="http://schemas.microsoft.com/office/drawing/2014/main" id="{99C5E331-1786-498A-AB02-197559AE7B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5" name="Oval 280">
                <a:extLst>
                  <a:ext uri="{FF2B5EF4-FFF2-40B4-BE49-F238E27FC236}">
                    <a16:creationId xmlns:a16="http://schemas.microsoft.com/office/drawing/2014/main" id="{D816EC0A-D137-44DA-BF3C-868BCF54F9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6" name="Oval 281">
                <a:extLst>
                  <a:ext uri="{FF2B5EF4-FFF2-40B4-BE49-F238E27FC236}">
                    <a16:creationId xmlns:a16="http://schemas.microsoft.com/office/drawing/2014/main" id="{465ADC6A-CD9F-4F0C-83BF-DC9AB48A26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7" name="Oval 282">
                <a:extLst>
                  <a:ext uri="{FF2B5EF4-FFF2-40B4-BE49-F238E27FC236}">
                    <a16:creationId xmlns:a16="http://schemas.microsoft.com/office/drawing/2014/main" id="{1783AF5B-28C3-4B94-9BAF-D60978714F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8" name="Oval 283">
                <a:extLst>
                  <a:ext uri="{FF2B5EF4-FFF2-40B4-BE49-F238E27FC236}">
                    <a16:creationId xmlns:a16="http://schemas.microsoft.com/office/drawing/2014/main" id="{04A3FAD1-7462-4E38-9532-36E659A9DD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9" name="Oval 284">
                <a:extLst>
                  <a:ext uri="{FF2B5EF4-FFF2-40B4-BE49-F238E27FC236}">
                    <a16:creationId xmlns:a16="http://schemas.microsoft.com/office/drawing/2014/main" id="{8D744A2A-2632-4E1A-8832-6DA27A13FD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0" name="Oval 285">
                <a:extLst>
                  <a:ext uri="{FF2B5EF4-FFF2-40B4-BE49-F238E27FC236}">
                    <a16:creationId xmlns:a16="http://schemas.microsoft.com/office/drawing/2014/main" id="{0BD5CE4C-99C4-46EE-A79F-0BFAB9AA69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1" name="Oval 286">
                <a:extLst>
                  <a:ext uri="{FF2B5EF4-FFF2-40B4-BE49-F238E27FC236}">
                    <a16:creationId xmlns:a16="http://schemas.microsoft.com/office/drawing/2014/main" id="{2B81AA17-4BAB-4D99-B989-6A83F35592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2" name="Oval 287">
                <a:extLst>
                  <a:ext uri="{FF2B5EF4-FFF2-40B4-BE49-F238E27FC236}">
                    <a16:creationId xmlns:a16="http://schemas.microsoft.com/office/drawing/2014/main" id="{2EA1B71C-E6F8-4092-9AF6-22BB2F006B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3" name="Line 288">
                <a:extLst>
                  <a:ext uri="{FF2B5EF4-FFF2-40B4-BE49-F238E27FC236}">
                    <a16:creationId xmlns:a16="http://schemas.microsoft.com/office/drawing/2014/main" id="{EB1A3D45-BB7E-482B-AE8D-057992AF8F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4" name="Line 289">
                <a:extLst>
                  <a:ext uri="{FF2B5EF4-FFF2-40B4-BE49-F238E27FC236}">
                    <a16:creationId xmlns:a16="http://schemas.microsoft.com/office/drawing/2014/main" id="{BCA07890-D65B-4AC5-90BA-6D08349F6D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5" name="Line 290">
                <a:extLst>
                  <a:ext uri="{FF2B5EF4-FFF2-40B4-BE49-F238E27FC236}">
                    <a16:creationId xmlns:a16="http://schemas.microsoft.com/office/drawing/2014/main" id="{7FE1C055-17CB-44DB-9E09-60369F1C6D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486" name="AutoShape 291">
                <a:extLst>
                  <a:ext uri="{FF2B5EF4-FFF2-40B4-BE49-F238E27FC236}">
                    <a16:creationId xmlns:a16="http://schemas.microsoft.com/office/drawing/2014/main" id="{E78B5EFB-0BBB-4BBF-B99C-05966D825DAB}"/>
                  </a:ext>
                </a:extLst>
              </p:cNvPr>
              <p:cNvCxnSpPr>
                <a:cxnSpLocks noChangeAspect="1" noChangeShapeType="1"/>
                <a:stCxn id="495" idx="0"/>
                <a:endCxn id="491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87" name="Rectangle 292">
                <a:extLst>
                  <a:ext uri="{FF2B5EF4-FFF2-40B4-BE49-F238E27FC236}">
                    <a16:creationId xmlns:a16="http://schemas.microsoft.com/office/drawing/2014/main" id="{2B41C0A3-588F-472D-A214-1CCC8A315E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8" name="Rectangle 293">
                <a:extLst>
                  <a:ext uri="{FF2B5EF4-FFF2-40B4-BE49-F238E27FC236}">
                    <a16:creationId xmlns:a16="http://schemas.microsoft.com/office/drawing/2014/main" id="{EA574D13-751A-407E-951F-3AF77D1377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9" name="Rectangle 294">
                <a:extLst>
                  <a:ext uri="{FF2B5EF4-FFF2-40B4-BE49-F238E27FC236}">
                    <a16:creationId xmlns:a16="http://schemas.microsoft.com/office/drawing/2014/main" id="{2D7FA64F-87C0-4A1A-AE15-725662DEAD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0" name="Rectangle 295">
                <a:extLst>
                  <a:ext uri="{FF2B5EF4-FFF2-40B4-BE49-F238E27FC236}">
                    <a16:creationId xmlns:a16="http://schemas.microsoft.com/office/drawing/2014/main" id="{734B7D91-56B8-45B1-A1A8-397FD60BBC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1" name="Rectangle 296">
                <a:extLst>
                  <a:ext uri="{FF2B5EF4-FFF2-40B4-BE49-F238E27FC236}">
                    <a16:creationId xmlns:a16="http://schemas.microsoft.com/office/drawing/2014/main" id="{BC3D3D87-5478-4B45-945E-BC0904287D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2" name="Rectangle 297">
                <a:extLst>
                  <a:ext uri="{FF2B5EF4-FFF2-40B4-BE49-F238E27FC236}">
                    <a16:creationId xmlns:a16="http://schemas.microsoft.com/office/drawing/2014/main" id="{46A85D9A-73AC-447B-B1A7-9842733AFD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3" name="Rectangle 298">
                <a:extLst>
                  <a:ext uri="{FF2B5EF4-FFF2-40B4-BE49-F238E27FC236}">
                    <a16:creationId xmlns:a16="http://schemas.microsoft.com/office/drawing/2014/main" id="{91E60209-86AF-4E23-BD0A-5C03F831D0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4" name="Rectangle 299">
                <a:extLst>
                  <a:ext uri="{FF2B5EF4-FFF2-40B4-BE49-F238E27FC236}">
                    <a16:creationId xmlns:a16="http://schemas.microsoft.com/office/drawing/2014/main" id="{B80F0CB2-51E3-4E0C-8E63-CD2ED9FF9D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5" name="Rectangle 300">
                <a:extLst>
                  <a:ext uri="{FF2B5EF4-FFF2-40B4-BE49-F238E27FC236}">
                    <a16:creationId xmlns:a16="http://schemas.microsoft.com/office/drawing/2014/main" id="{14365648-233E-4692-8D38-090FC8E8D2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6" name="Rectangle 301">
                <a:extLst>
                  <a:ext uri="{FF2B5EF4-FFF2-40B4-BE49-F238E27FC236}">
                    <a16:creationId xmlns:a16="http://schemas.microsoft.com/office/drawing/2014/main" id="{79FD4A14-B999-4EEC-A4E1-C313317D1E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97" name="AutoShape 302">
                <a:extLst>
                  <a:ext uri="{FF2B5EF4-FFF2-40B4-BE49-F238E27FC236}">
                    <a16:creationId xmlns:a16="http://schemas.microsoft.com/office/drawing/2014/main" id="{97DBEC55-C52A-4ACE-8D56-22337E6A7F90}"/>
                  </a:ext>
                </a:extLst>
              </p:cNvPr>
              <p:cNvCxnSpPr>
                <a:cxnSpLocks noChangeAspect="1" noChangeShapeType="1"/>
                <a:stCxn id="496" idx="3"/>
                <a:endCxn id="496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8" name="AutoShape 303">
                <a:extLst>
                  <a:ext uri="{FF2B5EF4-FFF2-40B4-BE49-F238E27FC236}">
                    <a16:creationId xmlns:a16="http://schemas.microsoft.com/office/drawing/2014/main" id="{0D4F1045-CA01-4F59-8180-B3C36400859D}"/>
                  </a:ext>
                </a:extLst>
              </p:cNvPr>
              <p:cNvCxnSpPr>
                <a:cxnSpLocks noChangeAspect="1" noChangeShapeType="1"/>
                <a:stCxn id="496" idx="1"/>
                <a:endCxn id="49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9" name="AutoShape 304">
                <a:extLst>
                  <a:ext uri="{FF2B5EF4-FFF2-40B4-BE49-F238E27FC236}">
                    <a16:creationId xmlns:a16="http://schemas.microsoft.com/office/drawing/2014/main" id="{A143E438-8DAC-46F6-8718-0642B62F98B0}"/>
                  </a:ext>
                </a:extLst>
              </p:cNvPr>
              <p:cNvCxnSpPr>
                <a:cxnSpLocks noChangeAspect="1" noChangeShapeType="1"/>
                <a:stCxn id="496" idx="1"/>
                <a:endCxn id="49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0" name="AutoShape 305">
                <a:extLst>
                  <a:ext uri="{FF2B5EF4-FFF2-40B4-BE49-F238E27FC236}">
                    <a16:creationId xmlns:a16="http://schemas.microsoft.com/office/drawing/2014/main" id="{27CCDD2F-F4AB-4865-830F-EFA576D26213}"/>
                  </a:ext>
                </a:extLst>
              </p:cNvPr>
              <p:cNvCxnSpPr>
                <a:cxnSpLocks noChangeAspect="1" noChangeShapeType="1"/>
                <a:stCxn id="496" idx="1"/>
                <a:endCxn id="49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1" name="AutoShape 306">
                <a:extLst>
                  <a:ext uri="{FF2B5EF4-FFF2-40B4-BE49-F238E27FC236}">
                    <a16:creationId xmlns:a16="http://schemas.microsoft.com/office/drawing/2014/main" id="{3E2DE9D0-0294-4931-80DE-52B401354291}"/>
                  </a:ext>
                </a:extLst>
              </p:cNvPr>
              <p:cNvCxnSpPr>
                <a:cxnSpLocks noChangeAspect="1" noChangeShapeType="1"/>
                <a:stCxn id="496" idx="1"/>
                <a:endCxn id="49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2" name="AutoShape 307">
                <a:extLst>
                  <a:ext uri="{FF2B5EF4-FFF2-40B4-BE49-F238E27FC236}">
                    <a16:creationId xmlns:a16="http://schemas.microsoft.com/office/drawing/2014/main" id="{D5CA5CC0-DE45-468D-961D-D8F4112483B8}"/>
                  </a:ext>
                </a:extLst>
              </p:cNvPr>
              <p:cNvCxnSpPr>
                <a:cxnSpLocks noChangeAspect="1" noChangeShapeType="1"/>
                <a:stCxn id="489" idx="3"/>
                <a:endCxn id="489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3" name="AutoShape 308">
                <a:extLst>
                  <a:ext uri="{FF2B5EF4-FFF2-40B4-BE49-F238E27FC236}">
                    <a16:creationId xmlns:a16="http://schemas.microsoft.com/office/drawing/2014/main" id="{64E45E0C-311F-46D2-962E-D1F3BFF9B22D}"/>
                  </a:ext>
                </a:extLst>
              </p:cNvPr>
              <p:cNvCxnSpPr>
                <a:cxnSpLocks noChangeAspect="1" noChangeShapeType="1"/>
                <a:stCxn id="496" idx="1"/>
                <a:endCxn id="49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4" name="AutoShape 309">
                <a:extLst>
                  <a:ext uri="{FF2B5EF4-FFF2-40B4-BE49-F238E27FC236}">
                    <a16:creationId xmlns:a16="http://schemas.microsoft.com/office/drawing/2014/main" id="{F5FBC150-1C2B-40C8-9ACE-9035845A672E}"/>
                  </a:ext>
                </a:extLst>
              </p:cNvPr>
              <p:cNvCxnSpPr>
                <a:cxnSpLocks noChangeAspect="1" noChangeShapeType="1"/>
                <a:stCxn id="496" idx="1"/>
                <a:endCxn id="49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5" name="AutoShape 310">
                <a:extLst>
                  <a:ext uri="{FF2B5EF4-FFF2-40B4-BE49-F238E27FC236}">
                    <a16:creationId xmlns:a16="http://schemas.microsoft.com/office/drawing/2014/main" id="{F04053D5-8B47-46DF-9A4B-206BD96BAB2A}"/>
                  </a:ext>
                </a:extLst>
              </p:cNvPr>
              <p:cNvCxnSpPr>
                <a:cxnSpLocks noChangeAspect="1" noChangeShapeType="1"/>
                <a:stCxn id="496" idx="1"/>
                <a:endCxn id="49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6" name="AutoShape 311">
                <a:extLst>
                  <a:ext uri="{FF2B5EF4-FFF2-40B4-BE49-F238E27FC236}">
                    <a16:creationId xmlns:a16="http://schemas.microsoft.com/office/drawing/2014/main" id="{B3604244-BE33-41E9-841D-E42B127ACFD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7" name="AutoShape 312">
                <a:extLst>
                  <a:ext uri="{FF2B5EF4-FFF2-40B4-BE49-F238E27FC236}">
                    <a16:creationId xmlns:a16="http://schemas.microsoft.com/office/drawing/2014/main" id="{B0661677-A7F7-4837-AC97-032784B0D4E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8" name="AutoShape 313">
                <a:extLst>
                  <a:ext uri="{FF2B5EF4-FFF2-40B4-BE49-F238E27FC236}">
                    <a16:creationId xmlns:a16="http://schemas.microsoft.com/office/drawing/2014/main" id="{81759B63-870A-4076-94A5-5598A8F8E277}"/>
                  </a:ext>
                </a:extLst>
              </p:cNvPr>
              <p:cNvCxnSpPr>
                <a:cxnSpLocks noChangeAspect="1" noChangeShapeType="1"/>
                <a:stCxn id="489" idx="1"/>
                <a:endCxn id="489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09" name="Line 314">
                <a:extLst>
                  <a:ext uri="{FF2B5EF4-FFF2-40B4-BE49-F238E27FC236}">
                    <a16:creationId xmlns:a16="http://schemas.microsoft.com/office/drawing/2014/main" id="{426D1153-5E36-4E91-BDD0-02E26BE140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0" name="Line 315">
                <a:extLst>
                  <a:ext uri="{FF2B5EF4-FFF2-40B4-BE49-F238E27FC236}">
                    <a16:creationId xmlns:a16="http://schemas.microsoft.com/office/drawing/2014/main" id="{FBF4DE52-46D5-4BCD-9528-856163F098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1" name="Line 316">
                <a:extLst>
                  <a:ext uri="{FF2B5EF4-FFF2-40B4-BE49-F238E27FC236}">
                    <a16:creationId xmlns:a16="http://schemas.microsoft.com/office/drawing/2014/main" id="{B8ADDFD0-90B7-4BB7-AB6C-B1ECCF1CF7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2" name="Line 317">
                <a:extLst>
                  <a:ext uri="{FF2B5EF4-FFF2-40B4-BE49-F238E27FC236}">
                    <a16:creationId xmlns:a16="http://schemas.microsoft.com/office/drawing/2014/main" id="{EF1F440D-2437-4069-9B2E-46BBC63C10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3" name="Line 318">
                <a:extLst>
                  <a:ext uri="{FF2B5EF4-FFF2-40B4-BE49-F238E27FC236}">
                    <a16:creationId xmlns:a16="http://schemas.microsoft.com/office/drawing/2014/main" id="{79110ECB-3C2E-4866-B47A-591065AB7E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4" name="Line 319">
                <a:extLst>
                  <a:ext uri="{FF2B5EF4-FFF2-40B4-BE49-F238E27FC236}">
                    <a16:creationId xmlns:a16="http://schemas.microsoft.com/office/drawing/2014/main" id="{9F8C2476-3473-47F3-B538-F80FA53EA1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5" name="Line 320">
                <a:extLst>
                  <a:ext uri="{FF2B5EF4-FFF2-40B4-BE49-F238E27FC236}">
                    <a16:creationId xmlns:a16="http://schemas.microsoft.com/office/drawing/2014/main" id="{B4F091DD-B70E-4FC1-9265-CE24976BB9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6" name="Line 321">
                <a:extLst>
                  <a:ext uri="{FF2B5EF4-FFF2-40B4-BE49-F238E27FC236}">
                    <a16:creationId xmlns:a16="http://schemas.microsoft.com/office/drawing/2014/main" id="{8AE825EC-AA41-4840-84BE-753B441677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7" name="Line 322">
                <a:extLst>
                  <a:ext uri="{FF2B5EF4-FFF2-40B4-BE49-F238E27FC236}">
                    <a16:creationId xmlns:a16="http://schemas.microsoft.com/office/drawing/2014/main" id="{5F8835C6-F7F1-461B-9C1D-EB9CA86FAF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8" name="Line 323">
                <a:extLst>
                  <a:ext uri="{FF2B5EF4-FFF2-40B4-BE49-F238E27FC236}">
                    <a16:creationId xmlns:a16="http://schemas.microsoft.com/office/drawing/2014/main" id="{DD085FC6-9851-4B89-AD5B-89FAC9F78B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9" name="Line 324">
                <a:extLst>
                  <a:ext uri="{FF2B5EF4-FFF2-40B4-BE49-F238E27FC236}">
                    <a16:creationId xmlns:a16="http://schemas.microsoft.com/office/drawing/2014/main" id="{AADFD8D8-8ECA-4F13-9595-64D9DB18D8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0" name="Line 325">
                <a:extLst>
                  <a:ext uri="{FF2B5EF4-FFF2-40B4-BE49-F238E27FC236}">
                    <a16:creationId xmlns:a16="http://schemas.microsoft.com/office/drawing/2014/main" id="{7AE89006-9771-491B-BC40-C74A693BC4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1" name="Line 326">
                <a:extLst>
                  <a:ext uri="{FF2B5EF4-FFF2-40B4-BE49-F238E27FC236}">
                    <a16:creationId xmlns:a16="http://schemas.microsoft.com/office/drawing/2014/main" id="{16DAE19D-DCBB-4198-9F3A-7402F2DD27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2" name="Line 327">
                <a:extLst>
                  <a:ext uri="{FF2B5EF4-FFF2-40B4-BE49-F238E27FC236}">
                    <a16:creationId xmlns:a16="http://schemas.microsoft.com/office/drawing/2014/main" id="{0F845222-9A47-44A4-B460-FD0B045724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3" name="Oval 328">
                <a:extLst>
                  <a:ext uri="{FF2B5EF4-FFF2-40B4-BE49-F238E27FC236}">
                    <a16:creationId xmlns:a16="http://schemas.microsoft.com/office/drawing/2014/main" id="{0D0909B1-D6F4-4BEF-BA39-A0448A6C03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4" name="Oval 329">
                <a:extLst>
                  <a:ext uri="{FF2B5EF4-FFF2-40B4-BE49-F238E27FC236}">
                    <a16:creationId xmlns:a16="http://schemas.microsoft.com/office/drawing/2014/main" id="{D9A3C666-E407-4BA4-8F82-5359F6040B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5" name="Oval 330">
                <a:extLst>
                  <a:ext uri="{FF2B5EF4-FFF2-40B4-BE49-F238E27FC236}">
                    <a16:creationId xmlns:a16="http://schemas.microsoft.com/office/drawing/2014/main" id="{BE6127B3-5C72-46E3-9B58-5E818D466A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6" name="Oval 331">
                <a:extLst>
                  <a:ext uri="{FF2B5EF4-FFF2-40B4-BE49-F238E27FC236}">
                    <a16:creationId xmlns:a16="http://schemas.microsoft.com/office/drawing/2014/main" id="{75B01204-CAA3-435B-954B-9621229413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7" name="Oval 332">
                <a:extLst>
                  <a:ext uri="{FF2B5EF4-FFF2-40B4-BE49-F238E27FC236}">
                    <a16:creationId xmlns:a16="http://schemas.microsoft.com/office/drawing/2014/main" id="{C0CEEB05-6B5C-404C-BF81-32C49430E1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8" name="Oval 333">
                <a:extLst>
                  <a:ext uri="{FF2B5EF4-FFF2-40B4-BE49-F238E27FC236}">
                    <a16:creationId xmlns:a16="http://schemas.microsoft.com/office/drawing/2014/main" id="{E5775D98-40C7-4E99-A0A2-535F88915F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9" name="Oval 334">
                <a:extLst>
                  <a:ext uri="{FF2B5EF4-FFF2-40B4-BE49-F238E27FC236}">
                    <a16:creationId xmlns:a16="http://schemas.microsoft.com/office/drawing/2014/main" id="{8DA27C0F-CA13-4930-A1AA-9542AB8A74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0" name="Oval 335">
                <a:extLst>
                  <a:ext uri="{FF2B5EF4-FFF2-40B4-BE49-F238E27FC236}">
                    <a16:creationId xmlns:a16="http://schemas.microsoft.com/office/drawing/2014/main" id="{EC240B89-3453-4A55-AFEB-4346AD4E7C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1" name="Oval 336">
                <a:extLst>
                  <a:ext uri="{FF2B5EF4-FFF2-40B4-BE49-F238E27FC236}">
                    <a16:creationId xmlns:a16="http://schemas.microsoft.com/office/drawing/2014/main" id="{0518AFF8-D1A7-4A64-8273-D26BCA1FD2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2" name="Oval 337">
                <a:extLst>
                  <a:ext uri="{FF2B5EF4-FFF2-40B4-BE49-F238E27FC236}">
                    <a16:creationId xmlns:a16="http://schemas.microsoft.com/office/drawing/2014/main" id="{A9EB2BCD-EC63-48C4-AF4B-73649AE4A9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3" name="Line 338">
                <a:extLst>
                  <a:ext uri="{FF2B5EF4-FFF2-40B4-BE49-F238E27FC236}">
                    <a16:creationId xmlns:a16="http://schemas.microsoft.com/office/drawing/2014/main" id="{7D285007-1096-4B5E-9763-767EE4B984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34" name="Line 339">
                <a:extLst>
                  <a:ext uri="{FF2B5EF4-FFF2-40B4-BE49-F238E27FC236}">
                    <a16:creationId xmlns:a16="http://schemas.microsoft.com/office/drawing/2014/main" id="{6CBB107C-CEC1-4691-9922-3B50460322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35" name="Line 340">
                <a:extLst>
                  <a:ext uri="{FF2B5EF4-FFF2-40B4-BE49-F238E27FC236}">
                    <a16:creationId xmlns:a16="http://schemas.microsoft.com/office/drawing/2014/main" id="{32A3C960-71A0-4FDA-87E3-55BC8E6ED9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536" name="AutoShape 341">
                <a:extLst>
                  <a:ext uri="{FF2B5EF4-FFF2-40B4-BE49-F238E27FC236}">
                    <a16:creationId xmlns:a16="http://schemas.microsoft.com/office/drawing/2014/main" id="{9AB74C85-2F02-47E1-9846-64B7821D45A9}"/>
                  </a:ext>
                </a:extLst>
              </p:cNvPr>
              <p:cNvCxnSpPr>
                <a:cxnSpLocks noChangeAspect="1" noChangeShapeType="1"/>
                <a:stCxn id="545" idx="0"/>
                <a:endCxn id="541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37" name="Rectangle 342">
                <a:extLst>
                  <a:ext uri="{FF2B5EF4-FFF2-40B4-BE49-F238E27FC236}">
                    <a16:creationId xmlns:a16="http://schemas.microsoft.com/office/drawing/2014/main" id="{C7F74AB2-1415-4FDC-8EF4-5A84AAF179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8" name="Rectangle 343">
                <a:extLst>
                  <a:ext uri="{FF2B5EF4-FFF2-40B4-BE49-F238E27FC236}">
                    <a16:creationId xmlns:a16="http://schemas.microsoft.com/office/drawing/2014/main" id="{3C9DE15B-EC62-49D3-9CB7-E715D271A7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9" name="Rectangle 344">
                <a:extLst>
                  <a:ext uri="{FF2B5EF4-FFF2-40B4-BE49-F238E27FC236}">
                    <a16:creationId xmlns:a16="http://schemas.microsoft.com/office/drawing/2014/main" id="{733FCB18-F2A3-48E6-A03F-61DBD9C73E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0" name="Rectangle 345">
                <a:extLst>
                  <a:ext uri="{FF2B5EF4-FFF2-40B4-BE49-F238E27FC236}">
                    <a16:creationId xmlns:a16="http://schemas.microsoft.com/office/drawing/2014/main" id="{71FA901F-0150-4A79-B0ED-EFCD1D6FEB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1" name="Rectangle 346">
                <a:extLst>
                  <a:ext uri="{FF2B5EF4-FFF2-40B4-BE49-F238E27FC236}">
                    <a16:creationId xmlns:a16="http://schemas.microsoft.com/office/drawing/2014/main" id="{3A893195-864F-4C4A-BBD7-04AE064B67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2" name="Rectangle 347">
                <a:extLst>
                  <a:ext uri="{FF2B5EF4-FFF2-40B4-BE49-F238E27FC236}">
                    <a16:creationId xmlns:a16="http://schemas.microsoft.com/office/drawing/2014/main" id="{14A3BDA8-7FCC-4AC3-AB42-17759C912B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3" name="Rectangle 348">
                <a:extLst>
                  <a:ext uri="{FF2B5EF4-FFF2-40B4-BE49-F238E27FC236}">
                    <a16:creationId xmlns:a16="http://schemas.microsoft.com/office/drawing/2014/main" id="{4E5407DC-92DA-4144-BC9C-87F1FC1926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4" name="Rectangle 349">
                <a:extLst>
                  <a:ext uri="{FF2B5EF4-FFF2-40B4-BE49-F238E27FC236}">
                    <a16:creationId xmlns:a16="http://schemas.microsoft.com/office/drawing/2014/main" id="{749243FF-06C5-4A2E-8A0B-CFBEC474A3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5" name="Rectangle 350">
                <a:extLst>
                  <a:ext uri="{FF2B5EF4-FFF2-40B4-BE49-F238E27FC236}">
                    <a16:creationId xmlns:a16="http://schemas.microsoft.com/office/drawing/2014/main" id="{49F71124-F00F-4980-97D8-0EA7FA42D6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6" name="Rectangle 351">
                <a:extLst>
                  <a:ext uri="{FF2B5EF4-FFF2-40B4-BE49-F238E27FC236}">
                    <a16:creationId xmlns:a16="http://schemas.microsoft.com/office/drawing/2014/main" id="{E4CA7783-7931-4E3E-A1EE-469032D412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47" name="AutoShape 352">
                <a:extLst>
                  <a:ext uri="{FF2B5EF4-FFF2-40B4-BE49-F238E27FC236}">
                    <a16:creationId xmlns:a16="http://schemas.microsoft.com/office/drawing/2014/main" id="{46AD7118-D47F-40A4-9F2A-0D97AE9C388C}"/>
                  </a:ext>
                </a:extLst>
              </p:cNvPr>
              <p:cNvCxnSpPr>
                <a:cxnSpLocks noChangeAspect="1" noChangeShapeType="1"/>
                <a:stCxn id="546" idx="3"/>
                <a:endCxn id="546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8" name="AutoShape 353">
                <a:extLst>
                  <a:ext uri="{FF2B5EF4-FFF2-40B4-BE49-F238E27FC236}">
                    <a16:creationId xmlns:a16="http://schemas.microsoft.com/office/drawing/2014/main" id="{8DCCA1C9-AA7C-4030-A97E-6E2398A99C3D}"/>
                  </a:ext>
                </a:extLst>
              </p:cNvPr>
              <p:cNvCxnSpPr>
                <a:cxnSpLocks noChangeAspect="1" noChangeShapeType="1"/>
                <a:stCxn id="546" idx="1"/>
                <a:endCxn id="54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9" name="AutoShape 354">
                <a:extLst>
                  <a:ext uri="{FF2B5EF4-FFF2-40B4-BE49-F238E27FC236}">
                    <a16:creationId xmlns:a16="http://schemas.microsoft.com/office/drawing/2014/main" id="{B9574D5E-B7E4-4F44-902B-DD3C42677539}"/>
                  </a:ext>
                </a:extLst>
              </p:cNvPr>
              <p:cNvCxnSpPr>
                <a:cxnSpLocks noChangeAspect="1" noChangeShapeType="1"/>
                <a:stCxn id="546" idx="1"/>
                <a:endCxn id="54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0" name="AutoShape 355">
                <a:extLst>
                  <a:ext uri="{FF2B5EF4-FFF2-40B4-BE49-F238E27FC236}">
                    <a16:creationId xmlns:a16="http://schemas.microsoft.com/office/drawing/2014/main" id="{87F81869-6DA2-403F-9A02-FB971008C025}"/>
                  </a:ext>
                </a:extLst>
              </p:cNvPr>
              <p:cNvCxnSpPr>
                <a:cxnSpLocks noChangeAspect="1" noChangeShapeType="1"/>
                <a:stCxn id="546" idx="1"/>
                <a:endCxn id="54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1" name="AutoShape 356">
                <a:extLst>
                  <a:ext uri="{FF2B5EF4-FFF2-40B4-BE49-F238E27FC236}">
                    <a16:creationId xmlns:a16="http://schemas.microsoft.com/office/drawing/2014/main" id="{8D8B769F-AA9B-4FCF-8F22-BF864D816785}"/>
                  </a:ext>
                </a:extLst>
              </p:cNvPr>
              <p:cNvCxnSpPr>
                <a:cxnSpLocks noChangeAspect="1" noChangeShapeType="1"/>
                <a:stCxn id="546" idx="1"/>
                <a:endCxn id="54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2" name="AutoShape 357">
                <a:extLst>
                  <a:ext uri="{FF2B5EF4-FFF2-40B4-BE49-F238E27FC236}">
                    <a16:creationId xmlns:a16="http://schemas.microsoft.com/office/drawing/2014/main" id="{EF485BE0-B6F5-4794-A594-58B3A0CB62FB}"/>
                  </a:ext>
                </a:extLst>
              </p:cNvPr>
              <p:cNvCxnSpPr>
                <a:cxnSpLocks noChangeAspect="1" noChangeShapeType="1"/>
                <a:stCxn id="539" idx="3"/>
                <a:endCxn id="539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3" name="AutoShape 358">
                <a:extLst>
                  <a:ext uri="{FF2B5EF4-FFF2-40B4-BE49-F238E27FC236}">
                    <a16:creationId xmlns:a16="http://schemas.microsoft.com/office/drawing/2014/main" id="{4EB25BA8-58BD-489B-84D1-82E32A369C23}"/>
                  </a:ext>
                </a:extLst>
              </p:cNvPr>
              <p:cNvCxnSpPr>
                <a:cxnSpLocks noChangeAspect="1" noChangeShapeType="1"/>
                <a:stCxn id="546" idx="1"/>
                <a:endCxn id="54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4" name="AutoShape 359">
                <a:extLst>
                  <a:ext uri="{FF2B5EF4-FFF2-40B4-BE49-F238E27FC236}">
                    <a16:creationId xmlns:a16="http://schemas.microsoft.com/office/drawing/2014/main" id="{A2F02753-1A5C-42C8-B3FE-63484E3994C8}"/>
                  </a:ext>
                </a:extLst>
              </p:cNvPr>
              <p:cNvCxnSpPr>
                <a:cxnSpLocks noChangeAspect="1" noChangeShapeType="1"/>
                <a:stCxn id="546" idx="1"/>
                <a:endCxn id="54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5" name="AutoShape 360">
                <a:extLst>
                  <a:ext uri="{FF2B5EF4-FFF2-40B4-BE49-F238E27FC236}">
                    <a16:creationId xmlns:a16="http://schemas.microsoft.com/office/drawing/2014/main" id="{FF65768D-2E2C-4B12-AC27-0F2B40BDFA31}"/>
                  </a:ext>
                </a:extLst>
              </p:cNvPr>
              <p:cNvCxnSpPr>
                <a:cxnSpLocks noChangeAspect="1" noChangeShapeType="1"/>
                <a:stCxn id="546" idx="1"/>
                <a:endCxn id="54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6" name="AutoShape 361">
                <a:extLst>
                  <a:ext uri="{FF2B5EF4-FFF2-40B4-BE49-F238E27FC236}">
                    <a16:creationId xmlns:a16="http://schemas.microsoft.com/office/drawing/2014/main" id="{D28A491E-9265-44B1-9AF8-7F7F99F192D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7" name="AutoShape 362">
                <a:extLst>
                  <a:ext uri="{FF2B5EF4-FFF2-40B4-BE49-F238E27FC236}">
                    <a16:creationId xmlns:a16="http://schemas.microsoft.com/office/drawing/2014/main" id="{902C1245-A9F5-4731-A646-41B2FB6DDF5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8" name="AutoShape 363">
                <a:extLst>
                  <a:ext uri="{FF2B5EF4-FFF2-40B4-BE49-F238E27FC236}">
                    <a16:creationId xmlns:a16="http://schemas.microsoft.com/office/drawing/2014/main" id="{C85F3A10-B482-4C11-9539-F210D127380E}"/>
                  </a:ext>
                </a:extLst>
              </p:cNvPr>
              <p:cNvCxnSpPr>
                <a:cxnSpLocks noChangeAspect="1" noChangeShapeType="1"/>
                <a:stCxn id="539" idx="1"/>
                <a:endCxn id="539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59" name="Line 364">
                <a:extLst>
                  <a:ext uri="{FF2B5EF4-FFF2-40B4-BE49-F238E27FC236}">
                    <a16:creationId xmlns:a16="http://schemas.microsoft.com/office/drawing/2014/main" id="{4B4D6EF1-7F00-4A82-9523-BA997DE492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0" name="Line 365">
                <a:extLst>
                  <a:ext uri="{FF2B5EF4-FFF2-40B4-BE49-F238E27FC236}">
                    <a16:creationId xmlns:a16="http://schemas.microsoft.com/office/drawing/2014/main" id="{6857F03F-C656-4954-9985-94D8CCF7DF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1" name="Line 366">
                <a:extLst>
                  <a:ext uri="{FF2B5EF4-FFF2-40B4-BE49-F238E27FC236}">
                    <a16:creationId xmlns:a16="http://schemas.microsoft.com/office/drawing/2014/main" id="{6B0FB28D-4A22-4D2A-AEE0-ECACD48C88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2" name="Line 367">
                <a:extLst>
                  <a:ext uri="{FF2B5EF4-FFF2-40B4-BE49-F238E27FC236}">
                    <a16:creationId xmlns:a16="http://schemas.microsoft.com/office/drawing/2014/main" id="{36D268C2-1052-437C-9348-C25EBCEA06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3" name="Line 368">
                <a:extLst>
                  <a:ext uri="{FF2B5EF4-FFF2-40B4-BE49-F238E27FC236}">
                    <a16:creationId xmlns:a16="http://schemas.microsoft.com/office/drawing/2014/main" id="{6DFA6E86-7977-46C7-B0E5-4FDE05E7D0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4" name="Line 369">
                <a:extLst>
                  <a:ext uri="{FF2B5EF4-FFF2-40B4-BE49-F238E27FC236}">
                    <a16:creationId xmlns:a16="http://schemas.microsoft.com/office/drawing/2014/main" id="{3A992B87-DD0A-4323-83D1-680BC54E0C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5" name="Line 370">
                <a:extLst>
                  <a:ext uri="{FF2B5EF4-FFF2-40B4-BE49-F238E27FC236}">
                    <a16:creationId xmlns:a16="http://schemas.microsoft.com/office/drawing/2014/main" id="{9DDF0EA4-801B-4709-AF07-836B7DEB0B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6" name="Line 371">
                <a:extLst>
                  <a:ext uri="{FF2B5EF4-FFF2-40B4-BE49-F238E27FC236}">
                    <a16:creationId xmlns:a16="http://schemas.microsoft.com/office/drawing/2014/main" id="{3FAE87E5-BFE5-415D-A4A7-3DD81DD423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7" name="Line 372">
                <a:extLst>
                  <a:ext uri="{FF2B5EF4-FFF2-40B4-BE49-F238E27FC236}">
                    <a16:creationId xmlns:a16="http://schemas.microsoft.com/office/drawing/2014/main" id="{0DC0B08D-89DA-467D-904E-A4EEE56833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8" name="Line 373">
                <a:extLst>
                  <a:ext uri="{FF2B5EF4-FFF2-40B4-BE49-F238E27FC236}">
                    <a16:creationId xmlns:a16="http://schemas.microsoft.com/office/drawing/2014/main" id="{BAA5FA23-BE08-4410-9F74-5967529B6C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9" name="Line 374">
                <a:extLst>
                  <a:ext uri="{FF2B5EF4-FFF2-40B4-BE49-F238E27FC236}">
                    <a16:creationId xmlns:a16="http://schemas.microsoft.com/office/drawing/2014/main" id="{2865470F-0C88-4EAE-8E13-4214C2367E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0" name="Line 375">
                <a:extLst>
                  <a:ext uri="{FF2B5EF4-FFF2-40B4-BE49-F238E27FC236}">
                    <a16:creationId xmlns:a16="http://schemas.microsoft.com/office/drawing/2014/main" id="{AA464638-FFC8-4098-8F02-CF8CA52884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1" name="Line 376">
                <a:extLst>
                  <a:ext uri="{FF2B5EF4-FFF2-40B4-BE49-F238E27FC236}">
                    <a16:creationId xmlns:a16="http://schemas.microsoft.com/office/drawing/2014/main" id="{0592BEE3-2D10-4B0E-8B3C-6380DA7CB8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2" name="Line 377">
                <a:extLst>
                  <a:ext uri="{FF2B5EF4-FFF2-40B4-BE49-F238E27FC236}">
                    <a16:creationId xmlns:a16="http://schemas.microsoft.com/office/drawing/2014/main" id="{CD97F635-BD40-4B29-BBE2-329CA1C035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3" name="Oval 378">
                <a:extLst>
                  <a:ext uri="{FF2B5EF4-FFF2-40B4-BE49-F238E27FC236}">
                    <a16:creationId xmlns:a16="http://schemas.microsoft.com/office/drawing/2014/main" id="{43A4BD22-0910-4356-AB79-50CBB6EE30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4" name="Oval 379">
                <a:extLst>
                  <a:ext uri="{FF2B5EF4-FFF2-40B4-BE49-F238E27FC236}">
                    <a16:creationId xmlns:a16="http://schemas.microsoft.com/office/drawing/2014/main" id="{40197F69-DEC1-4577-94DE-8CB198A298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" name="Oval 380">
                <a:extLst>
                  <a:ext uri="{FF2B5EF4-FFF2-40B4-BE49-F238E27FC236}">
                    <a16:creationId xmlns:a16="http://schemas.microsoft.com/office/drawing/2014/main" id="{FE63717E-9802-476C-BF49-A61A19CECF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6" name="Oval 381">
                <a:extLst>
                  <a:ext uri="{FF2B5EF4-FFF2-40B4-BE49-F238E27FC236}">
                    <a16:creationId xmlns:a16="http://schemas.microsoft.com/office/drawing/2014/main" id="{D9FDA66F-792A-4AF0-8E7C-D43F326F2E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7" name="Oval 382">
                <a:extLst>
                  <a:ext uri="{FF2B5EF4-FFF2-40B4-BE49-F238E27FC236}">
                    <a16:creationId xmlns:a16="http://schemas.microsoft.com/office/drawing/2014/main" id="{384FB522-1969-4405-A70B-3420291127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8" name="Oval 383">
                <a:extLst>
                  <a:ext uri="{FF2B5EF4-FFF2-40B4-BE49-F238E27FC236}">
                    <a16:creationId xmlns:a16="http://schemas.microsoft.com/office/drawing/2014/main" id="{288C370C-8764-4F6F-8E87-FEFD8CD748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9" name="Oval 384">
                <a:extLst>
                  <a:ext uri="{FF2B5EF4-FFF2-40B4-BE49-F238E27FC236}">
                    <a16:creationId xmlns:a16="http://schemas.microsoft.com/office/drawing/2014/main" id="{7F3F0610-74B5-4AEF-B1DD-C2F713B59E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0" name="Oval 385">
                <a:extLst>
                  <a:ext uri="{FF2B5EF4-FFF2-40B4-BE49-F238E27FC236}">
                    <a16:creationId xmlns:a16="http://schemas.microsoft.com/office/drawing/2014/main" id="{2F484C7C-BAFB-4F43-A67B-3EB9D95ED6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1" name="Oval 386">
                <a:extLst>
                  <a:ext uri="{FF2B5EF4-FFF2-40B4-BE49-F238E27FC236}">
                    <a16:creationId xmlns:a16="http://schemas.microsoft.com/office/drawing/2014/main" id="{49927F0C-16A8-455D-A1BA-899D548CDD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2" name="Oval 387">
                <a:extLst>
                  <a:ext uri="{FF2B5EF4-FFF2-40B4-BE49-F238E27FC236}">
                    <a16:creationId xmlns:a16="http://schemas.microsoft.com/office/drawing/2014/main" id="{C1C2170C-B26F-4EAC-8285-1620E6B350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3" name="Line 388">
                <a:extLst>
                  <a:ext uri="{FF2B5EF4-FFF2-40B4-BE49-F238E27FC236}">
                    <a16:creationId xmlns:a16="http://schemas.microsoft.com/office/drawing/2014/main" id="{9AE9BBB3-0F44-4591-852B-A059B9CEBF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4" name="Line 389">
                <a:extLst>
                  <a:ext uri="{FF2B5EF4-FFF2-40B4-BE49-F238E27FC236}">
                    <a16:creationId xmlns:a16="http://schemas.microsoft.com/office/drawing/2014/main" id="{7479B4A3-EC28-49F9-9C59-DFDC633153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5" name="Text Box 391">
                <a:extLst>
                  <a:ext uri="{FF2B5EF4-FFF2-40B4-BE49-F238E27FC236}">
                    <a16:creationId xmlns:a16="http://schemas.microsoft.com/office/drawing/2014/main" id="{7F9E21B2-20EA-4E24-9D0F-6F95236B189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" name="Text Box 392">
                <a:extLst>
                  <a:ext uri="{FF2B5EF4-FFF2-40B4-BE49-F238E27FC236}">
                    <a16:creationId xmlns:a16="http://schemas.microsoft.com/office/drawing/2014/main" id="{EED788A2-1D0A-407F-9CD4-0DDA8CC475A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" name="Text Box 393">
                <a:extLst>
                  <a:ext uri="{FF2B5EF4-FFF2-40B4-BE49-F238E27FC236}">
                    <a16:creationId xmlns:a16="http://schemas.microsoft.com/office/drawing/2014/main" id="{487629DB-283B-4A42-8703-3E415444875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" name="Text Box 394">
                <a:extLst>
                  <a:ext uri="{FF2B5EF4-FFF2-40B4-BE49-F238E27FC236}">
                    <a16:creationId xmlns:a16="http://schemas.microsoft.com/office/drawing/2014/main" id="{E90C1DE8-FE29-4AF5-B229-3D20E811C04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" name="Text Box 395">
                <a:extLst>
                  <a:ext uri="{FF2B5EF4-FFF2-40B4-BE49-F238E27FC236}">
                    <a16:creationId xmlns:a16="http://schemas.microsoft.com/office/drawing/2014/main" id="{7BE31FFC-5CFB-4A39-8E7C-205317F1E5A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" name="Arc 396">
                <a:extLst>
                  <a:ext uri="{FF2B5EF4-FFF2-40B4-BE49-F238E27FC236}">
                    <a16:creationId xmlns:a16="http://schemas.microsoft.com/office/drawing/2014/main" id="{957F33C9-C755-4725-84EE-CC50482021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244918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2">
            <a:extLst>
              <a:ext uri="{FF2B5EF4-FFF2-40B4-BE49-F238E27FC236}">
                <a16:creationId xmlns:a16="http://schemas.microsoft.com/office/drawing/2014/main" id="{E1781CE9-4FA7-4DAF-A163-0CC7744A1D2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086052" y="167653"/>
            <a:ext cx="8026400" cy="990600"/>
          </a:xfrm>
        </p:spPr>
        <p:txBody>
          <a:bodyPr>
            <a:normAutofit/>
          </a:bodyPr>
          <a:lstStyle/>
          <a:p>
            <a:pPr algn="ctr"/>
            <a:r>
              <a:rPr lang="en-GB" altLang="en-US" sz="3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Why can we not yet rule out   anti-</a:t>
            </a:r>
            <a:r>
              <a:rPr lang="en-GB" altLang="en-US" sz="3200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Kp</a:t>
            </a:r>
            <a:r>
              <a:rPr lang="en-GB" altLang="en-US" sz="3200" b="1" baseline="300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GB" altLang="en-US" sz="3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?</a:t>
            </a:r>
          </a:p>
        </p:txBody>
      </p:sp>
      <p:sp>
        <p:nvSpPr>
          <p:cNvPr id="238595" name="Rectangle 3">
            <a:extLst>
              <a:ext uri="{FF2B5EF4-FFF2-40B4-BE49-F238E27FC236}">
                <a16:creationId xmlns:a16="http://schemas.microsoft.com/office/drawing/2014/main" id="{987AC0E5-702B-45BA-8077-482CE52F43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38200" y="1253331"/>
            <a:ext cx="10515600" cy="4351338"/>
          </a:xfrm>
        </p:spPr>
        <p:txBody>
          <a:bodyPr>
            <a:normAutofit lnSpcReduction="10000"/>
          </a:bodyPr>
          <a:lstStyle/>
          <a:p>
            <a:pPr marL="609600" indent="-609600"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 can, as there is a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Kp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(a+) cell on the panel that gives a negative reaction with the plasma.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Anti-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Kp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does not cause HDFN, and so we don’t need to rule out this specificity.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 need more than one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Kp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(a+) cell to rule out a specificity.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Another reason.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3B103EB-DAC0-432C-9E7D-416ADD7162C8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D5A5714A-53BB-4AE3-B511-5745DA18D8AF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BD521018-B166-47BA-B318-103593A57C8E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4E13BEB9-7795-460C-9884-D9C8E17BB91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>
                <a:extLst>
                  <a:ext uri="{FF2B5EF4-FFF2-40B4-BE49-F238E27FC236}">
                    <a16:creationId xmlns:a16="http://schemas.microsoft.com/office/drawing/2014/main" id="{EF6DA5B0-3E1F-4ECA-A2C4-F7A328298D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>
                <a:extLst>
                  <a:ext uri="{FF2B5EF4-FFF2-40B4-BE49-F238E27FC236}">
                    <a16:creationId xmlns:a16="http://schemas.microsoft.com/office/drawing/2014/main" id="{6595AED2-0F50-4A2E-8ADA-079892A902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>
                <a:extLst>
                  <a:ext uri="{FF2B5EF4-FFF2-40B4-BE49-F238E27FC236}">
                    <a16:creationId xmlns:a16="http://schemas.microsoft.com/office/drawing/2014/main" id="{59ABEF8C-41D5-48BC-A0BC-059BCB0687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>
                <a:extLst>
                  <a:ext uri="{FF2B5EF4-FFF2-40B4-BE49-F238E27FC236}">
                    <a16:creationId xmlns:a16="http://schemas.microsoft.com/office/drawing/2014/main" id="{B59B30C1-ECF6-431C-AD7C-29CC3E9B71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>
                <a:extLst>
                  <a:ext uri="{FF2B5EF4-FFF2-40B4-BE49-F238E27FC236}">
                    <a16:creationId xmlns:a16="http://schemas.microsoft.com/office/drawing/2014/main" id="{CEA216BB-5DC5-459A-95A7-DBA76DAE5A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>
                <a:extLst>
                  <a:ext uri="{FF2B5EF4-FFF2-40B4-BE49-F238E27FC236}">
                    <a16:creationId xmlns:a16="http://schemas.microsoft.com/office/drawing/2014/main" id="{500AA623-DCCD-47C3-9A81-FBAFC77862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>
                <a:extLst>
                  <a:ext uri="{FF2B5EF4-FFF2-40B4-BE49-F238E27FC236}">
                    <a16:creationId xmlns:a16="http://schemas.microsoft.com/office/drawing/2014/main" id="{4C3F1DFA-07B6-452D-B07F-D5AAD93EFD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>
                <a:extLst>
                  <a:ext uri="{FF2B5EF4-FFF2-40B4-BE49-F238E27FC236}">
                    <a16:creationId xmlns:a16="http://schemas.microsoft.com/office/drawing/2014/main" id="{249CD70E-49BC-44DC-87F3-B41E8B5A76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>
                <a:extLst>
                  <a:ext uri="{FF2B5EF4-FFF2-40B4-BE49-F238E27FC236}">
                    <a16:creationId xmlns:a16="http://schemas.microsoft.com/office/drawing/2014/main" id="{000AC166-1D04-4A33-8AA2-8C2FF04704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>
                <a:extLst>
                  <a:ext uri="{FF2B5EF4-FFF2-40B4-BE49-F238E27FC236}">
                    <a16:creationId xmlns:a16="http://schemas.microsoft.com/office/drawing/2014/main" id="{49D5E3B4-77C6-40DF-8A9E-1CBA6C8F88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>
                <a:extLst>
                  <a:ext uri="{FF2B5EF4-FFF2-40B4-BE49-F238E27FC236}">
                    <a16:creationId xmlns:a16="http://schemas.microsoft.com/office/drawing/2014/main" id="{151BF6C8-154A-4483-8AF6-2C3F764470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>
                <a:extLst>
                  <a:ext uri="{FF2B5EF4-FFF2-40B4-BE49-F238E27FC236}">
                    <a16:creationId xmlns:a16="http://schemas.microsoft.com/office/drawing/2014/main" id="{DA9DC664-6A73-46C8-9785-D4D6A8D95A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>
                <a:extLst>
                  <a:ext uri="{FF2B5EF4-FFF2-40B4-BE49-F238E27FC236}">
                    <a16:creationId xmlns:a16="http://schemas.microsoft.com/office/drawing/2014/main" id="{3CC241F8-0A6E-4920-A87E-0AF70B338280}"/>
                  </a:ext>
                </a:extLst>
              </p:cNvPr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>
                <a:extLst>
                  <a:ext uri="{FF2B5EF4-FFF2-40B4-BE49-F238E27FC236}">
                    <a16:creationId xmlns:a16="http://schemas.microsoft.com/office/drawing/2014/main" id="{B3D80FD9-A51F-455A-AF27-354CE5BF4D0C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>
                <a:extLst>
                  <a:ext uri="{FF2B5EF4-FFF2-40B4-BE49-F238E27FC236}">
                    <a16:creationId xmlns:a16="http://schemas.microsoft.com/office/drawing/2014/main" id="{4DE70A9C-0590-48ED-AFA3-31F67DF4FC32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>
                <a:extLst>
                  <a:ext uri="{FF2B5EF4-FFF2-40B4-BE49-F238E27FC236}">
                    <a16:creationId xmlns:a16="http://schemas.microsoft.com/office/drawing/2014/main" id="{CEA916C1-F7EB-4D6E-A1F8-64424ECA120A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>
                <a:extLst>
                  <a:ext uri="{FF2B5EF4-FFF2-40B4-BE49-F238E27FC236}">
                    <a16:creationId xmlns:a16="http://schemas.microsoft.com/office/drawing/2014/main" id="{D65008E7-4555-415B-837E-1C3C32C2DAF4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>
                <a:extLst>
                  <a:ext uri="{FF2B5EF4-FFF2-40B4-BE49-F238E27FC236}">
                    <a16:creationId xmlns:a16="http://schemas.microsoft.com/office/drawing/2014/main" id="{195799FA-7927-4BF8-8D17-BA952D4C3D69}"/>
                  </a:ext>
                </a:extLst>
              </p:cNvPr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>
                <a:extLst>
                  <a:ext uri="{FF2B5EF4-FFF2-40B4-BE49-F238E27FC236}">
                    <a16:creationId xmlns:a16="http://schemas.microsoft.com/office/drawing/2014/main" id="{237A8C23-A849-40D0-B414-58A702167FEF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>
                <a:extLst>
                  <a:ext uri="{FF2B5EF4-FFF2-40B4-BE49-F238E27FC236}">
                    <a16:creationId xmlns:a16="http://schemas.microsoft.com/office/drawing/2014/main" id="{AC9A3ACB-67C9-47DF-90BF-7435B9C1CB47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>
                <a:extLst>
                  <a:ext uri="{FF2B5EF4-FFF2-40B4-BE49-F238E27FC236}">
                    <a16:creationId xmlns:a16="http://schemas.microsoft.com/office/drawing/2014/main" id="{F1937682-C702-4987-866D-FBAD00255EB6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>
                <a:extLst>
                  <a:ext uri="{FF2B5EF4-FFF2-40B4-BE49-F238E27FC236}">
                    <a16:creationId xmlns:a16="http://schemas.microsoft.com/office/drawing/2014/main" id="{47564216-A193-4676-9CA2-56EF328AAD9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>
                <a:extLst>
                  <a:ext uri="{FF2B5EF4-FFF2-40B4-BE49-F238E27FC236}">
                    <a16:creationId xmlns:a16="http://schemas.microsoft.com/office/drawing/2014/main" id="{B6C90D0D-A68C-4D43-ADA8-D89F24A27CC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>
                <a:extLst>
                  <a:ext uri="{FF2B5EF4-FFF2-40B4-BE49-F238E27FC236}">
                    <a16:creationId xmlns:a16="http://schemas.microsoft.com/office/drawing/2014/main" id="{14741067-0AD2-4EA5-8CD5-A8736CF4AFD8}"/>
                  </a:ext>
                </a:extLst>
              </p:cNvPr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>
                <a:extLst>
                  <a:ext uri="{FF2B5EF4-FFF2-40B4-BE49-F238E27FC236}">
                    <a16:creationId xmlns:a16="http://schemas.microsoft.com/office/drawing/2014/main" id="{4357D298-B09E-4557-AAD6-5F4D27CDCD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>
                <a:extLst>
                  <a:ext uri="{FF2B5EF4-FFF2-40B4-BE49-F238E27FC236}">
                    <a16:creationId xmlns:a16="http://schemas.microsoft.com/office/drawing/2014/main" id="{21DE0559-4345-4EC0-B219-671A353AE2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>
                <a:extLst>
                  <a:ext uri="{FF2B5EF4-FFF2-40B4-BE49-F238E27FC236}">
                    <a16:creationId xmlns:a16="http://schemas.microsoft.com/office/drawing/2014/main" id="{AAE7D08A-7DE9-4B79-B2B5-B479D02DF6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>
                <a:extLst>
                  <a:ext uri="{FF2B5EF4-FFF2-40B4-BE49-F238E27FC236}">
                    <a16:creationId xmlns:a16="http://schemas.microsoft.com/office/drawing/2014/main" id="{E39E082C-44E2-4EDD-B634-5F281058D0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>
                <a:extLst>
                  <a:ext uri="{FF2B5EF4-FFF2-40B4-BE49-F238E27FC236}">
                    <a16:creationId xmlns:a16="http://schemas.microsoft.com/office/drawing/2014/main" id="{6A953716-7F28-4E7C-BDFF-82B9B34A8F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>
                <a:extLst>
                  <a:ext uri="{FF2B5EF4-FFF2-40B4-BE49-F238E27FC236}">
                    <a16:creationId xmlns:a16="http://schemas.microsoft.com/office/drawing/2014/main" id="{3B7CCBFB-6527-4B9D-9849-F46A56A368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>
                <a:extLst>
                  <a:ext uri="{FF2B5EF4-FFF2-40B4-BE49-F238E27FC236}">
                    <a16:creationId xmlns:a16="http://schemas.microsoft.com/office/drawing/2014/main" id="{A3CBD0B6-E2D3-4570-A20B-61CEA671BD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>
                <a:extLst>
                  <a:ext uri="{FF2B5EF4-FFF2-40B4-BE49-F238E27FC236}">
                    <a16:creationId xmlns:a16="http://schemas.microsoft.com/office/drawing/2014/main" id="{FD000193-8BE3-4DAD-A599-A964256C2A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>
                <a:extLst>
                  <a:ext uri="{FF2B5EF4-FFF2-40B4-BE49-F238E27FC236}">
                    <a16:creationId xmlns:a16="http://schemas.microsoft.com/office/drawing/2014/main" id="{A10DA892-D32A-46CF-8FB4-53279D9F66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>
                <a:extLst>
                  <a:ext uri="{FF2B5EF4-FFF2-40B4-BE49-F238E27FC236}">
                    <a16:creationId xmlns:a16="http://schemas.microsoft.com/office/drawing/2014/main" id="{078802EC-9E76-4FBD-90F6-9D027F4602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>
                <a:extLst>
                  <a:ext uri="{FF2B5EF4-FFF2-40B4-BE49-F238E27FC236}">
                    <a16:creationId xmlns:a16="http://schemas.microsoft.com/office/drawing/2014/main" id="{148B10F4-C358-4381-B8FC-727F0F5DBC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>
                <a:extLst>
                  <a:ext uri="{FF2B5EF4-FFF2-40B4-BE49-F238E27FC236}">
                    <a16:creationId xmlns:a16="http://schemas.microsoft.com/office/drawing/2014/main" id="{6F6C293C-0067-4318-A168-69BE0C570C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>
                <a:extLst>
                  <a:ext uri="{FF2B5EF4-FFF2-40B4-BE49-F238E27FC236}">
                    <a16:creationId xmlns:a16="http://schemas.microsoft.com/office/drawing/2014/main" id="{004126EF-E8BB-4F9A-99E2-F0B70F0DC6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>
                <a:extLst>
                  <a:ext uri="{FF2B5EF4-FFF2-40B4-BE49-F238E27FC236}">
                    <a16:creationId xmlns:a16="http://schemas.microsoft.com/office/drawing/2014/main" id="{3A259B2A-5337-47D6-95DE-A8016B0338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>
              <a:extLst>
                <a:ext uri="{FF2B5EF4-FFF2-40B4-BE49-F238E27FC236}">
                  <a16:creationId xmlns:a16="http://schemas.microsoft.com/office/drawing/2014/main" id="{F68B9596-B504-4F99-BE5E-E8895A70FF6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>
                <a:extLst>
                  <a:ext uri="{FF2B5EF4-FFF2-40B4-BE49-F238E27FC236}">
                    <a16:creationId xmlns:a16="http://schemas.microsoft.com/office/drawing/2014/main" id="{3BE76282-1C60-4F8B-AAFE-8FCF0FA51C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>
                <a:extLst>
                  <a:ext uri="{FF2B5EF4-FFF2-40B4-BE49-F238E27FC236}">
                    <a16:creationId xmlns:a16="http://schemas.microsoft.com/office/drawing/2014/main" id="{DAE60BDD-D628-4F8C-94EE-53AF9D6542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>
                <a:extLst>
                  <a:ext uri="{FF2B5EF4-FFF2-40B4-BE49-F238E27FC236}">
                    <a16:creationId xmlns:a16="http://schemas.microsoft.com/office/drawing/2014/main" id="{AA55CDE6-2A56-481B-96A3-AFCFDF2806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>
                <a:extLst>
                  <a:ext uri="{FF2B5EF4-FFF2-40B4-BE49-F238E27FC236}">
                    <a16:creationId xmlns:a16="http://schemas.microsoft.com/office/drawing/2014/main" id="{FAC61D89-E7F7-4129-B4DC-E425FE7338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>
                <a:extLst>
                  <a:ext uri="{FF2B5EF4-FFF2-40B4-BE49-F238E27FC236}">
                    <a16:creationId xmlns:a16="http://schemas.microsoft.com/office/drawing/2014/main" id="{0B0D34FA-4999-491F-8FAC-533BDF410B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>
                <a:extLst>
                  <a:ext uri="{FF2B5EF4-FFF2-40B4-BE49-F238E27FC236}">
                    <a16:creationId xmlns:a16="http://schemas.microsoft.com/office/drawing/2014/main" id="{A7242565-8045-42D8-8EAF-7EEEE658ED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>
                <a:extLst>
                  <a:ext uri="{FF2B5EF4-FFF2-40B4-BE49-F238E27FC236}">
                    <a16:creationId xmlns:a16="http://schemas.microsoft.com/office/drawing/2014/main" id="{CF851402-3E4E-4E26-9C5C-8913EE1BC8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>
                <a:extLst>
                  <a:ext uri="{FF2B5EF4-FFF2-40B4-BE49-F238E27FC236}">
                    <a16:creationId xmlns:a16="http://schemas.microsoft.com/office/drawing/2014/main" id="{979B541E-640D-4D58-A0AD-C23E285758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>
                <a:extLst>
                  <a:ext uri="{FF2B5EF4-FFF2-40B4-BE49-F238E27FC236}">
                    <a16:creationId xmlns:a16="http://schemas.microsoft.com/office/drawing/2014/main" id="{24602D77-C4EB-4BA1-90FF-FB181C4DC9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>
                <a:extLst>
                  <a:ext uri="{FF2B5EF4-FFF2-40B4-BE49-F238E27FC236}">
                    <a16:creationId xmlns:a16="http://schemas.microsoft.com/office/drawing/2014/main" id="{18C52381-B0AB-4221-AFDA-3C077A344E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>
                <a:extLst>
                  <a:ext uri="{FF2B5EF4-FFF2-40B4-BE49-F238E27FC236}">
                    <a16:creationId xmlns:a16="http://schemas.microsoft.com/office/drawing/2014/main" id="{43FF3BAB-07FC-4CCA-A168-3EF4F38169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>
                <a:extLst>
                  <a:ext uri="{FF2B5EF4-FFF2-40B4-BE49-F238E27FC236}">
                    <a16:creationId xmlns:a16="http://schemas.microsoft.com/office/drawing/2014/main" id="{F245B6EE-08EC-4D16-AD18-1D04564A39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>
                <a:extLst>
                  <a:ext uri="{FF2B5EF4-FFF2-40B4-BE49-F238E27FC236}">
                    <a16:creationId xmlns:a16="http://schemas.microsoft.com/office/drawing/2014/main" id="{2DA770D0-7335-4433-B4D3-145EA74F60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>
                <a:extLst>
                  <a:ext uri="{FF2B5EF4-FFF2-40B4-BE49-F238E27FC236}">
                    <a16:creationId xmlns:a16="http://schemas.microsoft.com/office/drawing/2014/main" id="{80FD9D59-AFD3-465B-9A5B-3976A0BD81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>
                <a:extLst>
                  <a:ext uri="{FF2B5EF4-FFF2-40B4-BE49-F238E27FC236}">
                    <a16:creationId xmlns:a16="http://schemas.microsoft.com/office/drawing/2014/main" id="{C460963E-0B19-428F-9444-DDDB4B966E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>
                <a:extLst>
                  <a:ext uri="{FF2B5EF4-FFF2-40B4-BE49-F238E27FC236}">
                    <a16:creationId xmlns:a16="http://schemas.microsoft.com/office/drawing/2014/main" id="{60116D44-1ED9-4993-9AD0-A499B1742A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>
                <a:extLst>
                  <a:ext uri="{FF2B5EF4-FFF2-40B4-BE49-F238E27FC236}">
                    <a16:creationId xmlns:a16="http://schemas.microsoft.com/office/drawing/2014/main" id="{7B9FBA11-ABD1-49FB-84F6-F8F356C08D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>
                <a:extLst>
                  <a:ext uri="{FF2B5EF4-FFF2-40B4-BE49-F238E27FC236}">
                    <a16:creationId xmlns:a16="http://schemas.microsoft.com/office/drawing/2014/main" id="{CF808760-02E8-4FAA-9DD2-91324154C904}"/>
                  </a:ext>
                </a:extLst>
              </p:cNvPr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>
                <a:extLst>
                  <a:ext uri="{FF2B5EF4-FFF2-40B4-BE49-F238E27FC236}">
                    <a16:creationId xmlns:a16="http://schemas.microsoft.com/office/drawing/2014/main" id="{5F271480-1009-4992-BAAE-EBCDF8D226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>
                <a:extLst>
                  <a:ext uri="{FF2B5EF4-FFF2-40B4-BE49-F238E27FC236}">
                    <a16:creationId xmlns:a16="http://schemas.microsoft.com/office/drawing/2014/main" id="{E8B76367-21F3-4E73-BA01-FD3687012A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>
                <a:extLst>
                  <a:ext uri="{FF2B5EF4-FFF2-40B4-BE49-F238E27FC236}">
                    <a16:creationId xmlns:a16="http://schemas.microsoft.com/office/drawing/2014/main" id="{1F3F6C60-F255-43FC-AD0A-0084B643E9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>
                <a:extLst>
                  <a:ext uri="{FF2B5EF4-FFF2-40B4-BE49-F238E27FC236}">
                    <a16:creationId xmlns:a16="http://schemas.microsoft.com/office/drawing/2014/main" id="{9B527F2D-8059-4A81-B73B-8220F38DB8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>
                <a:extLst>
                  <a:ext uri="{FF2B5EF4-FFF2-40B4-BE49-F238E27FC236}">
                    <a16:creationId xmlns:a16="http://schemas.microsoft.com/office/drawing/2014/main" id="{A52C1219-83AB-4825-ADC0-BB4D533955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>
                <a:extLst>
                  <a:ext uri="{FF2B5EF4-FFF2-40B4-BE49-F238E27FC236}">
                    <a16:creationId xmlns:a16="http://schemas.microsoft.com/office/drawing/2014/main" id="{1D4A660F-9ED9-4141-8CDB-6E540CAB05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>
                <a:extLst>
                  <a:ext uri="{FF2B5EF4-FFF2-40B4-BE49-F238E27FC236}">
                    <a16:creationId xmlns:a16="http://schemas.microsoft.com/office/drawing/2014/main" id="{7E83DB25-DA39-4392-975C-AB75D42BE6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>
                <a:extLst>
                  <a:ext uri="{FF2B5EF4-FFF2-40B4-BE49-F238E27FC236}">
                    <a16:creationId xmlns:a16="http://schemas.microsoft.com/office/drawing/2014/main" id="{96763C2A-E908-4F6D-B55B-F6A3E91C95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>
                <a:extLst>
                  <a:ext uri="{FF2B5EF4-FFF2-40B4-BE49-F238E27FC236}">
                    <a16:creationId xmlns:a16="http://schemas.microsoft.com/office/drawing/2014/main" id="{405EE0C9-9671-4AA4-8196-C7A753933589}"/>
                  </a:ext>
                </a:extLst>
              </p:cNvPr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>
                <a:extLst>
                  <a:ext uri="{FF2B5EF4-FFF2-40B4-BE49-F238E27FC236}">
                    <a16:creationId xmlns:a16="http://schemas.microsoft.com/office/drawing/2014/main" id="{7BD845DF-BFD7-45E8-91A7-3C6187C95609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>
                <a:extLst>
                  <a:ext uri="{FF2B5EF4-FFF2-40B4-BE49-F238E27FC236}">
                    <a16:creationId xmlns:a16="http://schemas.microsoft.com/office/drawing/2014/main" id="{1664750A-F965-46F9-98B1-F188D954B64A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>
                <a:extLst>
                  <a:ext uri="{FF2B5EF4-FFF2-40B4-BE49-F238E27FC236}">
                    <a16:creationId xmlns:a16="http://schemas.microsoft.com/office/drawing/2014/main" id="{F2765E5F-8E75-46F2-A030-928DF15451B2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>
                <a:extLst>
                  <a:ext uri="{FF2B5EF4-FFF2-40B4-BE49-F238E27FC236}">
                    <a16:creationId xmlns:a16="http://schemas.microsoft.com/office/drawing/2014/main" id="{B73F77A2-63FD-41E3-82B2-095D94B2A934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>
                <a:extLst>
                  <a:ext uri="{FF2B5EF4-FFF2-40B4-BE49-F238E27FC236}">
                    <a16:creationId xmlns:a16="http://schemas.microsoft.com/office/drawing/2014/main" id="{4BADA472-17E4-4DE0-B47D-440355725101}"/>
                  </a:ext>
                </a:extLst>
              </p:cNvPr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>
                <a:extLst>
                  <a:ext uri="{FF2B5EF4-FFF2-40B4-BE49-F238E27FC236}">
                    <a16:creationId xmlns:a16="http://schemas.microsoft.com/office/drawing/2014/main" id="{3B6BD007-65DB-451A-9CD6-913BE5458820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>
                <a:extLst>
                  <a:ext uri="{FF2B5EF4-FFF2-40B4-BE49-F238E27FC236}">
                    <a16:creationId xmlns:a16="http://schemas.microsoft.com/office/drawing/2014/main" id="{1883BD73-CCCE-4A6E-965C-F981874E4BAB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>
                <a:extLst>
                  <a:ext uri="{FF2B5EF4-FFF2-40B4-BE49-F238E27FC236}">
                    <a16:creationId xmlns:a16="http://schemas.microsoft.com/office/drawing/2014/main" id="{8B1A3C15-12DB-476A-8F44-832E12983680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>
                <a:extLst>
                  <a:ext uri="{FF2B5EF4-FFF2-40B4-BE49-F238E27FC236}">
                    <a16:creationId xmlns:a16="http://schemas.microsoft.com/office/drawing/2014/main" id="{92391E8B-D327-4780-9901-8FA9E68EE25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>
                <a:extLst>
                  <a:ext uri="{FF2B5EF4-FFF2-40B4-BE49-F238E27FC236}">
                    <a16:creationId xmlns:a16="http://schemas.microsoft.com/office/drawing/2014/main" id="{10BE4BB7-EA69-4E04-B7AD-B34DF7E8C24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>
                <a:extLst>
                  <a:ext uri="{FF2B5EF4-FFF2-40B4-BE49-F238E27FC236}">
                    <a16:creationId xmlns:a16="http://schemas.microsoft.com/office/drawing/2014/main" id="{75660646-7038-4F30-AAB9-934A5C26E53B}"/>
                  </a:ext>
                </a:extLst>
              </p:cNvPr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>
                <a:extLst>
                  <a:ext uri="{FF2B5EF4-FFF2-40B4-BE49-F238E27FC236}">
                    <a16:creationId xmlns:a16="http://schemas.microsoft.com/office/drawing/2014/main" id="{2DBB4EBE-46F2-4BF4-8256-AD2BB950E8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>
                <a:extLst>
                  <a:ext uri="{FF2B5EF4-FFF2-40B4-BE49-F238E27FC236}">
                    <a16:creationId xmlns:a16="http://schemas.microsoft.com/office/drawing/2014/main" id="{B7337AF9-411F-4FB5-91CA-B2CF25DC52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>
                <a:extLst>
                  <a:ext uri="{FF2B5EF4-FFF2-40B4-BE49-F238E27FC236}">
                    <a16:creationId xmlns:a16="http://schemas.microsoft.com/office/drawing/2014/main" id="{E92F0688-422B-47C6-BA45-DB723B7171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>
                <a:extLst>
                  <a:ext uri="{FF2B5EF4-FFF2-40B4-BE49-F238E27FC236}">
                    <a16:creationId xmlns:a16="http://schemas.microsoft.com/office/drawing/2014/main" id="{5310EFBC-7F35-4B50-B53E-10FAA565AE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>
                <a:extLst>
                  <a:ext uri="{FF2B5EF4-FFF2-40B4-BE49-F238E27FC236}">
                    <a16:creationId xmlns:a16="http://schemas.microsoft.com/office/drawing/2014/main" id="{557EC23B-EF9C-4D00-A06E-B59D1B9BE8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>
                <a:extLst>
                  <a:ext uri="{FF2B5EF4-FFF2-40B4-BE49-F238E27FC236}">
                    <a16:creationId xmlns:a16="http://schemas.microsoft.com/office/drawing/2014/main" id="{95000D5F-D778-45EE-A158-02762629B8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>
                <a:extLst>
                  <a:ext uri="{FF2B5EF4-FFF2-40B4-BE49-F238E27FC236}">
                    <a16:creationId xmlns:a16="http://schemas.microsoft.com/office/drawing/2014/main" id="{AC679269-9C45-4FCF-8E4B-26DCE4D144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>
                <a:extLst>
                  <a:ext uri="{FF2B5EF4-FFF2-40B4-BE49-F238E27FC236}">
                    <a16:creationId xmlns:a16="http://schemas.microsoft.com/office/drawing/2014/main" id="{B0914B21-B723-4892-93AF-1FD79DE15A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>
                <a:extLst>
                  <a:ext uri="{FF2B5EF4-FFF2-40B4-BE49-F238E27FC236}">
                    <a16:creationId xmlns:a16="http://schemas.microsoft.com/office/drawing/2014/main" id="{86204860-7072-4A9D-8E8E-E9BAC5DD46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>
                <a:extLst>
                  <a:ext uri="{FF2B5EF4-FFF2-40B4-BE49-F238E27FC236}">
                    <a16:creationId xmlns:a16="http://schemas.microsoft.com/office/drawing/2014/main" id="{4C7C9796-9CF5-4549-B820-16825B767E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>
                <a:extLst>
                  <a:ext uri="{FF2B5EF4-FFF2-40B4-BE49-F238E27FC236}">
                    <a16:creationId xmlns:a16="http://schemas.microsoft.com/office/drawing/2014/main" id="{36869939-76B5-436F-BD41-F1CC257749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>
                <a:extLst>
                  <a:ext uri="{FF2B5EF4-FFF2-40B4-BE49-F238E27FC236}">
                    <a16:creationId xmlns:a16="http://schemas.microsoft.com/office/drawing/2014/main" id="{3463442E-1F1B-418C-AB01-EA9E415965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>
                <a:extLst>
                  <a:ext uri="{FF2B5EF4-FFF2-40B4-BE49-F238E27FC236}">
                    <a16:creationId xmlns:a16="http://schemas.microsoft.com/office/drawing/2014/main" id="{C1B369C1-83A9-415D-944C-BB4B7F06C1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>
                <a:extLst>
                  <a:ext uri="{FF2B5EF4-FFF2-40B4-BE49-F238E27FC236}">
                    <a16:creationId xmlns:a16="http://schemas.microsoft.com/office/drawing/2014/main" id="{F9C11718-2EEB-41CF-9E58-DD4606E6B8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>
                <a:extLst>
                  <a:ext uri="{FF2B5EF4-FFF2-40B4-BE49-F238E27FC236}">
                    <a16:creationId xmlns:a16="http://schemas.microsoft.com/office/drawing/2014/main" id="{C8701890-13EE-4B82-8952-0680A9A7D3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>
                <a:extLst>
                  <a:ext uri="{FF2B5EF4-FFF2-40B4-BE49-F238E27FC236}">
                    <a16:creationId xmlns:a16="http://schemas.microsoft.com/office/drawing/2014/main" id="{9C94853F-25D3-444C-ABFA-051260FCCC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>
                <a:extLst>
                  <a:ext uri="{FF2B5EF4-FFF2-40B4-BE49-F238E27FC236}">
                    <a16:creationId xmlns:a16="http://schemas.microsoft.com/office/drawing/2014/main" id="{25708F1A-2C99-43A8-B3A3-05CA2AB59F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>
                <a:extLst>
                  <a:ext uri="{FF2B5EF4-FFF2-40B4-BE49-F238E27FC236}">
                    <a16:creationId xmlns:a16="http://schemas.microsoft.com/office/drawing/2014/main" id="{9042125E-738D-4836-88B9-D5FE4949FF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>
                <a:extLst>
                  <a:ext uri="{FF2B5EF4-FFF2-40B4-BE49-F238E27FC236}">
                    <a16:creationId xmlns:a16="http://schemas.microsoft.com/office/drawing/2014/main" id="{190FF487-D1C7-4593-9FA4-98EA6323CD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>
                <a:extLst>
                  <a:ext uri="{FF2B5EF4-FFF2-40B4-BE49-F238E27FC236}">
                    <a16:creationId xmlns:a16="http://schemas.microsoft.com/office/drawing/2014/main" id="{3FD91730-C292-47F5-BA13-9E4BB20260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>
                <a:extLst>
                  <a:ext uri="{FF2B5EF4-FFF2-40B4-BE49-F238E27FC236}">
                    <a16:creationId xmlns:a16="http://schemas.microsoft.com/office/drawing/2014/main" id="{A149148F-286C-4F01-867D-1E4469CF7A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>
                <a:extLst>
                  <a:ext uri="{FF2B5EF4-FFF2-40B4-BE49-F238E27FC236}">
                    <a16:creationId xmlns:a16="http://schemas.microsoft.com/office/drawing/2014/main" id="{AF8E7448-2583-4E7E-AF39-1B5166A7D5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>
                <a:extLst>
                  <a:ext uri="{FF2B5EF4-FFF2-40B4-BE49-F238E27FC236}">
                    <a16:creationId xmlns:a16="http://schemas.microsoft.com/office/drawing/2014/main" id="{50D45F81-2C54-4E4C-A1D4-493FC3EB70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>
                <a:extLst>
                  <a:ext uri="{FF2B5EF4-FFF2-40B4-BE49-F238E27FC236}">
                    <a16:creationId xmlns:a16="http://schemas.microsoft.com/office/drawing/2014/main" id="{C736DA05-321B-473A-9CF8-53148A52A0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>
                <a:extLst>
                  <a:ext uri="{FF2B5EF4-FFF2-40B4-BE49-F238E27FC236}">
                    <a16:creationId xmlns:a16="http://schemas.microsoft.com/office/drawing/2014/main" id="{CA63ECB5-A127-428C-BAE7-2E71A64D0F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>
                <a:extLst>
                  <a:ext uri="{FF2B5EF4-FFF2-40B4-BE49-F238E27FC236}">
                    <a16:creationId xmlns:a16="http://schemas.microsoft.com/office/drawing/2014/main" id="{0904B8D3-602A-470A-BBB9-D27183CE4B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>
                <a:extLst>
                  <a:ext uri="{FF2B5EF4-FFF2-40B4-BE49-F238E27FC236}">
                    <a16:creationId xmlns:a16="http://schemas.microsoft.com/office/drawing/2014/main" id="{1F16E21E-AB8D-4948-AFB3-DD4F0D7526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>
                <a:extLst>
                  <a:ext uri="{FF2B5EF4-FFF2-40B4-BE49-F238E27FC236}">
                    <a16:creationId xmlns:a16="http://schemas.microsoft.com/office/drawing/2014/main" id="{948D2D9C-BDE0-455B-B546-A1ABA9B1CE9E}"/>
                  </a:ext>
                </a:extLst>
              </p:cNvPr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>
                <a:extLst>
                  <a:ext uri="{FF2B5EF4-FFF2-40B4-BE49-F238E27FC236}">
                    <a16:creationId xmlns:a16="http://schemas.microsoft.com/office/drawing/2014/main" id="{D4BC0A5F-69C1-4D18-8240-08B725399E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>
                <a:extLst>
                  <a:ext uri="{FF2B5EF4-FFF2-40B4-BE49-F238E27FC236}">
                    <a16:creationId xmlns:a16="http://schemas.microsoft.com/office/drawing/2014/main" id="{F60889C1-4322-4A65-85B4-C81B013B38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>
                <a:extLst>
                  <a:ext uri="{FF2B5EF4-FFF2-40B4-BE49-F238E27FC236}">
                    <a16:creationId xmlns:a16="http://schemas.microsoft.com/office/drawing/2014/main" id="{93B4A40C-3477-4D17-ADE1-892FB8724F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>
                <a:extLst>
                  <a:ext uri="{FF2B5EF4-FFF2-40B4-BE49-F238E27FC236}">
                    <a16:creationId xmlns:a16="http://schemas.microsoft.com/office/drawing/2014/main" id="{55644DA0-6561-4FF6-81A4-2D447C20EC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>
                <a:extLst>
                  <a:ext uri="{FF2B5EF4-FFF2-40B4-BE49-F238E27FC236}">
                    <a16:creationId xmlns:a16="http://schemas.microsoft.com/office/drawing/2014/main" id="{B5A12DDC-8251-4D8F-A73D-6F641C158C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>
                <a:extLst>
                  <a:ext uri="{FF2B5EF4-FFF2-40B4-BE49-F238E27FC236}">
                    <a16:creationId xmlns:a16="http://schemas.microsoft.com/office/drawing/2014/main" id="{04A67B02-D2D2-417C-88DD-D3F00045BD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>
                <a:extLst>
                  <a:ext uri="{FF2B5EF4-FFF2-40B4-BE49-F238E27FC236}">
                    <a16:creationId xmlns:a16="http://schemas.microsoft.com/office/drawing/2014/main" id="{FA6AB29B-6BD6-4B5A-A00F-E08F001388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>
                <a:extLst>
                  <a:ext uri="{FF2B5EF4-FFF2-40B4-BE49-F238E27FC236}">
                    <a16:creationId xmlns:a16="http://schemas.microsoft.com/office/drawing/2014/main" id="{7F4C9C52-CDD1-46CF-B35A-95EB569AB6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>
                <a:extLst>
                  <a:ext uri="{FF2B5EF4-FFF2-40B4-BE49-F238E27FC236}">
                    <a16:creationId xmlns:a16="http://schemas.microsoft.com/office/drawing/2014/main" id="{2A6C74D9-4802-4B22-9DE6-0E80EA0998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>
                <a:extLst>
                  <a:ext uri="{FF2B5EF4-FFF2-40B4-BE49-F238E27FC236}">
                    <a16:creationId xmlns:a16="http://schemas.microsoft.com/office/drawing/2014/main" id="{761091FB-2E95-4D94-8F1B-09C0C13A13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>
                <a:extLst>
                  <a:ext uri="{FF2B5EF4-FFF2-40B4-BE49-F238E27FC236}">
                    <a16:creationId xmlns:a16="http://schemas.microsoft.com/office/drawing/2014/main" id="{653133BB-0136-4D6F-B425-22CC06B227B2}"/>
                  </a:ext>
                </a:extLst>
              </p:cNvPr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>
                <a:extLst>
                  <a:ext uri="{FF2B5EF4-FFF2-40B4-BE49-F238E27FC236}">
                    <a16:creationId xmlns:a16="http://schemas.microsoft.com/office/drawing/2014/main" id="{26BA53D1-C57A-4C62-BC84-B70628C4C819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>
                <a:extLst>
                  <a:ext uri="{FF2B5EF4-FFF2-40B4-BE49-F238E27FC236}">
                    <a16:creationId xmlns:a16="http://schemas.microsoft.com/office/drawing/2014/main" id="{4FBBB379-73CA-43FB-9777-CEEAEB18DA3E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>
                <a:extLst>
                  <a:ext uri="{FF2B5EF4-FFF2-40B4-BE49-F238E27FC236}">
                    <a16:creationId xmlns:a16="http://schemas.microsoft.com/office/drawing/2014/main" id="{854F5B32-0963-47D7-8C5A-0198E2204ED9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>
                <a:extLst>
                  <a:ext uri="{FF2B5EF4-FFF2-40B4-BE49-F238E27FC236}">
                    <a16:creationId xmlns:a16="http://schemas.microsoft.com/office/drawing/2014/main" id="{6D67B9A6-21FE-457C-8A25-7E7E4D9F50D7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>
                <a:extLst>
                  <a:ext uri="{FF2B5EF4-FFF2-40B4-BE49-F238E27FC236}">
                    <a16:creationId xmlns:a16="http://schemas.microsoft.com/office/drawing/2014/main" id="{F92163B0-F290-46A7-893E-309CCDC89721}"/>
                  </a:ext>
                </a:extLst>
              </p:cNvPr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>
                <a:extLst>
                  <a:ext uri="{FF2B5EF4-FFF2-40B4-BE49-F238E27FC236}">
                    <a16:creationId xmlns:a16="http://schemas.microsoft.com/office/drawing/2014/main" id="{2B3ED2A8-EB14-4E80-B532-9E42A63259B3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>
                <a:extLst>
                  <a:ext uri="{FF2B5EF4-FFF2-40B4-BE49-F238E27FC236}">
                    <a16:creationId xmlns:a16="http://schemas.microsoft.com/office/drawing/2014/main" id="{3B3592F2-AB42-4DBE-A080-70526DBE9030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>
                <a:extLst>
                  <a:ext uri="{FF2B5EF4-FFF2-40B4-BE49-F238E27FC236}">
                    <a16:creationId xmlns:a16="http://schemas.microsoft.com/office/drawing/2014/main" id="{DAC83458-B3C2-43A2-AF8E-E9DD1FEBB1A2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>
                <a:extLst>
                  <a:ext uri="{FF2B5EF4-FFF2-40B4-BE49-F238E27FC236}">
                    <a16:creationId xmlns:a16="http://schemas.microsoft.com/office/drawing/2014/main" id="{573CD344-B0D9-4CAA-98F3-4D9E3FB2DE3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>
                <a:extLst>
                  <a:ext uri="{FF2B5EF4-FFF2-40B4-BE49-F238E27FC236}">
                    <a16:creationId xmlns:a16="http://schemas.microsoft.com/office/drawing/2014/main" id="{BC118A55-7538-42CE-9D8D-43E36C0F33A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>
                <a:extLst>
                  <a:ext uri="{FF2B5EF4-FFF2-40B4-BE49-F238E27FC236}">
                    <a16:creationId xmlns:a16="http://schemas.microsoft.com/office/drawing/2014/main" id="{474B9F0C-7BC4-48CF-AC16-0AE3F58603B0}"/>
                  </a:ext>
                </a:extLst>
              </p:cNvPr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>
                <a:extLst>
                  <a:ext uri="{FF2B5EF4-FFF2-40B4-BE49-F238E27FC236}">
                    <a16:creationId xmlns:a16="http://schemas.microsoft.com/office/drawing/2014/main" id="{D034B060-0CE7-42D2-9477-9D8EDE4C54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>
                <a:extLst>
                  <a:ext uri="{FF2B5EF4-FFF2-40B4-BE49-F238E27FC236}">
                    <a16:creationId xmlns:a16="http://schemas.microsoft.com/office/drawing/2014/main" id="{406E6723-F114-44B3-983C-BAB9AD184D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>
                <a:extLst>
                  <a:ext uri="{FF2B5EF4-FFF2-40B4-BE49-F238E27FC236}">
                    <a16:creationId xmlns:a16="http://schemas.microsoft.com/office/drawing/2014/main" id="{67D94539-46DC-496D-99A7-EAB296B8A4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>
                <a:extLst>
                  <a:ext uri="{FF2B5EF4-FFF2-40B4-BE49-F238E27FC236}">
                    <a16:creationId xmlns:a16="http://schemas.microsoft.com/office/drawing/2014/main" id="{D8CFE010-37A3-462A-A7DA-10C5CD372E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>
                <a:extLst>
                  <a:ext uri="{FF2B5EF4-FFF2-40B4-BE49-F238E27FC236}">
                    <a16:creationId xmlns:a16="http://schemas.microsoft.com/office/drawing/2014/main" id="{71DB4B93-58FE-407C-9F30-550CC0F242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>
                <a:extLst>
                  <a:ext uri="{FF2B5EF4-FFF2-40B4-BE49-F238E27FC236}">
                    <a16:creationId xmlns:a16="http://schemas.microsoft.com/office/drawing/2014/main" id="{6BDBFF05-C491-4072-A452-6F2CEE78D3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>
                <a:extLst>
                  <a:ext uri="{FF2B5EF4-FFF2-40B4-BE49-F238E27FC236}">
                    <a16:creationId xmlns:a16="http://schemas.microsoft.com/office/drawing/2014/main" id="{1B834A4A-3A0B-410D-B64E-0F27106AB0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>
                <a:extLst>
                  <a:ext uri="{FF2B5EF4-FFF2-40B4-BE49-F238E27FC236}">
                    <a16:creationId xmlns:a16="http://schemas.microsoft.com/office/drawing/2014/main" id="{9E7F7D87-0C7F-40BF-A29E-5734C36CC6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>
                <a:extLst>
                  <a:ext uri="{FF2B5EF4-FFF2-40B4-BE49-F238E27FC236}">
                    <a16:creationId xmlns:a16="http://schemas.microsoft.com/office/drawing/2014/main" id="{6CE38391-A57D-40F6-8910-6F58BA78C8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>
                <a:extLst>
                  <a:ext uri="{FF2B5EF4-FFF2-40B4-BE49-F238E27FC236}">
                    <a16:creationId xmlns:a16="http://schemas.microsoft.com/office/drawing/2014/main" id="{FDABAF94-BAB8-4EC0-BECE-D54766F0E6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>
                <a:extLst>
                  <a:ext uri="{FF2B5EF4-FFF2-40B4-BE49-F238E27FC236}">
                    <a16:creationId xmlns:a16="http://schemas.microsoft.com/office/drawing/2014/main" id="{474552CB-7E3A-497F-B533-4144666B00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>
                <a:extLst>
                  <a:ext uri="{FF2B5EF4-FFF2-40B4-BE49-F238E27FC236}">
                    <a16:creationId xmlns:a16="http://schemas.microsoft.com/office/drawing/2014/main" id="{139AB58D-54DB-440E-AC8E-180054B14D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>
                <a:extLst>
                  <a:ext uri="{FF2B5EF4-FFF2-40B4-BE49-F238E27FC236}">
                    <a16:creationId xmlns:a16="http://schemas.microsoft.com/office/drawing/2014/main" id="{C4A995FE-656D-4EC1-9ABF-9AF361287C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>
                <a:extLst>
                  <a:ext uri="{FF2B5EF4-FFF2-40B4-BE49-F238E27FC236}">
                    <a16:creationId xmlns:a16="http://schemas.microsoft.com/office/drawing/2014/main" id="{2E3D7151-5D19-46F2-A905-2FBE2F98CD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>
                <a:extLst>
                  <a:ext uri="{FF2B5EF4-FFF2-40B4-BE49-F238E27FC236}">
                    <a16:creationId xmlns:a16="http://schemas.microsoft.com/office/drawing/2014/main" id="{E28EC796-6A94-47DD-BF4F-447480C34B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>
                <a:extLst>
                  <a:ext uri="{FF2B5EF4-FFF2-40B4-BE49-F238E27FC236}">
                    <a16:creationId xmlns:a16="http://schemas.microsoft.com/office/drawing/2014/main" id="{FB61B7F4-D8F2-4602-B9D0-D2BA579C04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>
                <a:extLst>
                  <a:ext uri="{FF2B5EF4-FFF2-40B4-BE49-F238E27FC236}">
                    <a16:creationId xmlns:a16="http://schemas.microsoft.com/office/drawing/2014/main" id="{5EB52F65-7E24-46D5-B731-0362DA4212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>
                <a:extLst>
                  <a:ext uri="{FF2B5EF4-FFF2-40B4-BE49-F238E27FC236}">
                    <a16:creationId xmlns:a16="http://schemas.microsoft.com/office/drawing/2014/main" id="{297468A5-051C-4B2F-BD6E-0285F8505E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>
                <a:extLst>
                  <a:ext uri="{FF2B5EF4-FFF2-40B4-BE49-F238E27FC236}">
                    <a16:creationId xmlns:a16="http://schemas.microsoft.com/office/drawing/2014/main" id="{6EE32522-7607-402C-AEDA-F5D7C59378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>
                <a:extLst>
                  <a:ext uri="{FF2B5EF4-FFF2-40B4-BE49-F238E27FC236}">
                    <a16:creationId xmlns:a16="http://schemas.microsoft.com/office/drawing/2014/main" id="{731BF861-8A73-41D5-83D3-253A45EA65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>
                <a:extLst>
                  <a:ext uri="{FF2B5EF4-FFF2-40B4-BE49-F238E27FC236}">
                    <a16:creationId xmlns:a16="http://schemas.microsoft.com/office/drawing/2014/main" id="{2056BCAA-188C-4794-8667-50C5D8815F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>
                <a:extLst>
                  <a:ext uri="{FF2B5EF4-FFF2-40B4-BE49-F238E27FC236}">
                    <a16:creationId xmlns:a16="http://schemas.microsoft.com/office/drawing/2014/main" id="{99811B11-0228-4CE1-A0A3-AC789D908B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>
                <a:extLst>
                  <a:ext uri="{FF2B5EF4-FFF2-40B4-BE49-F238E27FC236}">
                    <a16:creationId xmlns:a16="http://schemas.microsoft.com/office/drawing/2014/main" id="{A10D20DC-14C2-4932-A3B7-12E15B52C3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>
                <a:extLst>
                  <a:ext uri="{FF2B5EF4-FFF2-40B4-BE49-F238E27FC236}">
                    <a16:creationId xmlns:a16="http://schemas.microsoft.com/office/drawing/2014/main" id="{3267B6E0-F589-459E-8238-7684152C33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>
                <a:extLst>
                  <a:ext uri="{FF2B5EF4-FFF2-40B4-BE49-F238E27FC236}">
                    <a16:creationId xmlns:a16="http://schemas.microsoft.com/office/drawing/2014/main" id="{9969DA5F-7315-4963-B618-B1EBB92B07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>
                <a:extLst>
                  <a:ext uri="{FF2B5EF4-FFF2-40B4-BE49-F238E27FC236}">
                    <a16:creationId xmlns:a16="http://schemas.microsoft.com/office/drawing/2014/main" id="{E2EE64D3-0061-4B1B-A559-260E0965D1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>
                <a:extLst>
                  <a:ext uri="{FF2B5EF4-FFF2-40B4-BE49-F238E27FC236}">
                    <a16:creationId xmlns:a16="http://schemas.microsoft.com/office/drawing/2014/main" id="{50C62F8E-2C96-48A9-AAD4-6C6A61E70A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>
                <a:extLst>
                  <a:ext uri="{FF2B5EF4-FFF2-40B4-BE49-F238E27FC236}">
                    <a16:creationId xmlns:a16="http://schemas.microsoft.com/office/drawing/2014/main" id="{9DA1365B-9712-4B95-BD5D-058644FD1909}"/>
                  </a:ext>
                </a:extLst>
              </p:cNvPr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>
                <a:extLst>
                  <a:ext uri="{FF2B5EF4-FFF2-40B4-BE49-F238E27FC236}">
                    <a16:creationId xmlns:a16="http://schemas.microsoft.com/office/drawing/2014/main" id="{690BA2B9-DCA6-4A5E-9B3F-14C27C319E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>
                <a:extLst>
                  <a:ext uri="{FF2B5EF4-FFF2-40B4-BE49-F238E27FC236}">
                    <a16:creationId xmlns:a16="http://schemas.microsoft.com/office/drawing/2014/main" id="{BC3D1AEB-BB02-46D7-806F-947DF72055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>
                <a:extLst>
                  <a:ext uri="{FF2B5EF4-FFF2-40B4-BE49-F238E27FC236}">
                    <a16:creationId xmlns:a16="http://schemas.microsoft.com/office/drawing/2014/main" id="{A6F0D756-A8A0-4986-AE95-A31E822BEC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>
                <a:extLst>
                  <a:ext uri="{FF2B5EF4-FFF2-40B4-BE49-F238E27FC236}">
                    <a16:creationId xmlns:a16="http://schemas.microsoft.com/office/drawing/2014/main" id="{7D5C034B-20B6-47C5-8615-EB8C0CC50C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>
                <a:extLst>
                  <a:ext uri="{FF2B5EF4-FFF2-40B4-BE49-F238E27FC236}">
                    <a16:creationId xmlns:a16="http://schemas.microsoft.com/office/drawing/2014/main" id="{1A4F2F7B-FDCD-40EE-BC66-EED88DC9A2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>
                <a:extLst>
                  <a:ext uri="{FF2B5EF4-FFF2-40B4-BE49-F238E27FC236}">
                    <a16:creationId xmlns:a16="http://schemas.microsoft.com/office/drawing/2014/main" id="{FFC66490-F4A4-4B28-AC38-DAAA53EBA1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>
                <a:extLst>
                  <a:ext uri="{FF2B5EF4-FFF2-40B4-BE49-F238E27FC236}">
                    <a16:creationId xmlns:a16="http://schemas.microsoft.com/office/drawing/2014/main" id="{BF9C697F-812B-4287-A1AA-75E9BF7AE4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>
                <a:extLst>
                  <a:ext uri="{FF2B5EF4-FFF2-40B4-BE49-F238E27FC236}">
                    <a16:creationId xmlns:a16="http://schemas.microsoft.com/office/drawing/2014/main" id="{8DE03882-A06D-4D37-A3CC-EF7656A3AD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>
                <a:extLst>
                  <a:ext uri="{FF2B5EF4-FFF2-40B4-BE49-F238E27FC236}">
                    <a16:creationId xmlns:a16="http://schemas.microsoft.com/office/drawing/2014/main" id="{43ED28E2-8783-414B-A7C2-BB550E1611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>
                <a:extLst>
                  <a:ext uri="{FF2B5EF4-FFF2-40B4-BE49-F238E27FC236}">
                    <a16:creationId xmlns:a16="http://schemas.microsoft.com/office/drawing/2014/main" id="{F974990F-1DF9-4CBB-A8C2-AF5447A3FE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>
                <a:extLst>
                  <a:ext uri="{FF2B5EF4-FFF2-40B4-BE49-F238E27FC236}">
                    <a16:creationId xmlns:a16="http://schemas.microsoft.com/office/drawing/2014/main" id="{C2FC4212-5355-4BB2-9801-70D5F6534E11}"/>
                  </a:ext>
                </a:extLst>
              </p:cNvPr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>
                <a:extLst>
                  <a:ext uri="{FF2B5EF4-FFF2-40B4-BE49-F238E27FC236}">
                    <a16:creationId xmlns:a16="http://schemas.microsoft.com/office/drawing/2014/main" id="{E6DDB48A-9AEF-4E25-885D-D754D93FE05F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>
                <a:extLst>
                  <a:ext uri="{FF2B5EF4-FFF2-40B4-BE49-F238E27FC236}">
                    <a16:creationId xmlns:a16="http://schemas.microsoft.com/office/drawing/2014/main" id="{47A50880-BFAA-4B94-A9B2-05798E32F0D1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>
                <a:extLst>
                  <a:ext uri="{FF2B5EF4-FFF2-40B4-BE49-F238E27FC236}">
                    <a16:creationId xmlns:a16="http://schemas.microsoft.com/office/drawing/2014/main" id="{AB2B3E38-ABD1-4987-81F1-2B406213D91E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>
                <a:extLst>
                  <a:ext uri="{FF2B5EF4-FFF2-40B4-BE49-F238E27FC236}">
                    <a16:creationId xmlns:a16="http://schemas.microsoft.com/office/drawing/2014/main" id="{2348DC34-195A-4C82-9412-417196C757C4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>
                <a:extLst>
                  <a:ext uri="{FF2B5EF4-FFF2-40B4-BE49-F238E27FC236}">
                    <a16:creationId xmlns:a16="http://schemas.microsoft.com/office/drawing/2014/main" id="{B9797A3D-417E-40D2-BC8F-2D88714F9B36}"/>
                  </a:ext>
                </a:extLst>
              </p:cNvPr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>
                <a:extLst>
                  <a:ext uri="{FF2B5EF4-FFF2-40B4-BE49-F238E27FC236}">
                    <a16:creationId xmlns:a16="http://schemas.microsoft.com/office/drawing/2014/main" id="{83C252DC-F114-4891-8853-A784D3B5D878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>
                <a:extLst>
                  <a:ext uri="{FF2B5EF4-FFF2-40B4-BE49-F238E27FC236}">
                    <a16:creationId xmlns:a16="http://schemas.microsoft.com/office/drawing/2014/main" id="{C562D5A1-37A7-4BB5-9EFD-2F2F58F4E446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>
                <a:extLst>
                  <a:ext uri="{FF2B5EF4-FFF2-40B4-BE49-F238E27FC236}">
                    <a16:creationId xmlns:a16="http://schemas.microsoft.com/office/drawing/2014/main" id="{CEB90A93-D64C-48B7-A66A-D119A86AA07F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>
                <a:extLst>
                  <a:ext uri="{FF2B5EF4-FFF2-40B4-BE49-F238E27FC236}">
                    <a16:creationId xmlns:a16="http://schemas.microsoft.com/office/drawing/2014/main" id="{B19415CE-9917-4269-B8E2-C155E5A0CB5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>
                <a:extLst>
                  <a:ext uri="{FF2B5EF4-FFF2-40B4-BE49-F238E27FC236}">
                    <a16:creationId xmlns:a16="http://schemas.microsoft.com/office/drawing/2014/main" id="{5FD2DDC5-AE7A-4A31-B538-9AB9F968E91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>
                <a:extLst>
                  <a:ext uri="{FF2B5EF4-FFF2-40B4-BE49-F238E27FC236}">
                    <a16:creationId xmlns:a16="http://schemas.microsoft.com/office/drawing/2014/main" id="{164B608A-92ED-4244-B22C-3BB2E1227618}"/>
                  </a:ext>
                </a:extLst>
              </p:cNvPr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>
                <a:extLst>
                  <a:ext uri="{FF2B5EF4-FFF2-40B4-BE49-F238E27FC236}">
                    <a16:creationId xmlns:a16="http://schemas.microsoft.com/office/drawing/2014/main" id="{164E5DB1-481A-4D3D-8B67-0092F20749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>
                <a:extLst>
                  <a:ext uri="{FF2B5EF4-FFF2-40B4-BE49-F238E27FC236}">
                    <a16:creationId xmlns:a16="http://schemas.microsoft.com/office/drawing/2014/main" id="{A9094036-2D09-4D0B-BC62-992D70DDDA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>
                <a:extLst>
                  <a:ext uri="{FF2B5EF4-FFF2-40B4-BE49-F238E27FC236}">
                    <a16:creationId xmlns:a16="http://schemas.microsoft.com/office/drawing/2014/main" id="{C8485792-8B04-4FE7-99FF-35904949DA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>
                <a:extLst>
                  <a:ext uri="{FF2B5EF4-FFF2-40B4-BE49-F238E27FC236}">
                    <a16:creationId xmlns:a16="http://schemas.microsoft.com/office/drawing/2014/main" id="{BDF53669-9E7E-4D8A-AF97-4961933554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>
                <a:extLst>
                  <a:ext uri="{FF2B5EF4-FFF2-40B4-BE49-F238E27FC236}">
                    <a16:creationId xmlns:a16="http://schemas.microsoft.com/office/drawing/2014/main" id="{AF1DA260-F52A-48B1-B07C-AEAB1A6244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>
                <a:extLst>
                  <a:ext uri="{FF2B5EF4-FFF2-40B4-BE49-F238E27FC236}">
                    <a16:creationId xmlns:a16="http://schemas.microsoft.com/office/drawing/2014/main" id="{5E8F81CF-1674-412B-A847-395002B94A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>
                <a:extLst>
                  <a:ext uri="{FF2B5EF4-FFF2-40B4-BE49-F238E27FC236}">
                    <a16:creationId xmlns:a16="http://schemas.microsoft.com/office/drawing/2014/main" id="{2F1BF3A4-E109-4C4A-9FD5-E4799F0A20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>
                <a:extLst>
                  <a:ext uri="{FF2B5EF4-FFF2-40B4-BE49-F238E27FC236}">
                    <a16:creationId xmlns:a16="http://schemas.microsoft.com/office/drawing/2014/main" id="{2AD443D5-163D-497B-A14F-BC2E6E1DD0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>
                <a:extLst>
                  <a:ext uri="{FF2B5EF4-FFF2-40B4-BE49-F238E27FC236}">
                    <a16:creationId xmlns:a16="http://schemas.microsoft.com/office/drawing/2014/main" id="{0DB338CB-985A-4F1F-8203-0C93075DAE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>
                <a:extLst>
                  <a:ext uri="{FF2B5EF4-FFF2-40B4-BE49-F238E27FC236}">
                    <a16:creationId xmlns:a16="http://schemas.microsoft.com/office/drawing/2014/main" id="{B6563E8A-214B-4B3E-946D-CBD8F2B57D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>
                <a:extLst>
                  <a:ext uri="{FF2B5EF4-FFF2-40B4-BE49-F238E27FC236}">
                    <a16:creationId xmlns:a16="http://schemas.microsoft.com/office/drawing/2014/main" id="{CCA77F84-4459-4508-98AD-F2B9D2E8B1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>
                <a:extLst>
                  <a:ext uri="{FF2B5EF4-FFF2-40B4-BE49-F238E27FC236}">
                    <a16:creationId xmlns:a16="http://schemas.microsoft.com/office/drawing/2014/main" id="{DC3AB13F-A78F-4D6D-B36B-BA66033D34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>
                <a:extLst>
                  <a:ext uri="{FF2B5EF4-FFF2-40B4-BE49-F238E27FC236}">
                    <a16:creationId xmlns:a16="http://schemas.microsoft.com/office/drawing/2014/main" id="{4357C6C0-03AB-4B6D-9B71-37A084434C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>
                <a:extLst>
                  <a:ext uri="{FF2B5EF4-FFF2-40B4-BE49-F238E27FC236}">
                    <a16:creationId xmlns:a16="http://schemas.microsoft.com/office/drawing/2014/main" id="{A8AEC07B-8697-4491-8B93-13E9F2231E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>
                <a:extLst>
                  <a:ext uri="{FF2B5EF4-FFF2-40B4-BE49-F238E27FC236}">
                    <a16:creationId xmlns:a16="http://schemas.microsoft.com/office/drawing/2014/main" id="{BD179701-1168-4809-871F-2BC66865C2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>
                <a:extLst>
                  <a:ext uri="{FF2B5EF4-FFF2-40B4-BE49-F238E27FC236}">
                    <a16:creationId xmlns:a16="http://schemas.microsoft.com/office/drawing/2014/main" id="{8855165C-DCC2-4B36-A70D-AB78944EEA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>
                <a:extLst>
                  <a:ext uri="{FF2B5EF4-FFF2-40B4-BE49-F238E27FC236}">
                    <a16:creationId xmlns:a16="http://schemas.microsoft.com/office/drawing/2014/main" id="{FDD77656-0D0A-4837-A0A0-1392319F1D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>
                <a:extLst>
                  <a:ext uri="{FF2B5EF4-FFF2-40B4-BE49-F238E27FC236}">
                    <a16:creationId xmlns:a16="http://schemas.microsoft.com/office/drawing/2014/main" id="{D812897B-69EF-4A7B-8B8A-3A809B203C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>
                <a:extLst>
                  <a:ext uri="{FF2B5EF4-FFF2-40B4-BE49-F238E27FC236}">
                    <a16:creationId xmlns:a16="http://schemas.microsoft.com/office/drawing/2014/main" id="{801DD3D3-23FA-4C1F-BBE0-AD4F9B8871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>
                <a:extLst>
                  <a:ext uri="{FF2B5EF4-FFF2-40B4-BE49-F238E27FC236}">
                    <a16:creationId xmlns:a16="http://schemas.microsoft.com/office/drawing/2014/main" id="{01DDE938-0F08-49F1-9E65-0D8A15C073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>
                <a:extLst>
                  <a:ext uri="{FF2B5EF4-FFF2-40B4-BE49-F238E27FC236}">
                    <a16:creationId xmlns:a16="http://schemas.microsoft.com/office/drawing/2014/main" id="{FF7E1E21-FB94-42C3-A96F-3B65213D60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>
                <a:extLst>
                  <a:ext uri="{FF2B5EF4-FFF2-40B4-BE49-F238E27FC236}">
                    <a16:creationId xmlns:a16="http://schemas.microsoft.com/office/drawing/2014/main" id="{F98B84B1-4C3E-4927-B2DC-A9A3BD49CB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>
                <a:extLst>
                  <a:ext uri="{FF2B5EF4-FFF2-40B4-BE49-F238E27FC236}">
                    <a16:creationId xmlns:a16="http://schemas.microsoft.com/office/drawing/2014/main" id="{7584A27F-8629-4440-8D88-60D43D28EF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>
                <a:extLst>
                  <a:ext uri="{FF2B5EF4-FFF2-40B4-BE49-F238E27FC236}">
                    <a16:creationId xmlns:a16="http://schemas.microsoft.com/office/drawing/2014/main" id="{96C944E9-2225-4B57-942C-DB93928A97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>
                <a:extLst>
                  <a:ext uri="{FF2B5EF4-FFF2-40B4-BE49-F238E27FC236}">
                    <a16:creationId xmlns:a16="http://schemas.microsoft.com/office/drawing/2014/main" id="{42077B58-11A9-4817-9D05-2873B2AD72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>
                <a:extLst>
                  <a:ext uri="{FF2B5EF4-FFF2-40B4-BE49-F238E27FC236}">
                    <a16:creationId xmlns:a16="http://schemas.microsoft.com/office/drawing/2014/main" id="{B74ADFD9-7317-426B-BF8C-62CBA37FF5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>
                <a:extLst>
                  <a:ext uri="{FF2B5EF4-FFF2-40B4-BE49-F238E27FC236}">
                    <a16:creationId xmlns:a16="http://schemas.microsoft.com/office/drawing/2014/main" id="{EDDDE5DB-0223-473C-B2C7-489083D11D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>
                <a:extLst>
                  <a:ext uri="{FF2B5EF4-FFF2-40B4-BE49-F238E27FC236}">
                    <a16:creationId xmlns:a16="http://schemas.microsoft.com/office/drawing/2014/main" id="{18458C62-DF5E-4F36-965D-876A4AB9E092}"/>
                  </a:ext>
                </a:extLst>
              </p:cNvPr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>
                <a:extLst>
                  <a:ext uri="{FF2B5EF4-FFF2-40B4-BE49-F238E27FC236}">
                    <a16:creationId xmlns:a16="http://schemas.microsoft.com/office/drawing/2014/main" id="{1A6E1F72-1A3F-48A7-87A9-3F3B92423A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>
                <a:extLst>
                  <a:ext uri="{FF2B5EF4-FFF2-40B4-BE49-F238E27FC236}">
                    <a16:creationId xmlns:a16="http://schemas.microsoft.com/office/drawing/2014/main" id="{DFB4249B-260E-4406-A833-4943FC5EC7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>
                <a:extLst>
                  <a:ext uri="{FF2B5EF4-FFF2-40B4-BE49-F238E27FC236}">
                    <a16:creationId xmlns:a16="http://schemas.microsoft.com/office/drawing/2014/main" id="{AC499D60-32ED-4EAD-A134-FC6DC264B7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>
                <a:extLst>
                  <a:ext uri="{FF2B5EF4-FFF2-40B4-BE49-F238E27FC236}">
                    <a16:creationId xmlns:a16="http://schemas.microsoft.com/office/drawing/2014/main" id="{F5588204-7572-4168-BE7D-B72FB21019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>
                <a:extLst>
                  <a:ext uri="{FF2B5EF4-FFF2-40B4-BE49-F238E27FC236}">
                    <a16:creationId xmlns:a16="http://schemas.microsoft.com/office/drawing/2014/main" id="{6369C7D3-1CA6-4FE9-9A0B-A42668D145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>
                <a:extLst>
                  <a:ext uri="{FF2B5EF4-FFF2-40B4-BE49-F238E27FC236}">
                    <a16:creationId xmlns:a16="http://schemas.microsoft.com/office/drawing/2014/main" id="{6A818379-0297-4A35-8A5D-37B4F990EB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>
                <a:extLst>
                  <a:ext uri="{FF2B5EF4-FFF2-40B4-BE49-F238E27FC236}">
                    <a16:creationId xmlns:a16="http://schemas.microsoft.com/office/drawing/2014/main" id="{2AB14FDA-25FF-41D9-ACE9-4913186A06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>
                <a:extLst>
                  <a:ext uri="{FF2B5EF4-FFF2-40B4-BE49-F238E27FC236}">
                    <a16:creationId xmlns:a16="http://schemas.microsoft.com/office/drawing/2014/main" id="{A0453440-5C4B-4435-B620-8DC92B704B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>
                <a:extLst>
                  <a:ext uri="{FF2B5EF4-FFF2-40B4-BE49-F238E27FC236}">
                    <a16:creationId xmlns:a16="http://schemas.microsoft.com/office/drawing/2014/main" id="{3478C4DE-4E83-4D59-A415-3B9F0DFED7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>
                <a:extLst>
                  <a:ext uri="{FF2B5EF4-FFF2-40B4-BE49-F238E27FC236}">
                    <a16:creationId xmlns:a16="http://schemas.microsoft.com/office/drawing/2014/main" id="{10344311-1EED-4DDB-BE68-C5C4241059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>
                <a:extLst>
                  <a:ext uri="{FF2B5EF4-FFF2-40B4-BE49-F238E27FC236}">
                    <a16:creationId xmlns:a16="http://schemas.microsoft.com/office/drawing/2014/main" id="{EB376D76-C1E7-4349-B4C8-7ECA295E8409}"/>
                  </a:ext>
                </a:extLst>
              </p:cNvPr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>
                <a:extLst>
                  <a:ext uri="{FF2B5EF4-FFF2-40B4-BE49-F238E27FC236}">
                    <a16:creationId xmlns:a16="http://schemas.microsoft.com/office/drawing/2014/main" id="{913A6558-526A-418C-A40D-4B25D81ABDED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>
                <a:extLst>
                  <a:ext uri="{FF2B5EF4-FFF2-40B4-BE49-F238E27FC236}">
                    <a16:creationId xmlns:a16="http://schemas.microsoft.com/office/drawing/2014/main" id="{0FCF3994-0503-4265-BF06-2165F56DF5B9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>
                <a:extLst>
                  <a:ext uri="{FF2B5EF4-FFF2-40B4-BE49-F238E27FC236}">
                    <a16:creationId xmlns:a16="http://schemas.microsoft.com/office/drawing/2014/main" id="{BA00026F-C3EE-496F-8BEF-B270F8A77184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>
                <a:extLst>
                  <a:ext uri="{FF2B5EF4-FFF2-40B4-BE49-F238E27FC236}">
                    <a16:creationId xmlns:a16="http://schemas.microsoft.com/office/drawing/2014/main" id="{B08E4A22-4649-49F1-A523-A2CFFC0FDAF8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>
                <a:extLst>
                  <a:ext uri="{FF2B5EF4-FFF2-40B4-BE49-F238E27FC236}">
                    <a16:creationId xmlns:a16="http://schemas.microsoft.com/office/drawing/2014/main" id="{EF17B557-EBEC-437D-9791-03128BAEB34C}"/>
                  </a:ext>
                </a:extLst>
              </p:cNvPr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>
                <a:extLst>
                  <a:ext uri="{FF2B5EF4-FFF2-40B4-BE49-F238E27FC236}">
                    <a16:creationId xmlns:a16="http://schemas.microsoft.com/office/drawing/2014/main" id="{3ED7D69D-88F3-4A67-BFA3-249B67BD0FEF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>
                <a:extLst>
                  <a:ext uri="{FF2B5EF4-FFF2-40B4-BE49-F238E27FC236}">
                    <a16:creationId xmlns:a16="http://schemas.microsoft.com/office/drawing/2014/main" id="{4E429FE4-47FB-4C47-9E6C-851F5F57EB83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>
                <a:extLst>
                  <a:ext uri="{FF2B5EF4-FFF2-40B4-BE49-F238E27FC236}">
                    <a16:creationId xmlns:a16="http://schemas.microsoft.com/office/drawing/2014/main" id="{35CE6C78-AFEE-4449-9CBA-840F0EDB20EC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>
                <a:extLst>
                  <a:ext uri="{FF2B5EF4-FFF2-40B4-BE49-F238E27FC236}">
                    <a16:creationId xmlns:a16="http://schemas.microsoft.com/office/drawing/2014/main" id="{C8D2BF83-DC66-431A-B179-9DE9734776B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>
                <a:extLst>
                  <a:ext uri="{FF2B5EF4-FFF2-40B4-BE49-F238E27FC236}">
                    <a16:creationId xmlns:a16="http://schemas.microsoft.com/office/drawing/2014/main" id="{AA8CF508-3081-4E9C-998F-DB000D2E9BC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>
                <a:extLst>
                  <a:ext uri="{FF2B5EF4-FFF2-40B4-BE49-F238E27FC236}">
                    <a16:creationId xmlns:a16="http://schemas.microsoft.com/office/drawing/2014/main" id="{A1786579-E7E0-4EC3-BBFC-A2E40530121F}"/>
                  </a:ext>
                </a:extLst>
              </p:cNvPr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>
                <a:extLst>
                  <a:ext uri="{FF2B5EF4-FFF2-40B4-BE49-F238E27FC236}">
                    <a16:creationId xmlns:a16="http://schemas.microsoft.com/office/drawing/2014/main" id="{3D79EA15-3200-4475-AC5F-AABBBFE098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>
                <a:extLst>
                  <a:ext uri="{FF2B5EF4-FFF2-40B4-BE49-F238E27FC236}">
                    <a16:creationId xmlns:a16="http://schemas.microsoft.com/office/drawing/2014/main" id="{DCE99D50-F0E5-49D3-91FE-01379905C4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>
                <a:extLst>
                  <a:ext uri="{FF2B5EF4-FFF2-40B4-BE49-F238E27FC236}">
                    <a16:creationId xmlns:a16="http://schemas.microsoft.com/office/drawing/2014/main" id="{FEEE363C-D496-4D39-9C84-B3B8BE7BB3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>
                <a:extLst>
                  <a:ext uri="{FF2B5EF4-FFF2-40B4-BE49-F238E27FC236}">
                    <a16:creationId xmlns:a16="http://schemas.microsoft.com/office/drawing/2014/main" id="{D9710619-D9E2-4877-ADB0-DD6FE597FE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>
                <a:extLst>
                  <a:ext uri="{FF2B5EF4-FFF2-40B4-BE49-F238E27FC236}">
                    <a16:creationId xmlns:a16="http://schemas.microsoft.com/office/drawing/2014/main" id="{6B7A48E9-D511-413C-B79B-939AB90A1B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>
                <a:extLst>
                  <a:ext uri="{FF2B5EF4-FFF2-40B4-BE49-F238E27FC236}">
                    <a16:creationId xmlns:a16="http://schemas.microsoft.com/office/drawing/2014/main" id="{064E1132-8B59-4DEA-8525-F0C2737250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>
                <a:extLst>
                  <a:ext uri="{FF2B5EF4-FFF2-40B4-BE49-F238E27FC236}">
                    <a16:creationId xmlns:a16="http://schemas.microsoft.com/office/drawing/2014/main" id="{55FC5C77-6A16-4A04-9FCC-CE333E0418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>
                <a:extLst>
                  <a:ext uri="{FF2B5EF4-FFF2-40B4-BE49-F238E27FC236}">
                    <a16:creationId xmlns:a16="http://schemas.microsoft.com/office/drawing/2014/main" id="{458BED40-0135-4249-A3E2-E94318531E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>
                <a:extLst>
                  <a:ext uri="{FF2B5EF4-FFF2-40B4-BE49-F238E27FC236}">
                    <a16:creationId xmlns:a16="http://schemas.microsoft.com/office/drawing/2014/main" id="{BA7B51C8-D705-4B1A-820E-92775926A8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>
                <a:extLst>
                  <a:ext uri="{FF2B5EF4-FFF2-40B4-BE49-F238E27FC236}">
                    <a16:creationId xmlns:a16="http://schemas.microsoft.com/office/drawing/2014/main" id="{2F69BF0D-9D02-4E7E-AD56-47AA86B29D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>
                <a:extLst>
                  <a:ext uri="{FF2B5EF4-FFF2-40B4-BE49-F238E27FC236}">
                    <a16:creationId xmlns:a16="http://schemas.microsoft.com/office/drawing/2014/main" id="{8C3AB507-D006-4A84-9200-5DD9F5D4BA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>
                <a:extLst>
                  <a:ext uri="{FF2B5EF4-FFF2-40B4-BE49-F238E27FC236}">
                    <a16:creationId xmlns:a16="http://schemas.microsoft.com/office/drawing/2014/main" id="{050CA030-0B86-452F-B11D-DE3CCC5606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>
                <a:extLst>
                  <a:ext uri="{FF2B5EF4-FFF2-40B4-BE49-F238E27FC236}">
                    <a16:creationId xmlns:a16="http://schemas.microsoft.com/office/drawing/2014/main" id="{B597FD79-FFD0-435F-839B-09E70DFCB1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>
                <a:extLst>
                  <a:ext uri="{FF2B5EF4-FFF2-40B4-BE49-F238E27FC236}">
                    <a16:creationId xmlns:a16="http://schemas.microsoft.com/office/drawing/2014/main" id="{4D309C28-9EEC-448F-8016-5767E26797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>
                <a:extLst>
                  <a:ext uri="{FF2B5EF4-FFF2-40B4-BE49-F238E27FC236}">
                    <a16:creationId xmlns:a16="http://schemas.microsoft.com/office/drawing/2014/main" id="{0636EB57-5B6D-44D8-9441-8DB95C5C96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>
                <a:extLst>
                  <a:ext uri="{FF2B5EF4-FFF2-40B4-BE49-F238E27FC236}">
                    <a16:creationId xmlns:a16="http://schemas.microsoft.com/office/drawing/2014/main" id="{DE4A51C2-0DD8-45AE-A0E9-E4FB2F9D20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>
                <a:extLst>
                  <a:ext uri="{FF2B5EF4-FFF2-40B4-BE49-F238E27FC236}">
                    <a16:creationId xmlns:a16="http://schemas.microsoft.com/office/drawing/2014/main" id="{01A7821B-1EF3-4173-B8E5-D07BFB75E1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>
                <a:extLst>
                  <a:ext uri="{FF2B5EF4-FFF2-40B4-BE49-F238E27FC236}">
                    <a16:creationId xmlns:a16="http://schemas.microsoft.com/office/drawing/2014/main" id="{BFB983B0-6EA1-4A92-82E9-15BB43D4C1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>
                <a:extLst>
                  <a:ext uri="{FF2B5EF4-FFF2-40B4-BE49-F238E27FC236}">
                    <a16:creationId xmlns:a16="http://schemas.microsoft.com/office/drawing/2014/main" id="{04991630-D287-4F7F-8A4B-87C2A2835A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>
                <a:extLst>
                  <a:ext uri="{FF2B5EF4-FFF2-40B4-BE49-F238E27FC236}">
                    <a16:creationId xmlns:a16="http://schemas.microsoft.com/office/drawing/2014/main" id="{A9FDE2C0-B937-45F1-A4CD-3A604F41F0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>
                <a:extLst>
                  <a:ext uri="{FF2B5EF4-FFF2-40B4-BE49-F238E27FC236}">
                    <a16:creationId xmlns:a16="http://schemas.microsoft.com/office/drawing/2014/main" id="{3E99383F-46AA-407B-94EA-F4E18FB9DB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>
                <a:extLst>
                  <a:ext uri="{FF2B5EF4-FFF2-40B4-BE49-F238E27FC236}">
                    <a16:creationId xmlns:a16="http://schemas.microsoft.com/office/drawing/2014/main" id="{4CBA2A47-113A-4A5C-A7DF-98AAD6C1E7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>
                <a:extLst>
                  <a:ext uri="{FF2B5EF4-FFF2-40B4-BE49-F238E27FC236}">
                    <a16:creationId xmlns:a16="http://schemas.microsoft.com/office/drawing/2014/main" id="{E9F87F98-629C-4BCF-AF51-E09E05E8BE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>
                <a:extLst>
                  <a:ext uri="{FF2B5EF4-FFF2-40B4-BE49-F238E27FC236}">
                    <a16:creationId xmlns:a16="http://schemas.microsoft.com/office/drawing/2014/main" id="{A0A5F02C-D35F-40D6-97B3-6F169B022E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>
                <a:extLst>
                  <a:ext uri="{FF2B5EF4-FFF2-40B4-BE49-F238E27FC236}">
                    <a16:creationId xmlns:a16="http://schemas.microsoft.com/office/drawing/2014/main" id="{92920D0E-318D-4005-8BC3-F193BC63DA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>
                <a:extLst>
                  <a:ext uri="{FF2B5EF4-FFF2-40B4-BE49-F238E27FC236}">
                    <a16:creationId xmlns:a16="http://schemas.microsoft.com/office/drawing/2014/main" id="{40B762D8-B53C-482E-BB94-27430862E6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>
                <a:extLst>
                  <a:ext uri="{FF2B5EF4-FFF2-40B4-BE49-F238E27FC236}">
                    <a16:creationId xmlns:a16="http://schemas.microsoft.com/office/drawing/2014/main" id="{9ED5F8FE-855E-4566-AC3A-FD4FC1BABB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>
                <a:extLst>
                  <a:ext uri="{FF2B5EF4-FFF2-40B4-BE49-F238E27FC236}">
                    <a16:creationId xmlns:a16="http://schemas.microsoft.com/office/drawing/2014/main" id="{1409B9B5-2CE1-4D49-8453-8B7266F6B872}"/>
                  </a:ext>
                </a:extLst>
              </p:cNvPr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>
                <a:extLst>
                  <a:ext uri="{FF2B5EF4-FFF2-40B4-BE49-F238E27FC236}">
                    <a16:creationId xmlns:a16="http://schemas.microsoft.com/office/drawing/2014/main" id="{158F80E2-71E8-4FF0-BA93-BB431D5722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>
                <a:extLst>
                  <a:ext uri="{FF2B5EF4-FFF2-40B4-BE49-F238E27FC236}">
                    <a16:creationId xmlns:a16="http://schemas.microsoft.com/office/drawing/2014/main" id="{E84103B9-E0EE-4887-A74C-298506C84C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>
                <a:extLst>
                  <a:ext uri="{FF2B5EF4-FFF2-40B4-BE49-F238E27FC236}">
                    <a16:creationId xmlns:a16="http://schemas.microsoft.com/office/drawing/2014/main" id="{3E3A0FFB-8FB0-4F2F-9300-20D1CB9E0A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>
                <a:extLst>
                  <a:ext uri="{FF2B5EF4-FFF2-40B4-BE49-F238E27FC236}">
                    <a16:creationId xmlns:a16="http://schemas.microsoft.com/office/drawing/2014/main" id="{C298BB23-E923-4152-881E-D11F0B3325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>
                <a:extLst>
                  <a:ext uri="{FF2B5EF4-FFF2-40B4-BE49-F238E27FC236}">
                    <a16:creationId xmlns:a16="http://schemas.microsoft.com/office/drawing/2014/main" id="{8D2DD1DE-F2C2-41C5-AF3B-14C5DA3358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>
                <a:extLst>
                  <a:ext uri="{FF2B5EF4-FFF2-40B4-BE49-F238E27FC236}">
                    <a16:creationId xmlns:a16="http://schemas.microsoft.com/office/drawing/2014/main" id="{03BEC46A-1175-4410-8301-A4F5A195FE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>
                <a:extLst>
                  <a:ext uri="{FF2B5EF4-FFF2-40B4-BE49-F238E27FC236}">
                    <a16:creationId xmlns:a16="http://schemas.microsoft.com/office/drawing/2014/main" id="{52429F5A-F62B-4DF9-ABE0-660A4CA186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>
                <a:extLst>
                  <a:ext uri="{FF2B5EF4-FFF2-40B4-BE49-F238E27FC236}">
                    <a16:creationId xmlns:a16="http://schemas.microsoft.com/office/drawing/2014/main" id="{F5017A75-EFD9-4681-90BD-52BD890708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>
                <a:extLst>
                  <a:ext uri="{FF2B5EF4-FFF2-40B4-BE49-F238E27FC236}">
                    <a16:creationId xmlns:a16="http://schemas.microsoft.com/office/drawing/2014/main" id="{617E0B8F-1DF0-4C72-BDCB-0540F11397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>
                <a:extLst>
                  <a:ext uri="{FF2B5EF4-FFF2-40B4-BE49-F238E27FC236}">
                    <a16:creationId xmlns:a16="http://schemas.microsoft.com/office/drawing/2014/main" id="{DE6B1FF5-3315-4813-B012-EA65270321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>
                <a:extLst>
                  <a:ext uri="{FF2B5EF4-FFF2-40B4-BE49-F238E27FC236}">
                    <a16:creationId xmlns:a16="http://schemas.microsoft.com/office/drawing/2014/main" id="{F4E681B1-9890-4E0B-8246-396453E3CFBD}"/>
                  </a:ext>
                </a:extLst>
              </p:cNvPr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>
                <a:extLst>
                  <a:ext uri="{FF2B5EF4-FFF2-40B4-BE49-F238E27FC236}">
                    <a16:creationId xmlns:a16="http://schemas.microsoft.com/office/drawing/2014/main" id="{A88AF023-9DE0-482C-903B-79C655A32CF6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>
                <a:extLst>
                  <a:ext uri="{FF2B5EF4-FFF2-40B4-BE49-F238E27FC236}">
                    <a16:creationId xmlns:a16="http://schemas.microsoft.com/office/drawing/2014/main" id="{8BC0F517-90C2-432A-B459-5A8FC5B4B53F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>
                <a:extLst>
                  <a:ext uri="{FF2B5EF4-FFF2-40B4-BE49-F238E27FC236}">
                    <a16:creationId xmlns:a16="http://schemas.microsoft.com/office/drawing/2014/main" id="{7AD4A11B-6B0A-4702-904C-3763F6723F0F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>
                <a:extLst>
                  <a:ext uri="{FF2B5EF4-FFF2-40B4-BE49-F238E27FC236}">
                    <a16:creationId xmlns:a16="http://schemas.microsoft.com/office/drawing/2014/main" id="{EF007BC1-779F-4D90-B904-3F6DD2D08663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>
                <a:extLst>
                  <a:ext uri="{FF2B5EF4-FFF2-40B4-BE49-F238E27FC236}">
                    <a16:creationId xmlns:a16="http://schemas.microsoft.com/office/drawing/2014/main" id="{014146A3-306C-41D7-BF1E-5ABE5E14867D}"/>
                  </a:ext>
                </a:extLst>
              </p:cNvPr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>
                <a:extLst>
                  <a:ext uri="{FF2B5EF4-FFF2-40B4-BE49-F238E27FC236}">
                    <a16:creationId xmlns:a16="http://schemas.microsoft.com/office/drawing/2014/main" id="{3296693B-5F82-4D1E-B4B1-9F4231465839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>
                <a:extLst>
                  <a:ext uri="{FF2B5EF4-FFF2-40B4-BE49-F238E27FC236}">
                    <a16:creationId xmlns:a16="http://schemas.microsoft.com/office/drawing/2014/main" id="{57CDB75F-9E48-4537-A897-B38BC1A11B0E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>
                <a:extLst>
                  <a:ext uri="{FF2B5EF4-FFF2-40B4-BE49-F238E27FC236}">
                    <a16:creationId xmlns:a16="http://schemas.microsoft.com/office/drawing/2014/main" id="{D07D2D43-716D-41F3-92B1-A16A61FF2C7B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>
                <a:extLst>
                  <a:ext uri="{FF2B5EF4-FFF2-40B4-BE49-F238E27FC236}">
                    <a16:creationId xmlns:a16="http://schemas.microsoft.com/office/drawing/2014/main" id="{8BC1C076-3748-491B-B8E5-09469517762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>
                <a:extLst>
                  <a:ext uri="{FF2B5EF4-FFF2-40B4-BE49-F238E27FC236}">
                    <a16:creationId xmlns:a16="http://schemas.microsoft.com/office/drawing/2014/main" id="{9A8676E0-7848-4777-B08A-740D4641C82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>
                <a:extLst>
                  <a:ext uri="{FF2B5EF4-FFF2-40B4-BE49-F238E27FC236}">
                    <a16:creationId xmlns:a16="http://schemas.microsoft.com/office/drawing/2014/main" id="{D6E0FC2A-749C-4AE4-9748-A90CD0E1C804}"/>
                  </a:ext>
                </a:extLst>
              </p:cNvPr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>
                <a:extLst>
                  <a:ext uri="{FF2B5EF4-FFF2-40B4-BE49-F238E27FC236}">
                    <a16:creationId xmlns:a16="http://schemas.microsoft.com/office/drawing/2014/main" id="{14EA0EE3-A31E-4584-8142-F0F587E08A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>
                <a:extLst>
                  <a:ext uri="{FF2B5EF4-FFF2-40B4-BE49-F238E27FC236}">
                    <a16:creationId xmlns:a16="http://schemas.microsoft.com/office/drawing/2014/main" id="{E950E2C4-797E-4082-8DBB-119BBE5E38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>
                <a:extLst>
                  <a:ext uri="{FF2B5EF4-FFF2-40B4-BE49-F238E27FC236}">
                    <a16:creationId xmlns:a16="http://schemas.microsoft.com/office/drawing/2014/main" id="{7B7E501F-DE6B-4C23-AFA8-7FE415C5CA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>
                <a:extLst>
                  <a:ext uri="{FF2B5EF4-FFF2-40B4-BE49-F238E27FC236}">
                    <a16:creationId xmlns:a16="http://schemas.microsoft.com/office/drawing/2014/main" id="{6AB74CF5-559B-4CB0-8971-B44C6A2704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>
                <a:extLst>
                  <a:ext uri="{FF2B5EF4-FFF2-40B4-BE49-F238E27FC236}">
                    <a16:creationId xmlns:a16="http://schemas.microsoft.com/office/drawing/2014/main" id="{FBE4BF1B-DED6-45B2-9F72-1A482E8D2F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>
                <a:extLst>
                  <a:ext uri="{FF2B5EF4-FFF2-40B4-BE49-F238E27FC236}">
                    <a16:creationId xmlns:a16="http://schemas.microsoft.com/office/drawing/2014/main" id="{B12D98F8-D0AC-416F-A854-5414ABBF97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>
                <a:extLst>
                  <a:ext uri="{FF2B5EF4-FFF2-40B4-BE49-F238E27FC236}">
                    <a16:creationId xmlns:a16="http://schemas.microsoft.com/office/drawing/2014/main" id="{16762FD0-B4CC-4979-AE6A-CE67173AF7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>
                <a:extLst>
                  <a:ext uri="{FF2B5EF4-FFF2-40B4-BE49-F238E27FC236}">
                    <a16:creationId xmlns:a16="http://schemas.microsoft.com/office/drawing/2014/main" id="{43AEDE22-B4B7-4D36-BA32-403A8348C5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>
                <a:extLst>
                  <a:ext uri="{FF2B5EF4-FFF2-40B4-BE49-F238E27FC236}">
                    <a16:creationId xmlns:a16="http://schemas.microsoft.com/office/drawing/2014/main" id="{667B02EB-4DF7-4BF4-80F1-7B35974B9A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>
                <a:extLst>
                  <a:ext uri="{FF2B5EF4-FFF2-40B4-BE49-F238E27FC236}">
                    <a16:creationId xmlns:a16="http://schemas.microsoft.com/office/drawing/2014/main" id="{1D3486AF-CDB8-4390-BC56-3A1D0CCBCF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>
                <a:extLst>
                  <a:ext uri="{FF2B5EF4-FFF2-40B4-BE49-F238E27FC236}">
                    <a16:creationId xmlns:a16="http://schemas.microsoft.com/office/drawing/2014/main" id="{AD383182-865B-4C74-B48F-BD749623D6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>
                <a:extLst>
                  <a:ext uri="{FF2B5EF4-FFF2-40B4-BE49-F238E27FC236}">
                    <a16:creationId xmlns:a16="http://schemas.microsoft.com/office/drawing/2014/main" id="{7F6D350D-C7A6-4CA1-BF5F-6E66CEF70C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>
                <a:extLst>
                  <a:ext uri="{FF2B5EF4-FFF2-40B4-BE49-F238E27FC236}">
                    <a16:creationId xmlns:a16="http://schemas.microsoft.com/office/drawing/2014/main" id="{9FE78F67-C30C-4EA9-8417-9CCC78064A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>
                <a:extLst>
                  <a:ext uri="{FF2B5EF4-FFF2-40B4-BE49-F238E27FC236}">
                    <a16:creationId xmlns:a16="http://schemas.microsoft.com/office/drawing/2014/main" id="{A569D928-30E6-407B-BB46-04B981885A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>
                <a:extLst>
                  <a:ext uri="{FF2B5EF4-FFF2-40B4-BE49-F238E27FC236}">
                    <a16:creationId xmlns:a16="http://schemas.microsoft.com/office/drawing/2014/main" id="{FBB6FDBF-8CE8-442B-9501-540A4100E4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>
                <a:extLst>
                  <a:ext uri="{FF2B5EF4-FFF2-40B4-BE49-F238E27FC236}">
                    <a16:creationId xmlns:a16="http://schemas.microsoft.com/office/drawing/2014/main" id="{27AD1907-178B-41C9-8D5B-B526790768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>
                <a:extLst>
                  <a:ext uri="{FF2B5EF4-FFF2-40B4-BE49-F238E27FC236}">
                    <a16:creationId xmlns:a16="http://schemas.microsoft.com/office/drawing/2014/main" id="{802E8DDC-AD15-48C6-BB18-7D35F6B971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>
                <a:extLst>
                  <a:ext uri="{FF2B5EF4-FFF2-40B4-BE49-F238E27FC236}">
                    <a16:creationId xmlns:a16="http://schemas.microsoft.com/office/drawing/2014/main" id="{B75669FE-AB66-4694-B53C-5F5FA9B30C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>
                <a:extLst>
                  <a:ext uri="{FF2B5EF4-FFF2-40B4-BE49-F238E27FC236}">
                    <a16:creationId xmlns:a16="http://schemas.microsoft.com/office/drawing/2014/main" id="{6C1C5D7A-37BB-4C89-BDD7-0B9126F497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>
                <a:extLst>
                  <a:ext uri="{FF2B5EF4-FFF2-40B4-BE49-F238E27FC236}">
                    <a16:creationId xmlns:a16="http://schemas.microsoft.com/office/drawing/2014/main" id="{A65CBB69-2493-4986-81B1-BBBA4AB5DE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>
                <a:extLst>
                  <a:ext uri="{FF2B5EF4-FFF2-40B4-BE49-F238E27FC236}">
                    <a16:creationId xmlns:a16="http://schemas.microsoft.com/office/drawing/2014/main" id="{DE267EEB-0347-4B1C-B66A-E85B222970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>
                <a:extLst>
                  <a:ext uri="{FF2B5EF4-FFF2-40B4-BE49-F238E27FC236}">
                    <a16:creationId xmlns:a16="http://schemas.microsoft.com/office/drawing/2014/main" id="{C36073FA-5824-4323-9AA3-F58A7D23D6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>
                <a:extLst>
                  <a:ext uri="{FF2B5EF4-FFF2-40B4-BE49-F238E27FC236}">
                    <a16:creationId xmlns:a16="http://schemas.microsoft.com/office/drawing/2014/main" id="{9A7CD36D-A4C4-47BE-84B7-817B71DC9A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>
                <a:extLst>
                  <a:ext uri="{FF2B5EF4-FFF2-40B4-BE49-F238E27FC236}">
                    <a16:creationId xmlns:a16="http://schemas.microsoft.com/office/drawing/2014/main" id="{B06C235A-9BD4-4557-9E2B-2FE2C9576C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>
                <a:extLst>
                  <a:ext uri="{FF2B5EF4-FFF2-40B4-BE49-F238E27FC236}">
                    <a16:creationId xmlns:a16="http://schemas.microsoft.com/office/drawing/2014/main" id="{87B52194-AB54-4F5F-BB86-30A8A6866E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>
                <a:extLst>
                  <a:ext uri="{FF2B5EF4-FFF2-40B4-BE49-F238E27FC236}">
                    <a16:creationId xmlns:a16="http://schemas.microsoft.com/office/drawing/2014/main" id="{EF6AABBE-2170-479A-B372-6BE80FCC76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>
                <a:extLst>
                  <a:ext uri="{FF2B5EF4-FFF2-40B4-BE49-F238E27FC236}">
                    <a16:creationId xmlns:a16="http://schemas.microsoft.com/office/drawing/2014/main" id="{00BA025B-C3A0-4480-AFCE-F573413DB02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>
                <a:extLst>
                  <a:ext uri="{FF2B5EF4-FFF2-40B4-BE49-F238E27FC236}">
                    <a16:creationId xmlns:a16="http://schemas.microsoft.com/office/drawing/2014/main" id="{27DDEEDA-EBFC-45D9-9217-2531035D930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>
                <a:extLst>
                  <a:ext uri="{FF2B5EF4-FFF2-40B4-BE49-F238E27FC236}">
                    <a16:creationId xmlns:a16="http://schemas.microsoft.com/office/drawing/2014/main" id="{35DA45B3-D22D-486F-A97C-101EF6B8640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>
                <a:extLst>
                  <a:ext uri="{FF2B5EF4-FFF2-40B4-BE49-F238E27FC236}">
                    <a16:creationId xmlns:a16="http://schemas.microsoft.com/office/drawing/2014/main" id="{BBA294D2-8EF9-4E3F-A4CF-7EEE2DCD1C5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>
                <a:extLst>
                  <a:ext uri="{FF2B5EF4-FFF2-40B4-BE49-F238E27FC236}">
                    <a16:creationId xmlns:a16="http://schemas.microsoft.com/office/drawing/2014/main" id="{A8ED84FF-AD15-489D-9728-B8DC42F4DD7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>
                <a:extLst>
                  <a:ext uri="{FF2B5EF4-FFF2-40B4-BE49-F238E27FC236}">
                    <a16:creationId xmlns:a16="http://schemas.microsoft.com/office/drawing/2014/main" id="{6F692042-274A-4E9F-947A-57089D542B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571919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2">
            <a:extLst>
              <a:ext uri="{FF2B5EF4-FFF2-40B4-BE49-F238E27FC236}">
                <a16:creationId xmlns:a16="http://schemas.microsoft.com/office/drawing/2014/main" id="{E1781CE9-4FA7-4DAF-A163-0CC7744A1D2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086052" y="167653"/>
            <a:ext cx="8026400" cy="990600"/>
          </a:xfrm>
        </p:spPr>
        <p:txBody>
          <a:bodyPr>
            <a:normAutofit/>
          </a:bodyPr>
          <a:lstStyle/>
          <a:p>
            <a:pPr algn="ctr"/>
            <a:r>
              <a:rPr lang="en-GB" altLang="en-US" sz="3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Why can we not yet rule out   anti-</a:t>
            </a:r>
            <a:r>
              <a:rPr lang="en-GB" altLang="en-US" sz="3200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Kp</a:t>
            </a:r>
            <a:r>
              <a:rPr lang="en-GB" altLang="en-US" sz="3200" b="1" baseline="300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GB" altLang="en-US" sz="3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?</a:t>
            </a:r>
          </a:p>
        </p:txBody>
      </p:sp>
      <p:sp>
        <p:nvSpPr>
          <p:cNvPr id="238595" name="Rectangle 3">
            <a:extLst>
              <a:ext uri="{FF2B5EF4-FFF2-40B4-BE49-F238E27FC236}">
                <a16:creationId xmlns:a16="http://schemas.microsoft.com/office/drawing/2014/main" id="{987AC0E5-702B-45BA-8077-482CE52F43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38200" y="1253331"/>
            <a:ext cx="10515600" cy="4351338"/>
          </a:xfrm>
        </p:spPr>
        <p:txBody>
          <a:bodyPr>
            <a:normAutofit lnSpcReduction="10000"/>
          </a:bodyPr>
          <a:lstStyle/>
          <a:p>
            <a:pPr marL="609600" indent="-609600">
              <a:buFontTx/>
              <a:buAutoNum type="arabicPeriod"/>
            </a:pP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 can, as there is a </a:t>
            </a:r>
            <a:r>
              <a:rPr lang="en-GB" altLang="en-US" b="1" dirty="0" err="1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Kp</a:t>
            </a: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(a+) cell on the panel that gives a negative reaction with the plasma.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solidFill>
                <a:srgbClr val="FF00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Anti-</a:t>
            </a:r>
            <a:r>
              <a:rPr lang="en-GB" altLang="en-US" b="1" dirty="0" err="1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Kp</a:t>
            </a:r>
            <a:r>
              <a:rPr lang="en-GB" altLang="en-US" b="1" baseline="30000" dirty="0" err="1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does not cause HDFN, and so we don’t need to rule out this specificity.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solidFill>
                  <a:srgbClr val="00B05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 need more than one </a:t>
            </a:r>
            <a:r>
              <a:rPr lang="en-GB" altLang="en-US" b="1" dirty="0" err="1">
                <a:solidFill>
                  <a:srgbClr val="00B05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Kp</a:t>
            </a:r>
            <a:r>
              <a:rPr lang="en-GB" altLang="en-US" b="1" dirty="0">
                <a:solidFill>
                  <a:srgbClr val="00B05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(a+) cell to rule out a specificity.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Another reason.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E8E29413-FA4A-4898-8469-56E4C38BCB0C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35DA1563-0C41-4840-8CFA-233B252B61BB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4F17C967-1235-47D0-82AE-F252ECCED6E9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64BA33A5-D1A9-40B7-A7F4-2FCED610E19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>
                <a:extLst>
                  <a:ext uri="{FF2B5EF4-FFF2-40B4-BE49-F238E27FC236}">
                    <a16:creationId xmlns:a16="http://schemas.microsoft.com/office/drawing/2014/main" id="{DC4B7B26-8D61-4AB9-9F63-BA1B0B1E2D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>
                <a:extLst>
                  <a:ext uri="{FF2B5EF4-FFF2-40B4-BE49-F238E27FC236}">
                    <a16:creationId xmlns:a16="http://schemas.microsoft.com/office/drawing/2014/main" id="{413AEA0C-4A51-497B-9D88-9CC736FCAC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>
                <a:extLst>
                  <a:ext uri="{FF2B5EF4-FFF2-40B4-BE49-F238E27FC236}">
                    <a16:creationId xmlns:a16="http://schemas.microsoft.com/office/drawing/2014/main" id="{951E1CCD-CFEB-4E6C-B919-F69119C20F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>
                <a:extLst>
                  <a:ext uri="{FF2B5EF4-FFF2-40B4-BE49-F238E27FC236}">
                    <a16:creationId xmlns:a16="http://schemas.microsoft.com/office/drawing/2014/main" id="{BBE6E344-293C-41B4-A3EF-6127411AE9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>
                <a:extLst>
                  <a:ext uri="{FF2B5EF4-FFF2-40B4-BE49-F238E27FC236}">
                    <a16:creationId xmlns:a16="http://schemas.microsoft.com/office/drawing/2014/main" id="{FA594444-7133-41D8-A4E5-36290C00F6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>
                <a:extLst>
                  <a:ext uri="{FF2B5EF4-FFF2-40B4-BE49-F238E27FC236}">
                    <a16:creationId xmlns:a16="http://schemas.microsoft.com/office/drawing/2014/main" id="{500B5004-9F33-4D38-AB33-515B43466F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>
                <a:extLst>
                  <a:ext uri="{FF2B5EF4-FFF2-40B4-BE49-F238E27FC236}">
                    <a16:creationId xmlns:a16="http://schemas.microsoft.com/office/drawing/2014/main" id="{C95866CE-4AC7-49A1-BBCD-03C70C1E91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>
                <a:extLst>
                  <a:ext uri="{FF2B5EF4-FFF2-40B4-BE49-F238E27FC236}">
                    <a16:creationId xmlns:a16="http://schemas.microsoft.com/office/drawing/2014/main" id="{6530C80B-6DA9-455B-8F8F-BA306CDB86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>
                <a:extLst>
                  <a:ext uri="{FF2B5EF4-FFF2-40B4-BE49-F238E27FC236}">
                    <a16:creationId xmlns:a16="http://schemas.microsoft.com/office/drawing/2014/main" id="{5B98A154-7400-4098-B998-931B59BDB5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>
                <a:extLst>
                  <a:ext uri="{FF2B5EF4-FFF2-40B4-BE49-F238E27FC236}">
                    <a16:creationId xmlns:a16="http://schemas.microsoft.com/office/drawing/2014/main" id="{24C8CCA5-1DD7-4EA0-ABFB-1ED36ABA6E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>
                <a:extLst>
                  <a:ext uri="{FF2B5EF4-FFF2-40B4-BE49-F238E27FC236}">
                    <a16:creationId xmlns:a16="http://schemas.microsoft.com/office/drawing/2014/main" id="{819AA51E-3932-4911-96A7-B9C4D20D4D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>
                <a:extLst>
                  <a:ext uri="{FF2B5EF4-FFF2-40B4-BE49-F238E27FC236}">
                    <a16:creationId xmlns:a16="http://schemas.microsoft.com/office/drawing/2014/main" id="{839472A8-3105-4F8D-959F-EAD5E08803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>
                <a:extLst>
                  <a:ext uri="{FF2B5EF4-FFF2-40B4-BE49-F238E27FC236}">
                    <a16:creationId xmlns:a16="http://schemas.microsoft.com/office/drawing/2014/main" id="{59515B15-306F-4F1C-896A-271086FE246C}"/>
                  </a:ext>
                </a:extLst>
              </p:cNvPr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>
                <a:extLst>
                  <a:ext uri="{FF2B5EF4-FFF2-40B4-BE49-F238E27FC236}">
                    <a16:creationId xmlns:a16="http://schemas.microsoft.com/office/drawing/2014/main" id="{FB2F5838-5481-423A-BCD3-DC8B6ED1E4BB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>
                <a:extLst>
                  <a:ext uri="{FF2B5EF4-FFF2-40B4-BE49-F238E27FC236}">
                    <a16:creationId xmlns:a16="http://schemas.microsoft.com/office/drawing/2014/main" id="{74C09EBB-78F7-4CAF-B468-621BDD27760A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>
                <a:extLst>
                  <a:ext uri="{FF2B5EF4-FFF2-40B4-BE49-F238E27FC236}">
                    <a16:creationId xmlns:a16="http://schemas.microsoft.com/office/drawing/2014/main" id="{9EEC7FE3-0B9A-4392-8DE1-77A962432CA9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>
                <a:extLst>
                  <a:ext uri="{FF2B5EF4-FFF2-40B4-BE49-F238E27FC236}">
                    <a16:creationId xmlns:a16="http://schemas.microsoft.com/office/drawing/2014/main" id="{FE23FF5D-4A88-4983-BBAA-2E72EB7EA190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>
                <a:extLst>
                  <a:ext uri="{FF2B5EF4-FFF2-40B4-BE49-F238E27FC236}">
                    <a16:creationId xmlns:a16="http://schemas.microsoft.com/office/drawing/2014/main" id="{0A2FC5A6-0C8C-47C3-9AE5-7875C172F344}"/>
                  </a:ext>
                </a:extLst>
              </p:cNvPr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>
                <a:extLst>
                  <a:ext uri="{FF2B5EF4-FFF2-40B4-BE49-F238E27FC236}">
                    <a16:creationId xmlns:a16="http://schemas.microsoft.com/office/drawing/2014/main" id="{6E243B87-841F-4B5B-B766-278798A07F37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>
                <a:extLst>
                  <a:ext uri="{FF2B5EF4-FFF2-40B4-BE49-F238E27FC236}">
                    <a16:creationId xmlns:a16="http://schemas.microsoft.com/office/drawing/2014/main" id="{6B0A39FB-8F87-4E8F-AB87-9EBBBB14D682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>
                <a:extLst>
                  <a:ext uri="{FF2B5EF4-FFF2-40B4-BE49-F238E27FC236}">
                    <a16:creationId xmlns:a16="http://schemas.microsoft.com/office/drawing/2014/main" id="{3D15BB8D-6AF7-49FA-BD41-2B89D4B0D925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>
                <a:extLst>
                  <a:ext uri="{FF2B5EF4-FFF2-40B4-BE49-F238E27FC236}">
                    <a16:creationId xmlns:a16="http://schemas.microsoft.com/office/drawing/2014/main" id="{1ADB0073-BD34-441C-B508-77BE7F7E08C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>
                <a:extLst>
                  <a:ext uri="{FF2B5EF4-FFF2-40B4-BE49-F238E27FC236}">
                    <a16:creationId xmlns:a16="http://schemas.microsoft.com/office/drawing/2014/main" id="{78520524-C496-486B-A28A-EAB35F5F7ED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>
                <a:extLst>
                  <a:ext uri="{FF2B5EF4-FFF2-40B4-BE49-F238E27FC236}">
                    <a16:creationId xmlns:a16="http://schemas.microsoft.com/office/drawing/2014/main" id="{8EE6E09C-B904-4703-804F-869071A9A37C}"/>
                  </a:ext>
                </a:extLst>
              </p:cNvPr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>
                <a:extLst>
                  <a:ext uri="{FF2B5EF4-FFF2-40B4-BE49-F238E27FC236}">
                    <a16:creationId xmlns:a16="http://schemas.microsoft.com/office/drawing/2014/main" id="{7E5DB3A2-ACDF-45E5-8C33-D8BE83A733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>
                <a:extLst>
                  <a:ext uri="{FF2B5EF4-FFF2-40B4-BE49-F238E27FC236}">
                    <a16:creationId xmlns:a16="http://schemas.microsoft.com/office/drawing/2014/main" id="{54E299DE-55F1-4532-91F7-3D0838CBC5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>
                <a:extLst>
                  <a:ext uri="{FF2B5EF4-FFF2-40B4-BE49-F238E27FC236}">
                    <a16:creationId xmlns:a16="http://schemas.microsoft.com/office/drawing/2014/main" id="{6ED2FB38-2555-45A4-9C26-F2D6FB61DA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>
                <a:extLst>
                  <a:ext uri="{FF2B5EF4-FFF2-40B4-BE49-F238E27FC236}">
                    <a16:creationId xmlns:a16="http://schemas.microsoft.com/office/drawing/2014/main" id="{DD2F83A0-A8A1-4DE0-9072-DADFE99687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>
                <a:extLst>
                  <a:ext uri="{FF2B5EF4-FFF2-40B4-BE49-F238E27FC236}">
                    <a16:creationId xmlns:a16="http://schemas.microsoft.com/office/drawing/2014/main" id="{E4831CB7-2B51-4D9B-AE2D-8DDBB0EF7C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>
                <a:extLst>
                  <a:ext uri="{FF2B5EF4-FFF2-40B4-BE49-F238E27FC236}">
                    <a16:creationId xmlns:a16="http://schemas.microsoft.com/office/drawing/2014/main" id="{0A944E8F-2ACD-418D-8F23-DDAC4D6478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>
                <a:extLst>
                  <a:ext uri="{FF2B5EF4-FFF2-40B4-BE49-F238E27FC236}">
                    <a16:creationId xmlns:a16="http://schemas.microsoft.com/office/drawing/2014/main" id="{6B3A90E2-70AF-4BBE-AE63-01C1DD523E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>
                <a:extLst>
                  <a:ext uri="{FF2B5EF4-FFF2-40B4-BE49-F238E27FC236}">
                    <a16:creationId xmlns:a16="http://schemas.microsoft.com/office/drawing/2014/main" id="{E14A96FB-AAB9-4C37-B964-5EE76D967C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>
                <a:extLst>
                  <a:ext uri="{FF2B5EF4-FFF2-40B4-BE49-F238E27FC236}">
                    <a16:creationId xmlns:a16="http://schemas.microsoft.com/office/drawing/2014/main" id="{9CAC68B1-901F-42D6-8A7E-D2E0D19F41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>
                <a:extLst>
                  <a:ext uri="{FF2B5EF4-FFF2-40B4-BE49-F238E27FC236}">
                    <a16:creationId xmlns:a16="http://schemas.microsoft.com/office/drawing/2014/main" id="{ADBC7242-C971-4704-BD52-09A2D7253E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>
                <a:extLst>
                  <a:ext uri="{FF2B5EF4-FFF2-40B4-BE49-F238E27FC236}">
                    <a16:creationId xmlns:a16="http://schemas.microsoft.com/office/drawing/2014/main" id="{6315EE6B-842C-40EB-AA88-C7A01A3123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>
                <a:extLst>
                  <a:ext uri="{FF2B5EF4-FFF2-40B4-BE49-F238E27FC236}">
                    <a16:creationId xmlns:a16="http://schemas.microsoft.com/office/drawing/2014/main" id="{2620D44E-5AE8-4389-9F80-763C7CA79F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>
                <a:extLst>
                  <a:ext uri="{FF2B5EF4-FFF2-40B4-BE49-F238E27FC236}">
                    <a16:creationId xmlns:a16="http://schemas.microsoft.com/office/drawing/2014/main" id="{AFD5A155-B3E8-48BF-B303-5521E65916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>
                <a:extLst>
                  <a:ext uri="{FF2B5EF4-FFF2-40B4-BE49-F238E27FC236}">
                    <a16:creationId xmlns:a16="http://schemas.microsoft.com/office/drawing/2014/main" id="{56C3EDB2-48CB-488E-97BE-C7DE2D750E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>
              <a:extLst>
                <a:ext uri="{FF2B5EF4-FFF2-40B4-BE49-F238E27FC236}">
                  <a16:creationId xmlns:a16="http://schemas.microsoft.com/office/drawing/2014/main" id="{AD8121BF-5ACA-4505-B5AD-E2BB8C836EC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>
                <a:extLst>
                  <a:ext uri="{FF2B5EF4-FFF2-40B4-BE49-F238E27FC236}">
                    <a16:creationId xmlns:a16="http://schemas.microsoft.com/office/drawing/2014/main" id="{80DF140E-26AD-4B79-9FC6-96B380C9C9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>
                <a:extLst>
                  <a:ext uri="{FF2B5EF4-FFF2-40B4-BE49-F238E27FC236}">
                    <a16:creationId xmlns:a16="http://schemas.microsoft.com/office/drawing/2014/main" id="{EBD8A05A-5593-41A0-A70F-7048B5D926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>
                <a:extLst>
                  <a:ext uri="{FF2B5EF4-FFF2-40B4-BE49-F238E27FC236}">
                    <a16:creationId xmlns:a16="http://schemas.microsoft.com/office/drawing/2014/main" id="{F9B6E508-F85A-408B-90CA-17C832605F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>
                <a:extLst>
                  <a:ext uri="{FF2B5EF4-FFF2-40B4-BE49-F238E27FC236}">
                    <a16:creationId xmlns:a16="http://schemas.microsoft.com/office/drawing/2014/main" id="{8C91FE67-08D8-43D2-9E49-0A50F841CD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>
                <a:extLst>
                  <a:ext uri="{FF2B5EF4-FFF2-40B4-BE49-F238E27FC236}">
                    <a16:creationId xmlns:a16="http://schemas.microsoft.com/office/drawing/2014/main" id="{A7A9290A-95F7-4CE9-9F79-0DCC24262C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>
                <a:extLst>
                  <a:ext uri="{FF2B5EF4-FFF2-40B4-BE49-F238E27FC236}">
                    <a16:creationId xmlns:a16="http://schemas.microsoft.com/office/drawing/2014/main" id="{26217016-993A-45A0-BB36-9CAA389307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>
                <a:extLst>
                  <a:ext uri="{FF2B5EF4-FFF2-40B4-BE49-F238E27FC236}">
                    <a16:creationId xmlns:a16="http://schemas.microsoft.com/office/drawing/2014/main" id="{2661F7A1-5F87-46C2-9F54-FA08513F11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>
                <a:extLst>
                  <a:ext uri="{FF2B5EF4-FFF2-40B4-BE49-F238E27FC236}">
                    <a16:creationId xmlns:a16="http://schemas.microsoft.com/office/drawing/2014/main" id="{2EB31D76-4C32-4925-9953-F0D7164C2C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>
                <a:extLst>
                  <a:ext uri="{FF2B5EF4-FFF2-40B4-BE49-F238E27FC236}">
                    <a16:creationId xmlns:a16="http://schemas.microsoft.com/office/drawing/2014/main" id="{60F83AF8-1892-4525-BB62-40D95AD2B5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>
                <a:extLst>
                  <a:ext uri="{FF2B5EF4-FFF2-40B4-BE49-F238E27FC236}">
                    <a16:creationId xmlns:a16="http://schemas.microsoft.com/office/drawing/2014/main" id="{5747F8D5-E67F-42F9-A903-C9B5B91E45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>
                <a:extLst>
                  <a:ext uri="{FF2B5EF4-FFF2-40B4-BE49-F238E27FC236}">
                    <a16:creationId xmlns:a16="http://schemas.microsoft.com/office/drawing/2014/main" id="{88919CE6-8DE6-4453-A78B-53A8CFE791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>
                <a:extLst>
                  <a:ext uri="{FF2B5EF4-FFF2-40B4-BE49-F238E27FC236}">
                    <a16:creationId xmlns:a16="http://schemas.microsoft.com/office/drawing/2014/main" id="{3BDFF388-283C-4A67-B319-A49DC63F3D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>
                <a:extLst>
                  <a:ext uri="{FF2B5EF4-FFF2-40B4-BE49-F238E27FC236}">
                    <a16:creationId xmlns:a16="http://schemas.microsoft.com/office/drawing/2014/main" id="{2DA11EFD-6975-471F-88C0-2AC83E62F3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>
                <a:extLst>
                  <a:ext uri="{FF2B5EF4-FFF2-40B4-BE49-F238E27FC236}">
                    <a16:creationId xmlns:a16="http://schemas.microsoft.com/office/drawing/2014/main" id="{B4C7DB0A-B073-4BD9-8049-CE89015A6E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>
                <a:extLst>
                  <a:ext uri="{FF2B5EF4-FFF2-40B4-BE49-F238E27FC236}">
                    <a16:creationId xmlns:a16="http://schemas.microsoft.com/office/drawing/2014/main" id="{D92C7FB6-1ED8-4646-AB5D-DEE3F51A67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>
                <a:extLst>
                  <a:ext uri="{FF2B5EF4-FFF2-40B4-BE49-F238E27FC236}">
                    <a16:creationId xmlns:a16="http://schemas.microsoft.com/office/drawing/2014/main" id="{B70CAFFC-BF98-4500-9E75-C4D3AC8242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>
                <a:extLst>
                  <a:ext uri="{FF2B5EF4-FFF2-40B4-BE49-F238E27FC236}">
                    <a16:creationId xmlns:a16="http://schemas.microsoft.com/office/drawing/2014/main" id="{EC15C086-A13F-4050-B6F6-9A2D8BAB1E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>
                <a:extLst>
                  <a:ext uri="{FF2B5EF4-FFF2-40B4-BE49-F238E27FC236}">
                    <a16:creationId xmlns:a16="http://schemas.microsoft.com/office/drawing/2014/main" id="{8665845B-CFEB-45E4-86A8-63A73BAF83F1}"/>
                  </a:ext>
                </a:extLst>
              </p:cNvPr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>
                <a:extLst>
                  <a:ext uri="{FF2B5EF4-FFF2-40B4-BE49-F238E27FC236}">
                    <a16:creationId xmlns:a16="http://schemas.microsoft.com/office/drawing/2014/main" id="{8C3453CB-86C4-4F8F-ADFA-E3401FB72F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>
                <a:extLst>
                  <a:ext uri="{FF2B5EF4-FFF2-40B4-BE49-F238E27FC236}">
                    <a16:creationId xmlns:a16="http://schemas.microsoft.com/office/drawing/2014/main" id="{7491CC7C-C38B-410B-B7DB-8FBBF9F836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>
                <a:extLst>
                  <a:ext uri="{FF2B5EF4-FFF2-40B4-BE49-F238E27FC236}">
                    <a16:creationId xmlns:a16="http://schemas.microsoft.com/office/drawing/2014/main" id="{E2645035-D650-4398-A568-128752D268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>
                <a:extLst>
                  <a:ext uri="{FF2B5EF4-FFF2-40B4-BE49-F238E27FC236}">
                    <a16:creationId xmlns:a16="http://schemas.microsoft.com/office/drawing/2014/main" id="{660AA89B-9098-4758-9ACE-6CA12D8100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>
                <a:extLst>
                  <a:ext uri="{FF2B5EF4-FFF2-40B4-BE49-F238E27FC236}">
                    <a16:creationId xmlns:a16="http://schemas.microsoft.com/office/drawing/2014/main" id="{40E124DF-2ECE-4072-A0E2-B6F3734FC1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>
                <a:extLst>
                  <a:ext uri="{FF2B5EF4-FFF2-40B4-BE49-F238E27FC236}">
                    <a16:creationId xmlns:a16="http://schemas.microsoft.com/office/drawing/2014/main" id="{AB9F1BC6-4D33-4DA5-9D65-4B6BC7B835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>
                <a:extLst>
                  <a:ext uri="{FF2B5EF4-FFF2-40B4-BE49-F238E27FC236}">
                    <a16:creationId xmlns:a16="http://schemas.microsoft.com/office/drawing/2014/main" id="{B75C0F02-C549-4F79-9A1D-54BAEDE3A6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>
                <a:extLst>
                  <a:ext uri="{FF2B5EF4-FFF2-40B4-BE49-F238E27FC236}">
                    <a16:creationId xmlns:a16="http://schemas.microsoft.com/office/drawing/2014/main" id="{F18AB802-B8E0-4A75-9EED-619C623EB3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>
                <a:extLst>
                  <a:ext uri="{FF2B5EF4-FFF2-40B4-BE49-F238E27FC236}">
                    <a16:creationId xmlns:a16="http://schemas.microsoft.com/office/drawing/2014/main" id="{050550E0-D54B-4DA1-805D-634695330D06}"/>
                  </a:ext>
                </a:extLst>
              </p:cNvPr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>
                <a:extLst>
                  <a:ext uri="{FF2B5EF4-FFF2-40B4-BE49-F238E27FC236}">
                    <a16:creationId xmlns:a16="http://schemas.microsoft.com/office/drawing/2014/main" id="{5F24D73B-7BFC-49CB-8AEA-27D10BA439AF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>
                <a:extLst>
                  <a:ext uri="{FF2B5EF4-FFF2-40B4-BE49-F238E27FC236}">
                    <a16:creationId xmlns:a16="http://schemas.microsoft.com/office/drawing/2014/main" id="{623E8D2D-0530-469F-ADA6-C526A7F88C90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>
                <a:extLst>
                  <a:ext uri="{FF2B5EF4-FFF2-40B4-BE49-F238E27FC236}">
                    <a16:creationId xmlns:a16="http://schemas.microsoft.com/office/drawing/2014/main" id="{039400DB-5FF5-4AE5-BE15-2D60BE217845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>
                <a:extLst>
                  <a:ext uri="{FF2B5EF4-FFF2-40B4-BE49-F238E27FC236}">
                    <a16:creationId xmlns:a16="http://schemas.microsoft.com/office/drawing/2014/main" id="{85E1020C-EE4B-4B81-B626-5123C0A2CB24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>
                <a:extLst>
                  <a:ext uri="{FF2B5EF4-FFF2-40B4-BE49-F238E27FC236}">
                    <a16:creationId xmlns:a16="http://schemas.microsoft.com/office/drawing/2014/main" id="{5D625CFF-25CF-449E-93CB-45AE8CCE8377}"/>
                  </a:ext>
                </a:extLst>
              </p:cNvPr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>
                <a:extLst>
                  <a:ext uri="{FF2B5EF4-FFF2-40B4-BE49-F238E27FC236}">
                    <a16:creationId xmlns:a16="http://schemas.microsoft.com/office/drawing/2014/main" id="{F74C0C91-B1F7-4F0F-848A-923AD04C0C51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>
                <a:extLst>
                  <a:ext uri="{FF2B5EF4-FFF2-40B4-BE49-F238E27FC236}">
                    <a16:creationId xmlns:a16="http://schemas.microsoft.com/office/drawing/2014/main" id="{F0E2213D-38A0-4A34-AFA9-776AD0D166E0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>
                <a:extLst>
                  <a:ext uri="{FF2B5EF4-FFF2-40B4-BE49-F238E27FC236}">
                    <a16:creationId xmlns:a16="http://schemas.microsoft.com/office/drawing/2014/main" id="{FC356C63-9C18-42ED-8A8D-C6A955AB3F5D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>
                <a:extLst>
                  <a:ext uri="{FF2B5EF4-FFF2-40B4-BE49-F238E27FC236}">
                    <a16:creationId xmlns:a16="http://schemas.microsoft.com/office/drawing/2014/main" id="{8E9C7535-F6C7-4170-B99A-090B1115F9C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>
                <a:extLst>
                  <a:ext uri="{FF2B5EF4-FFF2-40B4-BE49-F238E27FC236}">
                    <a16:creationId xmlns:a16="http://schemas.microsoft.com/office/drawing/2014/main" id="{BB1F8E29-C128-457B-B683-9732E65DE86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>
                <a:extLst>
                  <a:ext uri="{FF2B5EF4-FFF2-40B4-BE49-F238E27FC236}">
                    <a16:creationId xmlns:a16="http://schemas.microsoft.com/office/drawing/2014/main" id="{11F2112D-282A-4824-B755-1DB1FD8C401B}"/>
                  </a:ext>
                </a:extLst>
              </p:cNvPr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>
                <a:extLst>
                  <a:ext uri="{FF2B5EF4-FFF2-40B4-BE49-F238E27FC236}">
                    <a16:creationId xmlns:a16="http://schemas.microsoft.com/office/drawing/2014/main" id="{81FF14C5-4D3E-4349-A159-16BA923E57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>
                <a:extLst>
                  <a:ext uri="{FF2B5EF4-FFF2-40B4-BE49-F238E27FC236}">
                    <a16:creationId xmlns:a16="http://schemas.microsoft.com/office/drawing/2014/main" id="{3556774E-172C-44C1-8A83-3F0DED434C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>
                <a:extLst>
                  <a:ext uri="{FF2B5EF4-FFF2-40B4-BE49-F238E27FC236}">
                    <a16:creationId xmlns:a16="http://schemas.microsoft.com/office/drawing/2014/main" id="{8434B908-5E51-4DB8-A01F-286F150D47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>
                <a:extLst>
                  <a:ext uri="{FF2B5EF4-FFF2-40B4-BE49-F238E27FC236}">
                    <a16:creationId xmlns:a16="http://schemas.microsoft.com/office/drawing/2014/main" id="{D56DD593-BAE8-46BC-B4C0-26E7CFDAFF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>
                <a:extLst>
                  <a:ext uri="{FF2B5EF4-FFF2-40B4-BE49-F238E27FC236}">
                    <a16:creationId xmlns:a16="http://schemas.microsoft.com/office/drawing/2014/main" id="{530328C7-7358-4C66-9383-C1CE518C16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>
                <a:extLst>
                  <a:ext uri="{FF2B5EF4-FFF2-40B4-BE49-F238E27FC236}">
                    <a16:creationId xmlns:a16="http://schemas.microsoft.com/office/drawing/2014/main" id="{5DB906DA-6C67-4ECE-8253-D439D56303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>
                <a:extLst>
                  <a:ext uri="{FF2B5EF4-FFF2-40B4-BE49-F238E27FC236}">
                    <a16:creationId xmlns:a16="http://schemas.microsoft.com/office/drawing/2014/main" id="{AC2E7A0E-A7BE-451C-B201-5C89D029FE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>
                <a:extLst>
                  <a:ext uri="{FF2B5EF4-FFF2-40B4-BE49-F238E27FC236}">
                    <a16:creationId xmlns:a16="http://schemas.microsoft.com/office/drawing/2014/main" id="{310112F3-5B3C-487C-B2F8-101E21ACA7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>
                <a:extLst>
                  <a:ext uri="{FF2B5EF4-FFF2-40B4-BE49-F238E27FC236}">
                    <a16:creationId xmlns:a16="http://schemas.microsoft.com/office/drawing/2014/main" id="{15B7C3AB-7997-49CC-827E-E29890BC75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>
                <a:extLst>
                  <a:ext uri="{FF2B5EF4-FFF2-40B4-BE49-F238E27FC236}">
                    <a16:creationId xmlns:a16="http://schemas.microsoft.com/office/drawing/2014/main" id="{2835F4F7-2C4F-46EC-A95C-4EAF751446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>
                <a:extLst>
                  <a:ext uri="{FF2B5EF4-FFF2-40B4-BE49-F238E27FC236}">
                    <a16:creationId xmlns:a16="http://schemas.microsoft.com/office/drawing/2014/main" id="{0AFE83C7-14AE-4B39-88A6-8818111422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>
                <a:extLst>
                  <a:ext uri="{FF2B5EF4-FFF2-40B4-BE49-F238E27FC236}">
                    <a16:creationId xmlns:a16="http://schemas.microsoft.com/office/drawing/2014/main" id="{1466AD58-8718-41AF-AA4A-67E48C0527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>
                <a:extLst>
                  <a:ext uri="{FF2B5EF4-FFF2-40B4-BE49-F238E27FC236}">
                    <a16:creationId xmlns:a16="http://schemas.microsoft.com/office/drawing/2014/main" id="{206E9B9F-10E3-423A-8520-F38A705AF8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>
                <a:extLst>
                  <a:ext uri="{FF2B5EF4-FFF2-40B4-BE49-F238E27FC236}">
                    <a16:creationId xmlns:a16="http://schemas.microsoft.com/office/drawing/2014/main" id="{71803846-3F4D-4B3D-B888-2A7DAE8E70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>
                <a:extLst>
                  <a:ext uri="{FF2B5EF4-FFF2-40B4-BE49-F238E27FC236}">
                    <a16:creationId xmlns:a16="http://schemas.microsoft.com/office/drawing/2014/main" id="{EF8454C4-BF64-4D2F-9914-4F2191C7BA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>
                <a:extLst>
                  <a:ext uri="{FF2B5EF4-FFF2-40B4-BE49-F238E27FC236}">
                    <a16:creationId xmlns:a16="http://schemas.microsoft.com/office/drawing/2014/main" id="{BBAC5BC0-6B3F-4BCF-A92A-5027236BC7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>
                <a:extLst>
                  <a:ext uri="{FF2B5EF4-FFF2-40B4-BE49-F238E27FC236}">
                    <a16:creationId xmlns:a16="http://schemas.microsoft.com/office/drawing/2014/main" id="{480E865E-AB80-426A-A409-54372DB9FB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>
                <a:extLst>
                  <a:ext uri="{FF2B5EF4-FFF2-40B4-BE49-F238E27FC236}">
                    <a16:creationId xmlns:a16="http://schemas.microsoft.com/office/drawing/2014/main" id="{7427FD8E-81EC-4E77-BA19-38BA7B2E2A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>
                <a:extLst>
                  <a:ext uri="{FF2B5EF4-FFF2-40B4-BE49-F238E27FC236}">
                    <a16:creationId xmlns:a16="http://schemas.microsoft.com/office/drawing/2014/main" id="{7E0BCCDA-12CC-45F4-8DD9-0CF14E2E11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>
                <a:extLst>
                  <a:ext uri="{FF2B5EF4-FFF2-40B4-BE49-F238E27FC236}">
                    <a16:creationId xmlns:a16="http://schemas.microsoft.com/office/drawing/2014/main" id="{510F67AB-0ACC-4A53-B32F-D640A0D74F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>
                <a:extLst>
                  <a:ext uri="{FF2B5EF4-FFF2-40B4-BE49-F238E27FC236}">
                    <a16:creationId xmlns:a16="http://schemas.microsoft.com/office/drawing/2014/main" id="{87DA8FC1-B08A-4217-8D57-8EBF07AD06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>
                <a:extLst>
                  <a:ext uri="{FF2B5EF4-FFF2-40B4-BE49-F238E27FC236}">
                    <a16:creationId xmlns:a16="http://schemas.microsoft.com/office/drawing/2014/main" id="{A681ED6F-F8A0-46ED-A18E-6B3A64F37B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>
                <a:extLst>
                  <a:ext uri="{FF2B5EF4-FFF2-40B4-BE49-F238E27FC236}">
                    <a16:creationId xmlns:a16="http://schemas.microsoft.com/office/drawing/2014/main" id="{F98E42BE-DA6C-444F-BEB8-E4EB82C790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>
                <a:extLst>
                  <a:ext uri="{FF2B5EF4-FFF2-40B4-BE49-F238E27FC236}">
                    <a16:creationId xmlns:a16="http://schemas.microsoft.com/office/drawing/2014/main" id="{0506ABA1-BC24-4B09-AC4B-F161EA4300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>
                <a:extLst>
                  <a:ext uri="{FF2B5EF4-FFF2-40B4-BE49-F238E27FC236}">
                    <a16:creationId xmlns:a16="http://schemas.microsoft.com/office/drawing/2014/main" id="{602E4EE3-16AB-4DCE-BC1A-3C3D69FED6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>
                <a:extLst>
                  <a:ext uri="{FF2B5EF4-FFF2-40B4-BE49-F238E27FC236}">
                    <a16:creationId xmlns:a16="http://schemas.microsoft.com/office/drawing/2014/main" id="{EB816FDB-05E7-4388-BB9B-B29D66E9C0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>
                <a:extLst>
                  <a:ext uri="{FF2B5EF4-FFF2-40B4-BE49-F238E27FC236}">
                    <a16:creationId xmlns:a16="http://schemas.microsoft.com/office/drawing/2014/main" id="{AB49C581-49FB-464F-B763-6B95864C05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>
                <a:extLst>
                  <a:ext uri="{FF2B5EF4-FFF2-40B4-BE49-F238E27FC236}">
                    <a16:creationId xmlns:a16="http://schemas.microsoft.com/office/drawing/2014/main" id="{41B1A5C9-8C37-4DFB-89B1-F3289BB59702}"/>
                  </a:ext>
                </a:extLst>
              </p:cNvPr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>
                <a:extLst>
                  <a:ext uri="{FF2B5EF4-FFF2-40B4-BE49-F238E27FC236}">
                    <a16:creationId xmlns:a16="http://schemas.microsoft.com/office/drawing/2014/main" id="{E308922E-9025-4E7F-98CE-5BD393E890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>
                <a:extLst>
                  <a:ext uri="{FF2B5EF4-FFF2-40B4-BE49-F238E27FC236}">
                    <a16:creationId xmlns:a16="http://schemas.microsoft.com/office/drawing/2014/main" id="{5AE1CE48-8C90-4E2D-9A5B-6D27FDA3D9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>
                <a:extLst>
                  <a:ext uri="{FF2B5EF4-FFF2-40B4-BE49-F238E27FC236}">
                    <a16:creationId xmlns:a16="http://schemas.microsoft.com/office/drawing/2014/main" id="{2B6256C4-DB28-412B-801B-D82F03365C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>
                <a:extLst>
                  <a:ext uri="{FF2B5EF4-FFF2-40B4-BE49-F238E27FC236}">
                    <a16:creationId xmlns:a16="http://schemas.microsoft.com/office/drawing/2014/main" id="{27EF6A30-A7A0-48AE-B598-6614486D98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>
                <a:extLst>
                  <a:ext uri="{FF2B5EF4-FFF2-40B4-BE49-F238E27FC236}">
                    <a16:creationId xmlns:a16="http://schemas.microsoft.com/office/drawing/2014/main" id="{50502938-997E-4457-9116-CF5FAAFA49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>
                <a:extLst>
                  <a:ext uri="{FF2B5EF4-FFF2-40B4-BE49-F238E27FC236}">
                    <a16:creationId xmlns:a16="http://schemas.microsoft.com/office/drawing/2014/main" id="{8A1767B5-5867-4D1A-B511-F109C573B8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>
                <a:extLst>
                  <a:ext uri="{FF2B5EF4-FFF2-40B4-BE49-F238E27FC236}">
                    <a16:creationId xmlns:a16="http://schemas.microsoft.com/office/drawing/2014/main" id="{E3FA5EB7-0124-4EC0-8603-30E8DA2A5B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>
                <a:extLst>
                  <a:ext uri="{FF2B5EF4-FFF2-40B4-BE49-F238E27FC236}">
                    <a16:creationId xmlns:a16="http://schemas.microsoft.com/office/drawing/2014/main" id="{5C3E1051-7FF4-4177-B99D-648DBCC5FC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>
                <a:extLst>
                  <a:ext uri="{FF2B5EF4-FFF2-40B4-BE49-F238E27FC236}">
                    <a16:creationId xmlns:a16="http://schemas.microsoft.com/office/drawing/2014/main" id="{999CA3EA-3048-4B09-8955-0019BD60B0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>
                <a:extLst>
                  <a:ext uri="{FF2B5EF4-FFF2-40B4-BE49-F238E27FC236}">
                    <a16:creationId xmlns:a16="http://schemas.microsoft.com/office/drawing/2014/main" id="{043C86BC-054C-4118-86E5-F27BD71B3E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>
                <a:extLst>
                  <a:ext uri="{FF2B5EF4-FFF2-40B4-BE49-F238E27FC236}">
                    <a16:creationId xmlns:a16="http://schemas.microsoft.com/office/drawing/2014/main" id="{AA6AB7DC-99AC-43DE-9A4F-D9FBFB480DBA}"/>
                  </a:ext>
                </a:extLst>
              </p:cNvPr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>
                <a:extLst>
                  <a:ext uri="{FF2B5EF4-FFF2-40B4-BE49-F238E27FC236}">
                    <a16:creationId xmlns:a16="http://schemas.microsoft.com/office/drawing/2014/main" id="{2603B9F4-D2A2-4614-88F4-EB983640040E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>
                <a:extLst>
                  <a:ext uri="{FF2B5EF4-FFF2-40B4-BE49-F238E27FC236}">
                    <a16:creationId xmlns:a16="http://schemas.microsoft.com/office/drawing/2014/main" id="{7096D83F-8C41-4661-82C0-C135DED3C577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>
                <a:extLst>
                  <a:ext uri="{FF2B5EF4-FFF2-40B4-BE49-F238E27FC236}">
                    <a16:creationId xmlns:a16="http://schemas.microsoft.com/office/drawing/2014/main" id="{8558F01D-8A46-4898-AD66-4463F4CC7B93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>
                <a:extLst>
                  <a:ext uri="{FF2B5EF4-FFF2-40B4-BE49-F238E27FC236}">
                    <a16:creationId xmlns:a16="http://schemas.microsoft.com/office/drawing/2014/main" id="{A90F105D-1AF8-452E-B6BE-DFD6EA02DCEC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>
                <a:extLst>
                  <a:ext uri="{FF2B5EF4-FFF2-40B4-BE49-F238E27FC236}">
                    <a16:creationId xmlns:a16="http://schemas.microsoft.com/office/drawing/2014/main" id="{1BE9A5A0-464F-4D1E-8AF3-25A376AB14AA}"/>
                  </a:ext>
                </a:extLst>
              </p:cNvPr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>
                <a:extLst>
                  <a:ext uri="{FF2B5EF4-FFF2-40B4-BE49-F238E27FC236}">
                    <a16:creationId xmlns:a16="http://schemas.microsoft.com/office/drawing/2014/main" id="{3F035674-F55C-4DD0-B982-6A639E912D2C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>
                <a:extLst>
                  <a:ext uri="{FF2B5EF4-FFF2-40B4-BE49-F238E27FC236}">
                    <a16:creationId xmlns:a16="http://schemas.microsoft.com/office/drawing/2014/main" id="{2A6B6AC5-5F93-4193-BA2C-4CD1DDD3A8D2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>
                <a:extLst>
                  <a:ext uri="{FF2B5EF4-FFF2-40B4-BE49-F238E27FC236}">
                    <a16:creationId xmlns:a16="http://schemas.microsoft.com/office/drawing/2014/main" id="{A59B874E-7CE9-458B-A6B5-980921A160E5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>
                <a:extLst>
                  <a:ext uri="{FF2B5EF4-FFF2-40B4-BE49-F238E27FC236}">
                    <a16:creationId xmlns:a16="http://schemas.microsoft.com/office/drawing/2014/main" id="{4D4D6D7D-AC32-4F66-A2B1-2D018B53FB2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>
                <a:extLst>
                  <a:ext uri="{FF2B5EF4-FFF2-40B4-BE49-F238E27FC236}">
                    <a16:creationId xmlns:a16="http://schemas.microsoft.com/office/drawing/2014/main" id="{096EC212-DF6A-4B21-8ADA-311366CA043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>
                <a:extLst>
                  <a:ext uri="{FF2B5EF4-FFF2-40B4-BE49-F238E27FC236}">
                    <a16:creationId xmlns:a16="http://schemas.microsoft.com/office/drawing/2014/main" id="{B25F74AC-1820-42A0-8944-7285CDCFDA51}"/>
                  </a:ext>
                </a:extLst>
              </p:cNvPr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>
                <a:extLst>
                  <a:ext uri="{FF2B5EF4-FFF2-40B4-BE49-F238E27FC236}">
                    <a16:creationId xmlns:a16="http://schemas.microsoft.com/office/drawing/2014/main" id="{6FC6843A-4745-43CE-9ABA-09957113C6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>
                <a:extLst>
                  <a:ext uri="{FF2B5EF4-FFF2-40B4-BE49-F238E27FC236}">
                    <a16:creationId xmlns:a16="http://schemas.microsoft.com/office/drawing/2014/main" id="{B8B1C553-3F27-44B0-80E9-9D2E54C77F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>
                <a:extLst>
                  <a:ext uri="{FF2B5EF4-FFF2-40B4-BE49-F238E27FC236}">
                    <a16:creationId xmlns:a16="http://schemas.microsoft.com/office/drawing/2014/main" id="{459C6CB5-0151-4455-BDA3-1426C07439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>
                <a:extLst>
                  <a:ext uri="{FF2B5EF4-FFF2-40B4-BE49-F238E27FC236}">
                    <a16:creationId xmlns:a16="http://schemas.microsoft.com/office/drawing/2014/main" id="{7727AFA9-9CC1-4FE1-9DE5-78C2A45891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>
                <a:extLst>
                  <a:ext uri="{FF2B5EF4-FFF2-40B4-BE49-F238E27FC236}">
                    <a16:creationId xmlns:a16="http://schemas.microsoft.com/office/drawing/2014/main" id="{EC830906-BEED-44CF-9184-70DB5FA90F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>
                <a:extLst>
                  <a:ext uri="{FF2B5EF4-FFF2-40B4-BE49-F238E27FC236}">
                    <a16:creationId xmlns:a16="http://schemas.microsoft.com/office/drawing/2014/main" id="{4B7B65B9-EA12-46AD-91E8-65404E04DA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>
                <a:extLst>
                  <a:ext uri="{FF2B5EF4-FFF2-40B4-BE49-F238E27FC236}">
                    <a16:creationId xmlns:a16="http://schemas.microsoft.com/office/drawing/2014/main" id="{824F727C-8206-4970-8054-ECAEB7DACC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>
                <a:extLst>
                  <a:ext uri="{FF2B5EF4-FFF2-40B4-BE49-F238E27FC236}">
                    <a16:creationId xmlns:a16="http://schemas.microsoft.com/office/drawing/2014/main" id="{B5656ADD-3FB9-463C-A96E-C528A05272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>
                <a:extLst>
                  <a:ext uri="{FF2B5EF4-FFF2-40B4-BE49-F238E27FC236}">
                    <a16:creationId xmlns:a16="http://schemas.microsoft.com/office/drawing/2014/main" id="{30FDE66C-1027-4B47-BD5C-5A30D2852F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>
                <a:extLst>
                  <a:ext uri="{FF2B5EF4-FFF2-40B4-BE49-F238E27FC236}">
                    <a16:creationId xmlns:a16="http://schemas.microsoft.com/office/drawing/2014/main" id="{4CA1C49E-286E-4D38-80CA-7AF981ABA1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>
                <a:extLst>
                  <a:ext uri="{FF2B5EF4-FFF2-40B4-BE49-F238E27FC236}">
                    <a16:creationId xmlns:a16="http://schemas.microsoft.com/office/drawing/2014/main" id="{26AEE673-F354-4285-A534-91591749A8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>
                <a:extLst>
                  <a:ext uri="{FF2B5EF4-FFF2-40B4-BE49-F238E27FC236}">
                    <a16:creationId xmlns:a16="http://schemas.microsoft.com/office/drawing/2014/main" id="{B7409190-58E2-46C5-9860-2B6B0E03A5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>
                <a:extLst>
                  <a:ext uri="{FF2B5EF4-FFF2-40B4-BE49-F238E27FC236}">
                    <a16:creationId xmlns:a16="http://schemas.microsoft.com/office/drawing/2014/main" id="{77E9C716-61AE-436F-9722-A944688719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>
                <a:extLst>
                  <a:ext uri="{FF2B5EF4-FFF2-40B4-BE49-F238E27FC236}">
                    <a16:creationId xmlns:a16="http://schemas.microsoft.com/office/drawing/2014/main" id="{A5CC1DE4-F0E2-4790-9472-B086A5974D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>
                <a:extLst>
                  <a:ext uri="{FF2B5EF4-FFF2-40B4-BE49-F238E27FC236}">
                    <a16:creationId xmlns:a16="http://schemas.microsoft.com/office/drawing/2014/main" id="{7B5EC363-4239-435C-A98E-1195A5F858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>
                <a:extLst>
                  <a:ext uri="{FF2B5EF4-FFF2-40B4-BE49-F238E27FC236}">
                    <a16:creationId xmlns:a16="http://schemas.microsoft.com/office/drawing/2014/main" id="{AF6754D8-3A78-40C0-A8CE-0BB0DCD6D4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>
                <a:extLst>
                  <a:ext uri="{FF2B5EF4-FFF2-40B4-BE49-F238E27FC236}">
                    <a16:creationId xmlns:a16="http://schemas.microsoft.com/office/drawing/2014/main" id="{329A7AF2-DF70-437F-86BA-515A45DF38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>
                <a:extLst>
                  <a:ext uri="{FF2B5EF4-FFF2-40B4-BE49-F238E27FC236}">
                    <a16:creationId xmlns:a16="http://schemas.microsoft.com/office/drawing/2014/main" id="{6D18432A-923D-4AE0-8503-298DCEF61C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>
                <a:extLst>
                  <a:ext uri="{FF2B5EF4-FFF2-40B4-BE49-F238E27FC236}">
                    <a16:creationId xmlns:a16="http://schemas.microsoft.com/office/drawing/2014/main" id="{6F46AB64-6CB4-465D-8AE4-A90E2C719A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>
                <a:extLst>
                  <a:ext uri="{FF2B5EF4-FFF2-40B4-BE49-F238E27FC236}">
                    <a16:creationId xmlns:a16="http://schemas.microsoft.com/office/drawing/2014/main" id="{DC41D7EC-B304-4A43-BE23-9A557F7AEE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>
                <a:extLst>
                  <a:ext uri="{FF2B5EF4-FFF2-40B4-BE49-F238E27FC236}">
                    <a16:creationId xmlns:a16="http://schemas.microsoft.com/office/drawing/2014/main" id="{C83CCF6B-ABF0-4619-8A7B-02A20235F1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>
                <a:extLst>
                  <a:ext uri="{FF2B5EF4-FFF2-40B4-BE49-F238E27FC236}">
                    <a16:creationId xmlns:a16="http://schemas.microsoft.com/office/drawing/2014/main" id="{E4C4471C-818D-4077-86F3-AAF2021D9E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>
                <a:extLst>
                  <a:ext uri="{FF2B5EF4-FFF2-40B4-BE49-F238E27FC236}">
                    <a16:creationId xmlns:a16="http://schemas.microsoft.com/office/drawing/2014/main" id="{29C9344C-B5B3-4D67-84CC-6B41ED9796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>
                <a:extLst>
                  <a:ext uri="{FF2B5EF4-FFF2-40B4-BE49-F238E27FC236}">
                    <a16:creationId xmlns:a16="http://schemas.microsoft.com/office/drawing/2014/main" id="{E517BE1D-646E-4F5D-86C3-18769E591F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>
                <a:extLst>
                  <a:ext uri="{FF2B5EF4-FFF2-40B4-BE49-F238E27FC236}">
                    <a16:creationId xmlns:a16="http://schemas.microsoft.com/office/drawing/2014/main" id="{59FAE524-8E1A-446A-88EF-866B078383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>
                <a:extLst>
                  <a:ext uri="{FF2B5EF4-FFF2-40B4-BE49-F238E27FC236}">
                    <a16:creationId xmlns:a16="http://schemas.microsoft.com/office/drawing/2014/main" id="{4D0829F0-4E75-473B-A7C9-465E5D0047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>
                <a:extLst>
                  <a:ext uri="{FF2B5EF4-FFF2-40B4-BE49-F238E27FC236}">
                    <a16:creationId xmlns:a16="http://schemas.microsoft.com/office/drawing/2014/main" id="{9BF17041-CF6D-46F7-9448-4B06D30081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>
                <a:extLst>
                  <a:ext uri="{FF2B5EF4-FFF2-40B4-BE49-F238E27FC236}">
                    <a16:creationId xmlns:a16="http://schemas.microsoft.com/office/drawing/2014/main" id="{3BF83D06-AD4B-4D23-A507-493AFA374D0B}"/>
                  </a:ext>
                </a:extLst>
              </p:cNvPr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>
                <a:extLst>
                  <a:ext uri="{FF2B5EF4-FFF2-40B4-BE49-F238E27FC236}">
                    <a16:creationId xmlns:a16="http://schemas.microsoft.com/office/drawing/2014/main" id="{7C355A98-CCBC-44A7-AA29-40E822EB56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>
                <a:extLst>
                  <a:ext uri="{FF2B5EF4-FFF2-40B4-BE49-F238E27FC236}">
                    <a16:creationId xmlns:a16="http://schemas.microsoft.com/office/drawing/2014/main" id="{A6B84427-3710-45EF-BD95-1404679269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>
                <a:extLst>
                  <a:ext uri="{FF2B5EF4-FFF2-40B4-BE49-F238E27FC236}">
                    <a16:creationId xmlns:a16="http://schemas.microsoft.com/office/drawing/2014/main" id="{9C303496-790A-4F84-87D0-0118C91ECF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>
                <a:extLst>
                  <a:ext uri="{FF2B5EF4-FFF2-40B4-BE49-F238E27FC236}">
                    <a16:creationId xmlns:a16="http://schemas.microsoft.com/office/drawing/2014/main" id="{BBDE52D5-B5C0-4450-A071-1A145C9021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>
                <a:extLst>
                  <a:ext uri="{FF2B5EF4-FFF2-40B4-BE49-F238E27FC236}">
                    <a16:creationId xmlns:a16="http://schemas.microsoft.com/office/drawing/2014/main" id="{BC37C0B1-B104-4F05-8D78-CBAFCE13F3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>
                <a:extLst>
                  <a:ext uri="{FF2B5EF4-FFF2-40B4-BE49-F238E27FC236}">
                    <a16:creationId xmlns:a16="http://schemas.microsoft.com/office/drawing/2014/main" id="{1258B71C-34AD-4AB0-8587-D06779BC94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>
                <a:extLst>
                  <a:ext uri="{FF2B5EF4-FFF2-40B4-BE49-F238E27FC236}">
                    <a16:creationId xmlns:a16="http://schemas.microsoft.com/office/drawing/2014/main" id="{9A648308-4272-4664-B9EE-318A0B3F75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>
                <a:extLst>
                  <a:ext uri="{FF2B5EF4-FFF2-40B4-BE49-F238E27FC236}">
                    <a16:creationId xmlns:a16="http://schemas.microsoft.com/office/drawing/2014/main" id="{B013B45D-7BE0-4D5F-BD8E-6BEF916327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>
                <a:extLst>
                  <a:ext uri="{FF2B5EF4-FFF2-40B4-BE49-F238E27FC236}">
                    <a16:creationId xmlns:a16="http://schemas.microsoft.com/office/drawing/2014/main" id="{FCDA56B6-B38E-4D3B-91AA-8C3DCF2786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>
                <a:extLst>
                  <a:ext uri="{FF2B5EF4-FFF2-40B4-BE49-F238E27FC236}">
                    <a16:creationId xmlns:a16="http://schemas.microsoft.com/office/drawing/2014/main" id="{730C8D1B-68CF-497D-A262-D2A22233EE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>
                <a:extLst>
                  <a:ext uri="{FF2B5EF4-FFF2-40B4-BE49-F238E27FC236}">
                    <a16:creationId xmlns:a16="http://schemas.microsoft.com/office/drawing/2014/main" id="{EEEB64A9-C973-4CF2-993A-61602EC9E141}"/>
                  </a:ext>
                </a:extLst>
              </p:cNvPr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>
                <a:extLst>
                  <a:ext uri="{FF2B5EF4-FFF2-40B4-BE49-F238E27FC236}">
                    <a16:creationId xmlns:a16="http://schemas.microsoft.com/office/drawing/2014/main" id="{726CB478-F709-4937-94FC-F32F94B7CD96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>
                <a:extLst>
                  <a:ext uri="{FF2B5EF4-FFF2-40B4-BE49-F238E27FC236}">
                    <a16:creationId xmlns:a16="http://schemas.microsoft.com/office/drawing/2014/main" id="{EBBA9ACC-1E13-4CC5-9E68-CD972367F144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>
                <a:extLst>
                  <a:ext uri="{FF2B5EF4-FFF2-40B4-BE49-F238E27FC236}">
                    <a16:creationId xmlns:a16="http://schemas.microsoft.com/office/drawing/2014/main" id="{50ADD1D4-6EA0-49D8-9C1A-1461D681BB2F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>
                <a:extLst>
                  <a:ext uri="{FF2B5EF4-FFF2-40B4-BE49-F238E27FC236}">
                    <a16:creationId xmlns:a16="http://schemas.microsoft.com/office/drawing/2014/main" id="{A569E0FB-8223-448A-A87B-F31C90CEEF53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>
                <a:extLst>
                  <a:ext uri="{FF2B5EF4-FFF2-40B4-BE49-F238E27FC236}">
                    <a16:creationId xmlns:a16="http://schemas.microsoft.com/office/drawing/2014/main" id="{BF78CA53-3C5E-4BCE-A22C-90B3F65A522F}"/>
                  </a:ext>
                </a:extLst>
              </p:cNvPr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>
                <a:extLst>
                  <a:ext uri="{FF2B5EF4-FFF2-40B4-BE49-F238E27FC236}">
                    <a16:creationId xmlns:a16="http://schemas.microsoft.com/office/drawing/2014/main" id="{3F33C03E-CEB7-41FF-B1C9-F80FC60DFA00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>
                <a:extLst>
                  <a:ext uri="{FF2B5EF4-FFF2-40B4-BE49-F238E27FC236}">
                    <a16:creationId xmlns:a16="http://schemas.microsoft.com/office/drawing/2014/main" id="{6BBE3406-E5C7-45F0-868B-1B784ABD188C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>
                <a:extLst>
                  <a:ext uri="{FF2B5EF4-FFF2-40B4-BE49-F238E27FC236}">
                    <a16:creationId xmlns:a16="http://schemas.microsoft.com/office/drawing/2014/main" id="{ECCBB4AD-5632-402B-9122-DD6629560335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>
                <a:extLst>
                  <a:ext uri="{FF2B5EF4-FFF2-40B4-BE49-F238E27FC236}">
                    <a16:creationId xmlns:a16="http://schemas.microsoft.com/office/drawing/2014/main" id="{1A31DF74-A005-464B-9393-36390279EEE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>
                <a:extLst>
                  <a:ext uri="{FF2B5EF4-FFF2-40B4-BE49-F238E27FC236}">
                    <a16:creationId xmlns:a16="http://schemas.microsoft.com/office/drawing/2014/main" id="{CAF763E0-FA02-4088-A2F3-DC64201C941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>
                <a:extLst>
                  <a:ext uri="{FF2B5EF4-FFF2-40B4-BE49-F238E27FC236}">
                    <a16:creationId xmlns:a16="http://schemas.microsoft.com/office/drawing/2014/main" id="{143F7461-FF8D-4302-9E25-CC7B6E784904}"/>
                  </a:ext>
                </a:extLst>
              </p:cNvPr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>
                <a:extLst>
                  <a:ext uri="{FF2B5EF4-FFF2-40B4-BE49-F238E27FC236}">
                    <a16:creationId xmlns:a16="http://schemas.microsoft.com/office/drawing/2014/main" id="{2FAC861D-5DD7-4320-9AA3-AA47F287D6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>
                <a:extLst>
                  <a:ext uri="{FF2B5EF4-FFF2-40B4-BE49-F238E27FC236}">
                    <a16:creationId xmlns:a16="http://schemas.microsoft.com/office/drawing/2014/main" id="{1141EE28-0A96-42A3-8F0D-4766D478D1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>
                <a:extLst>
                  <a:ext uri="{FF2B5EF4-FFF2-40B4-BE49-F238E27FC236}">
                    <a16:creationId xmlns:a16="http://schemas.microsoft.com/office/drawing/2014/main" id="{C32424FD-3156-4CFD-A801-B79A5143F9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>
                <a:extLst>
                  <a:ext uri="{FF2B5EF4-FFF2-40B4-BE49-F238E27FC236}">
                    <a16:creationId xmlns:a16="http://schemas.microsoft.com/office/drawing/2014/main" id="{04B04C7A-1B49-46BA-958A-4CEA944A83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>
                <a:extLst>
                  <a:ext uri="{FF2B5EF4-FFF2-40B4-BE49-F238E27FC236}">
                    <a16:creationId xmlns:a16="http://schemas.microsoft.com/office/drawing/2014/main" id="{4B461DAE-E53F-442C-9C88-03F948B309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>
                <a:extLst>
                  <a:ext uri="{FF2B5EF4-FFF2-40B4-BE49-F238E27FC236}">
                    <a16:creationId xmlns:a16="http://schemas.microsoft.com/office/drawing/2014/main" id="{E60E2CCD-32E9-44A6-8002-98065E72C2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>
                <a:extLst>
                  <a:ext uri="{FF2B5EF4-FFF2-40B4-BE49-F238E27FC236}">
                    <a16:creationId xmlns:a16="http://schemas.microsoft.com/office/drawing/2014/main" id="{BAF9DA06-29E9-4F7D-B882-7D1D06DACF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>
                <a:extLst>
                  <a:ext uri="{FF2B5EF4-FFF2-40B4-BE49-F238E27FC236}">
                    <a16:creationId xmlns:a16="http://schemas.microsoft.com/office/drawing/2014/main" id="{A42684B5-3D74-4CE3-AFB5-7427B28267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>
                <a:extLst>
                  <a:ext uri="{FF2B5EF4-FFF2-40B4-BE49-F238E27FC236}">
                    <a16:creationId xmlns:a16="http://schemas.microsoft.com/office/drawing/2014/main" id="{A6B85D04-1FEF-4CAC-B5A7-B6DF9CD712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>
                <a:extLst>
                  <a:ext uri="{FF2B5EF4-FFF2-40B4-BE49-F238E27FC236}">
                    <a16:creationId xmlns:a16="http://schemas.microsoft.com/office/drawing/2014/main" id="{C721A8CC-8E3B-4A9A-8CCE-8A5B6965FE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>
                <a:extLst>
                  <a:ext uri="{FF2B5EF4-FFF2-40B4-BE49-F238E27FC236}">
                    <a16:creationId xmlns:a16="http://schemas.microsoft.com/office/drawing/2014/main" id="{39B6BDB8-BD92-4D01-8A48-F1A8DFDBC7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>
                <a:extLst>
                  <a:ext uri="{FF2B5EF4-FFF2-40B4-BE49-F238E27FC236}">
                    <a16:creationId xmlns:a16="http://schemas.microsoft.com/office/drawing/2014/main" id="{5AB6D040-8164-4CCD-ABAC-7818FB330B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>
                <a:extLst>
                  <a:ext uri="{FF2B5EF4-FFF2-40B4-BE49-F238E27FC236}">
                    <a16:creationId xmlns:a16="http://schemas.microsoft.com/office/drawing/2014/main" id="{6F9E7CF0-B5D0-453E-9492-8BAF4136FB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>
                <a:extLst>
                  <a:ext uri="{FF2B5EF4-FFF2-40B4-BE49-F238E27FC236}">
                    <a16:creationId xmlns:a16="http://schemas.microsoft.com/office/drawing/2014/main" id="{F30890AA-DE71-44AD-88C8-2E8204AF8D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>
                <a:extLst>
                  <a:ext uri="{FF2B5EF4-FFF2-40B4-BE49-F238E27FC236}">
                    <a16:creationId xmlns:a16="http://schemas.microsoft.com/office/drawing/2014/main" id="{4A32F082-412A-4490-B7CC-237D3B45ED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>
                <a:extLst>
                  <a:ext uri="{FF2B5EF4-FFF2-40B4-BE49-F238E27FC236}">
                    <a16:creationId xmlns:a16="http://schemas.microsoft.com/office/drawing/2014/main" id="{C31894C8-AD5B-445E-8FE0-1D7F6F345D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>
                <a:extLst>
                  <a:ext uri="{FF2B5EF4-FFF2-40B4-BE49-F238E27FC236}">
                    <a16:creationId xmlns:a16="http://schemas.microsoft.com/office/drawing/2014/main" id="{FF87163E-138D-4340-A22C-2FFEB049E6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>
                <a:extLst>
                  <a:ext uri="{FF2B5EF4-FFF2-40B4-BE49-F238E27FC236}">
                    <a16:creationId xmlns:a16="http://schemas.microsoft.com/office/drawing/2014/main" id="{9A18E22B-0C05-4E92-8CFE-0E69EAEA16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>
                <a:extLst>
                  <a:ext uri="{FF2B5EF4-FFF2-40B4-BE49-F238E27FC236}">
                    <a16:creationId xmlns:a16="http://schemas.microsoft.com/office/drawing/2014/main" id="{35CCF40D-F166-43B5-830C-293E9F7024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>
                <a:extLst>
                  <a:ext uri="{FF2B5EF4-FFF2-40B4-BE49-F238E27FC236}">
                    <a16:creationId xmlns:a16="http://schemas.microsoft.com/office/drawing/2014/main" id="{002BD690-A16A-4616-A65E-E92E8D0EAF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>
                <a:extLst>
                  <a:ext uri="{FF2B5EF4-FFF2-40B4-BE49-F238E27FC236}">
                    <a16:creationId xmlns:a16="http://schemas.microsoft.com/office/drawing/2014/main" id="{8D235E10-2904-4C0F-A160-0390512826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>
                <a:extLst>
                  <a:ext uri="{FF2B5EF4-FFF2-40B4-BE49-F238E27FC236}">
                    <a16:creationId xmlns:a16="http://schemas.microsoft.com/office/drawing/2014/main" id="{D3B67ABC-CB85-4844-8C62-CDB2B788D5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>
                <a:extLst>
                  <a:ext uri="{FF2B5EF4-FFF2-40B4-BE49-F238E27FC236}">
                    <a16:creationId xmlns:a16="http://schemas.microsoft.com/office/drawing/2014/main" id="{C0E7B98C-76D7-4EBA-8BE8-E7263A0CC4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>
                <a:extLst>
                  <a:ext uri="{FF2B5EF4-FFF2-40B4-BE49-F238E27FC236}">
                    <a16:creationId xmlns:a16="http://schemas.microsoft.com/office/drawing/2014/main" id="{287DAD89-48D3-49AD-847B-87432166BB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>
                <a:extLst>
                  <a:ext uri="{FF2B5EF4-FFF2-40B4-BE49-F238E27FC236}">
                    <a16:creationId xmlns:a16="http://schemas.microsoft.com/office/drawing/2014/main" id="{640F1DDC-47B1-45AB-A9E1-033648B1C2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>
                <a:extLst>
                  <a:ext uri="{FF2B5EF4-FFF2-40B4-BE49-F238E27FC236}">
                    <a16:creationId xmlns:a16="http://schemas.microsoft.com/office/drawing/2014/main" id="{11B7011F-28B4-4D96-A3F3-5F8C411EB8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>
                <a:extLst>
                  <a:ext uri="{FF2B5EF4-FFF2-40B4-BE49-F238E27FC236}">
                    <a16:creationId xmlns:a16="http://schemas.microsoft.com/office/drawing/2014/main" id="{3040AC60-2864-44A1-83CA-752A6A2FE5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>
                <a:extLst>
                  <a:ext uri="{FF2B5EF4-FFF2-40B4-BE49-F238E27FC236}">
                    <a16:creationId xmlns:a16="http://schemas.microsoft.com/office/drawing/2014/main" id="{D424E168-0C91-4E16-B902-35D74A5FA886}"/>
                  </a:ext>
                </a:extLst>
              </p:cNvPr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>
                <a:extLst>
                  <a:ext uri="{FF2B5EF4-FFF2-40B4-BE49-F238E27FC236}">
                    <a16:creationId xmlns:a16="http://schemas.microsoft.com/office/drawing/2014/main" id="{F8CEE379-5F87-4F14-89AF-7BB6260DB2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>
                <a:extLst>
                  <a:ext uri="{FF2B5EF4-FFF2-40B4-BE49-F238E27FC236}">
                    <a16:creationId xmlns:a16="http://schemas.microsoft.com/office/drawing/2014/main" id="{ED0378E4-B565-4731-BB2B-946F0E0808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>
                <a:extLst>
                  <a:ext uri="{FF2B5EF4-FFF2-40B4-BE49-F238E27FC236}">
                    <a16:creationId xmlns:a16="http://schemas.microsoft.com/office/drawing/2014/main" id="{CFBE65DC-FFB5-4479-BAAB-E1D8825834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>
                <a:extLst>
                  <a:ext uri="{FF2B5EF4-FFF2-40B4-BE49-F238E27FC236}">
                    <a16:creationId xmlns:a16="http://schemas.microsoft.com/office/drawing/2014/main" id="{4F7241A2-3D58-4081-AA94-89DFD08981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>
                <a:extLst>
                  <a:ext uri="{FF2B5EF4-FFF2-40B4-BE49-F238E27FC236}">
                    <a16:creationId xmlns:a16="http://schemas.microsoft.com/office/drawing/2014/main" id="{38F9FAFC-E7F5-45F6-AEAA-219ACB1070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>
                <a:extLst>
                  <a:ext uri="{FF2B5EF4-FFF2-40B4-BE49-F238E27FC236}">
                    <a16:creationId xmlns:a16="http://schemas.microsoft.com/office/drawing/2014/main" id="{FDD7EF46-D3DD-463E-8C47-BEEA676998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>
                <a:extLst>
                  <a:ext uri="{FF2B5EF4-FFF2-40B4-BE49-F238E27FC236}">
                    <a16:creationId xmlns:a16="http://schemas.microsoft.com/office/drawing/2014/main" id="{37D5CA67-7730-439A-A73B-F578AB785C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>
                <a:extLst>
                  <a:ext uri="{FF2B5EF4-FFF2-40B4-BE49-F238E27FC236}">
                    <a16:creationId xmlns:a16="http://schemas.microsoft.com/office/drawing/2014/main" id="{9F37AB0F-C9FD-46B2-8EAA-14B42AA6BE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>
                <a:extLst>
                  <a:ext uri="{FF2B5EF4-FFF2-40B4-BE49-F238E27FC236}">
                    <a16:creationId xmlns:a16="http://schemas.microsoft.com/office/drawing/2014/main" id="{E5549BF6-7961-4437-B742-64DD925AE8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>
                <a:extLst>
                  <a:ext uri="{FF2B5EF4-FFF2-40B4-BE49-F238E27FC236}">
                    <a16:creationId xmlns:a16="http://schemas.microsoft.com/office/drawing/2014/main" id="{F5D79E74-5CEF-4225-955D-F8C4ED7C97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>
                <a:extLst>
                  <a:ext uri="{FF2B5EF4-FFF2-40B4-BE49-F238E27FC236}">
                    <a16:creationId xmlns:a16="http://schemas.microsoft.com/office/drawing/2014/main" id="{86005DD0-B3DC-4696-B6E4-582DA0E7A053}"/>
                  </a:ext>
                </a:extLst>
              </p:cNvPr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>
                <a:extLst>
                  <a:ext uri="{FF2B5EF4-FFF2-40B4-BE49-F238E27FC236}">
                    <a16:creationId xmlns:a16="http://schemas.microsoft.com/office/drawing/2014/main" id="{8B023562-E5CA-4A44-B377-CDAC1ECB37B2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>
                <a:extLst>
                  <a:ext uri="{FF2B5EF4-FFF2-40B4-BE49-F238E27FC236}">
                    <a16:creationId xmlns:a16="http://schemas.microsoft.com/office/drawing/2014/main" id="{BC4B4EE8-315C-4573-BC75-361ECA4DC3F0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>
                <a:extLst>
                  <a:ext uri="{FF2B5EF4-FFF2-40B4-BE49-F238E27FC236}">
                    <a16:creationId xmlns:a16="http://schemas.microsoft.com/office/drawing/2014/main" id="{14EA43EA-8E0D-48AE-9CB2-48ABF010AF50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>
                <a:extLst>
                  <a:ext uri="{FF2B5EF4-FFF2-40B4-BE49-F238E27FC236}">
                    <a16:creationId xmlns:a16="http://schemas.microsoft.com/office/drawing/2014/main" id="{B67490F6-C749-4361-9806-601415FA3B88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>
                <a:extLst>
                  <a:ext uri="{FF2B5EF4-FFF2-40B4-BE49-F238E27FC236}">
                    <a16:creationId xmlns:a16="http://schemas.microsoft.com/office/drawing/2014/main" id="{580D2334-AB98-4042-997D-1618044A6534}"/>
                  </a:ext>
                </a:extLst>
              </p:cNvPr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>
                <a:extLst>
                  <a:ext uri="{FF2B5EF4-FFF2-40B4-BE49-F238E27FC236}">
                    <a16:creationId xmlns:a16="http://schemas.microsoft.com/office/drawing/2014/main" id="{619C4596-88BB-465F-B7CC-543006D60B44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>
                <a:extLst>
                  <a:ext uri="{FF2B5EF4-FFF2-40B4-BE49-F238E27FC236}">
                    <a16:creationId xmlns:a16="http://schemas.microsoft.com/office/drawing/2014/main" id="{9AC884E1-8964-4CD4-B6A0-4BBBAD228E81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>
                <a:extLst>
                  <a:ext uri="{FF2B5EF4-FFF2-40B4-BE49-F238E27FC236}">
                    <a16:creationId xmlns:a16="http://schemas.microsoft.com/office/drawing/2014/main" id="{E50B2C22-8394-4A71-97CA-AFB3A791A27C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>
                <a:extLst>
                  <a:ext uri="{FF2B5EF4-FFF2-40B4-BE49-F238E27FC236}">
                    <a16:creationId xmlns:a16="http://schemas.microsoft.com/office/drawing/2014/main" id="{E9AE27CE-4432-46B5-A44F-9ED540FADD7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>
                <a:extLst>
                  <a:ext uri="{FF2B5EF4-FFF2-40B4-BE49-F238E27FC236}">
                    <a16:creationId xmlns:a16="http://schemas.microsoft.com/office/drawing/2014/main" id="{62CF6142-F395-4F28-BB26-8ADD5BC2806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>
                <a:extLst>
                  <a:ext uri="{FF2B5EF4-FFF2-40B4-BE49-F238E27FC236}">
                    <a16:creationId xmlns:a16="http://schemas.microsoft.com/office/drawing/2014/main" id="{CCBBCBFE-2AE8-42F6-9E99-832172B8622D}"/>
                  </a:ext>
                </a:extLst>
              </p:cNvPr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>
                <a:extLst>
                  <a:ext uri="{FF2B5EF4-FFF2-40B4-BE49-F238E27FC236}">
                    <a16:creationId xmlns:a16="http://schemas.microsoft.com/office/drawing/2014/main" id="{6EC5D48D-3A05-4C89-AAC5-B59A380021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>
                <a:extLst>
                  <a:ext uri="{FF2B5EF4-FFF2-40B4-BE49-F238E27FC236}">
                    <a16:creationId xmlns:a16="http://schemas.microsoft.com/office/drawing/2014/main" id="{65379487-D2BA-472E-8D3B-CE78D7F75E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>
                <a:extLst>
                  <a:ext uri="{FF2B5EF4-FFF2-40B4-BE49-F238E27FC236}">
                    <a16:creationId xmlns:a16="http://schemas.microsoft.com/office/drawing/2014/main" id="{64C4963B-6CD0-4618-B592-62F18ADB6D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>
                <a:extLst>
                  <a:ext uri="{FF2B5EF4-FFF2-40B4-BE49-F238E27FC236}">
                    <a16:creationId xmlns:a16="http://schemas.microsoft.com/office/drawing/2014/main" id="{B20A5C3C-E1C8-4698-BA21-93E88BE5F8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>
                <a:extLst>
                  <a:ext uri="{FF2B5EF4-FFF2-40B4-BE49-F238E27FC236}">
                    <a16:creationId xmlns:a16="http://schemas.microsoft.com/office/drawing/2014/main" id="{D11CA27D-1490-487A-BB0E-DA31194C13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>
                <a:extLst>
                  <a:ext uri="{FF2B5EF4-FFF2-40B4-BE49-F238E27FC236}">
                    <a16:creationId xmlns:a16="http://schemas.microsoft.com/office/drawing/2014/main" id="{507C8D9E-DF7A-4178-8E06-23D7CF5F2D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>
                <a:extLst>
                  <a:ext uri="{FF2B5EF4-FFF2-40B4-BE49-F238E27FC236}">
                    <a16:creationId xmlns:a16="http://schemas.microsoft.com/office/drawing/2014/main" id="{FCD90110-1EB9-4BF9-832B-EE2CB7210F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>
                <a:extLst>
                  <a:ext uri="{FF2B5EF4-FFF2-40B4-BE49-F238E27FC236}">
                    <a16:creationId xmlns:a16="http://schemas.microsoft.com/office/drawing/2014/main" id="{FB6901B6-1D2D-4130-A7C8-0C65DEF5AE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>
                <a:extLst>
                  <a:ext uri="{FF2B5EF4-FFF2-40B4-BE49-F238E27FC236}">
                    <a16:creationId xmlns:a16="http://schemas.microsoft.com/office/drawing/2014/main" id="{AB91DFBE-C8A3-440D-B9BB-C64A28677B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>
                <a:extLst>
                  <a:ext uri="{FF2B5EF4-FFF2-40B4-BE49-F238E27FC236}">
                    <a16:creationId xmlns:a16="http://schemas.microsoft.com/office/drawing/2014/main" id="{97F0E6C6-2579-4F41-9990-0939A9B351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>
                <a:extLst>
                  <a:ext uri="{FF2B5EF4-FFF2-40B4-BE49-F238E27FC236}">
                    <a16:creationId xmlns:a16="http://schemas.microsoft.com/office/drawing/2014/main" id="{BE2387DA-2309-459D-B4CD-EA6E01EEBE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>
                <a:extLst>
                  <a:ext uri="{FF2B5EF4-FFF2-40B4-BE49-F238E27FC236}">
                    <a16:creationId xmlns:a16="http://schemas.microsoft.com/office/drawing/2014/main" id="{354F5DB3-2279-4FB9-907F-AE737462A0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>
                <a:extLst>
                  <a:ext uri="{FF2B5EF4-FFF2-40B4-BE49-F238E27FC236}">
                    <a16:creationId xmlns:a16="http://schemas.microsoft.com/office/drawing/2014/main" id="{DB91EFDD-EEBC-48EC-BB37-DF3E29FDF8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>
                <a:extLst>
                  <a:ext uri="{FF2B5EF4-FFF2-40B4-BE49-F238E27FC236}">
                    <a16:creationId xmlns:a16="http://schemas.microsoft.com/office/drawing/2014/main" id="{9EF86FB4-5229-4FB3-BF0B-0BBA05E79A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>
                <a:extLst>
                  <a:ext uri="{FF2B5EF4-FFF2-40B4-BE49-F238E27FC236}">
                    <a16:creationId xmlns:a16="http://schemas.microsoft.com/office/drawing/2014/main" id="{800B041D-8727-4610-9E98-3D9DC91CFD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>
                <a:extLst>
                  <a:ext uri="{FF2B5EF4-FFF2-40B4-BE49-F238E27FC236}">
                    <a16:creationId xmlns:a16="http://schemas.microsoft.com/office/drawing/2014/main" id="{5691C6B7-C88B-4B15-86F2-ED74ABB01C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>
                <a:extLst>
                  <a:ext uri="{FF2B5EF4-FFF2-40B4-BE49-F238E27FC236}">
                    <a16:creationId xmlns:a16="http://schemas.microsoft.com/office/drawing/2014/main" id="{9E998F59-489A-4F49-8510-EF07215254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>
                <a:extLst>
                  <a:ext uri="{FF2B5EF4-FFF2-40B4-BE49-F238E27FC236}">
                    <a16:creationId xmlns:a16="http://schemas.microsoft.com/office/drawing/2014/main" id="{C60D4B9A-E74C-4134-A392-2AD0084329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>
                <a:extLst>
                  <a:ext uri="{FF2B5EF4-FFF2-40B4-BE49-F238E27FC236}">
                    <a16:creationId xmlns:a16="http://schemas.microsoft.com/office/drawing/2014/main" id="{42B5E098-F67D-4F91-B0A1-3E12CE2692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>
                <a:extLst>
                  <a:ext uri="{FF2B5EF4-FFF2-40B4-BE49-F238E27FC236}">
                    <a16:creationId xmlns:a16="http://schemas.microsoft.com/office/drawing/2014/main" id="{519AD4D1-FCD2-43BC-84E9-8AB426F6A8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>
                <a:extLst>
                  <a:ext uri="{FF2B5EF4-FFF2-40B4-BE49-F238E27FC236}">
                    <a16:creationId xmlns:a16="http://schemas.microsoft.com/office/drawing/2014/main" id="{D6580ABB-20F7-4CA1-B2C4-074175BC36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>
                <a:extLst>
                  <a:ext uri="{FF2B5EF4-FFF2-40B4-BE49-F238E27FC236}">
                    <a16:creationId xmlns:a16="http://schemas.microsoft.com/office/drawing/2014/main" id="{A15141CA-D990-4ACC-AF3B-B5AF9E858E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>
                <a:extLst>
                  <a:ext uri="{FF2B5EF4-FFF2-40B4-BE49-F238E27FC236}">
                    <a16:creationId xmlns:a16="http://schemas.microsoft.com/office/drawing/2014/main" id="{221FC066-07FF-42B5-BA0B-15BAB86375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>
                <a:extLst>
                  <a:ext uri="{FF2B5EF4-FFF2-40B4-BE49-F238E27FC236}">
                    <a16:creationId xmlns:a16="http://schemas.microsoft.com/office/drawing/2014/main" id="{FE56EAB8-A9DC-4ABD-85AE-62C786C2DE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>
                <a:extLst>
                  <a:ext uri="{FF2B5EF4-FFF2-40B4-BE49-F238E27FC236}">
                    <a16:creationId xmlns:a16="http://schemas.microsoft.com/office/drawing/2014/main" id="{EDADD740-CD9A-4659-A7A7-8F7AB26F6C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>
                <a:extLst>
                  <a:ext uri="{FF2B5EF4-FFF2-40B4-BE49-F238E27FC236}">
                    <a16:creationId xmlns:a16="http://schemas.microsoft.com/office/drawing/2014/main" id="{3BAB3010-FDD5-4D7B-8CA4-2FF21799F9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>
                <a:extLst>
                  <a:ext uri="{FF2B5EF4-FFF2-40B4-BE49-F238E27FC236}">
                    <a16:creationId xmlns:a16="http://schemas.microsoft.com/office/drawing/2014/main" id="{607416EE-C10D-452A-AD6E-53A243E9EC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>
                <a:extLst>
                  <a:ext uri="{FF2B5EF4-FFF2-40B4-BE49-F238E27FC236}">
                    <a16:creationId xmlns:a16="http://schemas.microsoft.com/office/drawing/2014/main" id="{606A761C-A80C-4361-836A-D124DA9D362B}"/>
                  </a:ext>
                </a:extLst>
              </p:cNvPr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>
                <a:extLst>
                  <a:ext uri="{FF2B5EF4-FFF2-40B4-BE49-F238E27FC236}">
                    <a16:creationId xmlns:a16="http://schemas.microsoft.com/office/drawing/2014/main" id="{527D07FE-AD91-4ED7-B39B-F79341B760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>
                <a:extLst>
                  <a:ext uri="{FF2B5EF4-FFF2-40B4-BE49-F238E27FC236}">
                    <a16:creationId xmlns:a16="http://schemas.microsoft.com/office/drawing/2014/main" id="{663FC4B9-9DA3-408B-9BB1-AC4F176446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>
                <a:extLst>
                  <a:ext uri="{FF2B5EF4-FFF2-40B4-BE49-F238E27FC236}">
                    <a16:creationId xmlns:a16="http://schemas.microsoft.com/office/drawing/2014/main" id="{39C5FBBB-76F8-4B96-A65A-C06841EE31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>
                <a:extLst>
                  <a:ext uri="{FF2B5EF4-FFF2-40B4-BE49-F238E27FC236}">
                    <a16:creationId xmlns:a16="http://schemas.microsoft.com/office/drawing/2014/main" id="{83373A15-159B-49A6-82BC-7977ACE2A2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>
                <a:extLst>
                  <a:ext uri="{FF2B5EF4-FFF2-40B4-BE49-F238E27FC236}">
                    <a16:creationId xmlns:a16="http://schemas.microsoft.com/office/drawing/2014/main" id="{C47D696B-2CAF-415F-9BF2-199D98E9B9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>
                <a:extLst>
                  <a:ext uri="{FF2B5EF4-FFF2-40B4-BE49-F238E27FC236}">
                    <a16:creationId xmlns:a16="http://schemas.microsoft.com/office/drawing/2014/main" id="{ABA925F5-7D27-4F87-8DBB-8FBE6D0D0A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>
                <a:extLst>
                  <a:ext uri="{FF2B5EF4-FFF2-40B4-BE49-F238E27FC236}">
                    <a16:creationId xmlns:a16="http://schemas.microsoft.com/office/drawing/2014/main" id="{6C810D7C-0678-4C32-A26B-A7FBCE2F35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>
                <a:extLst>
                  <a:ext uri="{FF2B5EF4-FFF2-40B4-BE49-F238E27FC236}">
                    <a16:creationId xmlns:a16="http://schemas.microsoft.com/office/drawing/2014/main" id="{DFC93F81-B157-4444-9F9B-DD38265B51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>
                <a:extLst>
                  <a:ext uri="{FF2B5EF4-FFF2-40B4-BE49-F238E27FC236}">
                    <a16:creationId xmlns:a16="http://schemas.microsoft.com/office/drawing/2014/main" id="{CEF5963E-E48A-4063-8B4B-E5CA0B797D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>
                <a:extLst>
                  <a:ext uri="{FF2B5EF4-FFF2-40B4-BE49-F238E27FC236}">
                    <a16:creationId xmlns:a16="http://schemas.microsoft.com/office/drawing/2014/main" id="{A2029B2F-1C90-4A4F-8871-11E544F876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>
                <a:extLst>
                  <a:ext uri="{FF2B5EF4-FFF2-40B4-BE49-F238E27FC236}">
                    <a16:creationId xmlns:a16="http://schemas.microsoft.com/office/drawing/2014/main" id="{EFEA9E15-1ADB-4CA2-9888-FDE6BE3231C5}"/>
                  </a:ext>
                </a:extLst>
              </p:cNvPr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>
                <a:extLst>
                  <a:ext uri="{FF2B5EF4-FFF2-40B4-BE49-F238E27FC236}">
                    <a16:creationId xmlns:a16="http://schemas.microsoft.com/office/drawing/2014/main" id="{4EDD6FD0-63A6-4D21-883D-1A425C00A48F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>
                <a:extLst>
                  <a:ext uri="{FF2B5EF4-FFF2-40B4-BE49-F238E27FC236}">
                    <a16:creationId xmlns:a16="http://schemas.microsoft.com/office/drawing/2014/main" id="{9152DEE7-DAE1-418E-8A47-F2097B63A52B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>
                <a:extLst>
                  <a:ext uri="{FF2B5EF4-FFF2-40B4-BE49-F238E27FC236}">
                    <a16:creationId xmlns:a16="http://schemas.microsoft.com/office/drawing/2014/main" id="{ADF62DF5-736C-4897-AFA9-C058B9F95F7A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>
                <a:extLst>
                  <a:ext uri="{FF2B5EF4-FFF2-40B4-BE49-F238E27FC236}">
                    <a16:creationId xmlns:a16="http://schemas.microsoft.com/office/drawing/2014/main" id="{1BE930EE-1042-4AA7-BA13-4CBF9E8BBD04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>
                <a:extLst>
                  <a:ext uri="{FF2B5EF4-FFF2-40B4-BE49-F238E27FC236}">
                    <a16:creationId xmlns:a16="http://schemas.microsoft.com/office/drawing/2014/main" id="{525D8F92-9628-4183-8737-B49A9D842852}"/>
                  </a:ext>
                </a:extLst>
              </p:cNvPr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>
                <a:extLst>
                  <a:ext uri="{FF2B5EF4-FFF2-40B4-BE49-F238E27FC236}">
                    <a16:creationId xmlns:a16="http://schemas.microsoft.com/office/drawing/2014/main" id="{0026C844-3575-4D62-991B-14047824BFF0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>
                <a:extLst>
                  <a:ext uri="{FF2B5EF4-FFF2-40B4-BE49-F238E27FC236}">
                    <a16:creationId xmlns:a16="http://schemas.microsoft.com/office/drawing/2014/main" id="{0AAA02A4-4B1A-4056-924F-BF4537D010FE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>
                <a:extLst>
                  <a:ext uri="{FF2B5EF4-FFF2-40B4-BE49-F238E27FC236}">
                    <a16:creationId xmlns:a16="http://schemas.microsoft.com/office/drawing/2014/main" id="{B7FCF6AF-CE7F-4190-A358-0F6BE3A9E8DE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>
                <a:extLst>
                  <a:ext uri="{FF2B5EF4-FFF2-40B4-BE49-F238E27FC236}">
                    <a16:creationId xmlns:a16="http://schemas.microsoft.com/office/drawing/2014/main" id="{F53B2CD7-535D-4719-9E3D-BCF34E19012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>
                <a:extLst>
                  <a:ext uri="{FF2B5EF4-FFF2-40B4-BE49-F238E27FC236}">
                    <a16:creationId xmlns:a16="http://schemas.microsoft.com/office/drawing/2014/main" id="{0DBD768F-5491-4856-B9F2-AA7006BA33F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>
                <a:extLst>
                  <a:ext uri="{FF2B5EF4-FFF2-40B4-BE49-F238E27FC236}">
                    <a16:creationId xmlns:a16="http://schemas.microsoft.com/office/drawing/2014/main" id="{C4D9BAF9-4614-4000-9B3B-1332FC9E8581}"/>
                  </a:ext>
                </a:extLst>
              </p:cNvPr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>
                <a:extLst>
                  <a:ext uri="{FF2B5EF4-FFF2-40B4-BE49-F238E27FC236}">
                    <a16:creationId xmlns:a16="http://schemas.microsoft.com/office/drawing/2014/main" id="{3C19661D-22AF-4F06-8E38-F9D3C1B45F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>
                <a:extLst>
                  <a:ext uri="{FF2B5EF4-FFF2-40B4-BE49-F238E27FC236}">
                    <a16:creationId xmlns:a16="http://schemas.microsoft.com/office/drawing/2014/main" id="{3A69CF16-47B7-4784-9829-C14C684EDF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>
                <a:extLst>
                  <a:ext uri="{FF2B5EF4-FFF2-40B4-BE49-F238E27FC236}">
                    <a16:creationId xmlns:a16="http://schemas.microsoft.com/office/drawing/2014/main" id="{931DB59F-B658-4078-B022-15137F8325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>
                <a:extLst>
                  <a:ext uri="{FF2B5EF4-FFF2-40B4-BE49-F238E27FC236}">
                    <a16:creationId xmlns:a16="http://schemas.microsoft.com/office/drawing/2014/main" id="{45DA1CF1-C076-441F-9FC3-714422D205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>
                <a:extLst>
                  <a:ext uri="{FF2B5EF4-FFF2-40B4-BE49-F238E27FC236}">
                    <a16:creationId xmlns:a16="http://schemas.microsoft.com/office/drawing/2014/main" id="{7027DC09-86D2-4244-A45D-D3D4B96FE9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>
                <a:extLst>
                  <a:ext uri="{FF2B5EF4-FFF2-40B4-BE49-F238E27FC236}">
                    <a16:creationId xmlns:a16="http://schemas.microsoft.com/office/drawing/2014/main" id="{91F79188-CC35-440E-92A0-989D7A248C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>
                <a:extLst>
                  <a:ext uri="{FF2B5EF4-FFF2-40B4-BE49-F238E27FC236}">
                    <a16:creationId xmlns:a16="http://schemas.microsoft.com/office/drawing/2014/main" id="{7D75D245-0B3C-406A-89D6-8C3A71F942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>
                <a:extLst>
                  <a:ext uri="{FF2B5EF4-FFF2-40B4-BE49-F238E27FC236}">
                    <a16:creationId xmlns:a16="http://schemas.microsoft.com/office/drawing/2014/main" id="{68CEFCFA-96B8-4B91-94D0-1A1540A027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>
                <a:extLst>
                  <a:ext uri="{FF2B5EF4-FFF2-40B4-BE49-F238E27FC236}">
                    <a16:creationId xmlns:a16="http://schemas.microsoft.com/office/drawing/2014/main" id="{9F238D0D-2EFD-4C7E-9F3D-BAF25055C6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>
                <a:extLst>
                  <a:ext uri="{FF2B5EF4-FFF2-40B4-BE49-F238E27FC236}">
                    <a16:creationId xmlns:a16="http://schemas.microsoft.com/office/drawing/2014/main" id="{EC6286E7-0526-4AF0-9D98-2777CB0EB6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>
                <a:extLst>
                  <a:ext uri="{FF2B5EF4-FFF2-40B4-BE49-F238E27FC236}">
                    <a16:creationId xmlns:a16="http://schemas.microsoft.com/office/drawing/2014/main" id="{A8AC4E2F-6EDD-4AE1-9922-5A6120C04C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>
                <a:extLst>
                  <a:ext uri="{FF2B5EF4-FFF2-40B4-BE49-F238E27FC236}">
                    <a16:creationId xmlns:a16="http://schemas.microsoft.com/office/drawing/2014/main" id="{235C58F4-AFB3-49E3-9FB4-DB894E18F7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>
                <a:extLst>
                  <a:ext uri="{FF2B5EF4-FFF2-40B4-BE49-F238E27FC236}">
                    <a16:creationId xmlns:a16="http://schemas.microsoft.com/office/drawing/2014/main" id="{4327BD12-C4D2-400B-86E1-7E45FCFDCA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>
                <a:extLst>
                  <a:ext uri="{FF2B5EF4-FFF2-40B4-BE49-F238E27FC236}">
                    <a16:creationId xmlns:a16="http://schemas.microsoft.com/office/drawing/2014/main" id="{CF841279-B980-476D-A300-33B95A4CE6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>
                <a:extLst>
                  <a:ext uri="{FF2B5EF4-FFF2-40B4-BE49-F238E27FC236}">
                    <a16:creationId xmlns:a16="http://schemas.microsoft.com/office/drawing/2014/main" id="{11155856-394E-410F-9C9E-9D658B5333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>
                <a:extLst>
                  <a:ext uri="{FF2B5EF4-FFF2-40B4-BE49-F238E27FC236}">
                    <a16:creationId xmlns:a16="http://schemas.microsoft.com/office/drawing/2014/main" id="{48FEBD3A-83F8-40F6-96C4-F37B3E9BBC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>
                <a:extLst>
                  <a:ext uri="{FF2B5EF4-FFF2-40B4-BE49-F238E27FC236}">
                    <a16:creationId xmlns:a16="http://schemas.microsoft.com/office/drawing/2014/main" id="{39DCD45B-0E4E-4F48-AB7F-B1D1580550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>
                <a:extLst>
                  <a:ext uri="{FF2B5EF4-FFF2-40B4-BE49-F238E27FC236}">
                    <a16:creationId xmlns:a16="http://schemas.microsoft.com/office/drawing/2014/main" id="{3D846F0E-35E6-40A6-B8A8-4E97152CA7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>
                <a:extLst>
                  <a:ext uri="{FF2B5EF4-FFF2-40B4-BE49-F238E27FC236}">
                    <a16:creationId xmlns:a16="http://schemas.microsoft.com/office/drawing/2014/main" id="{12DF10DA-ADA6-4589-B58A-239801A6E2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>
                <a:extLst>
                  <a:ext uri="{FF2B5EF4-FFF2-40B4-BE49-F238E27FC236}">
                    <a16:creationId xmlns:a16="http://schemas.microsoft.com/office/drawing/2014/main" id="{7796DED2-81E4-42E1-B79A-8F054DDE33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>
                <a:extLst>
                  <a:ext uri="{FF2B5EF4-FFF2-40B4-BE49-F238E27FC236}">
                    <a16:creationId xmlns:a16="http://schemas.microsoft.com/office/drawing/2014/main" id="{0590AC4B-CBBA-4DAC-9098-F49970F84D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>
                <a:extLst>
                  <a:ext uri="{FF2B5EF4-FFF2-40B4-BE49-F238E27FC236}">
                    <a16:creationId xmlns:a16="http://schemas.microsoft.com/office/drawing/2014/main" id="{3B6B7DEF-15F1-4C37-B9E3-4AD85628A2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>
                <a:extLst>
                  <a:ext uri="{FF2B5EF4-FFF2-40B4-BE49-F238E27FC236}">
                    <a16:creationId xmlns:a16="http://schemas.microsoft.com/office/drawing/2014/main" id="{80B94142-9010-418B-8D38-1537504907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>
                <a:extLst>
                  <a:ext uri="{FF2B5EF4-FFF2-40B4-BE49-F238E27FC236}">
                    <a16:creationId xmlns:a16="http://schemas.microsoft.com/office/drawing/2014/main" id="{BDD28F77-A229-4717-A93B-D2657FFA6E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>
                <a:extLst>
                  <a:ext uri="{FF2B5EF4-FFF2-40B4-BE49-F238E27FC236}">
                    <a16:creationId xmlns:a16="http://schemas.microsoft.com/office/drawing/2014/main" id="{B451480C-F9FC-47CD-A801-201C1621FF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>
                <a:extLst>
                  <a:ext uri="{FF2B5EF4-FFF2-40B4-BE49-F238E27FC236}">
                    <a16:creationId xmlns:a16="http://schemas.microsoft.com/office/drawing/2014/main" id="{F8D0E14D-A3EC-42EC-9732-3F276A52EA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>
                <a:extLst>
                  <a:ext uri="{FF2B5EF4-FFF2-40B4-BE49-F238E27FC236}">
                    <a16:creationId xmlns:a16="http://schemas.microsoft.com/office/drawing/2014/main" id="{620F3BE3-0E06-4C24-AA83-B2BDA57EADD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>
                <a:extLst>
                  <a:ext uri="{FF2B5EF4-FFF2-40B4-BE49-F238E27FC236}">
                    <a16:creationId xmlns:a16="http://schemas.microsoft.com/office/drawing/2014/main" id="{77F0AE29-434E-4AA1-A699-3387881D230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>
                <a:extLst>
                  <a:ext uri="{FF2B5EF4-FFF2-40B4-BE49-F238E27FC236}">
                    <a16:creationId xmlns:a16="http://schemas.microsoft.com/office/drawing/2014/main" id="{D02C51D1-8E74-46F7-B0A9-C2E87574A33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>
                <a:extLst>
                  <a:ext uri="{FF2B5EF4-FFF2-40B4-BE49-F238E27FC236}">
                    <a16:creationId xmlns:a16="http://schemas.microsoft.com/office/drawing/2014/main" id="{1D3D1589-2C07-410F-A574-5B1609294CC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>
                <a:extLst>
                  <a:ext uri="{FF2B5EF4-FFF2-40B4-BE49-F238E27FC236}">
                    <a16:creationId xmlns:a16="http://schemas.microsoft.com/office/drawing/2014/main" id="{A3775F37-B4A3-4349-8F82-71C7BA7F632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>
                <a:extLst>
                  <a:ext uri="{FF2B5EF4-FFF2-40B4-BE49-F238E27FC236}">
                    <a16:creationId xmlns:a16="http://schemas.microsoft.com/office/drawing/2014/main" id="{04EFD0A9-C8EC-4F1A-BF0E-D9D67DB449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96835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Rectangle 2">
            <a:extLst>
              <a:ext uri="{FF2B5EF4-FFF2-40B4-BE49-F238E27FC236}">
                <a16:creationId xmlns:a16="http://schemas.microsoft.com/office/drawing/2014/main" id="{7124C843-08A9-49E8-B445-F7B82CFDF89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047081" y="156905"/>
            <a:ext cx="8097837" cy="990600"/>
          </a:xfrm>
        </p:spPr>
        <p:txBody>
          <a:bodyPr>
            <a:normAutofit/>
          </a:bodyPr>
          <a:lstStyle/>
          <a:p>
            <a:pPr algn="ctr"/>
            <a:r>
              <a:rPr lang="en-GB" altLang="en-US" sz="3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Why can we not yet rule out   anti-E?</a:t>
            </a:r>
          </a:p>
        </p:txBody>
      </p:sp>
      <p:sp>
        <p:nvSpPr>
          <p:cNvPr id="240643" name="Rectangle 3">
            <a:extLst>
              <a:ext uri="{FF2B5EF4-FFF2-40B4-BE49-F238E27FC236}">
                <a16:creationId xmlns:a16="http://schemas.microsoft.com/office/drawing/2014/main" id="{78ACE90D-E885-49E6-A865-34EB00C08F7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38200" y="1253331"/>
            <a:ext cx="10515600" cy="4351338"/>
          </a:xfrm>
        </p:spPr>
        <p:txBody>
          <a:bodyPr>
            <a:normAutofit fontScale="92500" lnSpcReduction="10000"/>
          </a:bodyPr>
          <a:lstStyle/>
          <a:p>
            <a:pPr marL="609600" indent="-609600"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 can.  The plasma did not react with the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r”r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Lu(a-),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Kp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(a-) panel cell.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 need to test the plasma with another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r”r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   Lu(a-),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Kp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(a-) red cell.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 can actually rule in an anti-E, as both R</a:t>
            </a:r>
            <a:r>
              <a:rPr lang="en-GB" altLang="en-US" b="1" baseline="-25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GB" altLang="en-US" b="1" baseline="-25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panel cells gave positive results with the plasma.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Another reason.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460DDB5-2865-4F50-9901-A65E344AE956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8F332920-69FC-43A6-AE3C-3B541E775AF5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78622A83-BFC4-4FA3-9190-3306855522D9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94991B4C-0E2A-4A42-B003-E8DDA134874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>
                <a:extLst>
                  <a:ext uri="{FF2B5EF4-FFF2-40B4-BE49-F238E27FC236}">
                    <a16:creationId xmlns:a16="http://schemas.microsoft.com/office/drawing/2014/main" id="{A13F13AC-8119-4FAB-ACC7-E22CB71932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>
                <a:extLst>
                  <a:ext uri="{FF2B5EF4-FFF2-40B4-BE49-F238E27FC236}">
                    <a16:creationId xmlns:a16="http://schemas.microsoft.com/office/drawing/2014/main" id="{D5B6C525-C759-416F-912B-D898474725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>
                <a:extLst>
                  <a:ext uri="{FF2B5EF4-FFF2-40B4-BE49-F238E27FC236}">
                    <a16:creationId xmlns:a16="http://schemas.microsoft.com/office/drawing/2014/main" id="{7CA46350-25B9-42A3-8FDA-598391F683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>
                <a:extLst>
                  <a:ext uri="{FF2B5EF4-FFF2-40B4-BE49-F238E27FC236}">
                    <a16:creationId xmlns:a16="http://schemas.microsoft.com/office/drawing/2014/main" id="{71267906-0976-41D2-9E22-94E29B9238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>
                <a:extLst>
                  <a:ext uri="{FF2B5EF4-FFF2-40B4-BE49-F238E27FC236}">
                    <a16:creationId xmlns:a16="http://schemas.microsoft.com/office/drawing/2014/main" id="{CA1B8E77-AC39-4740-A74E-2AFC92192D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>
                <a:extLst>
                  <a:ext uri="{FF2B5EF4-FFF2-40B4-BE49-F238E27FC236}">
                    <a16:creationId xmlns:a16="http://schemas.microsoft.com/office/drawing/2014/main" id="{0EBDEDC8-795E-4EC7-BEC6-E9F28368A6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>
                <a:extLst>
                  <a:ext uri="{FF2B5EF4-FFF2-40B4-BE49-F238E27FC236}">
                    <a16:creationId xmlns:a16="http://schemas.microsoft.com/office/drawing/2014/main" id="{E5D72F5E-E6B7-4213-8E21-CAFFE38081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>
                <a:extLst>
                  <a:ext uri="{FF2B5EF4-FFF2-40B4-BE49-F238E27FC236}">
                    <a16:creationId xmlns:a16="http://schemas.microsoft.com/office/drawing/2014/main" id="{6EEC6E39-3A05-4276-9906-E39184069F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>
                <a:extLst>
                  <a:ext uri="{FF2B5EF4-FFF2-40B4-BE49-F238E27FC236}">
                    <a16:creationId xmlns:a16="http://schemas.microsoft.com/office/drawing/2014/main" id="{E7E187FC-842E-455C-A13E-068135ADD8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>
                <a:extLst>
                  <a:ext uri="{FF2B5EF4-FFF2-40B4-BE49-F238E27FC236}">
                    <a16:creationId xmlns:a16="http://schemas.microsoft.com/office/drawing/2014/main" id="{FBDC2971-C006-4402-865C-05AC31E87D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>
                <a:extLst>
                  <a:ext uri="{FF2B5EF4-FFF2-40B4-BE49-F238E27FC236}">
                    <a16:creationId xmlns:a16="http://schemas.microsoft.com/office/drawing/2014/main" id="{77056A6D-E1F0-4ED5-9C2B-F8E8F68C01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>
                <a:extLst>
                  <a:ext uri="{FF2B5EF4-FFF2-40B4-BE49-F238E27FC236}">
                    <a16:creationId xmlns:a16="http://schemas.microsoft.com/office/drawing/2014/main" id="{BA492AFC-C2AE-4ED0-908A-16210A998A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>
                <a:extLst>
                  <a:ext uri="{FF2B5EF4-FFF2-40B4-BE49-F238E27FC236}">
                    <a16:creationId xmlns:a16="http://schemas.microsoft.com/office/drawing/2014/main" id="{716A5DAB-B008-44BD-935B-C79E15958A44}"/>
                  </a:ext>
                </a:extLst>
              </p:cNvPr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>
                <a:extLst>
                  <a:ext uri="{FF2B5EF4-FFF2-40B4-BE49-F238E27FC236}">
                    <a16:creationId xmlns:a16="http://schemas.microsoft.com/office/drawing/2014/main" id="{8D879909-83F9-45BC-8331-6F8927F1971B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>
                <a:extLst>
                  <a:ext uri="{FF2B5EF4-FFF2-40B4-BE49-F238E27FC236}">
                    <a16:creationId xmlns:a16="http://schemas.microsoft.com/office/drawing/2014/main" id="{B85D0429-5A74-40D6-AD6E-9641077192B9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>
                <a:extLst>
                  <a:ext uri="{FF2B5EF4-FFF2-40B4-BE49-F238E27FC236}">
                    <a16:creationId xmlns:a16="http://schemas.microsoft.com/office/drawing/2014/main" id="{BD904AD5-5C84-401F-8D12-773F21A3628B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>
                <a:extLst>
                  <a:ext uri="{FF2B5EF4-FFF2-40B4-BE49-F238E27FC236}">
                    <a16:creationId xmlns:a16="http://schemas.microsoft.com/office/drawing/2014/main" id="{0150A90D-962C-416F-9D89-23CCB5CDC6EF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>
                <a:extLst>
                  <a:ext uri="{FF2B5EF4-FFF2-40B4-BE49-F238E27FC236}">
                    <a16:creationId xmlns:a16="http://schemas.microsoft.com/office/drawing/2014/main" id="{30A15B17-32A7-4ACD-A95A-183230CE2CDB}"/>
                  </a:ext>
                </a:extLst>
              </p:cNvPr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>
                <a:extLst>
                  <a:ext uri="{FF2B5EF4-FFF2-40B4-BE49-F238E27FC236}">
                    <a16:creationId xmlns:a16="http://schemas.microsoft.com/office/drawing/2014/main" id="{C2B71DEA-0661-4607-977C-5937CA82AFF1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>
                <a:extLst>
                  <a:ext uri="{FF2B5EF4-FFF2-40B4-BE49-F238E27FC236}">
                    <a16:creationId xmlns:a16="http://schemas.microsoft.com/office/drawing/2014/main" id="{3DCBF0CD-7AA3-49CA-8D0A-A151B2C00D70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>
                <a:extLst>
                  <a:ext uri="{FF2B5EF4-FFF2-40B4-BE49-F238E27FC236}">
                    <a16:creationId xmlns:a16="http://schemas.microsoft.com/office/drawing/2014/main" id="{D544F298-FA8E-4718-982A-024198EAB539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>
                <a:extLst>
                  <a:ext uri="{FF2B5EF4-FFF2-40B4-BE49-F238E27FC236}">
                    <a16:creationId xmlns:a16="http://schemas.microsoft.com/office/drawing/2014/main" id="{BF876849-4D5C-40F2-A9FA-CF4DD0EF162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>
                <a:extLst>
                  <a:ext uri="{FF2B5EF4-FFF2-40B4-BE49-F238E27FC236}">
                    <a16:creationId xmlns:a16="http://schemas.microsoft.com/office/drawing/2014/main" id="{5D5C64C8-455E-46B3-97C6-6EEFA98DF57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>
                <a:extLst>
                  <a:ext uri="{FF2B5EF4-FFF2-40B4-BE49-F238E27FC236}">
                    <a16:creationId xmlns:a16="http://schemas.microsoft.com/office/drawing/2014/main" id="{49F0B0E1-6A22-4196-93F3-BAD911B46405}"/>
                  </a:ext>
                </a:extLst>
              </p:cNvPr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>
                <a:extLst>
                  <a:ext uri="{FF2B5EF4-FFF2-40B4-BE49-F238E27FC236}">
                    <a16:creationId xmlns:a16="http://schemas.microsoft.com/office/drawing/2014/main" id="{A8CD0F0B-ECF7-4CB2-8E70-5F41E38B22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>
                <a:extLst>
                  <a:ext uri="{FF2B5EF4-FFF2-40B4-BE49-F238E27FC236}">
                    <a16:creationId xmlns:a16="http://schemas.microsoft.com/office/drawing/2014/main" id="{8B479FE0-143E-4B3B-A95F-F78BE314E3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>
                <a:extLst>
                  <a:ext uri="{FF2B5EF4-FFF2-40B4-BE49-F238E27FC236}">
                    <a16:creationId xmlns:a16="http://schemas.microsoft.com/office/drawing/2014/main" id="{C3C8DA31-D84B-4F3E-910D-6AD64308E2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>
                <a:extLst>
                  <a:ext uri="{FF2B5EF4-FFF2-40B4-BE49-F238E27FC236}">
                    <a16:creationId xmlns:a16="http://schemas.microsoft.com/office/drawing/2014/main" id="{D4BB8EB7-2F72-4B57-85FB-F894701D88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>
                <a:extLst>
                  <a:ext uri="{FF2B5EF4-FFF2-40B4-BE49-F238E27FC236}">
                    <a16:creationId xmlns:a16="http://schemas.microsoft.com/office/drawing/2014/main" id="{0CFB46B6-3BFB-4AED-846C-732ABB7A03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>
                <a:extLst>
                  <a:ext uri="{FF2B5EF4-FFF2-40B4-BE49-F238E27FC236}">
                    <a16:creationId xmlns:a16="http://schemas.microsoft.com/office/drawing/2014/main" id="{4EEB7155-3FFD-4C87-B20B-5DA2E11DE8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>
                <a:extLst>
                  <a:ext uri="{FF2B5EF4-FFF2-40B4-BE49-F238E27FC236}">
                    <a16:creationId xmlns:a16="http://schemas.microsoft.com/office/drawing/2014/main" id="{39CD2D2A-FC62-438E-B36A-6814CC68E4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>
                <a:extLst>
                  <a:ext uri="{FF2B5EF4-FFF2-40B4-BE49-F238E27FC236}">
                    <a16:creationId xmlns:a16="http://schemas.microsoft.com/office/drawing/2014/main" id="{83071406-28B8-40B1-AAF2-E077C7BD3A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>
                <a:extLst>
                  <a:ext uri="{FF2B5EF4-FFF2-40B4-BE49-F238E27FC236}">
                    <a16:creationId xmlns:a16="http://schemas.microsoft.com/office/drawing/2014/main" id="{DCAC8FD5-FDF5-43FD-82BE-818C925FD7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>
                <a:extLst>
                  <a:ext uri="{FF2B5EF4-FFF2-40B4-BE49-F238E27FC236}">
                    <a16:creationId xmlns:a16="http://schemas.microsoft.com/office/drawing/2014/main" id="{C495BDAF-061D-4418-BFB1-2B963742DA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>
                <a:extLst>
                  <a:ext uri="{FF2B5EF4-FFF2-40B4-BE49-F238E27FC236}">
                    <a16:creationId xmlns:a16="http://schemas.microsoft.com/office/drawing/2014/main" id="{42DCE373-F2AD-4326-9B32-4E994DF105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>
                <a:extLst>
                  <a:ext uri="{FF2B5EF4-FFF2-40B4-BE49-F238E27FC236}">
                    <a16:creationId xmlns:a16="http://schemas.microsoft.com/office/drawing/2014/main" id="{106372F5-13C6-4A96-9E81-525570F9CF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>
                <a:extLst>
                  <a:ext uri="{FF2B5EF4-FFF2-40B4-BE49-F238E27FC236}">
                    <a16:creationId xmlns:a16="http://schemas.microsoft.com/office/drawing/2014/main" id="{3CACE634-B07C-42FB-A637-41588CBE55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>
                <a:extLst>
                  <a:ext uri="{FF2B5EF4-FFF2-40B4-BE49-F238E27FC236}">
                    <a16:creationId xmlns:a16="http://schemas.microsoft.com/office/drawing/2014/main" id="{D49E4716-1F84-483A-B954-7ECB96F65F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>
              <a:extLst>
                <a:ext uri="{FF2B5EF4-FFF2-40B4-BE49-F238E27FC236}">
                  <a16:creationId xmlns:a16="http://schemas.microsoft.com/office/drawing/2014/main" id="{B21DA776-4755-4906-B1FD-4B476CB0DDB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>
                <a:extLst>
                  <a:ext uri="{FF2B5EF4-FFF2-40B4-BE49-F238E27FC236}">
                    <a16:creationId xmlns:a16="http://schemas.microsoft.com/office/drawing/2014/main" id="{73E8611E-A00D-4920-BF2B-5FD4B8E9DE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>
                <a:extLst>
                  <a:ext uri="{FF2B5EF4-FFF2-40B4-BE49-F238E27FC236}">
                    <a16:creationId xmlns:a16="http://schemas.microsoft.com/office/drawing/2014/main" id="{E6FD1168-9AF3-4553-93AE-AB7AB9ECCD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>
                <a:extLst>
                  <a:ext uri="{FF2B5EF4-FFF2-40B4-BE49-F238E27FC236}">
                    <a16:creationId xmlns:a16="http://schemas.microsoft.com/office/drawing/2014/main" id="{344C1A7E-560F-488A-A98E-34B14A3E11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>
                <a:extLst>
                  <a:ext uri="{FF2B5EF4-FFF2-40B4-BE49-F238E27FC236}">
                    <a16:creationId xmlns:a16="http://schemas.microsoft.com/office/drawing/2014/main" id="{0DAF5A5B-486A-4E2C-B253-C4E13EC237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>
                <a:extLst>
                  <a:ext uri="{FF2B5EF4-FFF2-40B4-BE49-F238E27FC236}">
                    <a16:creationId xmlns:a16="http://schemas.microsoft.com/office/drawing/2014/main" id="{1810A587-275C-45E1-B469-BD2E14D0D1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>
                <a:extLst>
                  <a:ext uri="{FF2B5EF4-FFF2-40B4-BE49-F238E27FC236}">
                    <a16:creationId xmlns:a16="http://schemas.microsoft.com/office/drawing/2014/main" id="{17BE1C8B-4A0F-49E8-87A2-8C8D88750B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>
                <a:extLst>
                  <a:ext uri="{FF2B5EF4-FFF2-40B4-BE49-F238E27FC236}">
                    <a16:creationId xmlns:a16="http://schemas.microsoft.com/office/drawing/2014/main" id="{278D0FD1-778C-4A8C-9EF7-8780A2A075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>
                <a:extLst>
                  <a:ext uri="{FF2B5EF4-FFF2-40B4-BE49-F238E27FC236}">
                    <a16:creationId xmlns:a16="http://schemas.microsoft.com/office/drawing/2014/main" id="{CC630969-13BA-4B4C-B7CD-4711543FDC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>
                <a:extLst>
                  <a:ext uri="{FF2B5EF4-FFF2-40B4-BE49-F238E27FC236}">
                    <a16:creationId xmlns:a16="http://schemas.microsoft.com/office/drawing/2014/main" id="{5D5BEA89-037B-4914-BC64-DBC5CC850A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>
                <a:extLst>
                  <a:ext uri="{FF2B5EF4-FFF2-40B4-BE49-F238E27FC236}">
                    <a16:creationId xmlns:a16="http://schemas.microsoft.com/office/drawing/2014/main" id="{7A78B908-D873-434E-9667-9A253E6F4C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>
                <a:extLst>
                  <a:ext uri="{FF2B5EF4-FFF2-40B4-BE49-F238E27FC236}">
                    <a16:creationId xmlns:a16="http://schemas.microsoft.com/office/drawing/2014/main" id="{E3B3D670-19DE-4E65-9FA4-E2757AC001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>
                <a:extLst>
                  <a:ext uri="{FF2B5EF4-FFF2-40B4-BE49-F238E27FC236}">
                    <a16:creationId xmlns:a16="http://schemas.microsoft.com/office/drawing/2014/main" id="{CD8EE9E1-6400-4E83-B47A-8860CD13FE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>
                <a:extLst>
                  <a:ext uri="{FF2B5EF4-FFF2-40B4-BE49-F238E27FC236}">
                    <a16:creationId xmlns:a16="http://schemas.microsoft.com/office/drawing/2014/main" id="{B1058A13-E10E-4890-897B-3FF5FA4635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>
                <a:extLst>
                  <a:ext uri="{FF2B5EF4-FFF2-40B4-BE49-F238E27FC236}">
                    <a16:creationId xmlns:a16="http://schemas.microsoft.com/office/drawing/2014/main" id="{7B4538E4-AEC4-4EE1-A481-72159D0906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>
                <a:extLst>
                  <a:ext uri="{FF2B5EF4-FFF2-40B4-BE49-F238E27FC236}">
                    <a16:creationId xmlns:a16="http://schemas.microsoft.com/office/drawing/2014/main" id="{F427B126-B02F-4053-AF64-1B7F0026D7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>
                <a:extLst>
                  <a:ext uri="{FF2B5EF4-FFF2-40B4-BE49-F238E27FC236}">
                    <a16:creationId xmlns:a16="http://schemas.microsoft.com/office/drawing/2014/main" id="{316168B1-9795-4DD4-82F8-197427920A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>
                <a:extLst>
                  <a:ext uri="{FF2B5EF4-FFF2-40B4-BE49-F238E27FC236}">
                    <a16:creationId xmlns:a16="http://schemas.microsoft.com/office/drawing/2014/main" id="{8F7FAF4B-3CF3-475F-A45B-694CCCD3E8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>
                <a:extLst>
                  <a:ext uri="{FF2B5EF4-FFF2-40B4-BE49-F238E27FC236}">
                    <a16:creationId xmlns:a16="http://schemas.microsoft.com/office/drawing/2014/main" id="{4A4ED5AD-DEC3-460A-A7CD-2F46EBDD2A9E}"/>
                  </a:ext>
                </a:extLst>
              </p:cNvPr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>
                <a:extLst>
                  <a:ext uri="{FF2B5EF4-FFF2-40B4-BE49-F238E27FC236}">
                    <a16:creationId xmlns:a16="http://schemas.microsoft.com/office/drawing/2014/main" id="{300AE28C-E39C-4C94-8B21-B055094082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>
                <a:extLst>
                  <a:ext uri="{FF2B5EF4-FFF2-40B4-BE49-F238E27FC236}">
                    <a16:creationId xmlns:a16="http://schemas.microsoft.com/office/drawing/2014/main" id="{55614978-E983-4F54-AD59-4C422C6507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>
                <a:extLst>
                  <a:ext uri="{FF2B5EF4-FFF2-40B4-BE49-F238E27FC236}">
                    <a16:creationId xmlns:a16="http://schemas.microsoft.com/office/drawing/2014/main" id="{62CFFC50-FD5E-4B48-A1A4-92FD250682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>
                <a:extLst>
                  <a:ext uri="{FF2B5EF4-FFF2-40B4-BE49-F238E27FC236}">
                    <a16:creationId xmlns:a16="http://schemas.microsoft.com/office/drawing/2014/main" id="{97505005-BD08-4569-AD8B-BCC14BE3CC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>
                <a:extLst>
                  <a:ext uri="{FF2B5EF4-FFF2-40B4-BE49-F238E27FC236}">
                    <a16:creationId xmlns:a16="http://schemas.microsoft.com/office/drawing/2014/main" id="{C3721F2F-978F-4719-98F0-00674BAAAF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>
                <a:extLst>
                  <a:ext uri="{FF2B5EF4-FFF2-40B4-BE49-F238E27FC236}">
                    <a16:creationId xmlns:a16="http://schemas.microsoft.com/office/drawing/2014/main" id="{C6272E5E-71A7-4114-A041-A15C06EFE1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>
                <a:extLst>
                  <a:ext uri="{FF2B5EF4-FFF2-40B4-BE49-F238E27FC236}">
                    <a16:creationId xmlns:a16="http://schemas.microsoft.com/office/drawing/2014/main" id="{6C0E65FA-4672-45DD-B5F1-1BE5A06C36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>
                <a:extLst>
                  <a:ext uri="{FF2B5EF4-FFF2-40B4-BE49-F238E27FC236}">
                    <a16:creationId xmlns:a16="http://schemas.microsoft.com/office/drawing/2014/main" id="{3F5C3AD0-C05F-41DC-8A9D-A41B722EBF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>
                <a:extLst>
                  <a:ext uri="{FF2B5EF4-FFF2-40B4-BE49-F238E27FC236}">
                    <a16:creationId xmlns:a16="http://schemas.microsoft.com/office/drawing/2014/main" id="{96B6466E-07E0-4274-8B38-F9F8917B911A}"/>
                  </a:ext>
                </a:extLst>
              </p:cNvPr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>
                <a:extLst>
                  <a:ext uri="{FF2B5EF4-FFF2-40B4-BE49-F238E27FC236}">
                    <a16:creationId xmlns:a16="http://schemas.microsoft.com/office/drawing/2014/main" id="{739DA037-3799-49D7-9ED2-0F3BBCD5C6DD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>
                <a:extLst>
                  <a:ext uri="{FF2B5EF4-FFF2-40B4-BE49-F238E27FC236}">
                    <a16:creationId xmlns:a16="http://schemas.microsoft.com/office/drawing/2014/main" id="{FF7784BD-FDBA-407D-8B7E-7F720B896C17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>
                <a:extLst>
                  <a:ext uri="{FF2B5EF4-FFF2-40B4-BE49-F238E27FC236}">
                    <a16:creationId xmlns:a16="http://schemas.microsoft.com/office/drawing/2014/main" id="{452DF855-4E3C-4A9D-8F9F-ABFAF6E9E7F2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>
                <a:extLst>
                  <a:ext uri="{FF2B5EF4-FFF2-40B4-BE49-F238E27FC236}">
                    <a16:creationId xmlns:a16="http://schemas.microsoft.com/office/drawing/2014/main" id="{E6BCAC0D-23F8-428F-9045-403253C752E0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>
                <a:extLst>
                  <a:ext uri="{FF2B5EF4-FFF2-40B4-BE49-F238E27FC236}">
                    <a16:creationId xmlns:a16="http://schemas.microsoft.com/office/drawing/2014/main" id="{54DE094E-DCB2-4BD8-89AA-79AC7A1DE99B}"/>
                  </a:ext>
                </a:extLst>
              </p:cNvPr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>
                <a:extLst>
                  <a:ext uri="{FF2B5EF4-FFF2-40B4-BE49-F238E27FC236}">
                    <a16:creationId xmlns:a16="http://schemas.microsoft.com/office/drawing/2014/main" id="{CE599ED1-1297-4A84-8038-D0B372C07F3A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>
                <a:extLst>
                  <a:ext uri="{FF2B5EF4-FFF2-40B4-BE49-F238E27FC236}">
                    <a16:creationId xmlns:a16="http://schemas.microsoft.com/office/drawing/2014/main" id="{74A6949C-6728-41F8-8B68-872F9499D23F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>
                <a:extLst>
                  <a:ext uri="{FF2B5EF4-FFF2-40B4-BE49-F238E27FC236}">
                    <a16:creationId xmlns:a16="http://schemas.microsoft.com/office/drawing/2014/main" id="{92AFFD02-C2EA-41D0-A2A4-F56378C526C1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>
                <a:extLst>
                  <a:ext uri="{FF2B5EF4-FFF2-40B4-BE49-F238E27FC236}">
                    <a16:creationId xmlns:a16="http://schemas.microsoft.com/office/drawing/2014/main" id="{BF3954D2-9D18-468B-85C7-455E1723784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>
                <a:extLst>
                  <a:ext uri="{FF2B5EF4-FFF2-40B4-BE49-F238E27FC236}">
                    <a16:creationId xmlns:a16="http://schemas.microsoft.com/office/drawing/2014/main" id="{C593A9DC-59E5-4579-B231-A26273DCCFA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>
                <a:extLst>
                  <a:ext uri="{FF2B5EF4-FFF2-40B4-BE49-F238E27FC236}">
                    <a16:creationId xmlns:a16="http://schemas.microsoft.com/office/drawing/2014/main" id="{52EF0728-B1C8-47B6-94CC-B12BB5BAEDE0}"/>
                  </a:ext>
                </a:extLst>
              </p:cNvPr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>
                <a:extLst>
                  <a:ext uri="{FF2B5EF4-FFF2-40B4-BE49-F238E27FC236}">
                    <a16:creationId xmlns:a16="http://schemas.microsoft.com/office/drawing/2014/main" id="{738FB723-0A70-49D6-BA9C-BC6A175845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>
                <a:extLst>
                  <a:ext uri="{FF2B5EF4-FFF2-40B4-BE49-F238E27FC236}">
                    <a16:creationId xmlns:a16="http://schemas.microsoft.com/office/drawing/2014/main" id="{5A09DA03-3B26-40A2-A0F0-8B1F193A04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>
                <a:extLst>
                  <a:ext uri="{FF2B5EF4-FFF2-40B4-BE49-F238E27FC236}">
                    <a16:creationId xmlns:a16="http://schemas.microsoft.com/office/drawing/2014/main" id="{2A477311-6A46-4558-BBFF-9639DBA9CB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>
                <a:extLst>
                  <a:ext uri="{FF2B5EF4-FFF2-40B4-BE49-F238E27FC236}">
                    <a16:creationId xmlns:a16="http://schemas.microsoft.com/office/drawing/2014/main" id="{5F07998E-4026-46DB-AFFA-9F54FA354B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>
                <a:extLst>
                  <a:ext uri="{FF2B5EF4-FFF2-40B4-BE49-F238E27FC236}">
                    <a16:creationId xmlns:a16="http://schemas.microsoft.com/office/drawing/2014/main" id="{9514B193-29CD-4FC5-98AC-E11915A930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>
                <a:extLst>
                  <a:ext uri="{FF2B5EF4-FFF2-40B4-BE49-F238E27FC236}">
                    <a16:creationId xmlns:a16="http://schemas.microsoft.com/office/drawing/2014/main" id="{9696AE36-468E-465F-A171-D237D434EB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>
                <a:extLst>
                  <a:ext uri="{FF2B5EF4-FFF2-40B4-BE49-F238E27FC236}">
                    <a16:creationId xmlns:a16="http://schemas.microsoft.com/office/drawing/2014/main" id="{CCB9E2DF-CD60-41BA-B49A-F9BFBFF269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>
                <a:extLst>
                  <a:ext uri="{FF2B5EF4-FFF2-40B4-BE49-F238E27FC236}">
                    <a16:creationId xmlns:a16="http://schemas.microsoft.com/office/drawing/2014/main" id="{F2BA53C0-DCFE-49B9-8856-BA683DD87A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>
                <a:extLst>
                  <a:ext uri="{FF2B5EF4-FFF2-40B4-BE49-F238E27FC236}">
                    <a16:creationId xmlns:a16="http://schemas.microsoft.com/office/drawing/2014/main" id="{32E1B192-D761-4E94-95C3-9BF0257716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>
                <a:extLst>
                  <a:ext uri="{FF2B5EF4-FFF2-40B4-BE49-F238E27FC236}">
                    <a16:creationId xmlns:a16="http://schemas.microsoft.com/office/drawing/2014/main" id="{69F3ABC3-099A-46B3-BDF8-D078CE8325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>
                <a:extLst>
                  <a:ext uri="{FF2B5EF4-FFF2-40B4-BE49-F238E27FC236}">
                    <a16:creationId xmlns:a16="http://schemas.microsoft.com/office/drawing/2014/main" id="{6DDC8E5C-A7F6-4805-890C-65A55D739D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>
                <a:extLst>
                  <a:ext uri="{FF2B5EF4-FFF2-40B4-BE49-F238E27FC236}">
                    <a16:creationId xmlns:a16="http://schemas.microsoft.com/office/drawing/2014/main" id="{ABA5B5C3-9889-47AC-865A-D61F300CF5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>
                <a:extLst>
                  <a:ext uri="{FF2B5EF4-FFF2-40B4-BE49-F238E27FC236}">
                    <a16:creationId xmlns:a16="http://schemas.microsoft.com/office/drawing/2014/main" id="{CBA0F3DF-72D4-479A-9AD5-C6600132CA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>
                <a:extLst>
                  <a:ext uri="{FF2B5EF4-FFF2-40B4-BE49-F238E27FC236}">
                    <a16:creationId xmlns:a16="http://schemas.microsoft.com/office/drawing/2014/main" id="{3BA40D61-68C3-41A4-909D-8FE2D8B7B8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>
                <a:extLst>
                  <a:ext uri="{FF2B5EF4-FFF2-40B4-BE49-F238E27FC236}">
                    <a16:creationId xmlns:a16="http://schemas.microsoft.com/office/drawing/2014/main" id="{4ED32A3D-7181-4571-B250-D38BE1BE6D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>
                <a:extLst>
                  <a:ext uri="{FF2B5EF4-FFF2-40B4-BE49-F238E27FC236}">
                    <a16:creationId xmlns:a16="http://schemas.microsoft.com/office/drawing/2014/main" id="{765F3AE6-3331-4C44-8523-3CA83C50FD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>
                <a:extLst>
                  <a:ext uri="{FF2B5EF4-FFF2-40B4-BE49-F238E27FC236}">
                    <a16:creationId xmlns:a16="http://schemas.microsoft.com/office/drawing/2014/main" id="{667BB74C-F1EC-4C27-A13F-7A869881AB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>
                <a:extLst>
                  <a:ext uri="{FF2B5EF4-FFF2-40B4-BE49-F238E27FC236}">
                    <a16:creationId xmlns:a16="http://schemas.microsoft.com/office/drawing/2014/main" id="{B0A136DF-4D70-40D6-AE9F-3EE917DA51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>
                <a:extLst>
                  <a:ext uri="{FF2B5EF4-FFF2-40B4-BE49-F238E27FC236}">
                    <a16:creationId xmlns:a16="http://schemas.microsoft.com/office/drawing/2014/main" id="{2104EBBC-57C6-4905-8523-C646888C2A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>
                <a:extLst>
                  <a:ext uri="{FF2B5EF4-FFF2-40B4-BE49-F238E27FC236}">
                    <a16:creationId xmlns:a16="http://schemas.microsoft.com/office/drawing/2014/main" id="{E0956FDD-4819-441B-95AB-4CC8E90247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>
                <a:extLst>
                  <a:ext uri="{FF2B5EF4-FFF2-40B4-BE49-F238E27FC236}">
                    <a16:creationId xmlns:a16="http://schemas.microsoft.com/office/drawing/2014/main" id="{625F61BF-3782-4970-914C-A17D6AE29F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>
                <a:extLst>
                  <a:ext uri="{FF2B5EF4-FFF2-40B4-BE49-F238E27FC236}">
                    <a16:creationId xmlns:a16="http://schemas.microsoft.com/office/drawing/2014/main" id="{EC34053D-B8C8-4CCE-8919-DFF1458E4B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>
                <a:extLst>
                  <a:ext uri="{FF2B5EF4-FFF2-40B4-BE49-F238E27FC236}">
                    <a16:creationId xmlns:a16="http://schemas.microsoft.com/office/drawing/2014/main" id="{BAA1CBDC-6705-485F-8FF2-5543243189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>
                <a:extLst>
                  <a:ext uri="{FF2B5EF4-FFF2-40B4-BE49-F238E27FC236}">
                    <a16:creationId xmlns:a16="http://schemas.microsoft.com/office/drawing/2014/main" id="{9FE5E985-4115-4420-B552-C8BA5AEDDD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>
                <a:extLst>
                  <a:ext uri="{FF2B5EF4-FFF2-40B4-BE49-F238E27FC236}">
                    <a16:creationId xmlns:a16="http://schemas.microsoft.com/office/drawing/2014/main" id="{683F73D7-8584-4903-A8FB-A5EEEBB37F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>
                <a:extLst>
                  <a:ext uri="{FF2B5EF4-FFF2-40B4-BE49-F238E27FC236}">
                    <a16:creationId xmlns:a16="http://schemas.microsoft.com/office/drawing/2014/main" id="{8F181FAF-0720-4B9D-BEB0-FEF4023AF5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>
                <a:extLst>
                  <a:ext uri="{FF2B5EF4-FFF2-40B4-BE49-F238E27FC236}">
                    <a16:creationId xmlns:a16="http://schemas.microsoft.com/office/drawing/2014/main" id="{934DADE0-23FE-4FEC-BBC6-0DC162460C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>
                <a:extLst>
                  <a:ext uri="{FF2B5EF4-FFF2-40B4-BE49-F238E27FC236}">
                    <a16:creationId xmlns:a16="http://schemas.microsoft.com/office/drawing/2014/main" id="{B6ABB805-FCFF-4F13-94C7-5CAFF3ED9207}"/>
                  </a:ext>
                </a:extLst>
              </p:cNvPr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>
                <a:extLst>
                  <a:ext uri="{FF2B5EF4-FFF2-40B4-BE49-F238E27FC236}">
                    <a16:creationId xmlns:a16="http://schemas.microsoft.com/office/drawing/2014/main" id="{7317B495-194E-4DBF-9B2A-8298E0A762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>
                <a:extLst>
                  <a:ext uri="{FF2B5EF4-FFF2-40B4-BE49-F238E27FC236}">
                    <a16:creationId xmlns:a16="http://schemas.microsoft.com/office/drawing/2014/main" id="{8C88BEC3-B8EE-4241-921E-696FE2F13F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>
                <a:extLst>
                  <a:ext uri="{FF2B5EF4-FFF2-40B4-BE49-F238E27FC236}">
                    <a16:creationId xmlns:a16="http://schemas.microsoft.com/office/drawing/2014/main" id="{EFB15E07-C7F6-4895-8748-7DE45C5446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>
                <a:extLst>
                  <a:ext uri="{FF2B5EF4-FFF2-40B4-BE49-F238E27FC236}">
                    <a16:creationId xmlns:a16="http://schemas.microsoft.com/office/drawing/2014/main" id="{636F2482-0197-4C34-A309-2EAF563253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>
                <a:extLst>
                  <a:ext uri="{FF2B5EF4-FFF2-40B4-BE49-F238E27FC236}">
                    <a16:creationId xmlns:a16="http://schemas.microsoft.com/office/drawing/2014/main" id="{10636CED-0457-4B51-96C7-51879E9253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>
                <a:extLst>
                  <a:ext uri="{FF2B5EF4-FFF2-40B4-BE49-F238E27FC236}">
                    <a16:creationId xmlns:a16="http://schemas.microsoft.com/office/drawing/2014/main" id="{0D49416C-16A8-4CCC-B1A4-F957613C30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>
                <a:extLst>
                  <a:ext uri="{FF2B5EF4-FFF2-40B4-BE49-F238E27FC236}">
                    <a16:creationId xmlns:a16="http://schemas.microsoft.com/office/drawing/2014/main" id="{3A89DA42-635F-45E2-B258-270203B1E8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>
                <a:extLst>
                  <a:ext uri="{FF2B5EF4-FFF2-40B4-BE49-F238E27FC236}">
                    <a16:creationId xmlns:a16="http://schemas.microsoft.com/office/drawing/2014/main" id="{7A90FCDA-2071-4A9E-B9A4-C57A35059E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>
                <a:extLst>
                  <a:ext uri="{FF2B5EF4-FFF2-40B4-BE49-F238E27FC236}">
                    <a16:creationId xmlns:a16="http://schemas.microsoft.com/office/drawing/2014/main" id="{C73BDCE4-73F6-47C1-B450-2D55D2B79E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>
                <a:extLst>
                  <a:ext uri="{FF2B5EF4-FFF2-40B4-BE49-F238E27FC236}">
                    <a16:creationId xmlns:a16="http://schemas.microsoft.com/office/drawing/2014/main" id="{54D7AB2A-5B0A-4D9A-A23D-E63D4029FE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>
                <a:extLst>
                  <a:ext uri="{FF2B5EF4-FFF2-40B4-BE49-F238E27FC236}">
                    <a16:creationId xmlns:a16="http://schemas.microsoft.com/office/drawing/2014/main" id="{FF8E6CFE-6E5B-4754-A221-15438108F801}"/>
                  </a:ext>
                </a:extLst>
              </p:cNvPr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>
                <a:extLst>
                  <a:ext uri="{FF2B5EF4-FFF2-40B4-BE49-F238E27FC236}">
                    <a16:creationId xmlns:a16="http://schemas.microsoft.com/office/drawing/2014/main" id="{5DC2E867-EDEF-4A5F-B58C-123468D867A8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>
                <a:extLst>
                  <a:ext uri="{FF2B5EF4-FFF2-40B4-BE49-F238E27FC236}">
                    <a16:creationId xmlns:a16="http://schemas.microsoft.com/office/drawing/2014/main" id="{4BCD5254-2138-4588-B3C5-9C7DF694656C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>
                <a:extLst>
                  <a:ext uri="{FF2B5EF4-FFF2-40B4-BE49-F238E27FC236}">
                    <a16:creationId xmlns:a16="http://schemas.microsoft.com/office/drawing/2014/main" id="{4F130870-42EB-4CA0-B930-B1F93136D3E8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>
                <a:extLst>
                  <a:ext uri="{FF2B5EF4-FFF2-40B4-BE49-F238E27FC236}">
                    <a16:creationId xmlns:a16="http://schemas.microsoft.com/office/drawing/2014/main" id="{B9C7009A-F32D-4109-A4A8-7447E39C5538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>
                <a:extLst>
                  <a:ext uri="{FF2B5EF4-FFF2-40B4-BE49-F238E27FC236}">
                    <a16:creationId xmlns:a16="http://schemas.microsoft.com/office/drawing/2014/main" id="{BDB63489-2205-4487-AC62-8FFA228DB590}"/>
                  </a:ext>
                </a:extLst>
              </p:cNvPr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>
                <a:extLst>
                  <a:ext uri="{FF2B5EF4-FFF2-40B4-BE49-F238E27FC236}">
                    <a16:creationId xmlns:a16="http://schemas.microsoft.com/office/drawing/2014/main" id="{A9587EB3-A8A4-4109-88F2-EECA4BD472EE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>
                <a:extLst>
                  <a:ext uri="{FF2B5EF4-FFF2-40B4-BE49-F238E27FC236}">
                    <a16:creationId xmlns:a16="http://schemas.microsoft.com/office/drawing/2014/main" id="{6AAAA663-8B2F-4B60-BCEE-BE5BFE1B432A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>
                <a:extLst>
                  <a:ext uri="{FF2B5EF4-FFF2-40B4-BE49-F238E27FC236}">
                    <a16:creationId xmlns:a16="http://schemas.microsoft.com/office/drawing/2014/main" id="{F3BCADDE-204E-411A-9FAF-D1DFB0C026A7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>
                <a:extLst>
                  <a:ext uri="{FF2B5EF4-FFF2-40B4-BE49-F238E27FC236}">
                    <a16:creationId xmlns:a16="http://schemas.microsoft.com/office/drawing/2014/main" id="{9771E64C-23BD-49AD-BF66-85EA7D5F2D1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>
                <a:extLst>
                  <a:ext uri="{FF2B5EF4-FFF2-40B4-BE49-F238E27FC236}">
                    <a16:creationId xmlns:a16="http://schemas.microsoft.com/office/drawing/2014/main" id="{01E61717-9CF1-4A69-987F-4F9FC45D440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>
                <a:extLst>
                  <a:ext uri="{FF2B5EF4-FFF2-40B4-BE49-F238E27FC236}">
                    <a16:creationId xmlns:a16="http://schemas.microsoft.com/office/drawing/2014/main" id="{02A2514D-E217-474F-876C-B83E46014981}"/>
                  </a:ext>
                </a:extLst>
              </p:cNvPr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>
                <a:extLst>
                  <a:ext uri="{FF2B5EF4-FFF2-40B4-BE49-F238E27FC236}">
                    <a16:creationId xmlns:a16="http://schemas.microsoft.com/office/drawing/2014/main" id="{8AB0FEA3-9396-49FD-B452-0C3F0ED87B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>
                <a:extLst>
                  <a:ext uri="{FF2B5EF4-FFF2-40B4-BE49-F238E27FC236}">
                    <a16:creationId xmlns:a16="http://schemas.microsoft.com/office/drawing/2014/main" id="{AF3145A2-179C-4882-8FD9-F03A0E8DE0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>
                <a:extLst>
                  <a:ext uri="{FF2B5EF4-FFF2-40B4-BE49-F238E27FC236}">
                    <a16:creationId xmlns:a16="http://schemas.microsoft.com/office/drawing/2014/main" id="{7627DB89-CDFE-4A13-BDF7-B9787F0FAC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>
                <a:extLst>
                  <a:ext uri="{FF2B5EF4-FFF2-40B4-BE49-F238E27FC236}">
                    <a16:creationId xmlns:a16="http://schemas.microsoft.com/office/drawing/2014/main" id="{41D33BC1-F868-46DA-9A81-159B73C4D9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>
                <a:extLst>
                  <a:ext uri="{FF2B5EF4-FFF2-40B4-BE49-F238E27FC236}">
                    <a16:creationId xmlns:a16="http://schemas.microsoft.com/office/drawing/2014/main" id="{CCA8B0B2-9534-4F66-B302-859ED5D7A8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>
                <a:extLst>
                  <a:ext uri="{FF2B5EF4-FFF2-40B4-BE49-F238E27FC236}">
                    <a16:creationId xmlns:a16="http://schemas.microsoft.com/office/drawing/2014/main" id="{BEAFC393-65BB-4BCD-A470-97CCED56DC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>
                <a:extLst>
                  <a:ext uri="{FF2B5EF4-FFF2-40B4-BE49-F238E27FC236}">
                    <a16:creationId xmlns:a16="http://schemas.microsoft.com/office/drawing/2014/main" id="{4D54D3E3-8C9A-463A-909B-462B8D9299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>
                <a:extLst>
                  <a:ext uri="{FF2B5EF4-FFF2-40B4-BE49-F238E27FC236}">
                    <a16:creationId xmlns:a16="http://schemas.microsoft.com/office/drawing/2014/main" id="{82DBE314-E5B4-46BC-B10C-E6D9AA3C1E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>
                <a:extLst>
                  <a:ext uri="{FF2B5EF4-FFF2-40B4-BE49-F238E27FC236}">
                    <a16:creationId xmlns:a16="http://schemas.microsoft.com/office/drawing/2014/main" id="{CCA4480F-D86E-4C29-9A2F-43F8AAA71A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>
                <a:extLst>
                  <a:ext uri="{FF2B5EF4-FFF2-40B4-BE49-F238E27FC236}">
                    <a16:creationId xmlns:a16="http://schemas.microsoft.com/office/drawing/2014/main" id="{0E79774E-006A-4FC7-A88C-C160C17C88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>
                <a:extLst>
                  <a:ext uri="{FF2B5EF4-FFF2-40B4-BE49-F238E27FC236}">
                    <a16:creationId xmlns:a16="http://schemas.microsoft.com/office/drawing/2014/main" id="{58B55853-0019-4BA4-A51A-D6E0019A16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>
                <a:extLst>
                  <a:ext uri="{FF2B5EF4-FFF2-40B4-BE49-F238E27FC236}">
                    <a16:creationId xmlns:a16="http://schemas.microsoft.com/office/drawing/2014/main" id="{47B5A291-1F88-4C5B-93DA-46CC8B1B41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>
                <a:extLst>
                  <a:ext uri="{FF2B5EF4-FFF2-40B4-BE49-F238E27FC236}">
                    <a16:creationId xmlns:a16="http://schemas.microsoft.com/office/drawing/2014/main" id="{35B108F3-69F0-4855-8AE6-6CFCF05D69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>
                <a:extLst>
                  <a:ext uri="{FF2B5EF4-FFF2-40B4-BE49-F238E27FC236}">
                    <a16:creationId xmlns:a16="http://schemas.microsoft.com/office/drawing/2014/main" id="{870260C4-910D-4484-8A34-3417EE7DD8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>
                <a:extLst>
                  <a:ext uri="{FF2B5EF4-FFF2-40B4-BE49-F238E27FC236}">
                    <a16:creationId xmlns:a16="http://schemas.microsoft.com/office/drawing/2014/main" id="{2913CDDA-F6F4-4C69-A3E2-0D1296538D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>
                <a:extLst>
                  <a:ext uri="{FF2B5EF4-FFF2-40B4-BE49-F238E27FC236}">
                    <a16:creationId xmlns:a16="http://schemas.microsoft.com/office/drawing/2014/main" id="{42F878A1-9D13-4218-811B-4F54D965DE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>
                <a:extLst>
                  <a:ext uri="{FF2B5EF4-FFF2-40B4-BE49-F238E27FC236}">
                    <a16:creationId xmlns:a16="http://schemas.microsoft.com/office/drawing/2014/main" id="{CDEF2F29-E3B1-436B-A674-C0CB9A1D3F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>
                <a:extLst>
                  <a:ext uri="{FF2B5EF4-FFF2-40B4-BE49-F238E27FC236}">
                    <a16:creationId xmlns:a16="http://schemas.microsoft.com/office/drawing/2014/main" id="{42E4D47C-699D-4279-B161-9075AAE586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>
                <a:extLst>
                  <a:ext uri="{FF2B5EF4-FFF2-40B4-BE49-F238E27FC236}">
                    <a16:creationId xmlns:a16="http://schemas.microsoft.com/office/drawing/2014/main" id="{EAB57BE0-E033-41BA-B4BB-7F63688083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>
                <a:extLst>
                  <a:ext uri="{FF2B5EF4-FFF2-40B4-BE49-F238E27FC236}">
                    <a16:creationId xmlns:a16="http://schemas.microsoft.com/office/drawing/2014/main" id="{07C07F7B-5EE0-424E-B37E-70D56FF438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>
                <a:extLst>
                  <a:ext uri="{FF2B5EF4-FFF2-40B4-BE49-F238E27FC236}">
                    <a16:creationId xmlns:a16="http://schemas.microsoft.com/office/drawing/2014/main" id="{8939C94B-F18B-46A0-9175-DFCADDD7C4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>
                <a:extLst>
                  <a:ext uri="{FF2B5EF4-FFF2-40B4-BE49-F238E27FC236}">
                    <a16:creationId xmlns:a16="http://schemas.microsoft.com/office/drawing/2014/main" id="{A706BFD0-4CA7-4636-A05D-B8BD6B94D9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>
                <a:extLst>
                  <a:ext uri="{FF2B5EF4-FFF2-40B4-BE49-F238E27FC236}">
                    <a16:creationId xmlns:a16="http://schemas.microsoft.com/office/drawing/2014/main" id="{CE82DBED-8D70-4AD3-BBDF-2548704E84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>
                <a:extLst>
                  <a:ext uri="{FF2B5EF4-FFF2-40B4-BE49-F238E27FC236}">
                    <a16:creationId xmlns:a16="http://schemas.microsoft.com/office/drawing/2014/main" id="{75D21FB9-A553-4374-A3DF-B3CD94861F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>
                <a:extLst>
                  <a:ext uri="{FF2B5EF4-FFF2-40B4-BE49-F238E27FC236}">
                    <a16:creationId xmlns:a16="http://schemas.microsoft.com/office/drawing/2014/main" id="{D12AEE86-D750-4910-AC32-7D75BBE79E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>
                <a:extLst>
                  <a:ext uri="{FF2B5EF4-FFF2-40B4-BE49-F238E27FC236}">
                    <a16:creationId xmlns:a16="http://schemas.microsoft.com/office/drawing/2014/main" id="{E24CBED6-4ABF-4576-8FA3-1D9749302A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>
                <a:extLst>
                  <a:ext uri="{FF2B5EF4-FFF2-40B4-BE49-F238E27FC236}">
                    <a16:creationId xmlns:a16="http://schemas.microsoft.com/office/drawing/2014/main" id="{D614D967-31FD-4C08-9698-BDBAC8CD80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>
                <a:extLst>
                  <a:ext uri="{FF2B5EF4-FFF2-40B4-BE49-F238E27FC236}">
                    <a16:creationId xmlns:a16="http://schemas.microsoft.com/office/drawing/2014/main" id="{CDCEC56D-9E73-4BE0-945D-138BA3F16F28}"/>
                  </a:ext>
                </a:extLst>
              </p:cNvPr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>
                <a:extLst>
                  <a:ext uri="{FF2B5EF4-FFF2-40B4-BE49-F238E27FC236}">
                    <a16:creationId xmlns:a16="http://schemas.microsoft.com/office/drawing/2014/main" id="{6EB4DC94-1B12-4252-978E-EEB0A44742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>
                <a:extLst>
                  <a:ext uri="{FF2B5EF4-FFF2-40B4-BE49-F238E27FC236}">
                    <a16:creationId xmlns:a16="http://schemas.microsoft.com/office/drawing/2014/main" id="{C67D2C3D-24C8-4030-A28C-B8C8F5C815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>
                <a:extLst>
                  <a:ext uri="{FF2B5EF4-FFF2-40B4-BE49-F238E27FC236}">
                    <a16:creationId xmlns:a16="http://schemas.microsoft.com/office/drawing/2014/main" id="{CB92C210-5DAC-4D93-997D-73CD920407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>
                <a:extLst>
                  <a:ext uri="{FF2B5EF4-FFF2-40B4-BE49-F238E27FC236}">
                    <a16:creationId xmlns:a16="http://schemas.microsoft.com/office/drawing/2014/main" id="{FC0A87F1-2675-41BE-9612-5CBC4B5DC9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>
                <a:extLst>
                  <a:ext uri="{FF2B5EF4-FFF2-40B4-BE49-F238E27FC236}">
                    <a16:creationId xmlns:a16="http://schemas.microsoft.com/office/drawing/2014/main" id="{AF016ECC-D84E-4ED5-B70A-E90820F28B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>
                <a:extLst>
                  <a:ext uri="{FF2B5EF4-FFF2-40B4-BE49-F238E27FC236}">
                    <a16:creationId xmlns:a16="http://schemas.microsoft.com/office/drawing/2014/main" id="{035AA5A7-31B4-4D89-924B-9CDC11D293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>
                <a:extLst>
                  <a:ext uri="{FF2B5EF4-FFF2-40B4-BE49-F238E27FC236}">
                    <a16:creationId xmlns:a16="http://schemas.microsoft.com/office/drawing/2014/main" id="{510BA762-E2AC-4A81-979F-196418A6A8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>
                <a:extLst>
                  <a:ext uri="{FF2B5EF4-FFF2-40B4-BE49-F238E27FC236}">
                    <a16:creationId xmlns:a16="http://schemas.microsoft.com/office/drawing/2014/main" id="{AFB1094A-266A-418F-950B-41DD47609A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>
                <a:extLst>
                  <a:ext uri="{FF2B5EF4-FFF2-40B4-BE49-F238E27FC236}">
                    <a16:creationId xmlns:a16="http://schemas.microsoft.com/office/drawing/2014/main" id="{B730B7C3-D08B-4026-9548-6C6DBD4E04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>
                <a:extLst>
                  <a:ext uri="{FF2B5EF4-FFF2-40B4-BE49-F238E27FC236}">
                    <a16:creationId xmlns:a16="http://schemas.microsoft.com/office/drawing/2014/main" id="{861DC5AD-C4F8-43A4-8E16-CEA1348949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>
                <a:extLst>
                  <a:ext uri="{FF2B5EF4-FFF2-40B4-BE49-F238E27FC236}">
                    <a16:creationId xmlns:a16="http://schemas.microsoft.com/office/drawing/2014/main" id="{1526F418-42A5-4962-9AD5-A07F9E65C256}"/>
                  </a:ext>
                </a:extLst>
              </p:cNvPr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>
                <a:extLst>
                  <a:ext uri="{FF2B5EF4-FFF2-40B4-BE49-F238E27FC236}">
                    <a16:creationId xmlns:a16="http://schemas.microsoft.com/office/drawing/2014/main" id="{74966376-76A9-418B-99EF-D07D7951A56D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>
                <a:extLst>
                  <a:ext uri="{FF2B5EF4-FFF2-40B4-BE49-F238E27FC236}">
                    <a16:creationId xmlns:a16="http://schemas.microsoft.com/office/drawing/2014/main" id="{93A16A42-BECC-4887-9A3A-5D166B030464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>
                <a:extLst>
                  <a:ext uri="{FF2B5EF4-FFF2-40B4-BE49-F238E27FC236}">
                    <a16:creationId xmlns:a16="http://schemas.microsoft.com/office/drawing/2014/main" id="{40C80BDA-4B49-43FC-A307-768C5505BD4A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>
                <a:extLst>
                  <a:ext uri="{FF2B5EF4-FFF2-40B4-BE49-F238E27FC236}">
                    <a16:creationId xmlns:a16="http://schemas.microsoft.com/office/drawing/2014/main" id="{FBF44973-93EE-4DF7-8879-F969AB70CE5C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>
                <a:extLst>
                  <a:ext uri="{FF2B5EF4-FFF2-40B4-BE49-F238E27FC236}">
                    <a16:creationId xmlns:a16="http://schemas.microsoft.com/office/drawing/2014/main" id="{47335EDC-0189-4A97-9199-38F9228B36DD}"/>
                  </a:ext>
                </a:extLst>
              </p:cNvPr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>
                <a:extLst>
                  <a:ext uri="{FF2B5EF4-FFF2-40B4-BE49-F238E27FC236}">
                    <a16:creationId xmlns:a16="http://schemas.microsoft.com/office/drawing/2014/main" id="{3F52ED37-BB48-44C8-9709-29EB5CC75588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>
                <a:extLst>
                  <a:ext uri="{FF2B5EF4-FFF2-40B4-BE49-F238E27FC236}">
                    <a16:creationId xmlns:a16="http://schemas.microsoft.com/office/drawing/2014/main" id="{A59F6D66-8F90-4EB0-98A4-1418097646B9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>
                <a:extLst>
                  <a:ext uri="{FF2B5EF4-FFF2-40B4-BE49-F238E27FC236}">
                    <a16:creationId xmlns:a16="http://schemas.microsoft.com/office/drawing/2014/main" id="{24800544-07A0-455A-8B9A-FD2E1634B510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>
                <a:extLst>
                  <a:ext uri="{FF2B5EF4-FFF2-40B4-BE49-F238E27FC236}">
                    <a16:creationId xmlns:a16="http://schemas.microsoft.com/office/drawing/2014/main" id="{0ECB95CD-170C-4FAF-9FD0-17C9CA6BB66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>
                <a:extLst>
                  <a:ext uri="{FF2B5EF4-FFF2-40B4-BE49-F238E27FC236}">
                    <a16:creationId xmlns:a16="http://schemas.microsoft.com/office/drawing/2014/main" id="{91F812DC-3ED5-47DF-B128-2873F9C92BA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>
                <a:extLst>
                  <a:ext uri="{FF2B5EF4-FFF2-40B4-BE49-F238E27FC236}">
                    <a16:creationId xmlns:a16="http://schemas.microsoft.com/office/drawing/2014/main" id="{2D93CD87-C341-4244-8441-8073E42E3A6A}"/>
                  </a:ext>
                </a:extLst>
              </p:cNvPr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>
                <a:extLst>
                  <a:ext uri="{FF2B5EF4-FFF2-40B4-BE49-F238E27FC236}">
                    <a16:creationId xmlns:a16="http://schemas.microsoft.com/office/drawing/2014/main" id="{7F1E8F91-F88C-42CD-8B67-F5FC4AAC04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>
                <a:extLst>
                  <a:ext uri="{FF2B5EF4-FFF2-40B4-BE49-F238E27FC236}">
                    <a16:creationId xmlns:a16="http://schemas.microsoft.com/office/drawing/2014/main" id="{557559EF-3038-4064-88A3-10D7500FF0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>
                <a:extLst>
                  <a:ext uri="{FF2B5EF4-FFF2-40B4-BE49-F238E27FC236}">
                    <a16:creationId xmlns:a16="http://schemas.microsoft.com/office/drawing/2014/main" id="{7DBDD882-C26A-41B2-BAC2-CBEF5CE482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>
                <a:extLst>
                  <a:ext uri="{FF2B5EF4-FFF2-40B4-BE49-F238E27FC236}">
                    <a16:creationId xmlns:a16="http://schemas.microsoft.com/office/drawing/2014/main" id="{F0F70DF3-5200-48BF-B1C0-C6AC5C2248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>
                <a:extLst>
                  <a:ext uri="{FF2B5EF4-FFF2-40B4-BE49-F238E27FC236}">
                    <a16:creationId xmlns:a16="http://schemas.microsoft.com/office/drawing/2014/main" id="{E33E6DCA-3192-4C08-9A50-F1F700E60F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>
                <a:extLst>
                  <a:ext uri="{FF2B5EF4-FFF2-40B4-BE49-F238E27FC236}">
                    <a16:creationId xmlns:a16="http://schemas.microsoft.com/office/drawing/2014/main" id="{04A49F1F-D87B-450D-9489-97DEA5785D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>
                <a:extLst>
                  <a:ext uri="{FF2B5EF4-FFF2-40B4-BE49-F238E27FC236}">
                    <a16:creationId xmlns:a16="http://schemas.microsoft.com/office/drawing/2014/main" id="{9C64CA10-D219-4606-AAC3-856D9EF2D4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>
                <a:extLst>
                  <a:ext uri="{FF2B5EF4-FFF2-40B4-BE49-F238E27FC236}">
                    <a16:creationId xmlns:a16="http://schemas.microsoft.com/office/drawing/2014/main" id="{97622B1E-9D21-4F9F-85E9-E34A2F76AE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>
                <a:extLst>
                  <a:ext uri="{FF2B5EF4-FFF2-40B4-BE49-F238E27FC236}">
                    <a16:creationId xmlns:a16="http://schemas.microsoft.com/office/drawing/2014/main" id="{38CBA691-30A6-4FB6-A347-791BC13848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>
                <a:extLst>
                  <a:ext uri="{FF2B5EF4-FFF2-40B4-BE49-F238E27FC236}">
                    <a16:creationId xmlns:a16="http://schemas.microsoft.com/office/drawing/2014/main" id="{B359ABDC-D117-497F-954B-0048DDBC9B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>
                <a:extLst>
                  <a:ext uri="{FF2B5EF4-FFF2-40B4-BE49-F238E27FC236}">
                    <a16:creationId xmlns:a16="http://schemas.microsoft.com/office/drawing/2014/main" id="{4C1F89C6-29BC-49AB-9BB9-771F164269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>
                <a:extLst>
                  <a:ext uri="{FF2B5EF4-FFF2-40B4-BE49-F238E27FC236}">
                    <a16:creationId xmlns:a16="http://schemas.microsoft.com/office/drawing/2014/main" id="{8866EDF9-F7C7-4006-944F-2B069BFF25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>
                <a:extLst>
                  <a:ext uri="{FF2B5EF4-FFF2-40B4-BE49-F238E27FC236}">
                    <a16:creationId xmlns:a16="http://schemas.microsoft.com/office/drawing/2014/main" id="{61DD3C5C-A0FF-4FD4-A85D-69C86305CB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>
                <a:extLst>
                  <a:ext uri="{FF2B5EF4-FFF2-40B4-BE49-F238E27FC236}">
                    <a16:creationId xmlns:a16="http://schemas.microsoft.com/office/drawing/2014/main" id="{72F1825D-E952-4D1C-B50E-C9AFA60876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>
                <a:extLst>
                  <a:ext uri="{FF2B5EF4-FFF2-40B4-BE49-F238E27FC236}">
                    <a16:creationId xmlns:a16="http://schemas.microsoft.com/office/drawing/2014/main" id="{F9184F8A-3449-446D-9006-795F5465AB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>
                <a:extLst>
                  <a:ext uri="{FF2B5EF4-FFF2-40B4-BE49-F238E27FC236}">
                    <a16:creationId xmlns:a16="http://schemas.microsoft.com/office/drawing/2014/main" id="{79FD8E49-AEE4-40E0-9750-DFC64992AE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>
                <a:extLst>
                  <a:ext uri="{FF2B5EF4-FFF2-40B4-BE49-F238E27FC236}">
                    <a16:creationId xmlns:a16="http://schemas.microsoft.com/office/drawing/2014/main" id="{A327B20F-1BC1-4D38-9D6D-AE0827250F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>
                <a:extLst>
                  <a:ext uri="{FF2B5EF4-FFF2-40B4-BE49-F238E27FC236}">
                    <a16:creationId xmlns:a16="http://schemas.microsoft.com/office/drawing/2014/main" id="{8DDCFB46-AA9F-4DC8-8AE9-32D92B17C1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>
                <a:extLst>
                  <a:ext uri="{FF2B5EF4-FFF2-40B4-BE49-F238E27FC236}">
                    <a16:creationId xmlns:a16="http://schemas.microsoft.com/office/drawing/2014/main" id="{09B74067-D2EC-496E-818C-6988EE6EC6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>
                <a:extLst>
                  <a:ext uri="{FF2B5EF4-FFF2-40B4-BE49-F238E27FC236}">
                    <a16:creationId xmlns:a16="http://schemas.microsoft.com/office/drawing/2014/main" id="{6A85636B-E95E-4079-9D8E-ED172990DF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>
                <a:extLst>
                  <a:ext uri="{FF2B5EF4-FFF2-40B4-BE49-F238E27FC236}">
                    <a16:creationId xmlns:a16="http://schemas.microsoft.com/office/drawing/2014/main" id="{6FAF4E70-E877-422F-902A-27A0334B8D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>
                <a:extLst>
                  <a:ext uri="{FF2B5EF4-FFF2-40B4-BE49-F238E27FC236}">
                    <a16:creationId xmlns:a16="http://schemas.microsoft.com/office/drawing/2014/main" id="{8DCC3BBE-74C0-48C0-AB4E-89D530B059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>
                <a:extLst>
                  <a:ext uri="{FF2B5EF4-FFF2-40B4-BE49-F238E27FC236}">
                    <a16:creationId xmlns:a16="http://schemas.microsoft.com/office/drawing/2014/main" id="{ABF37F12-E454-42BE-9E60-F932F7A785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>
                <a:extLst>
                  <a:ext uri="{FF2B5EF4-FFF2-40B4-BE49-F238E27FC236}">
                    <a16:creationId xmlns:a16="http://schemas.microsoft.com/office/drawing/2014/main" id="{A929B7F3-3E52-4FD8-817F-267B9318FD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>
                <a:extLst>
                  <a:ext uri="{FF2B5EF4-FFF2-40B4-BE49-F238E27FC236}">
                    <a16:creationId xmlns:a16="http://schemas.microsoft.com/office/drawing/2014/main" id="{EB3C67CB-D4B4-4914-A7CF-EE62EC6B1B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>
                <a:extLst>
                  <a:ext uri="{FF2B5EF4-FFF2-40B4-BE49-F238E27FC236}">
                    <a16:creationId xmlns:a16="http://schemas.microsoft.com/office/drawing/2014/main" id="{141FFF39-747C-4D57-B829-531839103C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>
                <a:extLst>
                  <a:ext uri="{FF2B5EF4-FFF2-40B4-BE49-F238E27FC236}">
                    <a16:creationId xmlns:a16="http://schemas.microsoft.com/office/drawing/2014/main" id="{B7DF2F6F-CCE1-40F9-9634-6D4727F6EF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>
                <a:extLst>
                  <a:ext uri="{FF2B5EF4-FFF2-40B4-BE49-F238E27FC236}">
                    <a16:creationId xmlns:a16="http://schemas.microsoft.com/office/drawing/2014/main" id="{EB892D8A-C6D7-44D4-8B99-38429FBBE475}"/>
                  </a:ext>
                </a:extLst>
              </p:cNvPr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>
                <a:extLst>
                  <a:ext uri="{FF2B5EF4-FFF2-40B4-BE49-F238E27FC236}">
                    <a16:creationId xmlns:a16="http://schemas.microsoft.com/office/drawing/2014/main" id="{91AA9FC8-5833-491F-8EF3-3953028531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>
                <a:extLst>
                  <a:ext uri="{FF2B5EF4-FFF2-40B4-BE49-F238E27FC236}">
                    <a16:creationId xmlns:a16="http://schemas.microsoft.com/office/drawing/2014/main" id="{5589716E-EED5-4E24-9692-DBF7309462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>
                <a:extLst>
                  <a:ext uri="{FF2B5EF4-FFF2-40B4-BE49-F238E27FC236}">
                    <a16:creationId xmlns:a16="http://schemas.microsoft.com/office/drawing/2014/main" id="{8F6915C0-699F-44E0-8016-F769D7F288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>
                <a:extLst>
                  <a:ext uri="{FF2B5EF4-FFF2-40B4-BE49-F238E27FC236}">
                    <a16:creationId xmlns:a16="http://schemas.microsoft.com/office/drawing/2014/main" id="{F9569BFF-3230-425D-A85F-277D6DBF37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>
                <a:extLst>
                  <a:ext uri="{FF2B5EF4-FFF2-40B4-BE49-F238E27FC236}">
                    <a16:creationId xmlns:a16="http://schemas.microsoft.com/office/drawing/2014/main" id="{B72E22E3-BE91-441E-8AE3-74F7349BAA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>
                <a:extLst>
                  <a:ext uri="{FF2B5EF4-FFF2-40B4-BE49-F238E27FC236}">
                    <a16:creationId xmlns:a16="http://schemas.microsoft.com/office/drawing/2014/main" id="{F943FD69-366D-4080-922B-590C1FB94C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>
                <a:extLst>
                  <a:ext uri="{FF2B5EF4-FFF2-40B4-BE49-F238E27FC236}">
                    <a16:creationId xmlns:a16="http://schemas.microsoft.com/office/drawing/2014/main" id="{5DE48CA4-43F9-4928-9840-65E33F9B5A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>
                <a:extLst>
                  <a:ext uri="{FF2B5EF4-FFF2-40B4-BE49-F238E27FC236}">
                    <a16:creationId xmlns:a16="http://schemas.microsoft.com/office/drawing/2014/main" id="{54F43C7D-2F35-4D5D-A878-4924502C54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>
                <a:extLst>
                  <a:ext uri="{FF2B5EF4-FFF2-40B4-BE49-F238E27FC236}">
                    <a16:creationId xmlns:a16="http://schemas.microsoft.com/office/drawing/2014/main" id="{82EA368B-D5F2-4C9C-B89B-02577ADC92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>
                <a:extLst>
                  <a:ext uri="{FF2B5EF4-FFF2-40B4-BE49-F238E27FC236}">
                    <a16:creationId xmlns:a16="http://schemas.microsoft.com/office/drawing/2014/main" id="{9F92299B-A139-4798-BDE5-E5D04A8C78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>
                <a:extLst>
                  <a:ext uri="{FF2B5EF4-FFF2-40B4-BE49-F238E27FC236}">
                    <a16:creationId xmlns:a16="http://schemas.microsoft.com/office/drawing/2014/main" id="{20A7576B-4C74-4B9D-A7ED-0B10A5E29CFB}"/>
                  </a:ext>
                </a:extLst>
              </p:cNvPr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>
                <a:extLst>
                  <a:ext uri="{FF2B5EF4-FFF2-40B4-BE49-F238E27FC236}">
                    <a16:creationId xmlns:a16="http://schemas.microsoft.com/office/drawing/2014/main" id="{075094CC-607A-4A29-825B-058E58428544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>
                <a:extLst>
                  <a:ext uri="{FF2B5EF4-FFF2-40B4-BE49-F238E27FC236}">
                    <a16:creationId xmlns:a16="http://schemas.microsoft.com/office/drawing/2014/main" id="{C3BAC085-450A-41F4-BF21-C83A16966B9F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>
                <a:extLst>
                  <a:ext uri="{FF2B5EF4-FFF2-40B4-BE49-F238E27FC236}">
                    <a16:creationId xmlns:a16="http://schemas.microsoft.com/office/drawing/2014/main" id="{7C8DC2E9-670A-4FED-ACFC-8166E6D0CB6B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>
                <a:extLst>
                  <a:ext uri="{FF2B5EF4-FFF2-40B4-BE49-F238E27FC236}">
                    <a16:creationId xmlns:a16="http://schemas.microsoft.com/office/drawing/2014/main" id="{984C586B-F1EC-43EA-9B35-530063F1FBE8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>
                <a:extLst>
                  <a:ext uri="{FF2B5EF4-FFF2-40B4-BE49-F238E27FC236}">
                    <a16:creationId xmlns:a16="http://schemas.microsoft.com/office/drawing/2014/main" id="{F0598455-A25E-40BD-A76D-161DE73F9AA1}"/>
                  </a:ext>
                </a:extLst>
              </p:cNvPr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>
                <a:extLst>
                  <a:ext uri="{FF2B5EF4-FFF2-40B4-BE49-F238E27FC236}">
                    <a16:creationId xmlns:a16="http://schemas.microsoft.com/office/drawing/2014/main" id="{F31804D3-5C43-466B-A059-73D96F3E165A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>
                <a:extLst>
                  <a:ext uri="{FF2B5EF4-FFF2-40B4-BE49-F238E27FC236}">
                    <a16:creationId xmlns:a16="http://schemas.microsoft.com/office/drawing/2014/main" id="{56B8B9ED-23B6-4FAF-955E-0709E1BB3E13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>
                <a:extLst>
                  <a:ext uri="{FF2B5EF4-FFF2-40B4-BE49-F238E27FC236}">
                    <a16:creationId xmlns:a16="http://schemas.microsoft.com/office/drawing/2014/main" id="{AD8BC4F6-BA6F-438A-953C-9C658A813C1D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>
                <a:extLst>
                  <a:ext uri="{FF2B5EF4-FFF2-40B4-BE49-F238E27FC236}">
                    <a16:creationId xmlns:a16="http://schemas.microsoft.com/office/drawing/2014/main" id="{278D3380-849B-49F4-A443-0D0D9A925D0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>
                <a:extLst>
                  <a:ext uri="{FF2B5EF4-FFF2-40B4-BE49-F238E27FC236}">
                    <a16:creationId xmlns:a16="http://schemas.microsoft.com/office/drawing/2014/main" id="{CD82896F-DCD2-43A2-9EF6-2BEBC5C8F84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>
                <a:extLst>
                  <a:ext uri="{FF2B5EF4-FFF2-40B4-BE49-F238E27FC236}">
                    <a16:creationId xmlns:a16="http://schemas.microsoft.com/office/drawing/2014/main" id="{3286AB69-95A3-4295-9F1E-F11D96686115}"/>
                  </a:ext>
                </a:extLst>
              </p:cNvPr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>
                <a:extLst>
                  <a:ext uri="{FF2B5EF4-FFF2-40B4-BE49-F238E27FC236}">
                    <a16:creationId xmlns:a16="http://schemas.microsoft.com/office/drawing/2014/main" id="{0A1FB3C9-0D68-4C00-951C-C9402419BA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>
                <a:extLst>
                  <a:ext uri="{FF2B5EF4-FFF2-40B4-BE49-F238E27FC236}">
                    <a16:creationId xmlns:a16="http://schemas.microsoft.com/office/drawing/2014/main" id="{12C68CD1-F325-4ED4-B4C7-F4F9A6BD74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>
                <a:extLst>
                  <a:ext uri="{FF2B5EF4-FFF2-40B4-BE49-F238E27FC236}">
                    <a16:creationId xmlns:a16="http://schemas.microsoft.com/office/drawing/2014/main" id="{59C43F65-81DD-4F1F-8C4C-2C0755638A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>
                <a:extLst>
                  <a:ext uri="{FF2B5EF4-FFF2-40B4-BE49-F238E27FC236}">
                    <a16:creationId xmlns:a16="http://schemas.microsoft.com/office/drawing/2014/main" id="{F41C1DB2-04F5-40CC-9950-C2AFB929AA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>
                <a:extLst>
                  <a:ext uri="{FF2B5EF4-FFF2-40B4-BE49-F238E27FC236}">
                    <a16:creationId xmlns:a16="http://schemas.microsoft.com/office/drawing/2014/main" id="{2A0F6AB3-DD1A-4093-BF61-6803D7FE37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>
                <a:extLst>
                  <a:ext uri="{FF2B5EF4-FFF2-40B4-BE49-F238E27FC236}">
                    <a16:creationId xmlns:a16="http://schemas.microsoft.com/office/drawing/2014/main" id="{E820146D-019C-4B38-8CE1-3A01067E42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>
                <a:extLst>
                  <a:ext uri="{FF2B5EF4-FFF2-40B4-BE49-F238E27FC236}">
                    <a16:creationId xmlns:a16="http://schemas.microsoft.com/office/drawing/2014/main" id="{FAC3C188-0449-4241-8A6A-4CA4DC692C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>
                <a:extLst>
                  <a:ext uri="{FF2B5EF4-FFF2-40B4-BE49-F238E27FC236}">
                    <a16:creationId xmlns:a16="http://schemas.microsoft.com/office/drawing/2014/main" id="{47F37A85-4B99-4F3F-AE85-12BF61EF9A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>
                <a:extLst>
                  <a:ext uri="{FF2B5EF4-FFF2-40B4-BE49-F238E27FC236}">
                    <a16:creationId xmlns:a16="http://schemas.microsoft.com/office/drawing/2014/main" id="{45C58ED6-7BEA-4648-8768-88CC744018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>
                <a:extLst>
                  <a:ext uri="{FF2B5EF4-FFF2-40B4-BE49-F238E27FC236}">
                    <a16:creationId xmlns:a16="http://schemas.microsoft.com/office/drawing/2014/main" id="{59442AC6-3EC1-4251-8153-F52950F25C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>
                <a:extLst>
                  <a:ext uri="{FF2B5EF4-FFF2-40B4-BE49-F238E27FC236}">
                    <a16:creationId xmlns:a16="http://schemas.microsoft.com/office/drawing/2014/main" id="{B14D65FA-8378-41D2-A09C-4392039C2A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>
                <a:extLst>
                  <a:ext uri="{FF2B5EF4-FFF2-40B4-BE49-F238E27FC236}">
                    <a16:creationId xmlns:a16="http://schemas.microsoft.com/office/drawing/2014/main" id="{8872C7F4-785F-4816-8345-A012D52F41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>
                <a:extLst>
                  <a:ext uri="{FF2B5EF4-FFF2-40B4-BE49-F238E27FC236}">
                    <a16:creationId xmlns:a16="http://schemas.microsoft.com/office/drawing/2014/main" id="{3D4604EB-9C03-4395-9BB8-64E7269830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>
                <a:extLst>
                  <a:ext uri="{FF2B5EF4-FFF2-40B4-BE49-F238E27FC236}">
                    <a16:creationId xmlns:a16="http://schemas.microsoft.com/office/drawing/2014/main" id="{0A079911-6E21-4A1F-B97A-5E3ECB724A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>
                <a:extLst>
                  <a:ext uri="{FF2B5EF4-FFF2-40B4-BE49-F238E27FC236}">
                    <a16:creationId xmlns:a16="http://schemas.microsoft.com/office/drawing/2014/main" id="{DC1DB544-0FFE-4CAE-95B9-B1437E4564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>
                <a:extLst>
                  <a:ext uri="{FF2B5EF4-FFF2-40B4-BE49-F238E27FC236}">
                    <a16:creationId xmlns:a16="http://schemas.microsoft.com/office/drawing/2014/main" id="{1E03F67F-481E-445E-AD2E-574840AEAB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>
                <a:extLst>
                  <a:ext uri="{FF2B5EF4-FFF2-40B4-BE49-F238E27FC236}">
                    <a16:creationId xmlns:a16="http://schemas.microsoft.com/office/drawing/2014/main" id="{488F4F49-EF95-4E42-924C-69D1417186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>
                <a:extLst>
                  <a:ext uri="{FF2B5EF4-FFF2-40B4-BE49-F238E27FC236}">
                    <a16:creationId xmlns:a16="http://schemas.microsoft.com/office/drawing/2014/main" id="{403AF702-6DE4-47CF-9BF2-A80E5E82D3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>
                <a:extLst>
                  <a:ext uri="{FF2B5EF4-FFF2-40B4-BE49-F238E27FC236}">
                    <a16:creationId xmlns:a16="http://schemas.microsoft.com/office/drawing/2014/main" id="{261C5563-C71B-4FBE-9521-44E6D44A57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>
                <a:extLst>
                  <a:ext uri="{FF2B5EF4-FFF2-40B4-BE49-F238E27FC236}">
                    <a16:creationId xmlns:a16="http://schemas.microsoft.com/office/drawing/2014/main" id="{0CE77AEA-6860-4C9F-ACE8-B70CA8A255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>
                <a:extLst>
                  <a:ext uri="{FF2B5EF4-FFF2-40B4-BE49-F238E27FC236}">
                    <a16:creationId xmlns:a16="http://schemas.microsoft.com/office/drawing/2014/main" id="{D15F59B2-A7D9-4569-B872-BDCB672B46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>
                <a:extLst>
                  <a:ext uri="{FF2B5EF4-FFF2-40B4-BE49-F238E27FC236}">
                    <a16:creationId xmlns:a16="http://schemas.microsoft.com/office/drawing/2014/main" id="{A1648F83-1461-4916-9D4B-0A2283B305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>
                <a:extLst>
                  <a:ext uri="{FF2B5EF4-FFF2-40B4-BE49-F238E27FC236}">
                    <a16:creationId xmlns:a16="http://schemas.microsoft.com/office/drawing/2014/main" id="{A29D23ED-FF03-4412-B9FD-148D405AA5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>
                <a:extLst>
                  <a:ext uri="{FF2B5EF4-FFF2-40B4-BE49-F238E27FC236}">
                    <a16:creationId xmlns:a16="http://schemas.microsoft.com/office/drawing/2014/main" id="{DD8A2BBC-D4B5-47DE-8CCD-8284C4CFAD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>
                <a:extLst>
                  <a:ext uri="{FF2B5EF4-FFF2-40B4-BE49-F238E27FC236}">
                    <a16:creationId xmlns:a16="http://schemas.microsoft.com/office/drawing/2014/main" id="{C13F563C-4C89-474A-B8DB-7960B8ADB1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>
                <a:extLst>
                  <a:ext uri="{FF2B5EF4-FFF2-40B4-BE49-F238E27FC236}">
                    <a16:creationId xmlns:a16="http://schemas.microsoft.com/office/drawing/2014/main" id="{0E17A43F-2DEB-41C6-9F0A-994F459001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>
                <a:extLst>
                  <a:ext uri="{FF2B5EF4-FFF2-40B4-BE49-F238E27FC236}">
                    <a16:creationId xmlns:a16="http://schemas.microsoft.com/office/drawing/2014/main" id="{506D0DC1-C74F-4FAD-B0A5-B73AC63865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>
                <a:extLst>
                  <a:ext uri="{FF2B5EF4-FFF2-40B4-BE49-F238E27FC236}">
                    <a16:creationId xmlns:a16="http://schemas.microsoft.com/office/drawing/2014/main" id="{C0FEDDB5-A4F2-4681-89FF-56295AF4759E}"/>
                  </a:ext>
                </a:extLst>
              </p:cNvPr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>
                <a:extLst>
                  <a:ext uri="{FF2B5EF4-FFF2-40B4-BE49-F238E27FC236}">
                    <a16:creationId xmlns:a16="http://schemas.microsoft.com/office/drawing/2014/main" id="{87453581-E8C8-4060-891A-3067A15E09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>
                <a:extLst>
                  <a:ext uri="{FF2B5EF4-FFF2-40B4-BE49-F238E27FC236}">
                    <a16:creationId xmlns:a16="http://schemas.microsoft.com/office/drawing/2014/main" id="{09DCF494-8846-4FA5-9856-FF9E0F1F24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>
                <a:extLst>
                  <a:ext uri="{FF2B5EF4-FFF2-40B4-BE49-F238E27FC236}">
                    <a16:creationId xmlns:a16="http://schemas.microsoft.com/office/drawing/2014/main" id="{B052609B-454D-4972-8475-366752ABE6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>
                <a:extLst>
                  <a:ext uri="{FF2B5EF4-FFF2-40B4-BE49-F238E27FC236}">
                    <a16:creationId xmlns:a16="http://schemas.microsoft.com/office/drawing/2014/main" id="{D609C126-5FA1-4E13-B5FF-74253D2795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>
                <a:extLst>
                  <a:ext uri="{FF2B5EF4-FFF2-40B4-BE49-F238E27FC236}">
                    <a16:creationId xmlns:a16="http://schemas.microsoft.com/office/drawing/2014/main" id="{B9955FFC-7CDD-4EF8-9A78-61F882DC2C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>
                <a:extLst>
                  <a:ext uri="{FF2B5EF4-FFF2-40B4-BE49-F238E27FC236}">
                    <a16:creationId xmlns:a16="http://schemas.microsoft.com/office/drawing/2014/main" id="{B6822209-78D7-4656-8B96-A5BDC4733C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>
                <a:extLst>
                  <a:ext uri="{FF2B5EF4-FFF2-40B4-BE49-F238E27FC236}">
                    <a16:creationId xmlns:a16="http://schemas.microsoft.com/office/drawing/2014/main" id="{842C4596-2065-4B6E-A579-B798CD8668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>
                <a:extLst>
                  <a:ext uri="{FF2B5EF4-FFF2-40B4-BE49-F238E27FC236}">
                    <a16:creationId xmlns:a16="http://schemas.microsoft.com/office/drawing/2014/main" id="{F0219C86-350E-4011-90EC-016A4F0F85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>
                <a:extLst>
                  <a:ext uri="{FF2B5EF4-FFF2-40B4-BE49-F238E27FC236}">
                    <a16:creationId xmlns:a16="http://schemas.microsoft.com/office/drawing/2014/main" id="{4BC5C4C9-F930-4BA1-B0A5-F381E898F2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>
                <a:extLst>
                  <a:ext uri="{FF2B5EF4-FFF2-40B4-BE49-F238E27FC236}">
                    <a16:creationId xmlns:a16="http://schemas.microsoft.com/office/drawing/2014/main" id="{55014578-09BB-4286-893F-8C4017995A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>
                <a:extLst>
                  <a:ext uri="{FF2B5EF4-FFF2-40B4-BE49-F238E27FC236}">
                    <a16:creationId xmlns:a16="http://schemas.microsoft.com/office/drawing/2014/main" id="{6FE086AC-113D-43D4-86FF-F59A9CE28182}"/>
                  </a:ext>
                </a:extLst>
              </p:cNvPr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>
                <a:extLst>
                  <a:ext uri="{FF2B5EF4-FFF2-40B4-BE49-F238E27FC236}">
                    <a16:creationId xmlns:a16="http://schemas.microsoft.com/office/drawing/2014/main" id="{2A8450D7-0BE5-4C75-8863-3673330F8223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>
                <a:extLst>
                  <a:ext uri="{FF2B5EF4-FFF2-40B4-BE49-F238E27FC236}">
                    <a16:creationId xmlns:a16="http://schemas.microsoft.com/office/drawing/2014/main" id="{7C7A598F-9A3C-447E-92D2-8E4FEE858D89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>
                <a:extLst>
                  <a:ext uri="{FF2B5EF4-FFF2-40B4-BE49-F238E27FC236}">
                    <a16:creationId xmlns:a16="http://schemas.microsoft.com/office/drawing/2014/main" id="{D2270E23-FFE8-4D46-ABC0-B28719F9B09F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>
                <a:extLst>
                  <a:ext uri="{FF2B5EF4-FFF2-40B4-BE49-F238E27FC236}">
                    <a16:creationId xmlns:a16="http://schemas.microsoft.com/office/drawing/2014/main" id="{053CCBAC-9C92-4496-AEF9-D4F30172901C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>
                <a:extLst>
                  <a:ext uri="{FF2B5EF4-FFF2-40B4-BE49-F238E27FC236}">
                    <a16:creationId xmlns:a16="http://schemas.microsoft.com/office/drawing/2014/main" id="{FCB4A68C-CD13-4931-9F51-B5A68FF30CD9}"/>
                  </a:ext>
                </a:extLst>
              </p:cNvPr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>
                <a:extLst>
                  <a:ext uri="{FF2B5EF4-FFF2-40B4-BE49-F238E27FC236}">
                    <a16:creationId xmlns:a16="http://schemas.microsoft.com/office/drawing/2014/main" id="{05934A9D-87E0-4761-9081-352D034FB861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>
                <a:extLst>
                  <a:ext uri="{FF2B5EF4-FFF2-40B4-BE49-F238E27FC236}">
                    <a16:creationId xmlns:a16="http://schemas.microsoft.com/office/drawing/2014/main" id="{BB5BC8A9-166C-4E33-9167-BE0C9818467A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>
                <a:extLst>
                  <a:ext uri="{FF2B5EF4-FFF2-40B4-BE49-F238E27FC236}">
                    <a16:creationId xmlns:a16="http://schemas.microsoft.com/office/drawing/2014/main" id="{DEE4B9EC-03A1-48DB-872A-DFB70DCBEC59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>
                <a:extLst>
                  <a:ext uri="{FF2B5EF4-FFF2-40B4-BE49-F238E27FC236}">
                    <a16:creationId xmlns:a16="http://schemas.microsoft.com/office/drawing/2014/main" id="{F3B1E27E-89DB-4746-9A4A-A420C0AAF4F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>
                <a:extLst>
                  <a:ext uri="{FF2B5EF4-FFF2-40B4-BE49-F238E27FC236}">
                    <a16:creationId xmlns:a16="http://schemas.microsoft.com/office/drawing/2014/main" id="{35861456-2D8F-4D3B-8868-3E4590950AE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>
                <a:extLst>
                  <a:ext uri="{FF2B5EF4-FFF2-40B4-BE49-F238E27FC236}">
                    <a16:creationId xmlns:a16="http://schemas.microsoft.com/office/drawing/2014/main" id="{76CFCF10-1F32-4BD4-9BEC-930D491780C2}"/>
                  </a:ext>
                </a:extLst>
              </p:cNvPr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>
                <a:extLst>
                  <a:ext uri="{FF2B5EF4-FFF2-40B4-BE49-F238E27FC236}">
                    <a16:creationId xmlns:a16="http://schemas.microsoft.com/office/drawing/2014/main" id="{5BDBD700-B84F-4C0D-8B55-5BD0194E6B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>
                <a:extLst>
                  <a:ext uri="{FF2B5EF4-FFF2-40B4-BE49-F238E27FC236}">
                    <a16:creationId xmlns:a16="http://schemas.microsoft.com/office/drawing/2014/main" id="{4B7D3907-8E4C-4B89-95B9-EC1580E0BE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>
                <a:extLst>
                  <a:ext uri="{FF2B5EF4-FFF2-40B4-BE49-F238E27FC236}">
                    <a16:creationId xmlns:a16="http://schemas.microsoft.com/office/drawing/2014/main" id="{113547D4-4B35-432F-94EA-F0F12108C4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>
                <a:extLst>
                  <a:ext uri="{FF2B5EF4-FFF2-40B4-BE49-F238E27FC236}">
                    <a16:creationId xmlns:a16="http://schemas.microsoft.com/office/drawing/2014/main" id="{0AFCAFE6-CCAC-4C65-A8BB-BD2C08AB7B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>
                <a:extLst>
                  <a:ext uri="{FF2B5EF4-FFF2-40B4-BE49-F238E27FC236}">
                    <a16:creationId xmlns:a16="http://schemas.microsoft.com/office/drawing/2014/main" id="{6FAD7475-48DC-491C-AD1C-FC62863028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>
                <a:extLst>
                  <a:ext uri="{FF2B5EF4-FFF2-40B4-BE49-F238E27FC236}">
                    <a16:creationId xmlns:a16="http://schemas.microsoft.com/office/drawing/2014/main" id="{1D8DD2FD-1AAC-4E23-A1F5-9985EF1607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>
                <a:extLst>
                  <a:ext uri="{FF2B5EF4-FFF2-40B4-BE49-F238E27FC236}">
                    <a16:creationId xmlns:a16="http://schemas.microsoft.com/office/drawing/2014/main" id="{A4565E82-1C0C-4ECE-A5DF-04D3D8E684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>
                <a:extLst>
                  <a:ext uri="{FF2B5EF4-FFF2-40B4-BE49-F238E27FC236}">
                    <a16:creationId xmlns:a16="http://schemas.microsoft.com/office/drawing/2014/main" id="{1A4EA1A8-5FF9-434C-BD9D-2666421C32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>
                <a:extLst>
                  <a:ext uri="{FF2B5EF4-FFF2-40B4-BE49-F238E27FC236}">
                    <a16:creationId xmlns:a16="http://schemas.microsoft.com/office/drawing/2014/main" id="{DF4E5342-FABD-408E-B7F7-851AAC89BB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>
                <a:extLst>
                  <a:ext uri="{FF2B5EF4-FFF2-40B4-BE49-F238E27FC236}">
                    <a16:creationId xmlns:a16="http://schemas.microsoft.com/office/drawing/2014/main" id="{E0699F82-ADEC-44BA-BEED-0789620DF8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>
                <a:extLst>
                  <a:ext uri="{FF2B5EF4-FFF2-40B4-BE49-F238E27FC236}">
                    <a16:creationId xmlns:a16="http://schemas.microsoft.com/office/drawing/2014/main" id="{12EFAB0C-879D-4478-BA2C-7CE3814500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>
                <a:extLst>
                  <a:ext uri="{FF2B5EF4-FFF2-40B4-BE49-F238E27FC236}">
                    <a16:creationId xmlns:a16="http://schemas.microsoft.com/office/drawing/2014/main" id="{37FB3C6C-E3F1-4640-972D-0650175917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>
                <a:extLst>
                  <a:ext uri="{FF2B5EF4-FFF2-40B4-BE49-F238E27FC236}">
                    <a16:creationId xmlns:a16="http://schemas.microsoft.com/office/drawing/2014/main" id="{DF9461C2-F2B0-481B-B8F4-A2528AB135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>
                <a:extLst>
                  <a:ext uri="{FF2B5EF4-FFF2-40B4-BE49-F238E27FC236}">
                    <a16:creationId xmlns:a16="http://schemas.microsoft.com/office/drawing/2014/main" id="{4030D876-8CCA-4BC2-836A-8E7DEF74E3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>
                <a:extLst>
                  <a:ext uri="{FF2B5EF4-FFF2-40B4-BE49-F238E27FC236}">
                    <a16:creationId xmlns:a16="http://schemas.microsoft.com/office/drawing/2014/main" id="{B70EEFE8-A46A-4C3A-A0C3-1B4F025B54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>
                <a:extLst>
                  <a:ext uri="{FF2B5EF4-FFF2-40B4-BE49-F238E27FC236}">
                    <a16:creationId xmlns:a16="http://schemas.microsoft.com/office/drawing/2014/main" id="{0F883872-8534-40AC-9818-139F0D1A13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>
                <a:extLst>
                  <a:ext uri="{FF2B5EF4-FFF2-40B4-BE49-F238E27FC236}">
                    <a16:creationId xmlns:a16="http://schemas.microsoft.com/office/drawing/2014/main" id="{4C835F4A-AFAA-4134-9F9F-2576D7B90D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>
                <a:extLst>
                  <a:ext uri="{FF2B5EF4-FFF2-40B4-BE49-F238E27FC236}">
                    <a16:creationId xmlns:a16="http://schemas.microsoft.com/office/drawing/2014/main" id="{6876D22F-0392-4187-A119-4AC2A4DF29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>
                <a:extLst>
                  <a:ext uri="{FF2B5EF4-FFF2-40B4-BE49-F238E27FC236}">
                    <a16:creationId xmlns:a16="http://schemas.microsoft.com/office/drawing/2014/main" id="{248AB231-A98B-4A39-9CDB-5167A46D18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>
                <a:extLst>
                  <a:ext uri="{FF2B5EF4-FFF2-40B4-BE49-F238E27FC236}">
                    <a16:creationId xmlns:a16="http://schemas.microsoft.com/office/drawing/2014/main" id="{8CCECE61-74E3-4B3A-B1CF-74D537F3AB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>
                <a:extLst>
                  <a:ext uri="{FF2B5EF4-FFF2-40B4-BE49-F238E27FC236}">
                    <a16:creationId xmlns:a16="http://schemas.microsoft.com/office/drawing/2014/main" id="{31544E30-DC79-4104-9FEA-10AAB9427D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>
                <a:extLst>
                  <a:ext uri="{FF2B5EF4-FFF2-40B4-BE49-F238E27FC236}">
                    <a16:creationId xmlns:a16="http://schemas.microsoft.com/office/drawing/2014/main" id="{4DE04C08-ECCD-4508-9779-58253B376F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>
                <a:extLst>
                  <a:ext uri="{FF2B5EF4-FFF2-40B4-BE49-F238E27FC236}">
                    <a16:creationId xmlns:a16="http://schemas.microsoft.com/office/drawing/2014/main" id="{19DBEBA8-9274-48DF-BE78-0F942D5BAF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>
                <a:extLst>
                  <a:ext uri="{FF2B5EF4-FFF2-40B4-BE49-F238E27FC236}">
                    <a16:creationId xmlns:a16="http://schemas.microsoft.com/office/drawing/2014/main" id="{B168E39A-CF59-4013-8D2B-20AEB7B252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>
                <a:extLst>
                  <a:ext uri="{FF2B5EF4-FFF2-40B4-BE49-F238E27FC236}">
                    <a16:creationId xmlns:a16="http://schemas.microsoft.com/office/drawing/2014/main" id="{45613AD8-9080-4C3A-A410-67F9783A4F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>
                <a:extLst>
                  <a:ext uri="{FF2B5EF4-FFF2-40B4-BE49-F238E27FC236}">
                    <a16:creationId xmlns:a16="http://schemas.microsoft.com/office/drawing/2014/main" id="{EDCA76DF-0A29-4A8C-A4F5-4F41C7B554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>
                <a:extLst>
                  <a:ext uri="{FF2B5EF4-FFF2-40B4-BE49-F238E27FC236}">
                    <a16:creationId xmlns:a16="http://schemas.microsoft.com/office/drawing/2014/main" id="{59C13ABB-9C69-49C5-AD96-3D52277C60D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>
                <a:extLst>
                  <a:ext uri="{FF2B5EF4-FFF2-40B4-BE49-F238E27FC236}">
                    <a16:creationId xmlns:a16="http://schemas.microsoft.com/office/drawing/2014/main" id="{C1EFA037-C3CA-4E0E-B8BE-754570365B2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>
                <a:extLst>
                  <a:ext uri="{FF2B5EF4-FFF2-40B4-BE49-F238E27FC236}">
                    <a16:creationId xmlns:a16="http://schemas.microsoft.com/office/drawing/2014/main" id="{3B4FB6F2-A406-4991-A586-A6376F1A2E7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>
                <a:extLst>
                  <a:ext uri="{FF2B5EF4-FFF2-40B4-BE49-F238E27FC236}">
                    <a16:creationId xmlns:a16="http://schemas.microsoft.com/office/drawing/2014/main" id="{B59E7E9E-7208-4AAA-A136-A8C72BF9EC7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>
                <a:extLst>
                  <a:ext uri="{FF2B5EF4-FFF2-40B4-BE49-F238E27FC236}">
                    <a16:creationId xmlns:a16="http://schemas.microsoft.com/office/drawing/2014/main" id="{8C00513A-ECD6-4E4B-A8FD-22F3F565D8A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>
                <a:extLst>
                  <a:ext uri="{FF2B5EF4-FFF2-40B4-BE49-F238E27FC236}">
                    <a16:creationId xmlns:a16="http://schemas.microsoft.com/office/drawing/2014/main" id="{2CC6AA4E-9A0D-46AB-8C92-B5C2C82DE0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7831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Rectangle 2">
            <a:extLst>
              <a:ext uri="{FF2B5EF4-FFF2-40B4-BE49-F238E27FC236}">
                <a16:creationId xmlns:a16="http://schemas.microsoft.com/office/drawing/2014/main" id="{7124C843-08A9-49E8-B445-F7B82CFDF89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047081" y="156905"/>
            <a:ext cx="8097837" cy="990600"/>
          </a:xfrm>
        </p:spPr>
        <p:txBody>
          <a:bodyPr>
            <a:normAutofit/>
          </a:bodyPr>
          <a:lstStyle/>
          <a:p>
            <a:pPr algn="ctr"/>
            <a:r>
              <a:rPr lang="en-GB" altLang="en-US" sz="3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Why can we not yet rule out   anti-E?</a:t>
            </a:r>
          </a:p>
        </p:txBody>
      </p:sp>
      <p:sp>
        <p:nvSpPr>
          <p:cNvPr id="240643" name="Rectangle 3">
            <a:extLst>
              <a:ext uri="{FF2B5EF4-FFF2-40B4-BE49-F238E27FC236}">
                <a16:creationId xmlns:a16="http://schemas.microsoft.com/office/drawing/2014/main" id="{78ACE90D-E885-49E6-A865-34EB00C08F7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38200" y="1253331"/>
            <a:ext cx="10515600" cy="4351338"/>
          </a:xfrm>
        </p:spPr>
        <p:txBody>
          <a:bodyPr>
            <a:normAutofit fontScale="92500" lnSpcReduction="10000"/>
          </a:bodyPr>
          <a:lstStyle/>
          <a:p>
            <a:pPr marL="609600" indent="-609600">
              <a:buFontTx/>
              <a:buAutoNum type="arabicPeriod"/>
            </a:pP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 can.  The plasma did not react with the </a:t>
            </a:r>
            <a:r>
              <a:rPr lang="en-GB" altLang="en-US" b="1" dirty="0" err="1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r”r</a:t>
            </a: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Lu(a-), </a:t>
            </a:r>
            <a:r>
              <a:rPr lang="en-GB" altLang="en-US" b="1" dirty="0" err="1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Kp</a:t>
            </a: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(a-) panel cell.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solidFill>
                  <a:srgbClr val="00B05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 need to test the plasma with another </a:t>
            </a:r>
            <a:r>
              <a:rPr lang="en-GB" altLang="en-US" b="1" dirty="0" err="1">
                <a:solidFill>
                  <a:srgbClr val="00B05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r”r</a:t>
            </a:r>
            <a:r>
              <a:rPr lang="en-GB" altLang="en-US" b="1" dirty="0">
                <a:solidFill>
                  <a:srgbClr val="00B05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   Lu(a-), </a:t>
            </a:r>
            <a:r>
              <a:rPr lang="en-GB" altLang="en-US" b="1" dirty="0" err="1">
                <a:solidFill>
                  <a:srgbClr val="00B05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Kp</a:t>
            </a:r>
            <a:r>
              <a:rPr lang="en-GB" altLang="en-US" b="1" dirty="0">
                <a:solidFill>
                  <a:srgbClr val="00B05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(a-) red cell.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 can actually rule in an anti-E, as both R</a:t>
            </a:r>
            <a:r>
              <a:rPr lang="en-GB" altLang="en-US" b="1" baseline="-25000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GB" altLang="en-US" b="1" baseline="-25000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panel cells gave positive results with the plasma.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solidFill>
                <a:srgbClr val="FF00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Another reason.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589AB91-05ED-4B37-B1EF-FFF08FAE3425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CFAC2591-811A-49A8-972B-2AB5104072D5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44730408-0FEE-464E-A720-D58B7B42C3A4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3B8BDE75-A923-4B5B-BF2D-580F33BE1F1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>
                <a:extLst>
                  <a:ext uri="{FF2B5EF4-FFF2-40B4-BE49-F238E27FC236}">
                    <a16:creationId xmlns:a16="http://schemas.microsoft.com/office/drawing/2014/main" id="{8878781B-3594-45A9-A966-11DD99C10D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>
                <a:extLst>
                  <a:ext uri="{FF2B5EF4-FFF2-40B4-BE49-F238E27FC236}">
                    <a16:creationId xmlns:a16="http://schemas.microsoft.com/office/drawing/2014/main" id="{8DA8B74A-BBDC-47CC-9E8C-81BFB5BC76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>
                <a:extLst>
                  <a:ext uri="{FF2B5EF4-FFF2-40B4-BE49-F238E27FC236}">
                    <a16:creationId xmlns:a16="http://schemas.microsoft.com/office/drawing/2014/main" id="{F5595C08-1B95-4BE1-A2F2-3C5DA68F49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>
                <a:extLst>
                  <a:ext uri="{FF2B5EF4-FFF2-40B4-BE49-F238E27FC236}">
                    <a16:creationId xmlns:a16="http://schemas.microsoft.com/office/drawing/2014/main" id="{4F8ADF63-38BA-4CD4-9266-5C70940DDE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>
                <a:extLst>
                  <a:ext uri="{FF2B5EF4-FFF2-40B4-BE49-F238E27FC236}">
                    <a16:creationId xmlns:a16="http://schemas.microsoft.com/office/drawing/2014/main" id="{354460AB-EA0C-4A25-89CB-81FCD730E4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>
                <a:extLst>
                  <a:ext uri="{FF2B5EF4-FFF2-40B4-BE49-F238E27FC236}">
                    <a16:creationId xmlns:a16="http://schemas.microsoft.com/office/drawing/2014/main" id="{B1EA8C66-86C1-4AF5-A08D-AD5F0FB9DA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>
                <a:extLst>
                  <a:ext uri="{FF2B5EF4-FFF2-40B4-BE49-F238E27FC236}">
                    <a16:creationId xmlns:a16="http://schemas.microsoft.com/office/drawing/2014/main" id="{F64478BD-C302-4526-8CCC-FBFD962006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>
                <a:extLst>
                  <a:ext uri="{FF2B5EF4-FFF2-40B4-BE49-F238E27FC236}">
                    <a16:creationId xmlns:a16="http://schemas.microsoft.com/office/drawing/2014/main" id="{0866D889-A682-45A7-B0BC-FE9C1201B8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>
                <a:extLst>
                  <a:ext uri="{FF2B5EF4-FFF2-40B4-BE49-F238E27FC236}">
                    <a16:creationId xmlns:a16="http://schemas.microsoft.com/office/drawing/2014/main" id="{BE1FE16F-EA4B-4993-9B4B-319CFF9EFB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>
                <a:extLst>
                  <a:ext uri="{FF2B5EF4-FFF2-40B4-BE49-F238E27FC236}">
                    <a16:creationId xmlns:a16="http://schemas.microsoft.com/office/drawing/2014/main" id="{9A415E5C-75D0-4596-8075-BE3C8CEF39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>
                <a:extLst>
                  <a:ext uri="{FF2B5EF4-FFF2-40B4-BE49-F238E27FC236}">
                    <a16:creationId xmlns:a16="http://schemas.microsoft.com/office/drawing/2014/main" id="{DF66971E-0965-4747-9624-3F9410F916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>
                <a:extLst>
                  <a:ext uri="{FF2B5EF4-FFF2-40B4-BE49-F238E27FC236}">
                    <a16:creationId xmlns:a16="http://schemas.microsoft.com/office/drawing/2014/main" id="{F8BF4C35-8D46-467B-B3FC-63238D9423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>
                <a:extLst>
                  <a:ext uri="{FF2B5EF4-FFF2-40B4-BE49-F238E27FC236}">
                    <a16:creationId xmlns:a16="http://schemas.microsoft.com/office/drawing/2014/main" id="{E7776A12-E382-4C3C-9D39-68E58FE35355}"/>
                  </a:ext>
                </a:extLst>
              </p:cNvPr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>
                <a:extLst>
                  <a:ext uri="{FF2B5EF4-FFF2-40B4-BE49-F238E27FC236}">
                    <a16:creationId xmlns:a16="http://schemas.microsoft.com/office/drawing/2014/main" id="{B5D85147-34D7-45C9-916F-64472F6253FD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>
                <a:extLst>
                  <a:ext uri="{FF2B5EF4-FFF2-40B4-BE49-F238E27FC236}">
                    <a16:creationId xmlns:a16="http://schemas.microsoft.com/office/drawing/2014/main" id="{B400AA13-18E0-40BF-A8DD-0C13FF42B00B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>
                <a:extLst>
                  <a:ext uri="{FF2B5EF4-FFF2-40B4-BE49-F238E27FC236}">
                    <a16:creationId xmlns:a16="http://schemas.microsoft.com/office/drawing/2014/main" id="{2C6ECF2A-78F9-445F-A0C1-A987F2E3DDAB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>
                <a:extLst>
                  <a:ext uri="{FF2B5EF4-FFF2-40B4-BE49-F238E27FC236}">
                    <a16:creationId xmlns:a16="http://schemas.microsoft.com/office/drawing/2014/main" id="{70E2E3A6-32E4-4F8C-971B-02964F9D5AE6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>
                <a:extLst>
                  <a:ext uri="{FF2B5EF4-FFF2-40B4-BE49-F238E27FC236}">
                    <a16:creationId xmlns:a16="http://schemas.microsoft.com/office/drawing/2014/main" id="{A901DD69-92CF-4725-8489-EB1186D4E0B3}"/>
                  </a:ext>
                </a:extLst>
              </p:cNvPr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>
                <a:extLst>
                  <a:ext uri="{FF2B5EF4-FFF2-40B4-BE49-F238E27FC236}">
                    <a16:creationId xmlns:a16="http://schemas.microsoft.com/office/drawing/2014/main" id="{A3568317-8835-45D9-B684-E57B491F8A9F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>
                <a:extLst>
                  <a:ext uri="{FF2B5EF4-FFF2-40B4-BE49-F238E27FC236}">
                    <a16:creationId xmlns:a16="http://schemas.microsoft.com/office/drawing/2014/main" id="{996D890A-ED87-4990-9468-1BD9F4E35479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>
                <a:extLst>
                  <a:ext uri="{FF2B5EF4-FFF2-40B4-BE49-F238E27FC236}">
                    <a16:creationId xmlns:a16="http://schemas.microsoft.com/office/drawing/2014/main" id="{72A2156F-BE4B-4968-BC1C-320ADF34114E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>
                <a:extLst>
                  <a:ext uri="{FF2B5EF4-FFF2-40B4-BE49-F238E27FC236}">
                    <a16:creationId xmlns:a16="http://schemas.microsoft.com/office/drawing/2014/main" id="{BD156E48-868A-4298-B07E-AD2D5F693F9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>
                <a:extLst>
                  <a:ext uri="{FF2B5EF4-FFF2-40B4-BE49-F238E27FC236}">
                    <a16:creationId xmlns:a16="http://schemas.microsoft.com/office/drawing/2014/main" id="{CC6F0A35-6D25-4D0F-9250-E162DDC8744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>
                <a:extLst>
                  <a:ext uri="{FF2B5EF4-FFF2-40B4-BE49-F238E27FC236}">
                    <a16:creationId xmlns:a16="http://schemas.microsoft.com/office/drawing/2014/main" id="{0C402A3E-280B-4D48-8ECD-8E882B058D61}"/>
                  </a:ext>
                </a:extLst>
              </p:cNvPr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>
                <a:extLst>
                  <a:ext uri="{FF2B5EF4-FFF2-40B4-BE49-F238E27FC236}">
                    <a16:creationId xmlns:a16="http://schemas.microsoft.com/office/drawing/2014/main" id="{0FDBDC50-A221-41E0-B567-9D7F635E61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>
                <a:extLst>
                  <a:ext uri="{FF2B5EF4-FFF2-40B4-BE49-F238E27FC236}">
                    <a16:creationId xmlns:a16="http://schemas.microsoft.com/office/drawing/2014/main" id="{9C812ACD-835D-4A1D-ADE5-E45F42A4A3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>
                <a:extLst>
                  <a:ext uri="{FF2B5EF4-FFF2-40B4-BE49-F238E27FC236}">
                    <a16:creationId xmlns:a16="http://schemas.microsoft.com/office/drawing/2014/main" id="{9CA758F7-AA04-4237-8760-947919680C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>
                <a:extLst>
                  <a:ext uri="{FF2B5EF4-FFF2-40B4-BE49-F238E27FC236}">
                    <a16:creationId xmlns:a16="http://schemas.microsoft.com/office/drawing/2014/main" id="{23907F3B-A380-4522-A75A-53F446F6BD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>
                <a:extLst>
                  <a:ext uri="{FF2B5EF4-FFF2-40B4-BE49-F238E27FC236}">
                    <a16:creationId xmlns:a16="http://schemas.microsoft.com/office/drawing/2014/main" id="{AEAF1EFB-1815-4F2D-8E1E-294DB44135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>
                <a:extLst>
                  <a:ext uri="{FF2B5EF4-FFF2-40B4-BE49-F238E27FC236}">
                    <a16:creationId xmlns:a16="http://schemas.microsoft.com/office/drawing/2014/main" id="{2B62B031-8502-440C-BDD5-16345FE222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>
                <a:extLst>
                  <a:ext uri="{FF2B5EF4-FFF2-40B4-BE49-F238E27FC236}">
                    <a16:creationId xmlns:a16="http://schemas.microsoft.com/office/drawing/2014/main" id="{32F04FE9-22F2-4ABF-A939-435A672D25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>
                <a:extLst>
                  <a:ext uri="{FF2B5EF4-FFF2-40B4-BE49-F238E27FC236}">
                    <a16:creationId xmlns:a16="http://schemas.microsoft.com/office/drawing/2014/main" id="{2970234A-7E99-4672-8087-D494C47835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>
                <a:extLst>
                  <a:ext uri="{FF2B5EF4-FFF2-40B4-BE49-F238E27FC236}">
                    <a16:creationId xmlns:a16="http://schemas.microsoft.com/office/drawing/2014/main" id="{9CB8021A-D53A-4604-B13C-CED5F1FD53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>
                <a:extLst>
                  <a:ext uri="{FF2B5EF4-FFF2-40B4-BE49-F238E27FC236}">
                    <a16:creationId xmlns:a16="http://schemas.microsoft.com/office/drawing/2014/main" id="{1D270BB9-D415-48F6-B31B-2F7A7AB958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>
                <a:extLst>
                  <a:ext uri="{FF2B5EF4-FFF2-40B4-BE49-F238E27FC236}">
                    <a16:creationId xmlns:a16="http://schemas.microsoft.com/office/drawing/2014/main" id="{5A9A76D4-549E-43A3-BF86-3A8ACA5E9F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>
                <a:extLst>
                  <a:ext uri="{FF2B5EF4-FFF2-40B4-BE49-F238E27FC236}">
                    <a16:creationId xmlns:a16="http://schemas.microsoft.com/office/drawing/2014/main" id="{9E80BA75-10BD-408E-9B9E-3ADEA85881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>
                <a:extLst>
                  <a:ext uri="{FF2B5EF4-FFF2-40B4-BE49-F238E27FC236}">
                    <a16:creationId xmlns:a16="http://schemas.microsoft.com/office/drawing/2014/main" id="{4C2A3066-3735-443A-B564-D24ACD1918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>
                <a:extLst>
                  <a:ext uri="{FF2B5EF4-FFF2-40B4-BE49-F238E27FC236}">
                    <a16:creationId xmlns:a16="http://schemas.microsoft.com/office/drawing/2014/main" id="{907639CB-645C-481F-9343-E5E468E105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>
              <a:extLst>
                <a:ext uri="{FF2B5EF4-FFF2-40B4-BE49-F238E27FC236}">
                  <a16:creationId xmlns:a16="http://schemas.microsoft.com/office/drawing/2014/main" id="{1812BE41-0207-4DD7-83A0-B4E0F18CA84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>
                <a:extLst>
                  <a:ext uri="{FF2B5EF4-FFF2-40B4-BE49-F238E27FC236}">
                    <a16:creationId xmlns:a16="http://schemas.microsoft.com/office/drawing/2014/main" id="{C98DA35C-EF1D-40D2-86E0-2B4295D468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>
                <a:extLst>
                  <a:ext uri="{FF2B5EF4-FFF2-40B4-BE49-F238E27FC236}">
                    <a16:creationId xmlns:a16="http://schemas.microsoft.com/office/drawing/2014/main" id="{C18A1AB9-4DA9-4759-8D79-5841504B49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>
                <a:extLst>
                  <a:ext uri="{FF2B5EF4-FFF2-40B4-BE49-F238E27FC236}">
                    <a16:creationId xmlns:a16="http://schemas.microsoft.com/office/drawing/2014/main" id="{25083AC8-121D-4C18-8A37-EC905E2326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>
                <a:extLst>
                  <a:ext uri="{FF2B5EF4-FFF2-40B4-BE49-F238E27FC236}">
                    <a16:creationId xmlns:a16="http://schemas.microsoft.com/office/drawing/2014/main" id="{C5A1D399-B93D-4FC4-8D47-189C11A911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>
                <a:extLst>
                  <a:ext uri="{FF2B5EF4-FFF2-40B4-BE49-F238E27FC236}">
                    <a16:creationId xmlns:a16="http://schemas.microsoft.com/office/drawing/2014/main" id="{680F4DCB-7A97-47E2-B3D4-19605D0B0F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>
                <a:extLst>
                  <a:ext uri="{FF2B5EF4-FFF2-40B4-BE49-F238E27FC236}">
                    <a16:creationId xmlns:a16="http://schemas.microsoft.com/office/drawing/2014/main" id="{C0AD7E59-AA71-4A7B-AF2B-924BEEA9B0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>
                <a:extLst>
                  <a:ext uri="{FF2B5EF4-FFF2-40B4-BE49-F238E27FC236}">
                    <a16:creationId xmlns:a16="http://schemas.microsoft.com/office/drawing/2014/main" id="{78911ED0-7591-43EC-B0DD-EBE7079361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>
                <a:extLst>
                  <a:ext uri="{FF2B5EF4-FFF2-40B4-BE49-F238E27FC236}">
                    <a16:creationId xmlns:a16="http://schemas.microsoft.com/office/drawing/2014/main" id="{22FE2918-9E40-4E57-8E84-8CC925F2D3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>
                <a:extLst>
                  <a:ext uri="{FF2B5EF4-FFF2-40B4-BE49-F238E27FC236}">
                    <a16:creationId xmlns:a16="http://schemas.microsoft.com/office/drawing/2014/main" id="{7C8DE281-B497-48FB-BE6F-5EB50BDF67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>
                <a:extLst>
                  <a:ext uri="{FF2B5EF4-FFF2-40B4-BE49-F238E27FC236}">
                    <a16:creationId xmlns:a16="http://schemas.microsoft.com/office/drawing/2014/main" id="{CFFB98D6-BAF9-4FAC-A6FA-A3C82A946E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>
                <a:extLst>
                  <a:ext uri="{FF2B5EF4-FFF2-40B4-BE49-F238E27FC236}">
                    <a16:creationId xmlns:a16="http://schemas.microsoft.com/office/drawing/2014/main" id="{67D6061A-253D-40CF-9D4B-188E42BF52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>
                <a:extLst>
                  <a:ext uri="{FF2B5EF4-FFF2-40B4-BE49-F238E27FC236}">
                    <a16:creationId xmlns:a16="http://schemas.microsoft.com/office/drawing/2014/main" id="{90D5541F-7917-4264-A739-959145D96E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>
                <a:extLst>
                  <a:ext uri="{FF2B5EF4-FFF2-40B4-BE49-F238E27FC236}">
                    <a16:creationId xmlns:a16="http://schemas.microsoft.com/office/drawing/2014/main" id="{456C7F29-084B-45A9-BB79-C392ABF6AE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>
                <a:extLst>
                  <a:ext uri="{FF2B5EF4-FFF2-40B4-BE49-F238E27FC236}">
                    <a16:creationId xmlns:a16="http://schemas.microsoft.com/office/drawing/2014/main" id="{C532407F-0A93-466E-BF8C-35491175EB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>
                <a:extLst>
                  <a:ext uri="{FF2B5EF4-FFF2-40B4-BE49-F238E27FC236}">
                    <a16:creationId xmlns:a16="http://schemas.microsoft.com/office/drawing/2014/main" id="{4F8B7EEE-61EF-4456-A337-5AB853318E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>
                <a:extLst>
                  <a:ext uri="{FF2B5EF4-FFF2-40B4-BE49-F238E27FC236}">
                    <a16:creationId xmlns:a16="http://schemas.microsoft.com/office/drawing/2014/main" id="{32427390-87F3-4DDE-B412-EF3CBA5B43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>
                <a:extLst>
                  <a:ext uri="{FF2B5EF4-FFF2-40B4-BE49-F238E27FC236}">
                    <a16:creationId xmlns:a16="http://schemas.microsoft.com/office/drawing/2014/main" id="{C471614E-57B3-4B88-A803-A093EEBD17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>
                <a:extLst>
                  <a:ext uri="{FF2B5EF4-FFF2-40B4-BE49-F238E27FC236}">
                    <a16:creationId xmlns:a16="http://schemas.microsoft.com/office/drawing/2014/main" id="{FF803C73-2A11-462C-80CC-EA2A86D0ECB6}"/>
                  </a:ext>
                </a:extLst>
              </p:cNvPr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>
                <a:extLst>
                  <a:ext uri="{FF2B5EF4-FFF2-40B4-BE49-F238E27FC236}">
                    <a16:creationId xmlns:a16="http://schemas.microsoft.com/office/drawing/2014/main" id="{D83C4E21-2E06-4585-AF9D-59043D6739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>
                <a:extLst>
                  <a:ext uri="{FF2B5EF4-FFF2-40B4-BE49-F238E27FC236}">
                    <a16:creationId xmlns:a16="http://schemas.microsoft.com/office/drawing/2014/main" id="{8EDE9248-620F-4C13-82F6-CFE8E29262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>
                <a:extLst>
                  <a:ext uri="{FF2B5EF4-FFF2-40B4-BE49-F238E27FC236}">
                    <a16:creationId xmlns:a16="http://schemas.microsoft.com/office/drawing/2014/main" id="{0078BC8D-B853-4655-8E6E-2299A46681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>
                <a:extLst>
                  <a:ext uri="{FF2B5EF4-FFF2-40B4-BE49-F238E27FC236}">
                    <a16:creationId xmlns:a16="http://schemas.microsoft.com/office/drawing/2014/main" id="{1387050C-3FE0-4506-A21A-D5F3BBCB53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>
                <a:extLst>
                  <a:ext uri="{FF2B5EF4-FFF2-40B4-BE49-F238E27FC236}">
                    <a16:creationId xmlns:a16="http://schemas.microsoft.com/office/drawing/2014/main" id="{A4B34789-3D91-4CFD-8724-91BC8E9A47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>
                <a:extLst>
                  <a:ext uri="{FF2B5EF4-FFF2-40B4-BE49-F238E27FC236}">
                    <a16:creationId xmlns:a16="http://schemas.microsoft.com/office/drawing/2014/main" id="{950BCF94-EE5C-4DFE-88FD-9337CC8E3F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>
                <a:extLst>
                  <a:ext uri="{FF2B5EF4-FFF2-40B4-BE49-F238E27FC236}">
                    <a16:creationId xmlns:a16="http://schemas.microsoft.com/office/drawing/2014/main" id="{9BDC4D2D-122D-46C6-B5C4-267C53AA8F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>
                <a:extLst>
                  <a:ext uri="{FF2B5EF4-FFF2-40B4-BE49-F238E27FC236}">
                    <a16:creationId xmlns:a16="http://schemas.microsoft.com/office/drawing/2014/main" id="{42F9AF08-5BFA-4C57-B466-3BFCFBC244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>
                <a:extLst>
                  <a:ext uri="{FF2B5EF4-FFF2-40B4-BE49-F238E27FC236}">
                    <a16:creationId xmlns:a16="http://schemas.microsoft.com/office/drawing/2014/main" id="{ACFA6533-297A-4648-B92E-734400CBF6DE}"/>
                  </a:ext>
                </a:extLst>
              </p:cNvPr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>
                <a:extLst>
                  <a:ext uri="{FF2B5EF4-FFF2-40B4-BE49-F238E27FC236}">
                    <a16:creationId xmlns:a16="http://schemas.microsoft.com/office/drawing/2014/main" id="{B1303D72-CF54-4EC2-AEDC-1791EF694C5C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>
                <a:extLst>
                  <a:ext uri="{FF2B5EF4-FFF2-40B4-BE49-F238E27FC236}">
                    <a16:creationId xmlns:a16="http://schemas.microsoft.com/office/drawing/2014/main" id="{BC366443-E0CA-418A-A078-E075E10F57B8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>
                <a:extLst>
                  <a:ext uri="{FF2B5EF4-FFF2-40B4-BE49-F238E27FC236}">
                    <a16:creationId xmlns:a16="http://schemas.microsoft.com/office/drawing/2014/main" id="{34D8E09F-91A7-4B34-8690-93E00C245D2A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>
                <a:extLst>
                  <a:ext uri="{FF2B5EF4-FFF2-40B4-BE49-F238E27FC236}">
                    <a16:creationId xmlns:a16="http://schemas.microsoft.com/office/drawing/2014/main" id="{2FD0874E-FE29-4BC8-B987-FF8EDDAA4988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>
                <a:extLst>
                  <a:ext uri="{FF2B5EF4-FFF2-40B4-BE49-F238E27FC236}">
                    <a16:creationId xmlns:a16="http://schemas.microsoft.com/office/drawing/2014/main" id="{4F8AF9CF-CC2A-4A1D-9B23-59EB757133F6}"/>
                  </a:ext>
                </a:extLst>
              </p:cNvPr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>
                <a:extLst>
                  <a:ext uri="{FF2B5EF4-FFF2-40B4-BE49-F238E27FC236}">
                    <a16:creationId xmlns:a16="http://schemas.microsoft.com/office/drawing/2014/main" id="{28D2606A-5762-4A52-BA7E-30FE15DFD3BE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>
                <a:extLst>
                  <a:ext uri="{FF2B5EF4-FFF2-40B4-BE49-F238E27FC236}">
                    <a16:creationId xmlns:a16="http://schemas.microsoft.com/office/drawing/2014/main" id="{CC84858D-0AF4-417D-90EC-F989EB0FAE14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>
                <a:extLst>
                  <a:ext uri="{FF2B5EF4-FFF2-40B4-BE49-F238E27FC236}">
                    <a16:creationId xmlns:a16="http://schemas.microsoft.com/office/drawing/2014/main" id="{548C17B0-25FB-426E-8D01-ABAC39919ED9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>
                <a:extLst>
                  <a:ext uri="{FF2B5EF4-FFF2-40B4-BE49-F238E27FC236}">
                    <a16:creationId xmlns:a16="http://schemas.microsoft.com/office/drawing/2014/main" id="{595A7FDF-0348-4E89-AEA7-3352DBBF610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>
                <a:extLst>
                  <a:ext uri="{FF2B5EF4-FFF2-40B4-BE49-F238E27FC236}">
                    <a16:creationId xmlns:a16="http://schemas.microsoft.com/office/drawing/2014/main" id="{A6D6160D-E073-40FD-9539-5FC872D30B0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>
                <a:extLst>
                  <a:ext uri="{FF2B5EF4-FFF2-40B4-BE49-F238E27FC236}">
                    <a16:creationId xmlns:a16="http://schemas.microsoft.com/office/drawing/2014/main" id="{52CBD159-0DF4-41F9-B5D1-DC5B8E42F4F6}"/>
                  </a:ext>
                </a:extLst>
              </p:cNvPr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>
                <a:extLst>
                  <a:ext uri="{FF2B5EF4-FFF2-40B4-BE49-F238E27FC236}">
                    <a16:creationId xmlns:a16="http://schemas.microsoft.com/office/drawing/2014/main" id="{3A077D5C-D891-4E58-8C33-120FC9EC0D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>
                <a:extLst>
                  <a:ext uri="{FF2B5EF4-FFF2-40B4-BE49-F238E27FC236}">
                    <a16:creationId xmlns:a16="http://schemas.microsoft.com/office/drawing/2014/main" id="{871F82C0-A277-4AB0-BFF3-334041A16A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>
                <a:extLst>
                  <a:ext uri="{FF2B5EF4-FFF2-40B4-BE49-F238E27FC236}">
                    <a16:creationId xmlns:a16="http://schemas.microsoft.com/office/drawing/2014/main" id="{73F70DF2-6F7C-4A40-A22E-47E5A59F74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>
                <a:extLst>
                  <a:ext uri="{FF2B5EF4-FFF2-40B4-BE49-F238E27FC236}">
                    <a16:creationId xmlns:a16="http://schemas.microsoft.com/office/drawing/2014/main" id="{10B5AA97-1BF6-4965-918D-D9EFE6E4B6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>
                <a:extLst>
                  <a:ext uri="{FF2B5EF4-FFF2-40B4-BE49-F238E27FC236}">
                    <a16:creationId xmlns:a16="http://schemas.microsoft.com/office/drawing/2014/main" id="{0DAEBF53-9DEE-4559-B8DD-03E165BF9D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>
                <a:extLst>
                  <a:ext uri="{FF2B5EF4-FFF2-40B4-BE49-F238E27FC236}">
                    <a16:creationId xmlns:a16="http://schemas.microsoft.com/office/drawing/2014/main" id="{0CCF4550-7C4F-4A6D-A79F-797EF0A0A2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>
                <a:extLst>
                  <a:ext uri="{FF2B5EF4-FFF2-40B4-BE49-F238E27FC236}">
                    <a16:creationId xmlns:a16="http://schemas.microsoft.com/office/drawing/2014/main" id="{1FA2A0CF-1506-4B96-ADD1-B1E7010F80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>
                <a:extLst>
                  <a:ext uri="{FF2B5EF4-FFF2-40B4-BE49-F238E27FC236}">
                    <a16:creationId xmlns:a16="http://schemas.microsoft.com/office/drawing/2014/main" id="{6D4CA373-DC81-470C-9AA9-100D46811F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>
                <a:extLst>
                  <a:ext uri="{FF2B5EF4-FFF2-40B4-BE49-F238E27FC236}">
                    <a16:creationId xmlns:a16="http://schemas.microsoft.com/office/drawing/2014/main" id="{BFEC96BC-867B-4DA7-B79F-CE246A054E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>
                <a:extLst>
                  <a:ext uri="{FF2B5EF4-FFF2-40B4-BE49-F238E27FC236}">
                    <a16:creationId xmlns:a16="http://schemas.microsoft.com/office/drawing/2014/main" id="{1FAD996F-15DE-4EBA-810D-5A1A07B062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>
                <a:extLst>
                  <a:ext uri="{FF2B5EF4-FFF2-40B4-BE49-F238E27FC236}">
                    <a16:creationId xmlns:a16="http://schemas.microsoft.com/office/drawing/2014/main" id="{48DD5BEA-769B-47A4-9C0C-D24FBEFF63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>
                <a:extLst>
                  <a:ext uri="{FF2B5EF4-FFF2-40B4-BE49-F238E27FC236}">
                    <a16:creationId xmlns:a16="http://schemas.microsoft.com/office/drawing/2014/main" id="{8E220774-143E-49D0-A491-75110E965D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>
                <a:extLst>
                  <a:ext uri="{FF2B5EF4-FFF2-40B4-BE49-F238E27FC236}">
                    <a16:creationId xmlns:a16="http://schemas.microsoft.com/office/drawing/2014/main" id="{CA9AF4CD-D577-4A0D-B780-99E549F0A0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>
                <a:extLst>
                  <a:ext uri="{FF2B5EF4-FFF2-40B4-BE49-F238E27FC236}">
                    <a16:creationId xmlns:a16="http://schemas.microsoft.com/office/drawing/2014/main" id="{5F851F90-E12D-4648-BC50-DB756A5DC3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>
                <a:extLst>
                  <a:ext uri="{FF2B5EF4-FFF2-40B4-BE49-F238E27FC236}">
                    <a16:creationId xmlns:a16="http://schemas.microsoft.com/office/drawing/2014/main" id="{386C9358-8D0F-4331-A95B-2147423767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>
                <a:extLst>
                  <a:ext uri="{FF2B5EF4-FFF2-40B4-BE49-F238E27FC236}">
                    <a16:creationId xmlns:a16="http://schemas.microsoft.com/office/drawing/2014/main" id="{58789BAA-EAC6-420C-816B-401C5819F8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>
                <a:extLst>
                  <a:ext uri="{FF2B5EF4-FFF2-40B4-BE49-F238E27FC236}">
                    <a16:creationId xmlns:a16="http://schemas.microsoft.com/office/drawing/2014/main" id="{1976AE68-E0AD-4D88-A912-B0838F4611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>
                <a:extLst>
                  <a:ext uri="{FF2B5EF4-FFF2-40B4-BE49-F238E27FC236}">
                    <a16:creationId xmlns:a16="http://schemas.microsoft.com/office/drawing/2014/main" id="{5102E966-5B52-4400-BDB5-C376E8A05C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>
                <a:extLst>
                  <a:ext uri="{FF2B5EF4-FFF2-40B4-BE49-F238E27FC236}">
                    <a16:creationId xmlns:a16="http://schemas.microsoft.com/office/drawing/2014/main" id="{1A3034D1-DC8B-4277-9C32-7264B82993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>
                <a:extLst>
                  <a:ext uri="{FF2B5EF4-FFF2-40B4-BE49-F238E27FC236}">
                    <a16:creationId xmlns:a16="http://schemas.microsoft.com/office/drawing/2014/main" id="{461066DB-3C41-4DE2-AF14-1F0E233E5B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>
                <a:extLst>
                  <a:ext uri="{FF2B5EF4-FFF2-40B4-BE49-F238E27FC236}">
                    <a16:creationId xmlns:a16="http://schemas.microsoft.com/office/drawing/2014/main" id="{E3F10902-F065-4E1B-A7DD-0053F6F256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>
                <a:extLst>
                  <a:ext uri="{FF2B5EF4-FFF2-40B4-BE49-F238E27FC236}">
                    <a16:creationId xmlns:a16="http://schemas.microsoft.com/office/drawing/2014/main" id="{2F88C475-25AB-40EA-BA4F-460FC31778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>
                <a:extLst>
                  <a:ext uri="{FF2B5EF4-FFF2-40B4-BE49-F238E27FC236}">
                    <a16:creationId xmlns:a16="http://schemas.microsoft.com/office/drawing/2014/main" id="{E0E62AAE-9DDD-44D9-B1CD-8AAED281EB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>
                <a:extLst>
                  <a:ext uri="{FF2B5EF4-FFF2-40B4-BE49-F238E27FC236}">
                    <a16:creationId xmlns:a16="http://schemas.microsoft.com/office/drawing/2014/main" id="{97E28B7E-C245-4C70-A22A-4513E8FE4F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>
                <a:extLst>
                  <a:ext uri="{FF2B5EF4-FFF2-40B4-BE49-F238E27FC236}">
                    <a16:creationId xmlns:a16="http://schemas.microsoft.com/office/drawing/2014/main" id="{B42C71E9-E80F-4EC2-8E1C-2497452343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>
                <a:extLst>
                  <a:ext uri="{FF2B5EF4-FFF2-40B4-BE49-F238E27FC236}">
                    <a16:creationId xmlns:a16="http://schemas.microsoft.com/office/drawing/2014/main" id="{756B01EA-0FD1-4572-8B43-AD8D889341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>
                <a:extLst>
                  <a:ext uri="{FF2B5EF4-FFF2-40B4-BE49-F238E27FC236}">
                    <a16:creationId xmlns:a16="http://schemas.microsoft.com/office/drawing/2014/main" id="{E7F95D9E-E364-4A96-AE63-E50514195F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>
                <a:extLst>
                  <a:ext uri="{FF2B5EF4-FFF2-40B4-BE49-F238E27FC236}">
                    <a16:creationId xmlns:a16="http://schemas.microsoft.com/office/drawing/2014/main" id="{A701A893-53D1-4F86-869B-61084B2E4C1C}"/>
                  </a:ext>
                </a:extLst>
              </p:cNvPr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>
                <a:extLst>
                  <a:ext uri="{FF2B5EF4-FFF2-40B4-BE49-F238E27FC236}">
                    <a16:creationId xmlns:a16="http://schemas.microsoft.com/office/drawing/2014/main" id="{8627F403-0781-4FF2-8BE6-8B88C529B8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>
                <a:extLst>
                  <a:ext uri="{FF2B5EF4-FFF2-40B4-BE49-F238E27FC236}">
                    <a16:creationId xmlns:a16="http://schemas.microsoft.com/office/drawing/2014/main" id="{2FC39E46-8CBC-4E32-8808-78F282EDEA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>
                <a:extLst>
                  <a:ext uri="{FF2B5EF4-FFF2-40B4-BE49-F238E27FC236}">
                    <a16:creationId xmlns:a16="http://schemas.microsoft.com/office/drawing/2014/main" id="{47CA5D31-FB4D-4AEB-9B05-07A932FCD1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>
                <a:extLst>
                  <a:ext uri="{FF2B5EF4-FFF2-40B4-BE49-F238E27FC236}">
                    <a16:creationId xmlns:a16="http://schemas.microsoft.com/office/drawing/2014/main" id="{473DA29B-111E-49AC-8ABB-50751F8D57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>
                <a:extLst>
                  <a:ext uri="{FF2B5EF4-FFF2-40B4-BE49-F238E27FC236}">
                    <a16:creationId xmlns:a16="http://schemas.microsoft.com/office/drawing/2014/main" id="{C57FDEF4-221B-46D1-AFF4-473F024849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>
                <a:extLst>
                  <a:ext uri="{FF2B5EF4-FFF2-40B4-BE49-F238E27FC236}">
                    <a16:creationId xmlns:a16="http://schemas.microsoft.com/office/drawing/2014/main" id="{55C72DDB-F479-44A2-AB0A-0D4686D165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>
                <a:extLst>
                  <a:ext uri="{FF2B5EF4-FFF2-40B4-BE49-F238E27FC236}">
                    <a16:creationId xmlns:a16="http://schemas.microsoft.com/office/drawing/2014/main" id="{C4D4F1A5-A8D3-4A78-AF83-062412FF5D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>
                <a:extLst>
                  <a:ext uri="{FF2B5EF4-FFF2-40B4-BE49-F238E27FC236}">
                    <a16:creationId xmlns:a16="http://schemas.microsoft.com/office/drawing/2014/main" id="{07A231F2-9A1E-460A-A16E-8471E7ACE2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>
                <a:extLst>
                  <a:ext uri="{FF2B5EF4-FFF2-40B4-BE49-F238E27FC236}">
                    <a16:creationId xmlns:a16="http://schemas.microsoft.com/office/drawing/2014/main" id="{2BC6D113-5A4E-4633-9798-A4D9A9F679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>
                <a:extLst>
                  <a:ext uri="{FF2B5EF4-FFF2-40B4-BE49-F238E27FC236}">
                    <a16:creationId xmlns:a16="http://schemas.microsoft.com/office/drawing/2014/main" id="{625B012F-378C-41CF-AF25-7D29BBD50E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>
                <a:extLst>
                  <a:ext uri="{FF2B5EF4-FFF2-40B4-BE49-F238E27FC236}">
                    <a16:creationId xmlns:a16="http://schemas.microsoft.com/office/drawing/2014/main" id="{4596C847-85F0-4653-8C52-16BB17E23FBD}"/>
                  </a:ext>
                </a:extLst>
              </p:cNvPr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>
                <a:extLst>
                  <a:ext uri="{FF2B5EF4-FFF2-40B4-BE49-F238E27FC236}">
                    <a16:creationId xmlns:a16="http://schemas.microsoft.com/office/drawing/2014/main" id="{8923AB2F-E656-4FC8-9296-6F14A158849B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>
                <a:extLst>
                  <a:ext uri="{FF2B5EF4-FFF2-40B4-BE49-F238E27FC236}">
                    <a16:creationId xmlns:a16="http://schemas.microsoft.com/office/drawing/2014/main" id="{668C7515-A82F-4CA3-BC98-62E9A4884B81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>
                <a:extLst>
                  <a:ext uri="{FF2B5EF4-FFF2-40B4-BE49-F238E27FC236}">
                    <a16:creationId xmlns:a16="http://schemas.microsoft.com/office/drawing/2014/main" id="{3C5A5038-BE0B-411E-B488-A391D845CA7D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>
                <a:extLst>
                  <a:ext uri="{FF2B5EF4-FFF2-40B4-BE49-F238E27FC236}">
                    <a16:creationId xmlns:a16="http://schemas.microsoft.com/office/drawing/2014/main" id="{49DCC5A9-64EC-49D3-BE21-3366BE8D3237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>
                <a:extLst>
                  <a:ext uri="{FF2B5EF4-FFF2-40B4-BE49-F238E27FC236}">
                    <a16:creationId xmlns:a16="http://schemas.microsoft.com/office/drawing/2014/main" id="{90D774D7-DBCE-44A8-9FFD-F083D006F59F}"/>
                  </a:ext>
                </a:extLst>
              </p:cNvPr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>
                <a:extLst>
                  <a:ext uri="{FF2B5EF4-FFF2-40B4-BE49-F238E27FC236}">
                    <a16:creationId xmlns:a16="http://schemas.microsoft.com/office/drawing/2014/main" id="{9C953144-B06D-481A-9899-64073977FECE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>
                <a:extLst>
                  <a:ext uri="{FF2B5EF4-FFF2-40B4-BE49-F238E27FC236}">
                    <a16:creationId xmlns:a16="http://schemas.microsoft.com/office/drawing/2014/main" id="{0BF9F91D-24A4-408D-B231-AA0EA0BA3A59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>
                <a:extLst>
                  <a:ext uri="{FF2B5EF4-FFF2-40B4-BE49-F238E27FC236}">
                    <a16:creationId xmlns:a16="http://schemas.microsoft.com/office/drawing/2014/main" id="{C179A0FE-3C14-4DE9-816F-29416B9D9CA6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>
                <a:extLst>
                  <a:ext uri="{FF2B5EF4-FFF2-40B4-BE49-F238E27FC236}">
                    <a16:creationId xmlns:a16="http://schemas.microsoft.com/office/drawing/2014/main" id="{42ED8C70-BEC0-4002-AA54-77716F9A81E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>
                <a:extLst>
                  <a:ext uri="{FF2B5EF4-FFF2-40B4-BE49-F238E27FC236}">
                    <a16:creationId xmlns:a16="http://schemas.microsoft.com/office/drawing/2014/main" id="{2BC27B22-FBF6-44BC-9E34-67018997FCE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>
                <a:extLst>
                  <a:ext uri="{FF2B5EF4-FFF2-40B4-BE49-F238E27FC236}">
                    <a16:creationId xmlns:a16="http://schemas.microsoft.com/office/drawing/2014/main" id="{205CD5E2-B991-4B53-9487-E884C4A1D603}"/>
                  </a:ext>
                </a:extLst>
              </p:cNvPr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>
                <a:extLst>
                  <a:ext uri="{FF2B5EF4-FFF2-40B4-BE49-F238E27FC236}">
                    <a16:creationId xmlns:a16="http://schemas.microsoft.com/office/drawing/2014/main" id="{8CEE2A02-CE59-4C9A-93DF-B068FE4706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>
                <a:extLst>
                  <a:ext uri="{FF2B5EF4-FFF2-40B4-BE49-F238E27FC236}">
                    <a16:creationId xmlns:a16="http://schemas.microsoft.com/office/drawing/2014/main" id="{07C647C8-6968-4650-93E1-A268F0E517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>
                <a:extLst>
                  <a:ext uri="{FF2B5EF4-FFF2-40B4-BE49-F238E27FC236}">
                    <a16:creationId xmlns:a16="http://schemas.microsoft.com/office/drawing/2014/main" id="{87D7D9E6-511D-44C6-802A-5F9A8DF607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>
                <a:extLst>
                  <a:ext uri="{FF2B5EF4-FFF2-40B4-BE49-F238E27FC236}">
                    <a16:creationId xmlns:a16="http://schemas.microsoft.com/office/drawing/2014/main" id="{F1956B8B-3D71-4FE5-9DA1-0DF652ACBD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>
                <a:extLst>
                  <a:ext uri="{FF2B5EF4-FFF2-40B4-BE49-F238E27FC236}">
                    <a16:creationId xmlns:a16="http://schemas.microsoft.com/office/drawing/2014/main" id="{16F2B41E-5BCC-43BA-9372-85C1696AE1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>
                <a:extLst>
                  <a:ext uri="{FF2B5EF4-FFF2-40B4-BE49-F238E27FC236}">
                    <a16:creationId xmlns:a16="http://schemas.microsoft.com/office/drawing/2014/main" id="{F867A0E7-C265-4250-964F-332C4A662C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>
                <a:extLst>
                  <a:ext uri="{FF2B5EF4-FFF2-40B4-BE49-F238E27FC236}">
                    <a16:creationId xmlns:a16="http://schemas.microsoft.com/office/drawing/2014/main" id="{1589A221-8BE7-4CC9-ACF1-FDACAEA8A2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>
                <a:extLst>
                  <a:ext uri="{FF2B5EF4-FFF2-40B4-BE49-F238E27FC236}">
                    <a16:creationId xmlns:a16="http://schemas.microsoft.com/office/drawing/2014/main" id="{34C9CA75-EB66-40B2-BFAE-8737712707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>
                <a:extLst>
                  <a:ext uri="{FF2B5EF4-FFF2-40B4-BE49-F238E27FC236}">
                    <a16:creationId xmlns:a16="http://schemas.microsoft.com/office/drawing/2014/main" id="{619E6FEE-00EC-4AA5-9675-5E4AF07CC1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>
                <a:extLst>
                  <a:ext uri="{FF2B5EF4-FFF2-40B4-BE49-F238E27FC236}">
                    <a16:creationId xmlns:a16="http://schemas.microsoft.com/office/drawing/2014/main" id="{8E6A2E7F-AA6C-4AEF-A01A-F7F93F18AC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>
                <a:extLst>
                  <a:ext uri="{FF2B5EF4-FFF2-40B4-BE49-F238E27FC236}">
                    <a16:creationId xmlns:a16="http://schemas.microsoft.com/office/drawing/2014/main" id="{CA769DCD-F584-4E98-A6F1-497504ECD2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>
                <a:extLst>
                  <a:ext uri="{FF2B5EF4-FFF2-40B4-BE49-F238E27FC236}">
                    <a16:creationId xmlns:a16="http://schemas.microsoft.com/office/drawing/2014/main" id="{9C7218E6-A45F-4D13-A051-60697936DF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>
                <a:extLst>
                  <a:ext uri="{FF2B5EF4-FFF2-40B4-BE49-F238E27FC236}">
                    <a16:creationId xmlns:a16="http://schemas.microsoft.com/office/drawing/2014/main" id="{5A8061C1-9CE3-48A5-8A88-5BFF5AE142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>
                <a:extLst>
                  <a:ext uri="{FF2B5EF4-FFF2-40B4-BE49-F238E27FC236}">
                    <a16:creationId xmlns:a16="http://schemas.microsoft.com/office/drawing/2014/main" id="{A1A403A8-EDC5-485C-BC05-85743B1D24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>
                <a:extLst>
                  <a:ext uri="{FF2B5EF4-FFF2-40B4-BE49-F238E27FC236}">
                    <a16:creationId xmlns:a16="http://schemas.microsoft.com/office/drawing/2014/main" id="{823B5778-3D3F-4CB5-875C-BAEAE93D58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>
                <a:extLst>
                  <a:ext uri="{FF2B5EF4-FFF2-40B4-BE49-F238E27FC236}">
                    <a16:creationId xmlns:a16="http://schemas.microsoft.com/office/drawing/2014/main" id="{0C0980B4-B923-422B-9AF5-5B41D2A501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>
                <a:extLst>
                  <a:ext uri="{FF2B5EF4-FFF2-40B4-BE49-F238E27FC236}">
                    <a16:creationId xmlns:a16="http://schemas.microsoft.com/office/drawing/2014/main" id="{5A5AB2BD-FD68-469B-8762-64B56E37DB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>
                <a:extLst>
                  <a:ext uri="{FF2B5EF4-FFF2-40B4-BE49-F238E27FC236}">
                    <a16:creationId xmlns:a16="http://schemas.microsoft.com/office/drawing/2014/main" id="{67F96AE0-7618-4FD0-BBBD-24E7D82123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>
                <a:extLst>
                  <a:ext uri="{FF2B5EF4-FFF2-40B4-BE49-F238E27FC236}">
                    <a16:creationId xmlns:a16="http://schemas.microsoft.com/office/drawing/2014/main" id="{1DEF849B-C155-41EE-85D3-86CEE5496B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>
                <a:extLst>
                  <a:ext uri="{FF2B5EF4-FFF2-40B4-BE49-F238E27FC236}">
                    <a16:creationId xmlns:a16="http://schemas.microsoft.com/office/drawing/2014/main" id="{E068D52E-F7EC-4167-B8F1-DFFCAC67BB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>
                <a:extLst>
                  <a:ext uri="{FF2B5EF4-FFF2-40B4-BE49-F238E27FC236}">
                    <a16:creationId xmlns:a16="http://schemas.microsoft.com/office/drawing/2014/main" id="{8DBB26DE-EA85-4540-8FB6-F471AA0FA9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>
                <a:extLst>
                  <a:ext uri="{FF2B5EF4-FFF2-40B4-BE49-F238E27FC236}">
                    <a16:creationId xmlns:a16="http://schemas.microsoft.com/office/drawing/2014/main" id="{06206FE0-4E57-4FC7-AF1A-16FC91169C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>
                <a:extLst>
                  <a:ext uri="{FF2B5EF4-FFF2-40B4-BE49-F238E27FC236}">
                    <a16:creationId xmlns:a16="http://schemas.microsoft.com/office/drawing/2014/main" id="{8B4FDA81-83AB-460E-89A1-7E2421CAB3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>
                <a:extLst>
                  <a:ext uri="{FF2B5EF4-FFF2-40B4-BE49-F238E27FC236}">
                    <a16:creationId xmlns:a16="http://schemas.microsoft.com/office/drawing/2014/main" id="{BA1C4ACA-8545-4CF7-BE79-D71C87B796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>
                <a:extLst>
                  <a:ext uri="{FF2B5EF4-FFF2-40B4-BE49-F238E27FC236}">
                    <a16:creationId xmlns:a16="http://schemas.microsoft.com/office/drawing/2014/main" id="{A6662B78-A63F-4AE4-856B-3F214CEAA1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>
                <a:extLst>
                  <a:ext uri="{FF2B5EF4-FFF2-40B4-BE49-F238E27FC236}">
                    <a16:creationId xmlns:a16="http://schemas.microsoft.com/office/drawing/2014/main" id="{C2D2DD0F-37CC-4039-865B-884D345A58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>
                <a:extLst>
                  <a:ext uri="{FF2B5EF4-FFF2-40B4-BE49-F238E27FC236}">
                    <a16:creationId xmlns:a16="http://schemas.microsoft.com/office/drawing/2014/main" id="{7F1F604E-CC46-42FE-AEA2-66A921EF08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>
                <a:extLst>
                  <a:ext uri="{FF2B5EF4-FFF2-40B4-BE49-F238E27FC236}">
                    <a16:creationId xmlns:a16="http://schemas.microsoft.com/office/drawing/2014/main" id="{AAF5176F-8C93-4CFE-AB73-8DCFC6F6BEF3}"/>
                  </a:ext>
                </a:extLst>
              </p:cNvPr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>
                <a:extLst>
                  <a:ext uri="{FF2B5EF4-FFF2-40B4-BE49-F238E27FC236}">
                    <a16:creationId xmlns:a16="http://schemas.microsoft.com/office/drawing/2014/main" id="{7481E993-D694-4A7A-8585-B52B218055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>
                <a:extLst>
                  <a:ext uri="{FF2B5EF4-FFF2-40B4-BE49-F238E27FC236}">
                    <a16:creationId xmlns:a16="http://schemas.microsoft.com/office/drawing/2014/main" id="{48A63D13-4385-4814-958F-52B3C5FAEB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>
                <a:extLst>
                  <a:ext uri="{FF2B5EF4-FFF2-40B4-BE49-F238E27FC236}">
                    <a16:creationId xmlns:a16="http://schemas.microsoft.com/office/drawing/2014/main" id="{A730AA06-32A6-41E3-892E-5CCC9B9786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>
                <a:extLst>
                  <a:ext uri="{FF2B5EF4-FFF2-40B4-BE49-F238E27FC236}">
                    <a16:creationId xmlns:a16="http://schemas.microsoft.com/office/drawing/2014/main" id="{11AD43E3-EAF5-422C-BEE9-7430CBA3D2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>
                <a:extLst>
                  <a:ext uri="{FF2B5EF4-FFF2-40B4-BE49-F238E27FC236}">
                    <a16:creationId xmlns:a16="http://schemas.microsoft.com/office/drawing/2014/main" id="{9316B0B4-A677-476C-8186-E447AD81A5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>
                <a:extLst>
                  <a:ext uri="{FF2B5EF4-FFF2-40B4-BE49-F238E27FC236}">
                    <a16:creationId xmlns:a16="http://schemas.microsoft.com/office/drawing/2014/main" id="{244CA327-B35B-45BD-8207-D5AE0AF702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>
                <a:extLst>
                  <a:ext uri="{FF2B5EF4-FFF2-40B4-BE49-F238E27FC236}">
                    <a16:creationId xmlns:a16="http://schemas.microsoft.com/office/drawing/2014/main" id="{631DDE94-540F-4A3A-94A0-C6D16D86A4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>
                <a:extLst>
                  <a:ext uri="{FF2B5EF4-FFF2-40B4-BE49-F238E27FC236}">
                    <a16:creationId xmlns:a16="http://schemas.microsoft.com/office/drawing/2014/main" id="{0DE1B27B-C58A-413F-BDA6-323B7B6A2A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>
                <a:extLst>
                  <a:ext uri="{FF2B5EF4-FFF2-40B4-BE49-F238E27FC236}">
                    <a16:creationId xmlns:a16="http://schemas.microsoft.com/office/drawing/2014/main" id="{B3296F5C-6AF5-4442-8459-9E12636A88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>
                <a:extLst>
                  <a:ext uri="{FF2B5EF4-FFF2-40B4-BE49-F238E27FC236}">
                    <a16:creationId xmlns:a16="http://schemas.microsoft.com/office/drawing/2014/main" id="{07F8C215-3665-47B5-87C6-649EB52CA4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>
                <a:extLst>
                  <a:ext uri="{FF2B5EF4-FFF2-40B4-BE49-F238E27FC236}">
                    <a16:creationId xmlns:a16="http://schemas.microsoft.com/office/drawing/2014/main" id="{49CC3441-BCF5-427B-814F-37CCAEA71BEA}"/>
                  </a:ext>
                </a:extLst>
              </p:cNvPr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>
                <a:extLst>
                  <a:ext uri="{FF2B5EF4-FFF2-40B4-BE49-F238E27FC236}">
                    <a16:creationId xmlns:a16="http://schemas.microsoft.com/office/drawing/2014/main" id="{92358ED8-978B-49CF-BB3B-8043F9C5B9C3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>
                <a:extLst>
                  <a:ext uri="{FF2B5EF4-FFF2-40B4-BE49-F238E27FC236}">
                    <a16:creationId xmlns:a16="http://schemas.microsoft.com/office/drawing/2014/main" id="{8B411D86-FB15-43DA-87F6-DDB3E5A2C875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>
                <a:extLst>
                  <a:ext uri="{FF2B5EF4-FFF2-40B4-BE49-F238E27FC236}">
                    <a16:creationId xmlns:a16="http://schemas.microsoft.com/office/drawing/2014/main" id="{950B640F-2BDB-42E8-9087-6D1E4010983C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>
                <a:extLst>
                  <a:ext uri="{FF2B5EF4-FFF2-40B4-BE49-F238E27FC236}">
                    <a16:creationId xmlns:a16="http://schemas.microsoft.com/office/drawing/2014/main" id="{D1FFD451-1DDC-4024-A211-D55475F27CDE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>
                <a:extLst>
                  <a:ext uri="{FF2B5EF4-FFF2-40B4-BE49-F238E27FC236}">
                    <a16:creationId xmlns:a16="http://schemas.microsoft.com/office/drawing/2014/main" id="{7BCFB68C-8701-4E27-AC04-D1C5DFE806E8}"/>
                  </a:ext>
                </a:extLst>
              </p:cNvPr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>
                <a:extLst>
                  <a:ext uri="{FF2B5EF4-FFF2-40B4-BE49-F238E27FC236}">
                    <a16:creationId xmlns:a16="http://schemas.microsoft.com/office/drawing/2014/main" id="{714C4088-2C21-46F5-A6F3-4309ED9190B3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>
                <a:extLst>
                  <a:ext uri="{FF2B5EF4-FFF2-40B4-BE49-F238E27FC236}">
                    <a16:creationId xmlns:a16="http://schemas.microsoft.com/office/drawing/2014/main" id="{8FB232CB-0F6A-4C3D-A340-C5A7AE8E749D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>
                <a:extLst>
                  <a:ext uri="{FF2B5EF4-FFF2-40B4-BE49-F238E27FC236}">
                    <a16:creationId xmlns:a16="http://schemas.microsoft.com/office/drawing/2014/main" id="{F65AD2B5-D16A-4969-A5F1-5ECC78328A63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>
                <a:extLst>
                  <a:ext uri="{FF2B5EF4-FFF2-40B4-BE49-F238E27FC236}">
                    <a16:creationId xmlns:a16="http://schemas.microsoft.com/office/drawing/2014/main" id="{BF680B78-6023-4147-9BD8-158C6F6A7BE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>
                <a:extLst>
                  <a:ext uri="{FF2B5EF4-FFF2-40B4-BE49-F238E27FC236}">
                    <a16:creationId xmlns:a16="http://schemas.microsoft.com/office/drawing/2014/main" id="{D5CE3A6E-7562-4C05-BB18-680A78EBDED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>
                <a:extLst>
                  <a:ext uri="{FF2B5EF4-FFF2-40B4-BE49-F238E27FC236}">
                    <a16:creationId xmlns:a16="http://schemas.microsoft.com/office/drawing/2014/main" id="{143BFE0A-6E69-4CD7-B730-1F2D01355336}"/>
                  </a:ext>
                </a:extLst>
              </p:cNvPr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>
                <a:extLst>
                  <a:ext uri="{FF2B5EF4-FFF2-40B4-BE49-F238E27FC236}">
                    <a16:creationId xmlns:a16="http://schemas.microsoft.com/office/drawing/2014/main" id="{7E0447B4-9325-4E9A-896B-34DA61B9B4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>
                <a:extLst>
                  <a:ext uri="{FF2B5EF4-FFF2-40B4-BE49-F238E27FC236}">
                    <a16:creationId xmlns:a16="http://schemas.microsoft.com/office/drawing/2014/main" id="{77A97EC7-6B97-422B-B733-C29DE9E8CD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>
                <a:extLst>
                  <a:ext uri="{FF2B5EF4-FFF2-40B4-BE49-F238E27FC236}">
                    <a16:creationId xmlns:a16="http://schemas.microsoft.com/office/drawing/2014/main" id="{B80BD1B1-5BB9-40E3-9294-CBF5C60C73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>
                <a:extLst>
                  <a:ext uri="{FF2B5EF4-FFF2-40B4-BE49-F238E27FC236}">
                    <a16:creationId xmlns:a16="http://schemas.microsoft.com/office/drawing/2014/main" id="{8292282B-8528-4263-B3E8-269299D1F9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>
                <a:extLst>
                  <a:ext uri="{FF2B5EF4-FFF2-40B4-BE49-F238E27FC236}">
                    <a16:creationId xmlns:a16="http://schemas.microsoft.com/office/drawing/2014/main" id="{DB4AA657-79E0-4C4F-AF27-3083187796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>
                <a:extLst>
                  <a:ext uri="{FF2B5EF4-FFF2-40B4-BE49-F238E27FC236}">
                    <a16:creationId xmlns:a16="http://schemas.microsoft.com/office/drawing/2014/main" id="{37E13152-EBDA-4BE2-8129-C1E3DF8B1F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>
                <a:extLst>
                  <a:ext uri="{FF2B5EF4-FFF2-40B4-BE49-F238E27FC236}">
                    <a16:creationId xmlns:a16="http://schemas.microsoft.com/office/drawing/2014/main" id="{D24B1DA4-316F-419E-87E2-4050C3082C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>
                <a:extLst>
                  <a:ext uri="{FF2B5EF4-FFF2-40B4-BE49-F238E27FC236}">
                    <a16:creationId xmlns:a16="http://schemas.microsoft.com/office/drawing/2014/main" id="{616B3719-E423-4D95-AE25-513D2F1716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>
                <a:extLst>
                  <a:ext uri="{FF2B5EF4-FFF2-40B4-BE49-F238E27FC236}">
                    <a16:creationId xmlns:a16="http://schemas.microsoft.com/office/drawing/2014/main" id="{E8287A08-EEE0-4039-8ED8-DB84CDD1AC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>
                <a:extLst>
                  <a:ext uri="{FF2B5EF4-FFF2-40B4-BE49-F238E27FC236}">
                    <a16:creationId xmlns:a16="http://schemas.microsoft.com/office/drawing/2014/main" id="{A6C9F551-76CD-4277-903C-6D584D2D8F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>
                <a:extLst>
                  <a:ext uri="{FF2B5EF4-FFF2-40B4-BE49-F238E27FC236}">
                    <a16:creationId xmlns:a16="http://schemas.microsoft.com/office/drawing/2014/main" id="{DFA927AD-FAF7-4123-BD30-696F84AAF9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>
                <a:extLst>
                  <a:ext uri="{FF2B5EF4-FFF2-40B4-BE49-F238E27FC236}">
                    <a16:creationId xmlns:a16="http://schemas.microsoft.com/office/drawing/2014/main" id="{F6C1D7D2-9EBF-41D0-8C3E-F2B5F9072F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>
                <a:extLst>
                  <a:ext uri="{FF2B5EF4-FFF2-40B4-BE49-F238E27FC236}">
                    <a16:creationId xmlns:a16="http://schemas.microsoft.com/office/drawing/2014/main" id="{79935CF0-903B-4A73-805B-0913BDE865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>
                <a:extLst>
                  <a:ext uri="{FF2B5EF4-FFF2-40B4-BE49-F238E27FC236}">
                    <a16:creationId xmlns:a16="http://schemas.microsoft.com/office/drawing/2014/main" id="{A76525C1-250C-4F20-AFFF-9512136699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>
                <a:extLst>
                  <a:ext uri="{FF2B5EF4-FFF2-40B4-BE49-F238E27FC236}">
                    <a16:creationId xmlns:a16="http://schemas.microsoft.com/office/drawing/2014/main" id="{4212331C-F9AD-4665-AC3A-B7A37291CD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>
                <a:extLst>
                  <a:ext uri="{FF2B5EF4-FFF2-40B4-BE49-F238E27FC236}">
                    <a16:creationId xmlns:a16="http://schemas.microsoft.com/office/drawing/2014/main" id="{0DDB5EC4-5514-48C5-84A0-5BBFEC9E15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>
                <a:extLst>
                  <a:ext uri="{FF2B5EF4-FFF2-40B4-BE49-F238E27FC236}">
                    <a16:creationId xmlns:a16="http://schemas.microsoft.com/office/drawing/2014/main" id="{F530BD71-AF5B-4701-8531-9A8799A3B0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>
                <a:extLst>
                  <a:ext uri="{FF2B5EF4-FFF2-40B4-BE49-F238E27FC236}">
                    <a16:creationId xmlns:a16="http://schemas.microsoft.com/office/drawing/2014/main" id="{2E5D3EED-405D-4684-8880-318CA64264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>
                <a:extLst>
                  <a:ext uri="{FF2B5EF4-FFF2-40B4-BE49-F238E27FC236}">
                    <a16:creationId xmlns:a16="http://schemas.microsoft.com/office/drawing/2014/main" id="{F716A468-D6EE-4549-9C24-92FB1D4DEA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>
                <a:extLst>
                  <a:ext uri="{FF2B5EF4-FFF2-40B4-BE49-F238E27FC236}">
                    <a16:creationId xmlns:a16="http://schemas.microsoft.com/office/drawing/2014/main" id="{C031C428-A9D5-42EF-970C-A7A02741C9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>
                <a:extLst>
                  <a:ext uri="{FF2B5EF4-FFF2-40B4-BE49-F238E27FC236}">
                    <a16:creationId xmlns:a16="http://schemas.microsoft.com/office/drawing/2014/main" id="{7F2F68F1-5A04-4BAE-B49A-04BCB6409A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>
                <a:extLst>
                  <a:ext uri="{FF2B5EF4-FFF2-40B4-BE49-F238E27FC236}">
                    <a16:creationId xmlns:a16="http://schemas.microsoft.com/office/drawing/2014/main" id="{7AFA6B1B-48BB-4B88-9756-3BB81E3265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>
                <a:extLst>
                  <a:ext uri="{FF2B5EF4-FFF2-40B4-BE49-F238E27FC236}">
                    <a16:creationId xmlns:a16="http://schemas.microsoft.com/office/drawing/2014/main" id="{CB7401F4-EB1E-4204-86AB-B77695973E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>
                <a:extLst>
                  <a:ext uri="{FF2B5EF4-FFF2-40B4-BE49-F238E27FC236}">
                    <a16:creationId xmlns:a16="http://schemas.microsoft.com/office/drawing/2014/main" id="{B7DF8328-8DCF-40E4-B6CD-029050B9DA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>
                <a:extLst>
                  <a:ext uri="{FF2B5EF4-FFF2-40B4-BE49-F238E27FC236}">
                    <a16:creationId xmlns:a16="http://schemas.microsoft.com/office/drawing/2014/main" id="{43F48792-B236-4AE9-8B0B-7ABD785401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>
                <a:extLst>
                  <a:ext uri="{FF2B5EF4-FFF2-40B4-BE49-F238E27FC236}">
                    <a16:creationId xmlns:a16="http://schemas.microsoft.com/office/drawing/2014/main" id="{5D14AC11-C637-43D0-B6CD-82C5D90113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>
                <a:extLst>
                  <a:ext uri="{FF2B5EF4-FFF2-40B4-BE49-F238E27FC236}">
                    <a16:creationId xmlns:a16="http://schemas.microsoft.com/office/drawing/2014/main" id="{CBF7B1B2-8037-41AF-B240-1B411FDCE1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>
                <a:extLst>
                  <a:ext uri="{FF2B5EF4-FFF2-40B4-BE49-F238E27FC236}">
                    <a16:creationId xmlns:a16="http://schemas.microsoft.com/office/drawing/2014/main" id="{9F1454F0-07EA-4BC7-BCD8-02513904D46B}"/>
                  </a:ext>
                </a:extLst>
              </p:cNvPr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>
                <a:extLst>
                  <a:ext uri="{FF2B5EF4-FFF2-40B4-BE49-F238E27FC236}">
                    <a16:creationId xmlns:a16="http://schemas.microsoft.com/office/drawing/2014/main" id="{0FCC260A-16C6-48E4-A8D5-2719245463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>
                <a:extLst>
                  <a:ext uri="{FF2B5EF4-FFF2-40B4-BE49-F238E27FC236}">
                    <a16:creationId xmlns:a16="http://schemas.microsoft.com/office/drawing/2014/main" id="{FE6E6CAA-1097-4D24-81FA-924A67D2C6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>
                <a:extLst>
                  <a:ext uri="{FF2B5EF4-FFF2-40B4-BE49-F238E27FC236}">
                    <a16:creationId xmlns:a16="http://schemas.microsoft.com/office/drawing/2014/main" id="{2FC93985-B622-4ABC-83EA-66509307EF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>
                <a:extLst>
                  <a:ext uri="{FF2B5EF4-FFF2-40B4-BE49-F238E27FC236}">
                    <a16:creationId xmlns:a16="http://schemas.microsoft.com/office/drawing/2014/main" id="{7047341F-FC6C-436E-B857-6F936DA083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>
                <a:extLst>
                  <a:ext uri="{FF2B5EF4-FFF2-40B4-BE49-F238E27FC236}">
                    <a16:creationId xmlns:a16="http://schemas.microsoft.com/office/drawing/2014/main" id="{E4B6FAAC-955B-4639-BCA1-47863C4415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>
                <a:extLst>
                  <a:ext uri="{FF2B5EF4-FFF2-40B4-BE49-F238E27FC236}">
                    <a16:creationId xmlns:a16="http://schemas.microsoft.com/office/drawing/2014/main" id="{09B9BD86-40A8-431B-827C-2AFF1E539B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>
                <a:extLst>
                  <a:ext uri="{FF2B5EF4-FFF2-40B4-BE49-F238E27FC236}">
                    <a16:creationId xmlns:a16="http://schemas.microsoft.com/office/drawing/2014/main" id="{E24AC20A-0751-4E3C-9C77-94ED4F51AD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>
                <a:extLst>
                  <a:ext uri="{FF2B5EF4-FFF2-40B4-BE49-F238E27FC236}">
                    <a16:creationId xmlns:a16="http://schemas.microsoft.com/office/drawing/2014/main" id="{B869F3EC-20B5-43DF-9C24-426A5EAC59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>
                <a:extLst>
                  <a:ext uri="{FF2B5EF4-FFF2-40B4-BE49-F238E27FC236}">
                    <a16:creationId xmlns:a16="http://schemas.microsoft.com/office/drawing/2014/main" id="{55ABC149-0CFE-4BEB-ADB8-F49970ED2B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>
                <a:extLst>
                  <a:ext uri="{FF2B5EF4-FFF2-40B4-BE49-F238E27FC236}">
                    <a16:creationId xmlns:a16="http://schemas.microsoft.com/office/drawing/2014/main" id="{28203C40-B7FE-4EF4-BE30-A2481EEB73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>
                <a:extLst>
                  <a:ext uri="{FF2B5EF4-FFF2-40B4-BE49-F238E27FC236}">
                    <a16:creationId xmlns:a16="http://schemas.microsoft.com/office/drawing/2014/main" id="{C2FCE28F-CD82-4FC7-8C46-3264A3C228BF}"/>
                  </a:ext>
                </a:extLst>
              </p:cNvPr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>
                <a:extLst>
                  <a:ext uri="{FF2B5EF4-FFF2-40B4-BE49-F238E27FC236}">
                    <a16:creationId xmlns:a16="http://schemas.microsoft.com/office/drawing/2014/main" id="{67785307-C44B-40E6-B69D-FA3E3FAF9BED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>
                <a:extLst>
                  <a:ext uri="{FF2B5EF4-FFF2-40B4-BE49-F238E27FC236}">
                    <a16:creationId xmlns:a16="http://schemas.microsoft.com/office/drawing/2014/main" id="{DF2E52B9-6C79-4D38-895B-AD1D3AB36285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>
                <a:extLst>
                  <a:ext uri="{FF2B5EF4-FFF2-40B4-BE49-F238E27FC236}">
                    <a16:creationId xmlns:a16="http://schemas.microsoft.com/office/drawing/2014/main" id="{FD73161E-72AE-4A42-BCEC-298EA78C798E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>
                <a:extLst>
                  <a:ext uri="{FF2B5EF4-FFF2-40B4-BE49-F238E27FC236}">
                    <a16:creationId xmlns:a16="http://schemas.microsoft.com/office/drawing/2014/main" id="{42E46A2C-D167-42E4-8B29-8EDDC174B3F0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>
                <a:extLst>
                  <a:ext uri="{FF2B5EF4-FFF2-40B4-BE49-F238E27FC236}">
                    <a16:creationId xmlns:a16="http://schemas.microsoft.com/office/drawing/2014/main" id="{E197F398-714D-4EB7-A27D-93B7A6656F73}"/>
                  </a:ext>
                </a:extLst>
              </p:cNvPr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>
                <a:extLst>
                  <a:ext uri="{FF2B5EF4-FFF2-40B4-BE49-F238E27FC236}">
                    <a16:creationId xmlns:a16="http://schemas.microsoft.com/office/drawing/2014/main" id="{EDA40082-40B3-4D00-8D39-458AFE642F41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>
                <a:extLst>
                  <a:ext uri="{FF2B5EF4-FFF2-40B4-BE49-F238E27FC236}">
                    <a16:creationId xmlns:a16="http://schemas.microsoft.com/office/drawing/2014/main" id="{F65CDD95-64B6-4911-9B37-B11423F9026B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>
                <a:extLst>
                  <a:ext uri="{FF2B5EF4-FFF2-40B4-BE49-F238E27FC236}">
                    <a16:creationId xmlns:a16="http://schemas.microsoft.com/office/drawing/2014/main" id="{B7681890-6763-4941-ADA7-F4C535FAC364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>
                <a:extLst>
                  <a:ext uri="{FF2B5EF4-FFF2-40B4-BE49-F238E27FC236}">
                    <a16:creationId xmlns:a16="http://schemas.microsoft.com/office/drawing/2014/main" id="{BE73107F-8513-40BD-9CA6-F9D908F9068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>
                <a:extLst>
                  <a:ext uri="{FF2B5EF4-FFF2-40B4-BE49-F238E27FC236}">
                    <a16:creationId xmlns:a16="http://schemas.microsoft.com/office/drawing/2014/main" id="{0B1190CD-8FD3-4005-BCAF-6147717ABE9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>
                <a:extLst>
                  <a:ext uri="{FF2B5EF4-FFF2-40B4-BE49-F238E27FC236}">
                    <a16:creationId xmlns:a16="http://schemas.microsoft.com/office/drawing/2014/main" id="{D977CE9A-C6F4-434A-8124-82EAECCE21A8}"/>
                  </a:ext>
                </a:extLst>
              </p:cNvPr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>
                <a:extLst>
                  <a:ext uri="{FF2B5EF4-FFF2-40B4-BE49-F238E27FC236}">
                    <a16:creationId xmlns:a16="http://schemas.microsoft.com/office/drawing/2014/main" id="{C92F3384-0C5A-4F19-B963-B16A62100C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>
                <a:extLst>
                  <a:ext uri="{FF2B5EF4-FFF2-40B4-BE49-F238E27FC236}">
                    <a16:creationId xmlns:a16="http://schemas.microsoft.com/office/drawing/2014/main" id="{7C3A965B-E944-4DC6-96B3-04737E008C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>
                <a:extLst>
                  <a:ext uri="{FF2B5EF4-FFF2-40B4-BE49-F238E27FC236}">
                    <a16:creationId xmlns:a16="http://schemas.microsoft.com/office/drawing/2014/main" id="{8E2082B6-EF09-4330-83B6-C42EFE897E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>
                <a:extLst>
                  <a:ext uri="{FF2B5EF4-FFF2-40B4-BE49-F238E27FC236}">
                    <a16:creationId xmlns:a16="http://schemas.microsoft.com/office/drawing/2014/main" id="{304B838F-73EE-446D-BB29-5E30E8DFFA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>
                <a:extLst>
                  <a:ext uri="{FF2B5EF4-FFF2-40B4-BE49-F238E27FC236}">
                    <a16:creationId xmlns:a16="http://schemas.microsoft.com/office/drawing/2014/main" id="{3ADE52E4-79AF-4CBD-BB79-416B851126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>
                <a:extLst>
                  <a:ext uri="{FF2B5EF4-FFF2-40B4-BE49-F238E27FC236}">
                    <a16:creationId xmlns:a16="http://schemas.microsoft.com/office/drawing/2014/main" id="{966E02F8-5CB5-4BCF-AEAF-DC4BEC37A5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>
                <a:extLst>
                  <a:ext uri="{FF2B5EF4-FFF2-40B4-BE49-F238E27FC236}">
                    <a16:creationId xmlns:a16="http://schemas.microsoft.com/office/drawing/2014/main" id="{4F1615D0-36EE-4B60-864F-C6C89DF678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>
                <a:extLst>
                  <a:ext uri="{FF2B5EF4-FFF2-40B4-BE49-F238E27FC236}">
                    <a16:creationId xmlns:a16="http://schemas.microsoft.com/office/drawing/2014/main" id="{98F728F8-00DC-4F4E-8C44-5EACF038DC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>
                <a:extLst>
                  <a:ext uri="{FF2B5EF4-FFF2-40B4-BE49-F238E27FC236}">
                    <a16:creationId xmlns:a16="http://schemas.microsoft.com/office/drawing/2014/main" id="{691D901F-8E6F-47EA-B08A-767D5ACFDB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>
                <a:extLst>
                  <a:ext uri="{FF2B5EF4-FFF2-40B4-BE49-F238E27FC236}">
                    <a16:creationId xmlns:a16="http://schemas.microsoft.com/office/drawing/2014/main" id="{C0C02C96-8957-450F-A296-76E3E4CC5F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>
                <a:extLst>
                  <a:ext uri="{FF2B5EF4-FFF2-40B4-BE49-F238E27FC236}">
                    <a16:creationId xmlns:a16="http://schemas.microsoft.com/office/drawing/2014/main" id="{FA72EF83-C18E-44DB-9238-AF398634C8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>
                <a:extLst>
                  <a:ext uri="{FF2B5EF4-FFF2-40B4-BE49-F238E27FC236}">
                    <a16:creationId xmlns:a16="http://schemas.microsoft.com/office/drawing/2014/main" id="{71305F0F-2B02-4EA0-B29D-BC6CD48D4B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>
                <a:extLst>
                  <a:ext uri="{FF2B5EF4-FFF2-40B4-BE49-F238E27FC236}">
                    <a16:creationId xmlns:a16="http://schemas.microsoft.com/office/drawing/2014/main" id="{E9BBEEEB-7B65-4A82-BFBB-CF9242758B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>
                <a:extLst>
                  <a:ext uri="{FF2B5EF4-FFF2-40B4-BE49-F238E27FC236}">
                    <a16:creationId xmlns:a16="http://schemas.microsoft.com/office/drawing/2014/main" id="{EE248881-1505-41FB-9AFF-EF1058D64E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>
                <a:extLst>
                  <a:ext uri="{FF2B5EF4-FFF2-40B4-BE49-F238E27FC236}">
                    <a16:creationId xmlns:a16="http://schemas.microsoft.com/office/drawing/2014/main" id="{1CBE5488-8818-44D3-9028-FAD0DB2063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>
                <a:extLst>
                  <a:ext uri="{FF2B5EF4-FFF2-40B4-BE49-F238E27FC236}">
                    <a16:creationId xmlns:a16="http://schemas.microsoft.com/office/drawing/2014/main" id="{A1E3E522-F792-40F2-BBB4-83C4815157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>
                <a:extLst>
                  <a:ext uri="{FF2B5EF4-FFF2-40B4-BE49-F238E27FC236}">
                    <a16:creationId xmlns:a16="http://schemas.microsoft.com/office/drawing/2014/main" id="{9BBE90C4-B8FE-4B2E-83AD-2896B57AA9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>
                <a:extLst>
                  <a:ext uri="{FF2B5EF4-FFF2-40B4-BE49-F238E27FC236}">
                    <a16:creationId xmlns:a16="http://schemas.microsoft.com/office/drawing/2014/main" id="{36571508-3AF3-4803-B666-3500B2B0BC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>
                <a:extLst>
                  <a:ext uri="{FF2B5EF4-FFF2-40B4-BE49-F238E27FC236}">
                    <a16:creationId xmlns:a16="http://schemas.microsoft.com/office/drawing/2014/main" id="{0BC7FD01-05C2-42EC-AD66-7F13319F54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>
                <a:extLst>
                  <a:ext uri="{FF2B5EF4-FFF2-40B4-BE49-F238E27FC236}">
                    <a16:creationId xmlns:a16="http://schemas.microsoft.com/office/drawing/2014/main" id="{54E7A76F-F253-4D59-822C-08AEFD2720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>
                <a:extLst>
                  <a:ext uri="{FF2B5EF4-FFF2-40B4-BE49-F238E27FC236}">
                    <a16:creationId xmlns:a16="http://schemas.microsoft.com/office/drawing/2014/main" id="{AD71713C-F993-46CA-867B-007B9E8D0F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>
                <a:extLst>
                  <a:ext uri="{FF2B5EF4-FFF2-40B4-BE49-F238E27FC236}">
                    <a16:creationId xmlns:a16="http://schemas.microsoft.com/office/drawing/2014/main" id="{93782B70-45BA-4437-A3F9-35FDAF602F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>
                <a:extLst>
                  <a:ext uri="{FF2B5EF4-FFF2-40B4-BE49-F238E27FC236}">
                    <a16:creationId xmlns:a16="http://schemas.microsoft.com/office/drawing/2014/main" id="{BFB81497-C66E-4CDD-ADDB-DCDFEA4653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>
                <a:extLst>
                  <a:ext uri="{FF2B5EF4-FFF2-40B4-BE49-F238E27FC236}">
                    <a16:creationId xmlns:a16="http://schemas.microsoft.com/office/drawing/2014/main" id="{BFCEF391-10A2-4C59-80A9-57D999B92A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>
                <a:extLst>
                  <a:ext uri="{FF2B5EF4-FFF2-40B4-BE49-F238E27FC236}">
                    <a16:creationId xmlns:a16="http://schemas.microsoft.com/office/drawing/2014/main" id="{898C62B8-9A75-465A-9903-1A66ED7AA5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>
                <a:extLst>
                  <a:ext uri="{FF2B5EF4-FFF2-40B4-BE49-F238E27FC236}">
                    <a16:creationId xmlns:a16="http://schemas.microsoft.com/office/drawing/2014/main" id="{29C41BF1-9D3C-44AD-8556-41FB71535A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>
                <a:extLst>
                  <a:ext uri="{FF2B5EF4-FFF2-40B4-BE49-F238E27FC236}">
                    <a16:creationId xmlns:a16="http://schemas.microsoft.com/office/drawing/2014/main" id="{7E04981B-496D-436B-9498-075F7602C5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>
                <a:extLst>
                  <a:ext uri="{FF2B5EF4-FFF2-40B4-BE49-F238E27FC236}">
                    <a16:creationId xmlns:a16="http://schemas.microsoft.com/office/drawing/2014/main" id="{BAAB3438-74AB-4D77-AF50-808DFDCE12FD}"/>
                  </a:ext>
                </a:extLst>
              </p:cNvPr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>
                <a:extLst>
                  <a:ext uri="{FF2B5EF4-FFF2-40B4-BE49-F238E27FC236}">
                    <a16:creationId xmlns:a16="http://schemas.microsoft.com/office/drawing/2014/main" id="{E345E485-3BE1-45DE-9F35-AF98B488C6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>
                <a:extLst>
                  <a:ext uri="{FF2B5EF4-FFF2-40B4-BE49-F238E27FC236}">
                    <a16:creationId xmlns:a16="http://schemas.microsoft.com/office/drawing/2014/main" id="{89A857A6-D49E-4891-8C1B-5FCBBF1FD9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>
                <a:extLst>
                  <a:ext uri="{FF2B5EF4-FFF2-40B4-BE49-F238E27FC236}">
                    <a16:creationId xmlns:a16="http://schemas.microsoft.com/office/drawing/2014/main" id="{0B5B48DD-A33C-4939-A78F-36E4E86FC2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>
                <a:extLst>
                  <a:ext uri="{FF2B5EF4-FFF2-40B4-BE49-F238E27FC236}">
                    <a16:creationId xmlns:a16="http://schemas.microsoft.com/office/drawing/2014/main" id="{22D6E4ED-0ADA-4F12-B5CC-E3B5CF19ED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>
                <a:extLst>
                  <a:ext uri="{FF2B5EF4-FFF2-40B4-BE49-F238E27FC236}">
                    <a16:creationId xmlns:a16="http://schemas.microsoft.com/office/drawing/2014/main" id="{214ABB7F-CDBD-4702-99E2-513AC8E0DE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>
                <a:extLst>
                  <a:ext uri="{FF2B5EF4-FFF2-40B4-BE49-F238E27FC236}">
                    <a16:creationId xmlns:a16="http://schemas.microsoft.com/office/drawing/2014/main" id="{964D6B55-A829-41EC-A251-E25B143AB5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>
                <a:extLst>
                  <a:ext uri="{FF2B5EF4-FFF2-40B4-BE49-F238E27FC236}">
                    <a16:creationId xmlns:a16="http://schemas.microsoft.com/office/drawing/2014/main" id="{34D808C8-94B0-416B-B664-9D0BD87C5A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>
                <a:extLst>
                  <a:ext uri="{FF2B5EF4-FFF2-40B4-BE49-F238E27FC236}">
                    <a16:creationId xmlns:a16="http://schemas.microsoft.com/office/drawing/2014/main" id="{D5502004-8C94-435F-8427-5A532396E6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>
                <a:extLst>
                  <a:ext uri="{FF2B5EF4-FFF2-40B4-BE49-F238E27FC236}">
                    <a16:creationId xmlns:a16="http://schemas.microsoft.com/office/drawing/2014/main" id="{53A6BB5C-48C8-4CB0-BF70-4032A0D3F4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>
                <a:extLst>
                  <a:ext uri="{FF2B5EF4-FFF2-40B4-BE49-F238E27FC236}">
                    <a16:creationId xmlns:a16="http://schemas.microsoft.com/office/drawing/2014/main" id="{8D8B619E-1B47-47C3-8208-D83F5A29AC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>
                <a:extLst>
                  <a:ext uri="{FF2B5EF4-FFF2-40B4-BE49-F238E27FC236}">
                    <a16:creationId xmlns:a16="http://schemas.microsoft.com/office/drawing/2014/main" id="{0957BAE1-B77A-4CE7-9532-31CDF458AF42}"/>
                  </a:ext>
                </a:extLst>
              </p:cNvPr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>
                <a:extLst>
                  <a:ext uri="{FF2B5EF4-FFF2-40B4-BE49-F238E27FC236}">
                    <a16:creationId xmlns:a16="http://schemas.microsoft.com/office/drawing/2014/main" id="{88CADC32-E9C9-4FBB-9C0B-2B0EDF09FE62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>
                <a:extLst>
                  <a:ext uri="{FF2B5EF4-FFF2-40B4-BE49-F238E27FC236}">
                    <a16:creationId xmlns:a16="http://schemas.microsoft.com/office/drawing/2014/main" id="{FEFBA159-6939-4AC9-83BE-CEFFBD376327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>
                <a:extLst>
                  <a:ext uri="{FF2B5EF4-FFF2-40B4-BE49-F238E27FC236}">
                    <a16:creationId xmlns:a16="http://schemas.microsoft.com/office/drawing/2014/main" id="{B9A0927E-6589-42AE-9C43-03F1EF04CB50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>
                <a:extLst>
                  <a:ext uri="{FF2B5EF4-FFF2-40B4-BE49-F238E27FC236}">
                    <a16:creationId xmlns:a16="http://schemas.microsoft.com/office/drawing/2014/main" id="{A243BA1A-856A-4F04-9F7B-6902553BB1DB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>
                <a:extLst>
                  <a:ext uri="{FF2B5EF4-FFF2-40B4-BE49-F238E27FC236}">
                    <a16:creationId xmlns:a16="http://schemas.microsoft.com/office/drawing/2014/main" id="{C1C998C2-0316-4652-A1BA-D2E0BEB13663}"/>
                  </a:ext>
                </a:extLst>
              </p:cNvPr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>
                <a:extLst>
                  <a:ext uri="{FF2B5EF4-FFF2-40B4-BE49-F238E27FC236}">
                    <a16:creationId xmlns:a16="http://schemas.microsoft.com/office/drawing/2014/main" id="{744CD051-AF44-4350-9779-06E57AFA9C19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>
                <a:extLst>
                  <a:ext uri="{FF2B5EF4-FFF2-40B4-BE49-F238E27FC236}">
                    <a16:creationId xmlns:a16="http://schemas.microsoft.com/office/drawing/2014/main" id="{BBBF53AC-2151-4505-98BA-31FAA2710451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>
                <a:extLst>
                  <a:ext uri="{FF2B5EF4-FFF2-40B4-BE49-F238E27FC236}">
                    <a16:creationId xmlns:a16="http://schemas.microsoft.com/office/drawing/2014/main" id="{48EBDD81-0853-4F6C-968F-386ACFB7D0E1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>
                <a:extLst>
                  <a:ext uri="{FF2B5EF4-FFF2-40B4-BE49-F238E27FC236}">
                    <a16:creationId xmlns:a16="http://schemas.microsoft.com/office/drawing/2014/main" id="{56CEB2D9-5C18-4915-A7E6-27FDE801690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>
                <a:extLst>
                  <a:ext uri="{FF2B5EF4-FFF2-40B4-BE49-F238E27FC236}">
                    <a16:creationId xmlns:a16="http://schemas.microsoft.com/office/drawing/2014/main" id="{EF9CBEAE-D826-4BE7-8D61-15897C7C889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>
                <a:extLst>
                  <a:ext uri="{FF2B5EF4-FFF2-40B4-BE49-F238E27FC236}">
                    <a16:creationId xmlns:a16="http://schemas.microsoft.com/office/drawing/2014/main" id="{11039E68-679A-49E1-A721-9AE0B134BDA2}"/>
                  </a:ext>
                </a:extLst>
              </p:cNvPr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>
                <a:extLst>
                  <a:ext uri="{FF2B5EF4-FFF2-40B4-BE49-F238E27FC236}">
                    <a16:creationId xmlns:a16="http://schemas.microsoft.com/office/drawing/2014/main" id="{C36663F0-626C-4150-A3FF-222DA7CB60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>
                <a:extLst>
                  <a:ext uri="{FF2B5EF4-FFF2-40B4-BE49-F238E27FC236}">
                    <a16:creationId xmlns:a16="http://schemas.microsoft.com/office/drawing/2014/main" id="{B847CA96-D4C7-4BFF-A0EF-DEEC02189E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>
                <a:extLst>
                  <a:ext uri="{FF2B5EF4-FFF2-40B4-BE49-F238E27FC236}">
                    <a16:creationId xmlns:a16="http://schemas.microsoft.com/office/drawing/2014/main" id="{7EAF5063-AA45-4DB1-90B9-44CA9A228F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>
                <a:extLst>
                  <a:ext uri="{FF2B5EF4-FFF2-40B4-BE49-F238E27FC236}">
                    <a16:creationId xmlns:a16="http://schemas.microsoft.com/office/drawing/2014/main" id="{F9163104-D461-4BF0-B5E2-8A2990B58C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>
                <a:extLst>
                  <a:ext uri="{FF2B5EF4-FFF2-40B4-BE49-F238E27FC236}">
                    <a16:creationId xmlns:a16="http://schemas.microsoft.com/office/drawing/2014/main" id="{9EB64C6F-AD94-4190-B545-0BAFD28E37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>
                <a:extLst>
                  <a:ext uri="{FF2B5EF4-FFF2-40B4-BE49-F238E27FC236}">
                    <a16:creationId xmlns:a16="http://schemas.microsoft.com/office/drawing/2014/main" id="{0A6430B3-DBC4-470F-B98B-1C647DB3AA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>
                <a:extLst>
                  <a:ext uri="{FF2B5EF4-FFF2-40B4-BE49-F238E27FC236}">
                    <a16:creationId xmlns:a16="http://schemas.microsoft.com/office/drawing/2014/main" id="{98EA3A88-57AB-4A6B-9C3E-DAE1476FDC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>
                <a:extLst>
                  <a:ext uri="{FF2B5EF4-FFF2-40B4-BE49-F238E27FC236}">
                    <a16:creationId xmlns:a16="http://schemas.microsoft.com/office/drawing/2014/main" id="{C7E0855E-4424-489F-9F24-D9818450DA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>
                <a:extLst>
                  <a:ext uri="{FF2B5EF4-FFF2-40B4-BE49-F238E27FC236}">
                    <a16:creationId xmlns:a16="http://schemas.microsoft.com/office/drawing/2014/main" id="{F5BF152A-EEBD-42D6-9E16-6B5384D7B9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>
                <a:extLst>
                  <a:ext uri="{FF2B5EF4-FFF2-40B4-BE49-F238E27FC236}">
                    <a16:creationId xmlns:a16="http://schemas.microsoft.com/office/drawing/2014/main" id="{9F876786-08BF-4F1E-B0FA-031A29374F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>
                <a:extLst>
                  <a:ext uri="{FF2B5EF4-FFF2-40B4-BE49-F238E27FC236}">
                    <a16:creationId xmlns:a16="http://schemas.microsoft.com/office/drawing/2014/main" id="{75B823DD-7283-4F4E-A72E-EA06C0679E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>
                <a:extLst>
                  <a:ext uri="{FF2B5EF4-FFF2-40B4-BE49-F238E27FC236}">
                    <a16:creationId xmlns:a16="http://schemas.microsoft.com/office/drawing/2014/main" id="{B0BCF7DF-1089-4E46-B58E-14D0F330D8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>
                <a:extLst>
                  <a:ext uri="{FF2B5EF4-FFF2-40B4-BE49-F238E27FC236}">
                    <a16:creationId xmlns:a16="http://schemas.microsoft.com/office/drawing/2014/main" id="{508DEB30-C975-4A96-BF73-01C721994F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>
                <a:extLst>
                  <a:ext uri="{FF2B5EF4-FFF2-40B4-BE49-F238E27FC236}">
                    <a16:creationId xmlns:a16="http://schemas.microsoft.com/office/drawing/2014/main" id="{28A6BBD7-2C0C-4BBC-B05C-487F8E226E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>
                <a:extLst>
                  <a:ext uri="{FF2B5EF4-FFF2-40B4-BE49-F238E27FC236}">
                    <a16:creationId xmlns:a16="http://schemas.microsoft.com/office/drawing/2014/main" id="{1F4A01E5-2D3A-4096-AB17-79498A07BE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>
                <a:extLst>
                  <a:ext uri="{FF2B5EF4-FFF2-40B4-BE49-F238E27FC236}">
                    <a16:creationId xmlns:a16="http://schemas.microsoft.com/office/drawing/2014/main" id="{A89FF4D0-EBC5-44CA-811D-3FC84A612B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>
                <a:extLst>
                  <a:ext uri="{FF2B5EF4-FFF2-40B4-BE49-F238E27FC236}">
                    <a16:creationId xmlns:a16="http://schemas.microsoft.com/office/drawing/2014/main" id="{7D6AC44F-80B6-4396-A2A8-7ED28D29C5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>
                <a:extLst>
                  <a:ext uri="{FF2B5EF4-FFF2-40B4-BE49-F238E27FC236}">
                    <a16:creationId xmlns:a16="http://schemas.microsoft.com/office/drawing/2014/main" id="{A051A67A-40ED-458B-9AEA-FD3DDD90AA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>
                <a:extLst>
                  <a:ext uri="{FF2B5EF4-FFF2-40B4-BE49-F238E27FC236}">
                    <a16:creationId xmlns:a16="http://schemas.microsoft.com/office/drawing/2014/main" id="{888C9C50-B3F5-4EEC-B2A4-041EECF4CD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>
                <a:extLst>
                  <a:ext uri="{FF2B5EF4-FFF2-40B4-BE49-F238E27FC236}">
                    <a16:creationId xmlns:a16="http://schemas.microsoft.com/office/drawing/2014/main" id="{8B771409-FAA9-40A2-963C-FDFBFA4D68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>
                <a:extLst>
                  <a:ext uri="{FF2B5EF4-FFF2-40B4-BE49-F238E27FC236}">
                    <a16:creationId xmlns:a16="http://schemas.microsoft.com/office/drawing/2014/main" id="{E4B50155-4A65-4304-B49D-86E722BCC3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>
                <a:extLst>
                  <a:ext uri="{FF2B5EF4-FFF2-40B4-BE49-F238E27FC236}">
                    <a16:creationId xmlns:a16="http://schemas.microsoft.com/office/drawing/2014/main" id="{1C5B8831-7D0A-419C-9EB1-C3B1A7953E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>
                <a:extLst>
                  <a:ext uri="{FF2B5EF4-FFF2-40B4-BE49-F238E27FC236}">
                    <a16:creationId xmlns:a16="http://schemas.microsoft.com/office/drawing/2014/main" id="{4F8F09E7-EB76-4AC9-AB24-BFF1E5F7D4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>
                <a:extLst>
                  <a:ext uri="{FF2B5EF4-FFF2-40B4-BE49-F238E27FC236}">
                    <a16:creationId xmlns:a16="http://schemas.microsoft.com/office/drawing/2014/main" id="{168031D8-628B-444E-8D29-7A8280BA3E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>
                <a:extLst>
                  <a:ext uri="{FF2B5EF4-FFF2-40B4-BE49-F238E27FC236}">
                    <a16:creationId xmlns:a16="http://schemas.microsoft.com/office/drawing/2014/main" id="{606FAF7C-E741-4651-93FE-FD49B74B83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>
                <a:extLst>
                  <a:ext uri="{FF2B5EF4-FFF2-40B4-BE49-F238E27FC236}">
                    <a16:creationId xmlns:a16="http://schemas.microsoft.com/office/drawing/2014/main" id="{3682D390-19A9-4D3C-BCD0-9A35A9BE73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>
                <a:extLst>
                  <a:ext uri="{FF2B5EF4-FFF2-40B4-BE49-F238E27FC236}">
                    <a16:creationId xmlns:a16="http://schemas.microsoft.com/office/drawing/2014/main" id="{4533CBD8-93B4-423E-B3F6-B1767546980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>
                <a:extLst>
                  <a:ext uri="{FF2B5EF4-FFF2-40B4-BE49-F238E27FC236}">
                    <a16:creationId xmlns:a16="http://schemas.microsoft.com/office/drawing/2014/main" id="{B6079B9F-6177-4F78-8E1C-AAC66FB5806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>
                <a:extLst>
                  <a:ext uri="{FF2B5EF4-FFF2-40B4-BE49-F238E27FC236}">
                    <a16:creationId xmlns:a16="http://schemas.microsoft.com/office/drawing/2014/main" id="{198F92C8-2D9C-492B-8C3E-9438B96DDC0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>
                <a:extLst>
                  <a:ext uri="{FF2B5EF4-FFF2-40B4-BE49-F238E27FC236}">
                    <a16:creationId xmlns:a16="http://schemas.microsoft.com/office/drawing/2014/main" id="{01DDE2E9-0232-42C6-9F72-B0AE27DF9CF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>
                <a:extLst>
                  <a:ext uri="{FF2B5EF4-FFF2-40B4-BE49-F238E27FC236}">
                    <a16:creationId xmlns:a16="http://schemas.microsoft.com/office/drawing/2014/main" id="{71DBDFDE-BAB2-4582-AFD7-4B96D613205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>
                <a:extLst>
                  <a:ext uri="{FF2B5EF4-FFF2-40B4-BE49-F238E27FC236}">
                    <a16:creationId xmlns:a16="http://schemas.microsoft.com/office/drawing/2014/main" id="{7225976B-4C9D-404A-8669-1F27600B87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00897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690" name="Group 2">
            <a:extLst>
              <a:ext uri="{FF2B5EF4-FFF2-40B4-BE49-F238E27FC236}">
                <a16:creationId xmlns:a16="http://schemas.microsoft.com/office/drawing/2014/main" id="{9A8DEDDD-E812-4F5D-B9E1-EF97243C8BA4}"/>
              </a:ext>
            </a:extLst>
          </p:cNvPr>
          <p:cNvGrpSpPr>
            <a:grpSpLocks/>
          </p:cNvGrpSpPr>
          <p:nvPr/>
        </p:nvGrpSpPr>
        <p:grpSpPr bwMode="auto">
          <a:xfrm>
            <a:off x="1642268" y="149225"/>
            <a:ext cx="8907463" cy="5334000"/>
            <a:chOff x="314" y="480"/>
            <a:chExt cx="5611" cy="3360"/>
          </a:xfrm>
        </p:grpSpPr>
        <p:sp>
          <p:nvSpPr>
            <p:cNvPr id="242691" name="Rectangle 3">
              <a:extLst>
                <a:ext uri="{FF2B5EF4-FFF2-40B4-BE49-F238E27FC236}">
                  <a16:creationId xmlns:a16="http://schemas.microsoft.com/office/drawing/2014/main" id="{06156C19-41DD-4E25-9CC0-4257B084A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480"/>
              <a:ext cx="5568" cy="336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692" name="Line 4">
              <a:extLst>
                <a:ext uri="{FF2B5EF4-FFF2-40B4-BE49-F238E27FC236}">
                  <a16:creationId xmlns:a16="http://schemas.microsoft.com/office/drawing/2014/main" id="{F0E9047A-BCDB-4E0C-8E1F-E6CB6AC31E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693" name="Line 5">
              <a:extLst>
                <a:ext uri="{FF2B5EF4-FFF2-40B4-BE49-F238E27FC236}">
                  <a16:creationId xmlns:a16="http://schemas.microsoft.com/office/drawing/2014/main" id="{3EAAACAC-B58C-4132-80B6-AEE430BA4E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6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694" name="Line 6">
              <a:extLst>
                <a:ext uri="{FF2B5EF4-FFF2-40B4-BE49-F238E27FC236}">
                  <a16:creationId xmlns:a16="http://schemas.microsoft.com/office/drawing/2014/main" id="{E2882EED-1EDE-4688-8ABB-913F3D4969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695" name="Line 7">
              <a:extLst>
                <a:ext uri="{FF2B5EF4-FFF2-40B4-BE49-F238E27FC236}">
                  <a16:creationId xmlns:a16="http://schemas.microsoft.com/office/drawing/2014/main" id="{F510CCF6-4B63-4D1E-BF62-56C88FE258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696" name="Line 8">
              <a:extLst>
                <a:ext uri="{FF2B5EF4-FFF2-40B4-BE49-F238E27FC236}">
                  <a16:creationId xmlns:a16="http://schemas.microsoft.com/office/drawing/2014/main" id="{FB4299B2-35BE-43A3-9C68-FF96A72D87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697" name="Line 9">
              <a:extLst>
                <a:ext uri="{FF2B5EF4-FFF2-40B4-BE49-F238E27FC236}">
                  <a16:creationId xmlns:a16="http://schemas.microsoft.com/office/drawing/2014/main" id="{42C20661-6203-47AE-9B82-865B6F05E5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698" name="Line 10">
              <a:extLst>
                <a:ext uri="{FF2B5EF4-FFF2-40B4-BE49-F238E27FC236}">
                  <a16:creationId xmlns:a16="http://schemas.microsoft.com/office/drawing/2014/main" id="{E218B588-E75D-4A3D-A03F-C3D40095C5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699" name="Line 11">
              <a:extLst>
                <a:ext uri="{FF2B5EF4-FFF2-40B4-BE49-F238E27FC236}">
                  <a16:creationId xmlns:a16="http://schemas.microsoft.com/office/drawing/2014/main" id="{8409BAFC-E263-4738-AA59-8A99B19612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00" name="Line 12">
              <a:extLst>
                <a:ext uri="{FF2B5EF4-FFF2-40B4-BE49-F238E27FC236}">
                  <a16:creationId xmlns:a16="http://schemas.microsoft.com/office/drawing/2014/main" id="{98BF26D6-C19C-4879-BD54-0611C52A51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01" name="Line 13">
              <a:extLst>
                <a:ext uri="{FF2B5EF4-FFF2-40B4-BE49-F238E27FC236}">
                  <a16:creationId xmlns:a16="http://schemas.microsoft.com/office/drawing/2014/main" id="{11988AE3-BF30-4E30-8684-3F2183D6B5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02" name="Line 14">
              <a:extLst>
                <a:ext uri="{FF2B5EF4-FFF2-40B4-BE49-F238E27FC236}">
                  <a16:creationId xmlns:a16="http://schemas.microsoft.com/office/drawing/2014/main" id="{36265DAE-C058-47D2-B7DA-46985576B1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03" name="Line 15">
              <a:extLst>
                <a:ext uri="{FF2B5EF4-FFF2-40B4-BE49-F238E27FC236}">
                  <a16:creationId xmlns:a16="http://schemas.microsoft.com/office/drawing/2014/main" id="{0597814A-7912-47AC-A9A4-929EB516F7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04" name="Line 16">
              <a:extLst>
                <a:ext uri="{FF2B5EF4-FFF2-40B4-BE49-F238E27FC236}">
                  <a16:creationId xmlns:a16="http://schemas.microsoft.com/office/drawing/2014/main" id="{7DA4FC54-6D91-4901-8EFB-72D494D3AF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05" name="Line 17">
              <a:extLst>
                <a:ext uri="{FF2B5EF4-FFF2-40B4-BE49-F238E27FC236}">
                  <a16:creationId xmlns:a16="http://schemas.microsoft.com/office/drawing/2014/main" id="{D0A6C3E0-03A4-480F-B3D3-FA956B23E6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06" name="Line 18">
              <a:extLst>
                <a:ext uri="{FF2B5EF4-FFF2-40B4-BE49-F238E27FC236}">
                  <a16:creationId xmlns:a16="http://schemas.microsoft.com/office/drawing/2014/main" id="{B7E423D8-9C51-4BA4-B4FD-FAC6E38F74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07" name="Line 19">
              <a:extLst>
                <a:ext uri="{FF2B5EF4-FFF2-40B4-BE49-F238E27FC236}">
                  <a16:creationId xmlns:a16="http://schemas.microsoft.com/office/drawing/2014/main" id="{C119C976-22DA-41E6-A703-1784A05FFB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08" name="Line 20">
              <a:extLst>
                <a:ext uri="{FF2B5EF4-FFF2-40B4-BE49-F238E27FC236}">
                  <a16:creationId xmlns:a16="http://schemas.microsoft.com/office/drawing/2014/main" id="{98AAF883-BE7C-40E8-A5E5-D42CF7F060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09" name="Line 21">
              <a:extLst>
                <a:ext uri="{FF2B5EF4-FFF2-40B4-BE49-F238E27FC236}">
                  <a16:creationId xmlns:a16="http://schemas.microsoft.com/office/drawing/2014/main" id="{DC2D733E-D710-4688-A0F4-24D8440744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10" name="Line 22">
              <a:extLst>
                <a:ext uri="{FF2B5EF4-FFF2-40B4-BE49-F238E27FC236}">
                  <a16:creationId xmlns:a16="http://schemas.microsoft.com/office/drawing/2014/main" id="{CD6314D9-C83A-4D26-A8C0-0CDF685765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11" name="Line 23">
              <a:extLst>
                <a:ext uri="{FF2B5EF4-FFF2-40B4-BE49-F238E27FC236}">
                  <a16:creationId xmlns:a16="http://schemas.microsoft.com/office/drawing/2014/main" id="{D4F73A5C-1F76-44DB-A8A3-E99849CBDA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12" name="Line 24">
              <a:extLst>
                <a:ext uri="{FF2B5EF4-FFF2-40B4-BE49-F238E27FC236}">
                  <a16:creationId xmlns:a16="http://schemas.microsoft.com/office/drawing/2014/main" id="{EB8D4A26-8C8E-4DEA-A351-F7B2354EB8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13" name="Text Box 25">
              <a:extLst>
                <a:ext uri="{FF2B5EF4-FFF2-40B4-BE49-F238E27FC236}">
                  <a16:creationId xmlns:a16="http://schemas.microsoft.com/office/drawing/2014/main" id="{8D536710-693F-4EA0-8B55-192EC38633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7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1</a:t>
              </a:r>
              <a:endParaRPr lang="en-GB" altLang="en-US" b="1">
                <a:latin typeface="Arial" panose="020B0604020202020204" pitchFamily="34" charset="0"/>
              </a:endParaRPr>
            </a:p>
          </p:txBody>
        </p:sp>
        <p:sp>
          <p:nvSpPr>
            <p:cNvPr id="242714" name="Text Box 26">
              <a:extLst>
                <a:ext uri="{FF2B5EF4-FFF2-40B4-BE49-F238E27FC236}">
                  <a16:creationId xmlns:a16="http://schemas.microsoft.com/office/drawing/2014/main" id="{9D44BBF6-2148-4AAC-BDFC-84FEAC4F5D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00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  <a:endParaRPr lang="en-GB" altLang="en-US" b="1"/>
            </a:p>
          </p:txBody>
        </p:sp>
        <p:sp>
          <p:nvSpPr>
            <p:cNvPr id="242715" name="Text Box 27">
              <a:extLst>
                <a:ext uri="{FF2B5EF4-FFF2-40B4-BE49-F238E27FC236}">
                  <a16:creationId xmlns:a16="http://schemas.microsoft.com/office/drawing/2014/main" id="{272FCDA5-CEA4-4020-B32F-AF040BB561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2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242716" name="Text Box 28">
              <a:extLst>
                <a:ext uri="{FF2B5EF4-FFF2-40B4-BE49-F238E27FC236}">
                  <a16:creationId xmlns:a16="http://schemas.microsoft.com/office/drawing/2014/main" id="{491F02D5-6FF3-4992-91E0-7A3C4E5F26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48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242717" name="Text Box 29">
              <a:extLst>
                <a:ext uri="{FF2B5EF4-FFF2-40B4-BE49-F238E27FC236}">
                  <a16:creationId xmlns:a16="http://schemas.microsoft.com/office/drawing/2014/main" id="{94BEE2D3-3986-4044-9CB5-20ACF45A88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7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42718" name="Text Box 30">
              <a:extLst>
                <a:ext uri="{FF2B5EF4-FFF2-40B4-BE49-F238E27FC236}">
                  <a16:creationId xmlns:a16="http://schemas.microsoft.com/office/drawing/2014/main" id="{5B9AB445-EA38-4436-B57B-D95F2DC111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9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6</a:t>
              </a:r>
            </a:p>
          </p:txBody>
        </p:sp>
        <p:sp>
          <p:nvSpPr>
            <p:cNvPr id="242719" name="Text Box 31">
              <a:extLst>
                <a:ext uri="{FF2B5EF4-FFF2-40B4-BE49-F238E27FC236}">
                  <a16:creationId xmlns:a16="http://schemas.microsoft.com/office/drawing/2014/main" id="{E123021C-65E8-42C0-8B09-9E69D370A8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220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7</a:t>
              </a:r>
            </a:p>
          </p:txBody>
        </p:sp>
        <p:sp>
          <p:nvSpPr>
            <p:cNvPr id="242720" name="Text Box 32">
              <a:extLst>
                <a:ext uri="{FF2B5EF4-FFF2-40B4-BE49-F238E27FC236}">
                  <a16:creationId xmlns:a16="http://schemas.microsoft.com/office/drawing/2014/main" id="{155C8C6C-2F5A-4D88-BA6A-102304ABA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24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8</a:t>
              </a:r>
            </a:p>
          </p:txBody>
        </p:sp>
        <p:sp>
          <p:nvSpPr>
            <p:cNvPr id="242721" name="Text Box 33">
              <a:extLst>
                <a:ext uri="{FF2B5EF4-FFF2-40B4-BE49-F238E27FC236}">
                  <a16:creationId xmlns:a16="http://schemas.microsoft.com/office/drawing/2014/main" id="{B934F317-F884-4014-A0C1-E541CBFC78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268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9</a:t>
              </a:r>
            </a:p>
          </p:txBody>
        </p:sp>
        <p:sp>
          <p:nvSpPr>
            <p:cNvPr id="242722" name="Text Box 34">
              <a:extLst>
                <a:ext uri="{FF2B5EF4-FFF2-40B4-BE49-F238E27FC236}">
                  <a16:creationId xmlns:a16="http://schemas.microsoft.com/office/drawing/2014/main" id="{5805258F-D538-41EE-9DCD-72A8757231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" y="2928"/>
              <a:ext cx="22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10</a:t>
              </a:r>
            </a:p>
          </p:txBody>
        </p:sp>
        <p:sp>
          <p:nvSpPr>
            <p:cNvPr id="242723" name="Text Box 35">
              <a:extLst>
                <a:ext uri="{FF2B5EF4-FFF2-40B4-BE49-F238E27FC236}">
                  <a16:creationId xmlns:a16="http://schemas.microsoft.com/office/drawing/2014/main" id="{29C1D047-CA6D-4B1D-8981-151B8697D3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3187"/>
              <a:ext cx="143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I</a:t>
              </a:r>
            </a:p>
          </p:txBody>
        </p:sp>
        <p:sp>
          <p:nvSpPr>
            <p:cNvPr id="242724" name="Text Box 36">
              <a:extLst>
                <a:ext uri="{FF2B5EF4-FFF2-40B4-BE49-F238E27FC236}">
                  <a16:creationId xmlns:a16="http://schemas.microsoft.com/office/drawing/2014/main" id="{CDAD9A3C-5726-47D1-9E22-FDACA881DC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3415"/>
              <a:ext cx="17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II</a:t>
              </a:r>
            </a:p>
          </p:txBody>
        </p:sp>
        <p:sp>
          <p:nvSpPr>
            <p:cNvPr id="242725" name="Text Box 37">
              <a:extLst>
                <a:ext uri="{FF2B5EF4-FFF2-40B4-BE49-F238E27FC236}">
                  <a16:creationId xmlns:a16="http://schemas.microsoft.com/office/drawing/2014/main" id="{2A364B78-F575-40F4-83D6-C7E6ED3126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6" y="528"/>
              <a:ext cx="25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Gp</a:t>
              </a:r>
            </a:p>
          </p:txBody>
        </p:sp>
        <p:sp>
          <p:nvSpPr>
            <p:cNvPr id="242726" name="Text Box 38">
              <a:extLst>
                <a:ext uri="{FF2B5EF4-FFF2-40B4-BE49-F238E27FC236}">
                  <a16:creationId xmlns:a16="http://schemas.microsoft.com/office/drawing/2014/main" id="{F2E0474A-1704-475B-AA31-B4B7132418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76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2727" name="Text Box 39">
              <a:extLst>
                <a:ext uri="{FF2B5EF4-FFF2-40B4-BE49-F238E27FC236}">
                  <a16:creationId xmlns:a16="http://schemas.microsoft.com/office/drawing/2014/main" id="{16B193E4-1968-479B-8F07-7AA93BBB72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00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2728" name="Text Box 40">
              <a:extLst>
                <a:ext uri="{FF2B5EF4-FFF2-40B4-BE49-F238E27FC236}">
                  <a16:creationId xmlns:a16="http://schemas.microsoft.com/office/drawing/2014/main" id="{E09C17F8-BB30-4A06-9EC0-7FFDC7AA02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24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2729" name="Text Box 41">
              <a:extLst>
                <a:ext uri="{FF2B5EF4-FFF2-40B4-BE49-F238E27FC236}">
                  <a16:creationId xmlns:a16="http://schemas.microsoft.com/office/drawing/2014/main" id="{1B631D93-50AC-4F8C-BA5B-244422C0C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48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2730" name="Text Box 42">
              <a:extLst>
                <a:ext uri="{FF2B5EF4-FFF2-40B4-BE49-F238E27FC236}">
                  <a16:creationId xmlns:a16="http://schemas.microsoft.com/office/drawing/2014/main" id="{FEB12EA3-C4DC-4BD2-9A29-3A2B7007FD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72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  <a:endParaRPr lang="en-GB" altLang="en-US" b="1"/>
            </a:p>
          </p:txBody>
        </p:sp>
        <p:sp>
          <p:nvSpPr>
            <p:cNvPr id="242731" name="Text Box 43">
              <a:extLst>
                <a:ext uri="{FF2B5EF4-FFF2-40B4-BE49-F238E27FC236}">
                  <a16:creationId xmlns:a16="http://schemas.microsoft.com/office/drawing/2014/main" id="{762D13D0-B848-4E15-8DB1-F2ACB3B2C4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96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2732" name="Text Box 44">
              <a:extLst>
                <a:ext uri="{FF2B5EF4-FFF2-40B4-BE49-F238E27FC236}">
                  <a16:creationId xmlns:a16="http://schemas.microsoft.com/office/drawing/2014/main" id="{22CC8C66-5287-4B01-8DDA-0336038389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20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2733" name="Text Box 45">
              <a:extLst>
                <a:ext uri="{FF2B5EF4-FFF2-40B4-BE49-F238E27FC236}">
                  <a16:creationId xmlns:a16="http://schemas.microsoft.com/office/drawing/2014/main" id="{2BB856CD-85F9-4E7C-B1D7-97D898D49A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44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2734" name="Text Box 46">
              <a:extLst>
                <a:ext uri="{FF2B5EF4-FFF2-40B4-BE49-F238E27FC236}">
                  <a16:creationId xmlns:a16="http://schemas.microsoft.com/office/drawing/2014/main" id="{85867FF5-573D-4225-9244-95A9DD828C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68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2735" name="Text Box 47">
              <a:extLst>
                <a:ext uri="{FF2B5EF4-FFF2-40B4-BE49-F238E27FC236}">
                  <a16:creationId xmlns:a16="http://schemas.microsoft.com/office/drawing/2014/main" id="{2FF5EED6-13EF-4959-8833-89C1BD7285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92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2736" name="Text Box 48">
              <a:extLst>
                <a:ext uri="{FF2B5EF4-FFF2-40B4-BE49-F238E27FC236}">
                  <a16:creationId xmlns:a16="http://schemas.microsoft.com/office/drawing/2014/main" id="{7FCA2376-C509-4135-A48E-EB5084DC57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3187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2737" name="Text Box 49">
              <a:extLst>
                <a:ext uri="{FF2B5EF4-FFF2-40B4-BE49-F238E27FC236}">
                  <a16:creationId xmlns:a16="http://schemas.microsoft.com/office/drawing/2014/main" id="{A8601BC0-1855-4ADE-A9E5-44C9F160D4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3415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2738" name="Text Box 50">
              <a:extLst>
                <a:ext uri="{FF2B5EF4-FFF2-40B4-BE49-F238E27FC236}">
                  <a16:creationId xmlns:a16="http://schemas.microsoft.com/office/drawing/2014/main" id="{DE430494-2A10-4835-9B5F-6C9461C114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528"/>
              <a:ext cx="244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Rh</a:t>
              </a:r>
            </a:p>
          </p:txBody>
        </p:sp>
        <p:sp>
          <p:nvSpPr>
            <p:cNvPr id="242739" name="Text Box 51">
              <a:extLst>
                <a:ext uri="{FF2B5EF4-FFF2-40B4-BE49-F238E27FC236}">
                  <a16:creationId xmlns:a16="http://schemas.microsoft.com/office/drawing/2014/main" id="{39224D34-01A3-47D9-85AE-AC3158906D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4" y="528"/>
              <a:ext cx="233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P1</a:t>
              </a:r>
            </a:p>
          </p:txBody>
        </p:sp>
        <p:sp>
          <p:nvSpPr>
            <p:cNvPr id="242740" name="Text Box 52">
              <a:extLst>
                <a:ext uri="{FF2B5EF4-FFF2-40B4-BE49-F238E27FC236}">
                  <a16:creationId xmlns:a16="http://schemas.microsoft.com/office/drawing/2014/main" id="{8D846AA9-8C89-4F5F-BF03-415C1416B8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4" y="528"/>
              <a:ext cx="27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Lu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2741" name="Text Box 53">
              <a:extLst>
                <a:ext uri="{FF2B5EF4-FFF2-40B4-BE49-F238E27FC236}">
                  <a16:creationId xmlns:a16="http://schemas.microsoft.com/office/drawing/2014/main" id="{7BEEB0FE-4E4F-4C45-94C6-ED4AAF094A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4" y="528"/>
              <a:ext cx="273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Lu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2742" name="Text Box 54">
              <a:extLst>
                <a:ext uri="{FF2B5EF4-FFF2-40B4-BE49-F238E27FC236}">
                  <a16:creationId xmlns:a16="http://schemas.microsoft.com/office/drawing/2014/main" id="{56DF90E0-583B-44B9-AD28-FD49DCA397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2" y="528"/>
              <a:ext cx="185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</a:t>
              </a:r>
            </a:p>
          </p:txBody>
        </p:sp>
        <p:sp>
          <p:nvSpPr>
            <p:cNvPr id="242743" name="Text Box 55">
              <a:extLst>
                <a:ext uri="{FF2B5EF4-FFF2-40B4-BE49-F238E27FC236}">
                  <a16:creationId xmlns:a16="http://schemas.microsoft.com/office/drawing/2014/main" id="{FBECB12D-092F-4DB6-86D2-80431E9D79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528"/>
              <a:ext cx="169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</a:t>
              </a:r>
            </a:p>
          </p:txBody>
        </p:sp>
        <p:sp>
          <p:nvSpPr>
            <p:cNvPr id="242744" name="Text Box 56">
              <a:extLst>
                <a:ext uri="{FF2B5EF4-FFF2-40B4-BE49-F238E27FC236}">
                  <a16:creationId xmlns:a16="http://schemas.microsoft.com/office/drawing/2014/main" id="{A42D08B2-4B9F-4C07-8B9C-20C8112BF0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4" y="528"/>
              <a:ext cx="28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Kp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2745" name="Text Box 57">
              <a:extLst>
                <a:ext uri="{FF2B5EF4-FFF2-40B4-BE49-F238E27FC236}">
                  <a16:creationId xmlns:a16="http://schemas.microsoft.com/office/drawing/2014/main" id="{C2675646-6260-4E4F-92F4-99BE8527A7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4" y="528"/>
              <a:ext cx="283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Kp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2746" name="Text Box 58">
              <a:extLst>
                <a:ext uri="{FF2B5EF4-FFF2-40B4-BE49-F238E27FC236}">
                  <a16:creationId xmlns:a16="http://schemas.microsoft.com/office/drawing/2014/main" id="{9B2FA391-E61C-4E83-9B3D-CC12720D3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4" y="528"/>
              <a:ext cx="264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Le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2747" name="Text Box 59">
              <a:extLst>
                <a:ext uri="{FF2B5EF4-FFF2-40B4-BE49-F238E27FC236}">
                  <a16:creationId xmlns:a16="http://schemas.microsoft.com/office/drawing/2014/main" id="{880FDE09-572E-468E-A11D-C4338E3143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4" y="528"/>
              <a:ext cx="267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Le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2748" name="Text Box 60">
              <a:extLst>
                <a:ext uri="{FF2B5EF4-FFF2-40B4-BE49-F238E27FC236}">
                  <a16:creationId xmlns:a16="http://schemas.microsoft.com/office/drawing/2014/main" id="{8E452C1C-4E5C-4B98-AE97-EC547F7034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34" y="528"/>
              <a:ext cx="258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Jk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2749" name="Text Box 61">
              <a:extLst>
                <a:ext uri="{FF2B5EF4-FFF2-40B4-BE49-F238E27FC236}">
                  <a16:creationId xmlns:a16="http://schemas.microsoft.com/office/drawing/2014/main" id="{4182F296-3E1D-4B13-8C3B-EA2F97CF2C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" y="528"/>
              <a:ext cx="261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Jk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2750" name="Text Box 62">
              <a:extLst>
                <a:ext uri="{FF2B5EF4-FFF2-40B4-BE49-F238E27FC236}">
                  <a16:creationId xmlns:a16="http://schemas.microsoft.com/office/drawing/2014/main" id="{A1479668-53D2-4864-88F2-F35B918686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528"/>
              <a:ext cx="29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Pap</a:t>
              </a:r>
            </a:p>
          </p:txBody>
        </p:sp>
        <p:sp>
          <p:nvSpPr>
            <p:cNvPr id="242751" name="Text Box 63">
              <a:extLst>
                <a:ext uri="{FF2B5EF4-FFF2-40B4-BE49-F238E27FC236}">
                  <a16:creationId xmlns:a16="http://schemas.microsoft.com/office/drawing/2014/main" id="{1051DB2C-122F-439F-B656-3AA6E6F7E0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528"/>
              <a:ext cx="271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IAT</a:t>
              </a:r>
            </a:p>
          </p:txBody>
        </p:sp>
        <p:sp>
          <p:nvSpPr>
            <p:cNvPr id="242752" name="Text Box 64">
              <a:extLst>
                <a:ext uri="{FF2B5EF4-FFF2-40B4-BE49-F238E27FC236}">
                  <a16:creationId xmlns:a16="http://schemas.microsoft.com/office/drawing/2014/main" id="{72A0F09F-1C26-4F66-9ACB-ACF66A9B2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768"/>
              <a:ext cx="37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w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2753" name="Text Box 65">
              <a:extLst>
                <a:ext uri="{FF2B5EF4-FFF2-40B4-BE49-F238E27FC236}">
                  <a16:creationId xmlns:a16="http://schemas.microsoft.com/office/drawing/2014/main" id="{FCCA5C05-C823-4282-BDCA-57DCC18C6F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1248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2754" name="Text Box 66">
              <a:extLst>
                <a:ext uri="{FF2B5EF4-FFF2-40B4-BE49-F238E27FC236}">
                  <a16:creationId xmlns:a16="http://schemas.microsoft.com/office/drawing/2014/main" id="{BCC151A0-4DDB-42DA-8CFF-28FD3748F5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1008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2755" name="Text Box 67">
              <a:extLst>
                <a:ext uri="{FF2B5EF4-FFF2-40B4-BE49-F238E27FC236}">
                  <a16:creationId xmlns:a16="http://schemas.microsoft.com/office/drawing/2014/main" id="{B397BA2B-02CA-4558-A12A-A65EE0AF5B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1488"/>
              <a:ext cx="222" cy="1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r’r</a:t>
              </a:r>
            </a:p>
          </p:txBody>
        </p:sp>
        <p:sp>
          <p:nvSpPr>
            <p:cNvPr id="242756" name="Text Box 68">
              <a:extLst>
                <a:ext uri="{FF2B5EF4-FFF2-40B4-BE49-F238E27FC236}">
                  <a16:creationId xmlns:a16="http://schemas.microsoft.com/office/drawing/2014/main" id="{1234E3DE-9C42-4D77-9852-C8B0DAA3F1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1728"/>
              <a:ext cx="238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r”r</a:t>
              </a:r>
            </a:p>
          </p:txBody>
        </p:sp>
        <p:sp>
          <p:nvSpPr>
            <p:cNvPr id="242757" name="Text Box 69">
              <a:extLst>
                <a:ext uri="{FF2B5EF4-FFF2-40B4-BE49-F238E27FC236}">
                  <a16:creationId xmlns:a16="http://schemas.microsoft.com/office/drawing/2014/main" id="{710654FA-4D92-43D2-85EA-1BE9C327BB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1968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42758" name="Text Box 70">
              <a:extLst>
                <a:ext uri="{FF2B5EF4-FFF2-40B4-BE49-F238E27FC236}">
                  <a16:creationId xmlns:a16="http://schemas.microsoft.com/office/drawing/2014/main" id="{63DC355E-AD6F-42E8-82FF-9384673BE2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208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42759" name="Text Box 71">
              <a:extLst>
                <a:ext uri="{FF2B5EF4-FFF2-40B4-BE49-F238E27FC236}">
                  <a16:creationId xmlns:a16="http://schemas.microsoft.com/office/drawing/2014/main" id="{2B6B376C-097B-45E9-ADC3-D5C728680D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448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42760" name="Text Box 72">
              <a:extLst>
                <a:ext uri="{FF2B5EF4-FFF2-40B4-BE49-F238E27FC236}">
                  <a16:creationId xmlns:a16="http://schemas.microsoft.com/office/drawing/2014/main" id="{8E2D435A-760E-46BA-9DDF-95AAD08BF7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688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42761" name="Text Box 73">
              <a:extLst>
                <a:ext uri="{FF2B5EF4-FFF2-40B4-BE49-F238E27FC236}">
                  <a16:creationId xmlns:a16="http://schemas.microsoft.com/office/drawing/2014/main" id="{AD47394F-ADCD-4FCA-8776-77D73EB1B9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928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42762" name="Text Box 74">
              <a:extLst>
                <a:ext uri="{FF2B5EF4-FFF2-40B4-BE49-F238E27FC236}">
                  <a16:creationId xmlns:a16="http://schemas.microsoft.com/office/drawing/2014/main" id="{00FB9B78-991B-4033-A643-0D5B73F2A9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3187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2763" name="Rectangle 75">
              <a:extLst>
                <a:ext uri="{FF2B5EF4-FFF2-40B4-BE49-F238E27FC236}">
                  <a16:creationId xmlns:a16="http://schemas.microsoft.com/office/drawing/2014/main" id="{5226BC59-23CF-4697-951B-37240A1F0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" y="480"/>
              <a:ext cx="960" cy="33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alpha val="50000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64" name="Text Box 76">
              <a:extLst>
                <a:ext uri="{FF2B5EF4-FFF2-40B4-BE49-F238E27FC236}">
                  <a16:creationId xmlns:a16="http://schemas.microsoft.com/office/drawing/2014/main" id="{DBAF8896-74A4-47AC-86FA-443A6B4B51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3415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2765" name="Line 77">
              <a:extLst>
                <a:ext uri="{FF2B5EF4-FFF2-40B4-BE49-F238E27FC236}">
                  <a16:creationId xmlns:a16="http://schemas.microsoft.com/office/drawing/2014/main" id="{554DBA2F-E5B9-436B-B55A-5780726E1D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48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66" name="Line 78">
              <a:extLst>
                <a:ext uri="{FF2B5EF4-FFF2-40B4-BE49-F238E27FC236}">
                  <a16:creationId xmlns:a16="http://schemas.microsoft.com/office/drawing/2014/main" id="{B202942F-9B99-418A-923E-3076B26B52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6" y="360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67" name="Line 79">
              <a:extLst>
                <a:ext uri="{FF2B5EF4-FFF2-40B4-BE49-F238E27FC236}">
                  <a16:creationId xmlns:a16="http://schemas.microsoft.com/office/drawing/2014/main" id="{69010BC9-F7A9-4DFF-BCD0-C1A783FB2E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68" name="Line 80">
              <a:extLst>
                <a:ext uri="{FF2B5EF4-FFF2-40B4-BE49-F238E27FC236}">
                  <a16:creationId xmlns:a16="http://schemas.microsoft.com/office/drawing/2014/main" id="{8D662B0D-DB32-437D-B39F-3DC5080EBA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69" name="Line 81">
              <a:extLst>
                <a:ext uri="{FF2B5EF4-FFF2-40B4-BE49-F238E27FC236}">
                  <a16:creationId xmlns:a16="http://schemas.microsoft.com/office/drawing/2014/main" id="{721E35B0-893C-4C96-8462-E1429BE48A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72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70" name="Line 82">
              <a:extLst>
                <a:ext uri="{FF2B5EF4-FFF2-40B4-BE49-F238E27FC236}">
                  <a16:creationId xmlns:a16="http://schemas.microsoft.com/office/drawing/2014/main" id="{EEB478DD-0D6B-4423-9BA9-C7F3BE7ED9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96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71" name="Line 83">
              <a:extLst>
                <a:ext uri="{FF2B5EF4-FFF2-40B4-BE49-F238E27FC236}">
                  <a16:creationId xmlns:a16="http://schemas.microsoft.com/office/drawing/2014/main" id="{616262DF-2023-47B9-B80A-B7183FAFA6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20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72" name="Line 84">
              <a:extLst>
                <a:ext uri="{FF2B5EF4-FFF2-40B4-BE49-F238E27FC236}">
                  <a16:creationId xmlns:a16="http://schemas.microsoft.com/office/drawing/2014/main" id="{144D0B3B-1F1E-450D-8A08-A2F0657A9C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44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73" name="Line 85">
              <a:extLst>
                <a:ext uri="{FF2B5EF4-FFF2-40B4-BE49-F238E27FC236}">
                  <a16:creationId xmlns:a16="http://schemas.microsoft.com/office/drawing/2014/main" id="{77BEF485-F14F-4189-AE22-09BF9BA587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68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74" name="Line 86">
              <a:extLst>
                <a:ext uri="{FF2B5EF4-FFF2-40B4-BE49-F238E27FC236}">
                  <a16:creationId xmlns:a16="http://schemas.microsoft.com/office/drawing/2014/main" id="{8F5580A5-2A1B-4311-AAE8-D3D1556907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92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75" name="Line 87">
              <a:extLst>
                <a:ext uri="{FF2B5EF4-FFF2-40B4-BE49-F238E27FC236}">
                  <a16:creationId xmlns:a16="http://schemas.microsoft.com/office/drawing/2014/main" id="{28F74A30-86F7-42F0-93B5-AFD3EF381E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16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76" name="Line 88">
              <a:extLst>
                <a:ext uri="{FF2B5EF4-FFF2-40B4-BE49-F238E27FC236}">
                  <a16:creationId xmlns:a16="http://schemas.microsoft.com/office/drawing/2014/main" id="{0D64F381-4EB9-4CF7-A8F9-121D8053E2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40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77" name="Line 89">
              <a:extLst>
                <a:ext uri="{FF2B5EF4-FFF2-40B4-BE49-F238E27FC236}">
                  <a16:creationId xmlns:a16="http://schemas.microsoft.com/office/drawing/2014/main" id="{9045D1DA-DDF2-4E89-AC67-583505FA5D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64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78" name="Line 90">
              <a:extLst>
                <a:ext uri="{FF2B5EF4-FFF2-40B4-BE49-F238E27FC236}">
                  <a16:creationId xmlns:a16="http://schemas.microsoft.com/office/drawing/2014/main" id="{A9D7AF04-D696-440F-BFED-88BCE3E00B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88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79" name="Line 91">
              <a:extLst>
                <a:ext uri="{FF2B5EF4-FFF2-40B4-BE49-F238E27FC236}">
                  <a16:creationId xmlns:a16="http://schemas.microsoft.com/office/drawing/2014/main" id="{889C4C53-231E-4A10-A0B6-5C256C1B1C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12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80" name="Line 92">
              <a:extLst>
                <a:ext uri="{FF2B5EF4-FFF2-40B4-BE49-F238E27FC236}">
                  <a16:creationId xmlns:a16="http://schemas.microsoft.com/office/drawing/2014/main" id="{28AD3C61-5BFF-45DE-B233-6C904235A0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36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81" name="Text Box 93">
              <a:extLst>
                <a:ext uri="{FF2B5EF4-FFF2-40B4-BE49-F238E27FC236}">
                  <a16:creationId xmlns:a16="http://schemas.microsoft.com/office/drawing/2014/main" id="{267DABFE-7E75-4210-98AA-D8D6178ECC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528"/>
              <a:ext cx="196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M</a:t>
              </a:r>
            </a:p>
          </p:txBody>
        </p:sp>
        <p:sp>
          <p:nvSpPr>
            <p:cNvPr id="242782" name="Text Box 94">
              <a:extLst>
                <a:ext uri="{FF2B5EF4-FFF2-40B4-BE49-F238E27FC236}">
                  <a16:creationId xmlns:a16="http://schemas.microsoft.com/office/drawing/2014/main" id="{E627AD7E-3112-46A2-9FFE-5B8AFE822F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528"/>
              <a:ext cx="185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N</a:t>
              </a:r>
            </a:p>
          </p:txBody>
        </p:sp>
        <p:sp>
          <p:nvSpPr>
            <p:cNvPr id="242783" name="Text Box 95">
              <a:extLst>
                <a:ext uri="{FF2B5EF4-FFF2-40B4-BE49-F238E27FC236}">
                  <a16:creationId xmlns:a16="http://schemas.microsoft.com/office/drawing/2014/main" id="{70827454-7A6B-4EF6-A85D-6383807EAE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528"/>
              <a:ext cx="18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S</a:t>
              </a:r>
            </a:p>
          </p:txBody>
        </p:sp>
        <p:sp>
          <p:nvSpPr>
            <p:cNvPr id="242784" name="Text Box 96">
              <a:extLst>
                <a:ext uri="{FF2B5EF4-FFF2-40B4-BE49-F238E27FC236}">
                  <a16:creationId xmlns:a16="http://schemas.microsoft.com/office/drawing/2014/main" id="{AB147269-C798-4562-8CC4-591961384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528"/>
              <a:ext cx="169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s</a:t>
              </a:r>
            </a:p>
          </p:txBody>
        </p:sp>
        <p:sp>
          <p:nvSpPr>
            <p:cNvPr id="242785" name="Rectangle 97">
              <a:extLst>
                <a:ext uri="{FF2B5EF4-FFF2-40B4-BE49-F238E27FC236}">
                  <a16:creationId xmlns:a16="http://schemas.microsoft.com/office/drawing/2014/main" id="{767910CA-B70C-44F7-AFCA-5242229FE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4" y="480"/>
              <a:ext cx="480" cy="33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alpha val="50000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2786" name="Text Box 98">
              <a:extLst>
                <a:ext uri="{FF2B5EF4-FFF2-40B4-BE49-F238E27FC236}">
                  <a16:creationId xmlns:a16="http://schemas.microsoft.com/office/drawing/2014/main" id="{9D952AB7-0D7F-4EDB-BBC0-60884FBF2C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54" y="528"/>
              <a:ext cx="264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Fy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2787" name="Text Box 99">
              <a:extLst>
                <a:ext uri="{FF2B5EF4-FFF2-40B4-BE49-F238E27FC236}">
                  <a16:creationId xmlns:a16="http://schemas.microsoft.com/office/drawing/2014/main" id="{0E09E43B-957C-4406-B808-0E62163CBC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94" y="528"/>
              <a:ext cx="267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Fy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2788" name="Text Box 100">
              <a:extLst>
                <a:ext uri="{FF2B5EF4-FFF2-40B4-BE49-F238E27FC236}">
                  <a16:creationId xmlns:a16="http://schemas.microsoft.com/office/drawing/2014/main" id="{346D8098-7104-4AC0-A1B2-EEBFACAEB5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789" name="Text Box 101">
              <a:extLst>
                <a:ext uri="{FF2B5EF4-FFF2-40B4-BE49-F238E27FC236}">
                  <a16:creationId xmlns:a16="http://schemas.microsoft.com/office/drawing/2014/main" id="{8D74DDB6-F697-4B8E-B745-16831FEB4F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0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790" name="Text Box 102">
              <a:extLst>
                <a:ext uri="{FF2B5EF4-FFF2-40B4-BE49-F238E27FC236}">
                  <a16:creationId xmlns:a16="http://schemas.microsoft.com/office/drawing/2014/main" id="{FA3221A4-8950-48FA-AF10-8D90DBA4E3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2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791" name="Text Box 103">
              <a:extLst>
                <a:ext uri="{FF2B5EF4-FFF2-40B4-BE49-F238E27FC236}">
                  <a16:creationId xmlns:a16="http://schemas.microsoft.com/office/drawing/2014/main" id="{4B190D8E-A0ED-4446-8742-9AC93FC92C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792" name="Text Box 104">
              <a:extLst>
                <a:ext uri="{FF2B5EF4-FFF2-40B4-BE49-F238E27FC236}">
                  <a16:creationId xmlns:a16="http://schemas.microsoft.com/office/drawing/2014/main" id="{C253F58E-8BD3-40B3-A793-5F52E5C5E8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7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793" name="Text Box 105">
              <a:extLst>
                <a:ext uri="{FF2B5EF4-FFF2-40B4-BE49-F238E27FC236}">
                  <a16:creationId xmlns:a16="http://schemas.microsoft.com/office/drawing/2014/main" id="{DA19A82D-C4FA-4266-900C-16B92063B5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794" name="Text Box 106">
              <a:extLst>
                <a:ext uri="{FF2B5EF4-FFF2-40B4-BE49-F238E27FC236}">
                  <a16:creationId xmlns:a16="http://schemas.microsoft.com/office/drawing/2014/main" id="{33DAFB6F-C6E3-4010-AB99-D1473FD4DF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2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795" name="Text Box 107">
              <a:extLst>
                <a:ext uri="{FF2B5EF4-FFF2-40B4-BE49-F238E27FC236}">
                  <a16:creationId xmlns:a16="http://schemas.microsoft.com/office/drawing/2014/main" id="{59CBA11F-8D86-4487-BF82-D5D40BD3F4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796" name="Text Box 108">
              <a:extLst>
                <a:ext uri="{FF2B5EF4-FFF2-40B4-BE49-F238E27FC236}">
                  <a16:creationId xmlns:a16="http://schemas.microsoft.com/office/drawing/2014/main" id="{EB189C03-24F6-4BD1-A7F6-76A8669B4E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797" name="Text Box 109">
              <a:extLst>
                <a:ext uri="{FF2B5EF4-FFF2-40B4-BE49-F238E27FC236}">
                  <a16:creationId xmlns:a16="http://schemas.microsoft.com/office/drawing/2014/main" id="{1C043468-E42C-4A8A-BA39-9AA5BF3C38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9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798" name="Text Box 110">
              <a:extLst>
                <a:ext uri="{FF2B5EF4-FFF2-40B4-BE49-F238E27FC236}">
                  <a16:creationId xmlns:a16="http://schemas.microsoft.com/office/drawing/2014/main" id="{9223102E-FC55-44DD-AEEA-92FDA9A554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799" name="Text Box 111">
              <a:extLst>
                <a:ext uri="{FF2B5EF4-FFF2-40B4-BE49-F238E27FC236}">
                  <a16:creationId xmlns:a16="http://schemas.microsoft.com/office/drawing/2014/main" id="{F06C05C5-26A4-4B14-93F2-5B3F0E6490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341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00" name="Text Box 112">
              <a:extLst>
                <a:ext uri="{FF2B5EF4-FFF2-40B4-BE49-F238E27FC236}">
                  <a16:creationId xmlns:a16="http://schemas.microsoft.com/office/drawing/2014/main" id="{CE999C1D-D187-4140-8231-EDABEA06A6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763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01" name="Text Box 113">
              <a:extLst>
                <a:ext uri="{FF2B5EF4-FFF2-40B4-BE49-F238E27FC236}">
                  <a16:creationId xmlns:a16="http://schemas.microsoft.com/office/drawing/2014/main" id="{29D735EE-4F54-419E-B184-4AF65EF440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02" name="Text Box 114">
              <a:extLst>
                <a:ext uri="{FF2B5EF4-FFF2-40B4-BE49-F238E27FC236}">
                  <a16:creationId xmlns:a16="http://schemas.microsoft.com/office/drawing/2014/main" id="{D9E76BCC-04EB-4980-B6F5-E8F70C2545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03" name="Text Box 115">
              <a:extLst>
                <a:ext uri="{FF2B5EF4-FFF2-40B4-BE49-F238E27FC236}">
                  <a16:creationId xmlns:a16="http://schemas.microsoft.com/office/drawing/2014/main" id="{72DFD82E-24F1-4F15-8520-ACA45325CB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04" name="Text Box 116">
              <a:extLst>
                <a:ext uri="{FF2B5EF4-FFF2-40B4-BE49-F238E27FC236}">
                  <a16:creationId xmlns:a16="http://schemas.microsoft.com/office/drawing/2014/main" id="{FCBC28FC-E683-4E41-B30D-BE88CF1222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9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05" name="Text Box 117">
              <a:extLst>
                <a:ext uri="{FF2B5EF4-FFF2-40B4-BE49-F238E27FC236}">
                  <a16:creationId xmlns:a16="http://schemas.microsoft.com/office/drawing/2014/main" id="{EBB68540-5CDA-44A7-8561-16CDB5ADF4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7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06" name="Text Box 118">
              <a:extLst>
                <a:ext uri="{FF2B5EF4-FFF2-40B4-BE49-F238E27FC236}">
                  <a16:creationId xmlns:a16="http://schemas.microsoft.com/office/drawing/2014/main" id="{61629FF3-A52F-455C-A4AA-7369891DA0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2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07" name="Text Box 119">
              <a:extLst>
                <a:ext uri="{FF2B5EF4-FFF2-40B4-BE49-F238E27FC236}">
                  <a16:creationId xmlns:a16="http://schemas.microsoft.com/office/drawing/2014/main" id="{D0F711A6-5C4A-47C1-9E48-C9A3372816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08" name="Text Box 120">
              <a:extLst>
                <a:ext uri="{FF2B5EF4-FFF2-40B4-BE49-F238E27FC236}">
                  <a16:creationId xmlns:a16="http://schemas.microsoft.com/office/drawing/2014/main" id="{4A38EAB0-1054-4809-82D7-0FB8458D48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09" name="Text Box 121">
              <a:extLst>
                <a:ext uri="{FF2B5EF4-FFF2-40B4-BE49-F238E27FC236}">
                  <a16:creationId xmlns:a16="http://schemas.microsoft.com/office/drawing/2014/main" id="{55A96F2E-E136-4F27-9EA5-B53D7DF4DF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9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10" name="Text Box 122">
              <a:extLst>
                <a:ext uri="{FF2B5EF4-FFF2-40B4-BE49-F238E27FC236}">
                  <a16:creationId xmlns:a16="http://schemas.microsoft.com/office/drawing/2014/main" id="{D65CFED0-47CC-4E9A-BB2A-4915A67512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11" name="Text Box 123">
              <a:extLst>
                <a:ext uri="{FF2B5EF4-FFF2-40B4-BE49-F238E27FC236}">
                  <a16:creationId xmlns:a16="http://schemas.microsoft.com/office/drawing/2014/main" id="{5BC7E086-F04D-4799-BF15-70BA71B470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12" name="Text Box 124">
              <a:extLst>
                <a:ext uri="{FF2B5EF4-FFF2-40B4-BE49-F238E27FC236}">
                  <a16:creationId xmlns:a16="http://schemas.microsoft.com/office/drawing/2014/main" id="{547DE56A-1F0A-4665-BE7E-4F0EAC7CC3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13" name="Text Box 125">
              <a:extLst>
                <a:ext uri="{FF2B5EF4-FFF2-40B4-BE49-F238E27FC236}">
                  <a16:creationId xmlns:a16="http://schemas.microsoft.com/office/drawing/2014/main" id="{FFD6ED42-BA76-4F9E-87D1-E175933FE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0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14" name="Text Box 126">
              <a:extLst>
                <a:ext uri="{FF2B5EF4-FFF2-40B4-BE49-F238E27FC236}">
                  <a16:creationId xmlns:a16="http://schemas.microsoft.com/office/drawing/2014/main" id="{B076960E-537D-48A2-ADB2-FCE4ADA8F4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2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15" name="Text Box 127">
              <a:extLst>
                <a:ext uri="{FF2B5EF4-FFF2-40B4-BE49-F238E27FC236}">
                  <a16:creationId xmlns:a16="http://schemas.microsoft.com/office/drawing/2014/main" id="{589E85A4-DC34-4163-A331-349B5AD4BA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16" name="Text Box 128">
              <a:extLst>
                <a:ext uri="{FF2B5EF4-FFF2-40B4-BE49-F238E27FC236}">
                  <a16:creationId xmlns:a16="http://schemas.microsoft.com/office/drawing/2014/main" id="{CC84D466-2E69-4D6F-8827-5FD8BA9F72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7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17" name="Text Box 129">
              <a:extLst>
                <a:ext uri="{FF2B5EF4-FFF2-40B4-BE49-F238E27FC236}">
                  <a16:creationId xmlns:a16="http://schemas.microsoft.com/office/drawing/2014/main" id="{B3237EC1-8726-4CB2-A497-37854D7A62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99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18" name="Text Box 130">
              <a:extLst>
                <a:ext uri="{FF2B5EF4-FFF2-40B4-BE49-F238E27FC236}">
                  <a16:creationId xmlns:a16="http://schemas.microsoft.com/office/drawing/2014/main" id="{458BBAE6-5970-4D57-9B03-338811E3DE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23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19" name="Text Box 131">
              <a:extLst>
                <a:ext uri="{FF2B5EF4-FFF2-40B4-BE49-F238E27FC236}">
                  <a16:creationId xmlns:a16="http://schemas.microsoft.com/office/drawing/2014/main" id="{9ADBA260-30F1-4BF4-9CF4-4F100979C4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47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20" name="Text Box 132">
              <a:extLst>
                <a:ext uri="{FF2B5EF4-FFF2-40B4-BE49-F238E27FC236}">
                  <a16:creationId xmlns:a16="http://schemas.microsoft.com/office/drawing/2014/main" id="{D518DDDA-DBF7-4118-972C-0E76A84704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7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21" name="Text Box 133">
              <a:extLst>
                <a:ext uri="{FF2B5EF4-FFF2-40B4-BE49-F238E27FC236}">
                  <a16:creationId xmlns:a16="http://schemas.microsoft.com/office/drawing/2014/main" id="{4AAEBF80-F257-46B9-92D1-BE20E7B37C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9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22" name="Text Box 134">
              <a:extLst>
                <a:ext uri="{FF2B5EF4-FFF2-40B4-BE49-F238E27FC236}">
                  <a16:creationId xmlns:a16="http://schemas.microsoft.com/office/drawing/2014/main" id="{6DF4252D-9823-4DFB-8EAD-BA920B765D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31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23" name="Text Box 135">
              <a:extLst>
                <a:ext uri="{FF2B5EF4-FFF2-40B4-BE49-F238E27FC236}">
                  <a16:creationId xmlns:a16="http://schemas.microsoft.com/office/drawing/2014/main" id="{A321197A-889E-4B0A-962F-671AC050AE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341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24" name="Text Box 136">
              <a:extLst>
                <a:ext uri="{FF2B5EF4-FFF2-40B4-BE49-F238E27FC236}">
                  <a16:creationId xmlns:a16="http://schemas.microsoft.com/office/drawing/2014/main" id="{8AE9CC3B-41CE-4CF7-9C1A-17BF47F771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750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25" name="Text Box 137">
              <a:extLst>
                <a:ext uri="{FF2B5EF4-FFF2-40B4-BE49-F238E27FC236}">
                  <a16:creationId xmlns:a16="http://schemas.microsoft.com/office/drawing/2014/main" id="{211A7B8C-D8EE-4658-BE04-6B01BBDBC8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26" name="Text Box 138">
              <a:extLst>
                <a:ext uri="{FF2B5EF4-FFF2-40B4-BE49-F238E27FC236}">
                  <a16:creationId xmlns:a16="http://schemas.microsoft.com/office/drawing/2014/main" id="{45B55D41-9CA2-42D1-99BB-41E4D21BBE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27" name="Text Box 139">
              <a:extLst>
                <a:ext uri="{FF2B5EF4-FFF2-40B4-BE49-F238E27FC236}">
                  <a16:creationId xmlns:a16="http://schemas.microsoft.com/office/drawing/2014/main" id="{3EF8C22A-8D21-4418-AA13-EEB9E7A61C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28" name="Text Box 140">
              <a:extLst>
                <a:ext uri="{FF2B5EF4-FFF2-40B4-BE49-F238E27FC236}">
                  <a16:creationId xmlns:a16="http://schemas.microsoft.com/office/drawing/2014/main" id="{29D91195-D0E9-47D4-930C-831E8FF294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7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29" name="Text Box 141">
              <a:extLst>
                <a:ext uri="{FF2B5EF4-FFF2-40B4-BE49-F238E27FC236}">
                  <a16:creationId xmlns:a16="http://schemas.microsoft.com/office/drawing/2014/main" id="{469E12E1-4348-48EA-AB63-FFDE37DA1E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30" name="Text Box 142">
              <a:extLst>
                <a:ext uri="{FF2B5EF4-FFF2-40B4-BE49-F238E27FC236}">
                  <a16:creationId xmlns:a16="http://schemas.microsoft.com/office/drawing/2014/main" id="{F324FA61-4C05-4111-B011-FA534D18A9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2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31" name="Text Box 143">
              <a:extLst>
                <a:ext uri="{FF2B5EF4-FFF2-40B4-BE49-F238E27FC236}">
                  <a16:creationId xmlns:a16="http://schemas.microsoft.com/office/drawing/2014/main" id="{C0236F61-44B2-4C20-A373-330FE6986E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4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32" name="Text Box 144">
              <a:extLst>
                <a:ext uri="{FF2B5EF4-FFF2-40B4-BE49-F238E27FC236}">
                  <a16:creationId xmlns:a16="http://schemas.microsoft.com/office/drawing/2014/main" id="{DAD0F204-A5DA-4D8A-AFC6-97EC04F4CA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33" name="Text Box 145">
              <a:extLst>
                <a:ext uri="{FF2B5EF4-FFF2-40B4-BE49-F238E27FC236}">
                  <a16:creationId xmlns:a16="http://schemas.microsoft.com/office/drawing/2014/main" id="{92498DAE-F75A-4074-A4C2-6ADD677C9C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9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34" name="Text Box 146">
              <a:extLst>
                <a:ext uri="{FF2B5EF4-FFF2-40B4-BE49-F238E27FC236}">
                  <a16:creationId xmlns:a16="http://schemas.microsoft.com/office/drawing/2014/main" id="{54141415-A7F7-40E2-BD90-ED1EA10051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35" name="Text Box 147">
              <a:extLst>
                <a:ext uri="{FF2B5EF4-FFF2-40B4-BE49-F238E27FC236}">
                  <a16:creationId xmlns:a16="http://schemas.microsoft.com/office/drawing/2014/main" id="{A4BC10E8-E6C3-45F4-8860-DA2771DEC9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36" name="Text Box 148">
              <a:extLst>
                <a:ext uri="{FF2B5EF4-FFF2-40B4-BE49-F238E27FC236}">
                  <a16:creationId xmlns:a16="http://schemas.microsoft.com/office/drawing/2014/main" id="{20D3C1B7-9FA9-46FD-B728-F47C3925F4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37" name="Text Box 149">
              <a:extLst>
                <a:ext uri="{FF2B5EF4-FFF2-40B4-BE49-F238E27FC236}">
                  <a16:creationId xmlns:a16="http://schemas.microsoft.com/office/drawing/2014/main" id="{1E9CDCF6-4A00-4A87-9B82-17B6ABE3D2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242838" name="Text Box 150">
              <a:extLst>
                <a:ext uri="{FF2B5EF4-FFF2-40B4-BE49-F238E27FC236}">
                  <a16:creationId xmlns:a16="http://schemas.microsoft.com/office/drawing/2014/main" id="{0BBB63C8-D1D9-40CE-AA0E-3BF5D141AD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2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39" name="Text Box 151">
              <a:extLst>
                <a:ext uri="{FF2B5EF4-FFF2-40B4-BE49-F238E27FC236}">
                  <a16:creationId xmlns:a16="http://schemas.microsoft.com/office/drawing/2014/main" id="{37BB4F9C-FCCA-4457-BADE-A03D6460C2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5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42840" name="Text Box 152">
              <a:extLst>
                <a:ext uri="{FF2B5EF4-FFF2-40B4-BE49-F238E27FC236}">
                  <a16:creationId xmlns:a16="http://schemas.microsoft.com/office/drawing/2014/main" id="{D2433C05-8B53-4F0E-9ADE-53AEA21D04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71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242841" name="Text Box 153">
              <a:extLst>
                <a:ext uri="{FF2B5EF4-FFF2-40B4-BE49-F238E27FC236}">
                  <a16:creationId xmlns:a16="http://schemas.microsoft.com/office/drawing/2014/main" id="{0713B487-0D62-41AE-86DA-1CADA3FFBE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95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242842" name="Text Box 154">
              <a:extLst>
                <a:ext uri="{FF2B5EF4-FFF2-40B4-BE49-F238E27FC236}">
                  <a16:creationId xmlns:a16="http://schemas.microsoft.com/office/drawing/2014/main" id="{6043AAF7-3BFB-472D-A737-53A32BA083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19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42843" name="Text Box 155">
              <a:extLst>
                <a:ext uri="{FF2B5EF4-FFF2-40B4-BE49-F238E27FC236}">
                  <a16:creationId xmlns:a16="http://schemas.microsoft.com/office/drawing/2014/main" id="{95EDCEF4-89A2-4193-9BC5-C745528A85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43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42844" name="Text Box 156">
              <a:extLst>
                <a:ext uri="{FF2B5EF4-FFF2-40B4-BE49-F238E27FC236}">
                  <a16:creationId xmlns:a16="http://schemas.microsoft.com/office/drawing/2014/main" id="{B32E7BA3-511F-40EF-901D-64287C2EFA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7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242845" name="Text Box 157">
              <a:extLst>
                <a:ext uri="{FF2B5EF4-FFF2-40B4-BE49-F238E27FC236}">
                  <a16:creationId xmlns:a16="http://schemas.microsoft.com/office/drawing/2014/main" id="{289C64B2-A1E5-41B1-B507-AD777728D0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91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42846" name="Text Box 158">
              <a:extLst>
                <a:ext uri="{FF2B5EF4-FFF2-40B4-BE49-F238E27FC236}">
                  <a16:creationId xmlns:a16="http://schemas.microsoft.com/office/drawing/2014/main" id="{7A3EB836-9C19-4521-AE9D-40C05D9DC2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315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242847" name="Text Box 159">
              <a:extLst>
                <a:ext uri="{FF2B5EF4-FFF2-40B4-BE49-F238E27FC236}">
                  <a16:creationId xmlns:a16="http://schemas.microsoft.com/office/drawing/2014/main" id="{9F57A68C-65F4-467F-A0C5-3FB227A26C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48" name="Text Box 160">
              <a:extLst>
                <a:ext uri="{FF2B5EF4-FFF2-40B4-BE49-F238E27FC236}">
                  <a16:creationId xmlns:a16="http://schemas.microsoft.com/office/drawing/2014/main" id="{92C2D9D8-AF11-4FE4-905F-522EF01FB3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49" name="Text Box 161">
              <a:extLst>
                <a:ext uri="{FF2B5EF4-FFF2-40B4-BE49-F238E27FC236}">
                  <a16:creationId xmlns:a16="http://schemas.microsoft.com/office/drawing/2014/main" id="{3AA18A8C-7BB1-4B77-9235-A2B0E8EEDA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76" y="2432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50" name="Text Box 162">
              <a:extLst>
                <a:ext uri="{FF2B5EF4-FFF2-40B4-BE49-F238E27FC236}">
                  <a16:creationId xmlns:a16="http://schemas.microsoft.com/office/drawing/2014/main" id="{8484AD16-A9BC-45FB-8B85-05207201CA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51" name="Text Box 163">
              <a:extLst>
                <a:ext uri="{FF2B5EF4-FFF2-40B4-BE49-F238E27FC236}">
                  <a16:creationId xmlns:a16="http://schemas.microsoft.com/office/drawing/2014/main" id="{7AF2321A-356D-46C9-B19E-F71730BD77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52" name="Text Box 164">
              <a:extLst>
                <a:ext uri="{FF2B5EF4-FFF2-40B4-BE49-F238E27FC236}">
                  <a16:creationId xmlns:a16="http://schemas.microsoft.com/office/drawing/2014/main" id="{6041C3E3-F58F-4197-8361-CDC94DA4B8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5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53" name="Text Box 165">
              <a:extLst>
                <a:ext uri="{FF2B5EF4-FFF2-40B4-BE49-F238E27FC236}">
                  <a16:creationId xmlns:a16="http://schemas.microsoft.com/office/drawing/2014/main" id="{74935D73-038A-4F8F-9A31-6C8F8BEACF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7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54" name="Text Box 166">
              <a:extLst>
                <a:ext uri="{FF2B5EF4-FFF2-40B4-BE49-F238E27FC236}">
                  <a16:creationId xmlns:a16="http://schemas.microsoft.com/office/drawing/2014/main" id="{7AEEC559-B47F-4E98-9356-97FF75468F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55" name="Text Box 167">
              <a:extLst>
                <a:ext uri="{FF2B5EF4-FFF2-40B4-BE49-F238E27FC236}">
                  <a16:creationId xmlns:a16="http://schemas.microsoft.com/office/drawing/2014/main" id="{14C3CDA5-8D43-4342-AC9B-0776A5B61A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2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56" name="Text Box 168">
              <a:extLst>
                <a:ext uri="{FF2B5EF4-FFF2-40B4-BE49-F238E27FC236}">
                  <a16:creationId xmlns:a16="http://schemas.microsoft.com/office/drawing/2014/main" id="{67E50778-C7DC-4348-AE0D-76D30DC65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7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57" name="Text Box 169">
              <a:extLst>
                <a:ext uri="{FF2B5EF4-FFF2-40B4-BE49-F238E27FC236}">
                  <a16:creationId xmlns:a16="http://schemas.microsoft.com/office/drawing/2014/main" id="{BDBB41EC-5818-4A18-BBE3-0E23089F46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9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58" name="Text Box 170">
              <a:extLst>
                <a:ext uri="{FF2B5EF4-FFF2-40B4-BE49-F238E27FC236}">
                  <a16:creationId xmlns:a16="http://schemas.microsoft.com/office/drawing/2014/main" id="{6259B42A-E07F-4D63-B332-8022EB6C40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31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59" name="Text Box 171">
              <a:extLst>
                <a:ext uri="{FF2B5EF4-FFF2-40B4-BE49-F238E27FC236}">
                  <a16:creationId xmlns:a16="http://schemas.microsoft.com/office/drawing/2014/main" id="{70B0DBE6-6E0A-4DBE-8A4A-3ACAE78381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60" name="Text Box 172">
              <a:extLst>
                <a:ext uri="{FF2B5EF4-FFF2-40B4-BE49-F238E27FC236}">
                  <a16:creationId xmlns:a16="http://schemas.microsoft.com/office/drawing/2014/main" id="{3FAC9D6C-9C12-4413-B13B-684E30DDAF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7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61" name="Text Box 173">
              <a:extLst>
                <a:ext uri="{FF2B5EF4-FFF2-40B4-BE49-F238E27FC236}">
                  <a16:creationId xmlns:a16="http://schemas.microsoft.com/office/drawing/2014/main" id="{73EFD861-D9C0-4FD4-B009-8DDE60184A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0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62" name="Text Box 174">
              <a:extLst>
                <a:ext uri="{FF2B5EF4-FFF2-40B4-BE49-F238E27FC236}">
                  <a16:creationId xmlns:a16="http://schemas.microsoft.com/office/drawing/2014/main" id="{7F45754D-E734-47EE-8D3C-E675F9F3AF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63" name="Text Box 175">
              <a:extLst>
                <a:ext uri="{FF2B5EF4-FFF2-40B4-BE49-F238E27FC236}">
                  <a16:creationId xmlns:a16="http://schemas.microsoft.com/office/drawing/2014/main" id="{C79BB35E-AD66-441C-8F75-BDBFD2B087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64" name="Text Box 176">
              <a:extLst>
                <a:ext uri="{FF2B5EF4-FFF2-40B4-BE49-F238E27FC236}">
                  <a16:creationId xmlns:a16="http://schemas.microsoft.com/office/drawing/2014/main" id="{42DD7492-F9E3-4BF4-87CD-D86368F324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7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65" name="Text Box 177">
              <a:extLst>
                <a:ext uri="{FF2B5EF4-FFF2-40B4-BE49-F238E27FC236}">
                  <a16:creationId xmlns:a16="http://schemas.microsoft.com/office/drawing/2014/main" id="{C32B7AE2-E3AD-4F27-B418-B65A8D96FD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9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66" name="Text Box 178">
              <a:extLst>
                <a:ext uri="{FF2B5EF4-FFF2-40B4-BE49-F238E27FC236}">
                  <a16:creationId xmlns:a16="http://schemas.microsoft.com/office/drawing/2014/main" id="{8E4AC1FE-E174-4201-8019-C9D869D7F2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2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67" name="Text Box 179">
              <a:extLst>
                <a:ext uri="{FF2B5EF4-FFF2-40B4-BE49-F238E27FC236}">
                  <a16:creationId xmlns:a16="http://schemas.microsoft.com/office/drawing/2014/main" id="{04F8D90A-FD55-4EA0-B5F5-7FCF45CBFB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68" name="Text Box 180">
              <a:extLst>
                <a:ext uri="{FF2B5EF4-FFF2-40B4-BE49-F238E27FC236}">
                  <a16:creationId xmlns:a16="http://schemas.microsoft.com/office/drawing/2014/main" id="{BA0AE4CD-A635-43EF-B29D-75310053AF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69" name="Text Box 181">
              <a:extLst>
                <a:ext uri="{FF2B5EF4-FFF2-40B4-BE49-F238E27FC236}">
                  <a16:creationId xmlns:a16="http://schemas.microsoft.com/office/drawing/2014/main" id="{F988051C-8880-4DEC-BE97-3586977AD3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9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70" name="Text Box 182">
              <a:extLst>
                <a:ext uri="{FF2B5EF4-FFF2-40B4-BE49-F238E27FC236}">
                  <a16:creationId xmlns:a16="http://schemas.microsoft.com/office/drawing/2014/main" id="{22D15EC5-94FF-41B9-A86C-3C00EEE280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71" name="Text Box 183">
              <a:extLst>
                <a:ext uri="{FF2B5EF4-FFF2-40B4-BE49-F238E27FC236}">
                  <a16:creationId xmlns:a16="http://schemas.microsoft.com/office/drawing/2014/main" id="{76E7BF71-10CF-47C6-A9FD-BD82089503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341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72" name="Text Box 184">
              <a:extLst>
                <a:ext uri="{FF2B5EF4-FFF2-40B4-BE49-F238E27FC236}">
                  <a16:creationId xmlns:a16="http://schemas.microsoft.com/office/drawing/2014/main" id="{F4093549-87DA-45BF-84CE-9C1E048E5E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031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73" name="Text Box 185">
              <a:extLst>
                <a:ext uri="{FF2B5EF4-FFF2-40B4-BE49-F238E27FC236}">
                  <a16:creationId xmlns:a16="http://schemas.microsoft.com/office/drawing/2014/main" id="{A8AC897B-CAD5-4EBC-AA7F-BE11881C30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233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74" name="Text Box 186">
              <a:extLst>
                <a:ext uri="{FF2B5EF4-FFF2-40B4-BE49-F238E27FC236}">
                  <a16:creationId xmlns:a16="http://schemas.microsoft.com/office/drawing/2014/main" id="{21127007-C862-4892-BB09-2AC27CC8AA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951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75" name="Text Box 187">
              <a:extLst>
                <a:ext uri="{FF2B5EF4-FFF2-40B4-BE49-F238E27FC236}">
                  <a16:creationId xmlns:a16="http://schemas.microsoft.com/office/drawing/2014/main" id="{D250CC4F-3306-46F6-B171-07A851EAFB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318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76" name="Text Box 188">
              <a:extLst>
                <a:ext uri="{FF2B5EF4-FFF2-40B4-BE49-F238E27FC236}">
                  <a16:creationId xmlns:a16="http://schemas.microsoft.com/office/drawing/2014/main" id="{7C82055E-CFD6-4056-93EE-04AA8A4145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794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77" name="Text Box 189">
              <a:extLst>
                <a:ext uri="{FF2B5EF4-FFF2-40B4-BE49-F238E27FC236}">
                  <a16:creationId xmlns:a16="http://schemas.microsoft.com/office/drawing/2014/main" id="{9AC0C851-6740-47B6-98A8-533706BDAC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272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78" name="Text Box 190">
              <a:extLst>
                <a:ext uri="{FF2B5EF4-FFF2-40B4-BE49-F238E27FC236}">
                  <a16:creationId xmlns:a16="http://schemas.microsoft.com/office/drawing/2014/main" id="{02B19F01-11EB-4E84-BE62-F2D3B06F4E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52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79" name="Text Box 191">
              <a:extLst>
                <a:ext uri="{FF2B5EF4-FFF2-40B4-BE49-F238E27FC236}">
                  <a16:creationId xmlns:a16="http://schemas.microsoft.com/office/drawing/2014/main" id="{D787C783-929C-44B0-A548-F425258D88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753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80" name="Text Box 192">
              <a:extLst>
                <a:ext uri="{FF2B5EF4-FFF2-40B4-BE49-F238E27FC236}">
                  <a16:creationId xmlns:a16="http://schemas.microsoft.com/office/drawing/2014/main" id="{62F39695-B841-454D-88EB-B1C9E7EC90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81" name="Text Box 193">
              <a:extLst>
                <a:ext uri="{FF2B5EF4-FFF2-40B4-BE49-F238E27FC236}">
                  <a16:creationId xmlns:a16="http://schemas.microsoft.com/office/drawing/2014/main" id="{D8E4766F-E097-4D7D-8B1E-44C091A145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82" name="Text Box 194">
              <a:extLst>
                <a:ext uri="{FF2B5EF4-FFF2-40B4-BE49-F238E27FC236}">
                  <a16:creationId xmlns:a16="http://schemas.microsoft.com/office/drawing/2014/main" id="{4EC4E7FF-BAFA-4385-84DC-049FDEDC71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703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83" name="Text Box 195">
              <a:extLst>
                <a:ext uri="{FF2B5EF4-FFF2-40B4-BE49-F238E27FC236}">
                  <a16:creationId xmlns:a16="http://schemas.microsoft.com/office/drawing/2014/main" id="{9B8BDC73-519C-44B1-A7A7-417B52F4FE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338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84" name="Text Box 196">
              <a:extLst>
                <a:ext uri="{FF2B5EF4-FFF2-40B4-BE49-F238E27FC236}">
                  <a16:creationId xmlns:a16="http://schemas.microsoft.com/office/drawing/2014/main" id="{41604E0D-B9C7-4B25-A4E7-38F5FB275B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9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85" name="Text Box 197">
              <a:extLst>
                <a:ext uri="{FF2B5EF4-FFF2-40B4-BE49-F238E27FC236}">
                  <a16:creationId xmlns:a16="http://schemas.microsoft.com/office/drawing/2014/main" id="{CB2BA95E-28B5-425B-9282-47897DDB73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86" name="Text Box 198">
              <a:extLst>
                <a:ext uri="{FF2B5EF4-FFF2-40B4-BE49-F238E27FC236}">
                  <a16:creationId xmlns:a16="http://schemas.microsoft.com/office/drawing/2014/main" id="{6436388E-88C6-43CC-83D0-07CF2FE0FC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87" name="Text Box 199">
              <a:extLst>
                <a:ext uri="{FF2B5EF4-FFF2-40B4-BE49-F238E27FC236}">
                  <a16:creationId xmlns:a16="http://schemas.microsoft.com/office/drawing/2014/main" id="{12841703-7F6B-4A58-B9AA-0A6417DCCC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88" name="Text Box 200">
              <a:extLst>
                <a:ext uri="{FF2B5EF4-FFF2-40B4-BE49-F238E27FC236}">
                  <a16:creationId xmlns:a16="http://schemas.microsoft.com/office/drawing/2014/main" id="{D6BB7A81-F584-4CD9-93F0-1C749963B7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89" name="Text Box 201">
              <a:extLst>
                <a:ext uri="{FF2B5EF4-FFF2-40B4-BE49-F238E27FC236}">
                  <a16:creationId xmlns:a16="http://schemas.microsoft.com/office/drawing/2014/main" id="{D422E7E4-D932-4C23-A974-4B8396B113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90" name="Text Box 202">
              <a:extLst>
                <a:ext uri="{FF2B5EF4-FFF2-40B4-BE49-F238E27FC236}">
                  <a16:creationId xmlns:a16="http://schemas.microsoft.com/office/drawing/2014/main" id="{BDCDB09B-1259-41CF-89FF-B4D056CA73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91" name="Text Box 203">
              <a:extLst>
                <a:ext uri="{FF2B5EF4-FFF2-40B4-BE49-F238E27FC236}">
                  <a16:creationId xmlns:a16="http://schemas.microsoft.com/office/drawing/2014/main" id="{528A0BC5-4693-4895-90E5-EA78873BD5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92" name="Text Box 204">
              <a:extLst>
                <a:ext uri="{FF2B5EF4-FFF2-40B4-BE49-F238E27FC236}">
                  <a16:creationId xmlns:a16="http://schemas.microsoft.com/office/drawing/2014/main" id="{6D4A679B-14F3-4060-BBE3-D1B86F6B47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93" name="Text Box 205">
              <a:extLst>
                <a:ext uri="{FF2B5EF4-FFF2-40B4-BE49-F238E27FC236}">
                  <a16:creationId xmlns:a16="http://schemas.microsoft.com/office/drawing/2014/main" id="{C1DEE202-AE2B-4F71-A624-5215CF74E3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94" name="Text Box 206">
              <a:extLst>
                <a:ext uri="{FF2B5EF4-FFF2-40B4-BE49-F238E27FC236}">
                  <a16:creationId xmlns:a16="http://schemas.microsoft.com/office/drawing/2014/main" id="{EF80780B-987D-49AD-9AEB-600E2E0372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316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95" name="Text Box 207">
              <a:extLst>
                <a:ext uri="{FF2B5EF4-FFF2-40B4-BE49-F238E27FC236}">
                  <a16:creationId xmlns:a16="http://schemas.microsoft.com/office/drawing/2014/main" id="{73FDE3A6-971F-47FA-9778-1AE5AE65E0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338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96" name="Text Box 208">
              <a:extLst>
                <a:ext uri="{FF2B5EF4-FFF2-40B4-BE49-F238E27FC236}">
                  <a16:creationId xmlns:a16="http://schemas.microsoft.com/office/drawing/2014/main" id="{A35085F4-FBE7-4A91-8E9D-2988283464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897" name="Text Box 209">
              <a:extLst>
                <a:ext uri="{FF2B5EF4-FFF2-40B4-BE49-F238E27FC236}">
                  <a16:creationId xmlns:a16="http://schemas.microsoft.com/office/drawing/2014/main" id="{CF10494B-FDF7-45C8-BC88-751B49FEF0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98" name="Text Box 210">
              <a:extLst>
                <a:ext uri="{FF2B5EF4-FFF2-40B4-BE49-F238E27FC236}">
                  <a16:creationId xmlns:a16="http://schemas.microsoft.com/office/drawing/2014/main" id="{1D8379F2-4054-4349-B1B0-F4949E8C99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899" name="Text Box 211">
              <a:extLst>
                <a:ext uri="{FF2B5EF4-FFF2-40B4-BE49-F238E27FC236}">
                  <a16:creationId xmlns:a16="http://schemas.microsoft.com/office/drawing/2014/main" id="{D708EE9F-C55F-4286-8BBA-F916FF7C33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00" name="Text Box 212">
              <a:extLst>
                <a:ext uri="{FF2B5EF4-FFF2-40B4-BE49-F238E27FC236}">
                  <a16:creationId xmlns:a16="http://schemas.microsoft.com/office/drawing/2014/main" id="{8995A6D3-D30B-44F6-8257-8332723669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01" name="Text Box 213">
              <a:extLst>
                <a:ext uri="{FF2B5EF4-FFF2-40B4-BE49-F238E27FC236}">
                  <a16:creationId xmlns:a16="http://schemas.microsoft.com/office/drawing/2014/main" id="{298C5460-0787-4D42-8463-5C1D682CFE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7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02" name="Text Box 214">
              <a:extLst>
                <a:ext uri="{FF2B5EF4-FFF2-40B4-BE49-F238E27FC236}">
                  <a16:creationId xmlns:a16="http://schemas.microsoft.com/office/drawing/2014/main" id="{04BA1309-9140-4C90-BE6F-7BBE0CD707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0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03" name="Text Box 215">
              <a:extLst>
                <a:ext uri="{FF2B5EF4-FFF2-40B4-BE49-F238E27FC236}">
                  <a16:creationId xmlns:a16="http://schemas.microsoft.com/office/drawing/2014/main" id="{5D99F149-D92A-40DC-863A-F2F6C58DFE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04" name="Text Box 216">
              <a:extLst>
                <a:ext uri="{FF2B5EF4-FFF2-40B4-BE49-F238E27FC236}">
                  <a16:creationId xmlns:a16="http://schemas.microsoft.com/office/drawing/2014/main" id="{E6A2E0BD-5436-4D2D-8310-AE133E4407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05" name="Text Box 217">
              <a:extLst>
                <a:ext uri="{FF2B5EF4-FFF2-40B4-BE49-F238E27FC236}">
                  <a16:creationId xmlns:a16="http://schemas.microsoft.com/office/drawing/2014/main" id="{0AA796D6-0CB7-4E74-8950-12DE6D3EEE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9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06" name="Text Box 218">
              <a:extLst>
                <a:ext uri="{FF2B5EF4-FFF2-40B4-BE49-F238E27FC236}">
                  <a16:creationId xmlns:a16="http://schemas.microsoft.com/office/drawing/2014/main" id="{55A1C20D-C0D3-45D2-A52E-7CF4D80511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31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07" name="Text Box 219">
              <a:extLst>
                <a:ext uri="{FF2B5EF4-FFF2-40B4-BE49-F238E27FC236}">
                  <a16:creationId xmlns:a16="http://schemas.microsoft.com/office/drawing/2014/main" id="{7AF23D38-51F8-4AB8-831A-70900AD9F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338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08" name="Text Box 220">
              <a:extLst>
                <a:ext uri="{FF2B5EF4-FFF2-40B4-BE49-F238E27FC236}">
                  <a16:creationId xmlns:a16="http://schemas.microsoft.com/office/drawing/2014/main" id="{33CE1E04-C6DD-4CC2-8BD1-4728F23B94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09" name="Text Box 221">
              <a:extLst>
                <a:ext uri="{FF2B5EF4-FFF2-40B4-BE49-F238E27FC236}">
                  <a16:creationId xmlns:a16="http://schemas.microsoft.com/office/drawing/2014/main" id="{8AF8C8C5-AF14-4EF2-B636-001EE901A6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10" name="Text Box 222">
              <a:extLst>
                <a:ext uri="{FF2B5EF4-FFF2-40B4-BE49-F238E27FC236}">
                  <a16:creationId xmlns:a16="http://schemas.microsoft.com/office/drawing/2014/main" id="{D500948E-C4B0-453F-96AE-EF52963128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11" name="Text Box 223">
              <a:extLst>
                <a:ext uri="{FF2B5EF4-FFF2-40B4-BE49-F238E27FC236}">
                  <a16:creationId xmlns:a16="http://schemas.microsoft.com/office/drawing/2014/main" id="{FAA38554-F309-42AA-ABF3-E3CCDF2C67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12" name="Text Box 224">
              <a:extLst>
                <a:ext uri="{FF2B5EF4-FFF2-40B4-BE49-F238E27FC236}">
                  <a16:creationId xmlns:a16="http://schemas.microsoft.com/office/drawing/2014/main" id="{8071CE31-8330-408C-8CBB-C49CA6D38C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13" name="Text Box 225">
              <a:extLst>
                <a:ext uri="{FF2B5EF4-FFF2-40B4-BE49-F238E27FC236}">
                  <a16:creationId xmlns:a16="http://schemas.microsoft.com/office/drawing/2014/main" id="{78C759CC-58BB-4D3A-A99A-75436F4175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14" name="Text Box 226">
              <a:extLst>
                <a:ext uri="{FF2B5EF4-FFF2-40B4-BE49-F238E27FC236}">
                  <a16:creationId xmlns:a16="http://schemas.microsoft.com/office/drawing/2014/main" id="{46F32891-28A3-46A8-8F7F-C370186F33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15" name="Text Box 227">
              <a:extLst>
                <a:ext uri="{FF2B5EF4-FFF2-40B4-BE49-F238E27FC236}">
                  <a16:creationId xmlns:a16="http://schemas.microsoft.com/office/drawing/2014/main" id="{31A1AF05-642F-4F32-8BAD-B0B220FD16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16" name="Text Box 228">
              <a:extLst>
                <a:ext uri="{FF2B5EF4-FFF2-40B4-BE49-F238E27FC236}">
                  <a16:creationId xmlns:a16="http://schemas.microsoft.com/office/drawing/2014/main" id="{D4A20D7E-933A-438E-A841-57950104B8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17" name="Text Box 229">
              <a:extLst>
                <a:ext uri="{FF2B5EF4-FFF2-40B4-BE49-F238E27FC236}">
                  <a16:creationId xmlns:a16="http://schemas.microsoft.com/office/drawing/2014/main" id="{DF39F5C7-EDBC-4AF7-9FE3-A52F81FA1E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18" name="Text Box 230">
              <a:extLst>
                <a:ext uri="{FF2B5EF4-FFF2-40B4-BE49-F238E27FC236}">
                  <a16:creationId xmlns:a16="http://schemas.microsoft.com/office/drawing/2014/main" id="{B4DFDE67-D44D-4295-94B0-12B334FD56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316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19" name="Text Box 231">
              <a:extLst>
                <a:ext uri="{FF2B5EF4-FFF2-40B4-BE49-F238E27FC236}">
                  <a16:creationId xmlns:a16="http://schemas.microsoft.com/office/drawing/2014/main" id="{2FAAA005-C53C-4D25-8169-E0F62034B2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338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20" name="Text Box 232">
              <a:extLst>
                <a:ext uri="{FF2B5EF4-FFF2-40B4-BE49-F238E27FC236}">
                  <a16:creationId xmlns:a16="http://schemas.microsoft.com/office/drawing/2014/main" id="{52C88433-4FA7-4043-8745-27AC9C73B9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21" name="Text Box 233">
              <a:extLst>
                <a:ext uri="{FF2B5EF4-FFF2-40B4-BE49-F238E27FC236}">
                  <a16:creationId xmlns:a16="http://schemas.microsoft.com/office/drawing/2014/main" id="{F01D7DC0-39D3-4556-B893-65D39D4FA1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22" name="Text Box 234">
              <a:extLst>
                <a:ext uri="{FF2B5EF4-FFF2-40B4-BE49-F238E27FC236}">
                  <a16:creationId xmlns:a16="http://schemas.microsoft.com/office/drawing/2014/main" id="{2F89972A-9E1D-4E90-8FBD-922F751CBC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23" name="Text Box 235">
              <a:extLst>
                <a:ext uri="{FF2B5EF4-FFF2-40B4-BE49-F238E27FC236}">
                  <a16:creationId xmlns:a16="http://schemas.microsoft.com/office/drawing/2014/main" id="{7255CFF6-DA0F-4B60-8CAC-10158DD21C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24" name="Text Box 236">
              <a:extLst>
                <a:ext uri="{FF2B5EF4-FFF2-40B4-BE49-F238E27FC236}">
                  <a16:creationId xmlns:a16="http://schemas.microsoft.com/office/drawing/2014/main" id="{52F99A63-DB19-408C-9C4B-A9F2097F4D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25" name="Text Box 237">
              <a:extLst>
                <a:ext uri="{FF2B5EF4-FFF2-40B4-BE49-F238E27FC236}">
                  <a16:creationId xmlns:a16="http://schemas.microsoft.com/office/drawing/2014/main" id="{0BFF56A6-DA36-48BE-B40F-7BF46C9E4B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776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26" name="Text Box 238">
              <a:extLst>
                <a:ext uri="{FF2B5EF4-FFF2-40B4-BE49-F238E27FC236}">
                  <a16:creationId xmlns:a16="http://schemas.microsoft.com/office/drawing/2014/main" id="{3D74CF10-77C0-45EA-BD2F-032BC58A00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256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27" name="Text Box 239">
              <a:extLst>
                <a:ext uri="{FF2B5EF4-FFF2-40B4-BE49-F238E27FC236}">
                  <a16:creationId xmlns:a16="http://schemas.microsoft.com/office/drawing/2014/main" id="{075EA306-9348-4774-BADF-8712798131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0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28" name="Text Box 240">
              <a:extLst>
                <a:ext uri="{FF2B5EF4-FFF2-40B4-BE49-F238E27FC236}">
                  <a16:creationId xmlns:a16="http://schemas.microsoft.com/office/drawing/2014/main" id="{D36916EF-F0C7-4488-BA06-BA0C40A6D1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29" name="Text Box 241">
              <a:extLst>
                <a:ext uri="{FF2B5EF4-FFF2-40B4-BE49-F238E27FC236}">
                  <a16:creationId xmlns:a16="http://schemas.microsoft.com/office/drawing/2014/main" id="{19F4F7E4-8D21-47D4-8C72-556D4E81FD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7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30" name="Text Box 242">
              <a:extLst>
                <a:ext uri="{FF2B5EF4-FFF2-40B4-BE49-F238E27FC236}">
                  <a16:creationId xmlns:a16="http://schemas.microsoft.com/office/drawing/2014/main" id="{EE2011EA-20C8-42D9-84BE-EBA43045B5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9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31" name="Text Box 243">
              <a:extLst>
                <a:ext uri="{FF2B5EF4-FFF2-40B4-BE49-F238E27FC236}">
                  <a16:creationId xmlns:a16="http://schemas.microsoft.com/office/drawing/2014/main" id="{D1DF777D-A074-45B3-A919-5736FFA746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316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32" name="Text Box 244">
              <a:extLst>
                <a:ext uri="{FF2B5EF4-FFF2-40B4-BE49-F238E27FC236}">
                  <a16:creationId xmlns:a16="http://schemas.microsoft.com/office/drawing/2014/main" id="{1B9CB666-2580-4058-9AE4-7E4064F0C3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338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33" name="Text Box 245">
              <a:extLst>
                <a:ext uri="{FF2B5EF4-FFF2-40B4-BE49-F238E27FC236}">
                  <a16:creationId xmlns:a16="http://schemas.microsoft.com/office/drawing/2014/main" id="{F57CDDB9-C91F-4EEF-9376-3EB22AB0BC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34" name="Text Box 246">
              <a:extLst>
                <a:ext uri="{FF2B5EF4-FFF2-40B4-BE49-F238E27FC236}">
                  <a16:creationId xmlns:a16="http://schemas.microsoft.com/office/drawing/2014/main" id="{189A3126-B9C9-4E12-9B07-BEED8DBB08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35" name="Text Box 247">
              <a:extLst>
                <a:ext uri="{FF2B5EF4-FFF2-40B4-BE49-F238E27FC236}">
                  <a16:creationId xmlns:a16="http://schemas.microsoft.com/office/drawing/2014/main" id="{E3ACF54A-870D-4821-904D-6C0B3D84CF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36" name="Text Box 248">
              <a:extLst>
                <a:ext uri="{FF2B5EF4-FFF2-40B4-BE49-F238E27FC236}">
                  <a16:creationId xmlns:a16="http://schemas.microsoft.com/office/drawing/2014/main" id="{25DC1308-C20D-4B03-BE38-C78C87343A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7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37" name="Text Box 249">
              <a:extLst>
                <a:ext uri="{FF2B5EF4-FFF2-40B4-BE49-F238E27FC236}">
                  <a16:creationId xmlns:a16="http://schemas.microsoft.com/office/drawing/2014/main" id="{04E390E1-2A29-4DBB-A729-46B9554C01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38" name="Text Box 250">
              <a:extLst>
                <a:ext uri="{FF2B5EF4-FFF2-40B4-BE49-F238E27FC236}">
                  <a16:creationId xmlns:a16="http://schemas.microsoft.com/office/drawing/2014/main" id="{A267DE62-0B9A-409B-ABA5-428265D4E8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39" name="Text Box 251">
              <a:extLst>
                <a:ext uri="{FF2B5EF4-FFF2-40B4-BE49-F238E27FC236}">
                  <a16:creationId xmlns:a16="http://schemas.microsoft.com/office/drawing/2014/main" id="{875AB1EA-CF6E-4143-94C4-D62425B7C1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40" name="Text Box 252">
              <a:extLst>
                <a:ext uri="{FF2B5EF4-FFF2-40B4-BE49-F238E27FC236}">
                  <a16:creationId xmlns:a16="http://schemas.microsoft.com/office/drawing/2014/main" id="{1239F413-70A5-4998-8BEE-A999DE6B70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41" name="Text Box 253">
              <a:extLst>
                <a:ext uri="{FF2B5EF4-FFF2-40B4-BE49-F238E27FC236}">
                  <a16:creationId xmlns:a16="http://schemas.microsoft.com/office/drawing/2014/main" id="{397F62AB-B1F0-4179-83D6-550F5A60DF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42" name="Text Box 254">
              <a:extLst>
                <a:ext uri="{FF2B5EF4-FFF2-40B4-BE49-F238E27FC236}">
                  <a16:creationId xmlns:a16="http://schemas.microsoft.com/office/drawing/2014/main" id="{A58BAF57-08D6-437F-A6E8-8DA4C376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31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43" name="Text Box 255">
              <a:extLst>
                <a:ext uri="{FF2B5EF4-FFF2-40B4-BE49-F238E27FC236}">
                  <a16:creationId xmlns:a16="http://schemas.microsoft.com/office/drawing/2014/main" id="{F38A89C9-0F63-4CEF-BD32-3A8071D460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338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44" name="Text Box 256">
              <a:extLst>
                <a:ext uri="{FF2B5EF4-FFF2-40B4-BE49-F238E27FC236}">
                  <a16:creationId xmlns:a16="http://schemas.microsoft.com/office/drawing/2014/main" id="{CC8904D8-AA4C-4C7D-9AEC-4262823828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816"/>
              <a:ext cx="163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0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45" name="Text Box 257">
              <a:extLst>
                <a:ext uri="{FF2B5EF4-FFF2-40B4-BE49-F238E27FC236}">
                  <a16:creationId xmlns:a16="http://schemas.microsoft.com/office/drawing/2014/main" id="{B54037E3-9BD8-443C-BF51-603202F11B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46" name="Text Box 258">
              <a:extLst>
                <a:ext uri="{FF2B5EF4-FFF2-40B4-BE49-F238E27FC236}">
                  <a16:creationId xmlns:a16="http://schemas.microsoft.com/office/drawing/2014/main" id="{66878C30-B6A4-402E-9F8C-802EB9379F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  <a:endParaRPr lang="en-GB" altLang="en-US" sz="1200">
                <a:latin typeface="Arial" panose="020B0604020202020204" pitchFamily="34" charset="0"/>
              </a:endParaRPr>
            </a:p>
          </p:txBody>
        </p:sp>
        <p:sp>
          <p:nvSpPr>
            <p:cNvPr id="242947" name="Text Box 259">
              <a:extLst>
                <a:ext uri="{FF2B5EF4-FFF2-40B4-BE49-F238E27FC236}">
                  <a16:creationId xmlns:a16="http://schemas.microsoft.com/office/drawing/2014/main" id="{DB04F849-1F79-4173-A3E0-391A34EAFA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48" name="Text Box 260">
              <a:extLst>
                <a:ext uri="{FF2B5EF4-FFF2-40B4-BE49-F238E27FC236}">
                  <a16:creationId xmlns:a16="http://schemas.microsoft.com/office/drawing/2014/main" id="{DBFC1FC1-9001-48EA-8291-681CC0FF8D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49" name="Text Box 261">
              <a:extLst>
                <a:ext uri="{FF2B5EF4-FFF2-40B4-BE49-F238E27FC236}">
                  <a16:creationId xmlns:a16="http://schemas.microsoft.com/office/drawing/2014/main" id="{E270C8B7-7E0D-4BF0-8D89-BD998C4F5D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50" name="Text Box 262">
              <a:extLst>
                <a:ext uri="{FF2B5EF4-FFF2-40B4-BE49-F238E27FC236}">
                  <a16:creationId xmlns:a16="http://schemas.microsoft.com/office/drawing/2014/main" id="{B4886A50-71A5-467B-9CED-A8413BD55A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51" name="Text Box 263">
              <a:extLst>
                <a:ext uri="{FF2B5EF4-FFF2-40B4-BE49-F238E27FC236}">
                  <a16:creationId xmlns:a16="http://schemas.microsoft.com/office/drawing/2014/main" id="{94B9766C-F3DE-4373-A1FB-95D70E3E73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52" name="Text Box 264">
              <a:extLst>
                <a:ext uri="{FF2B5EF4-FFF2-40B4-BE49-F238E27FC236}">
                  <a16:creationId xmlns:a16="http://schemas.microsoft.com/office/drawing/2014/main" id="{E481BC64-CB38-41A2-B371-76437FA2D9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53" name="Text Box 265">
              <a:extLst>
                <a:ext uri="{FF2B5EF4-FFF2-40B4-BE49-F238E27FC236}">
                  <a16:creationId xmlns:a16="http://schemas.microsoft.com/office/drawing/2014/main" id="{B16433C6-1CE7-461B-B55A-8CFEC416C3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54" name="Text Box 266">
              <a:extLst>
                <a:ext uri="{FF2B5EF4-FFF2-40B4-BE49-F238E27FC236}">
                  <a16:creationId xmlns:a16="http://schemas.microsoft.com/office/drawing/2014/main" id="{0454D68B-D5C3-481B-830D-70BB19066E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55" name="Text Box 267">
              <a:extLst>
                <a:ext uri="{FF2B5EF4-FFF2-40B4-BE49-F238E27FC236}">
                  <a16:creationId xmlns:a16="http://schemas.microsoft.com/office/drawing/2014/main" id="{5CE054BE-6F0F-4D6A-AB67-2C3A4A2959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56" name="Text Box 268">
              <a:extLst>
                <a:ext uri="{FF2B5EF4-FFF2-40B4-BE49-F238E27FC236}">
                  <a16:creationId xmlns:a16="http://schemas.microsoft.com/office/drawing/2014/main" id="{422DABAE-59D6-435B-B501-4E61085CA3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57" name="Text Box 269">
              <a:extLst>
                <a:ext uri="{FF2B5EF4-FFF2-40B4-BE49-F238E27FC236}">
                  <a16:creationId xmlns:a16="http://schemas.microsoft.com/office/drawing/2014/main" id="{FD5F6572-8459-4244-A4E3-EFB64AF61B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58" name="Text Box 270">
              <a:extLst>
                <a:ext uri="{FF2B5EF4-FFF2-40B4-BE49-F238E27FC236}">
                  <a16:creationId xmlns:a16="http://schemas.microsoft.com/office/drawing/2014/main" id="{5BA7CAD4-76A8-4004-A462-4FD307A6FB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59" name="Text Box 271">
              <a:extLst>
                <a:ext uri="{FF2B5EF4-FFF2-40B4-BE49-F238E27FC236}">
                  <a16:creationId xmlns:a16="http://schemas.microsoft.com/office/drawing/2014/main" id="{3C94097F-312D-4ED9-8B77-463AF50BE0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60" name="Text Box 272">
              <a:extLst>
                <a:ext uri="{FF2B5EF4-FFF2-40B4-BE49-F238E27FC236}">
                  <a16:creationId xmlns:a16="http://schemas.microsoft.com/office/drawing/2014/main" id="{B37D71B0-A95D-4F16-97F8-255A9A409C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61" name="Text Box 273">
              <a:extLst>
                <a:ext uri="{FF2B5EF4-FFF2-40B4-BE49-F238E27FC236}">
                  <a16:creationId xmlns:a16="http://schemas.microsoft.com/office/drawing/2014/main" id="{508B29E5-82E3-48A7-9911-70CF02DA70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776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62" name="Text Box 274">
              <a:extLst>
                <a:ext uri="{FF2B5EF4-FFF2-40B4-BE49-F238E27FC236}">
                  <a16:creationId xmlns:a16="http://schemas.microsoft.com/office/drawing/2014/main" id="{7B094EE5-5A93-4C30-BF89-1F909F37B4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63" name="Text Box 275">
              <a:extLst>
                <a:ext uri="{FF2B5EF4-FFF2-40B4-BE49-F238E27FC236}">
                  <a16:creationId xmlns:a16="http://schemas.microsoft.com/office/drawing/2014/main" id="{EDD0C83F-DD88-4F9D-BE43-4A78E60BC1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7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64" name="Text Box 276">
              <a:extLst>
                <a:ext uri="{FF2B5EF4-FFF2-40B4-BE49-F238E27FC236}">
                  <a16:creationId xmlns:a16="http://schemas.microsoft.com/office/drawing/2014/main" id="{14450E17-E950-44CC-9274-DA29B5ADF4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65" name="Text Box 277">
              <a:extLst>
                <a:ext uri="{FF2B5EF4-FFF2-40B4-BE49-F238E27FC236}">
                  <a16:creationId xmlns:a16="http://schemas.microsoft.com/office/drawing/2014/main" id="{EF055E53-27D3-446B-93FD-7DFFF8F308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016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66" name="Text Box 278">
              <a:extLst>
                <a:ext uri="{FF2B5EF4-FFF2-40B4-BE49-F238E27FC236}">
                  <a16:creationId xmlns:a16="http://schemas.microsoft.com/office/drawing/2014/main" id="{92355DF3-ADC9-4F84-9EB9-3E50878D4C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67" name="Text Box 279">
              <a:extLst>
                <a:ext uri="{FF2B5EF4-FFF2-40B4-BE49-F238E27FC236}">
                  <a16:creationId xmlns:a16="http://schemas.microsoft.com/office/drawing/2014/main" id="{55AE14CF-3689-426F-B389-5329C18EA2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0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68" name="Text Box 280">
              <a:extLst>
                <a:ext uri="{FF2B5EF4-FFF2-40B4-BE49-F238E27FC236}">
                  <a16:creationId xmlns:a16="http://schemas.microsoft.com/office/drawing/2014/main" id="{DD483DBE-051A-4C97-870F-3BACB9C849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0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69" name="Text Box 281">
              <a:extLst>
                <a:ext uri="{FF2B5EF4-FFF2-40B4-BE49-F238E27FC236}">
                  <a16:creationId xmlns:a16="http://schemas.microsoft.com/office/drawing/2014/main" id="{5CAF6B22-330D-4FB4-BC4E-EB7CE449BA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256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70" name="Text Box 282">
              <a:extLst>
                <a:ext uri="{FF2B5EF4-FFF2-40B4-BE49-F238E27FC236}">
                  <a16:creationId xmlns:a16="http://schemas.microsoft.com/office/drawing/2014/main" id="{66D03234-7DDA-4900-8DB2-4990E63F2A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71" name="Text Box 283">
              <a:extLst>
                <a:ext uri="{FF2B5EF4-FFF2-40B4-BE49-F238E27FC236}">
                  <a16:creationId xmlns:a16="http://schemas.microsoft.com/office/drawing/2014/main" id="{40154C51-7BE3-4EB2-9953-220CBC0A2C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72" name="Text Box 284">
              <a:extLst>
                <a:ext uri="{FF2B5EF4-FFF2-40B4-BE49-F238E27FC236}">
                  <a16:creationId xmlns:a16="http://schemas.microsoft.com/office/drawing/2014/main" id="{8F32B3BA-7329-4AE9-B8E1-444BADD55D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73" name="Text Box 285">
              <a:extLst>
                <a:ext uri="{FF2B5EF4-FFF2-40B4-BE49-F238E27FC236}">
                  <a16:creationId xmlns:a16="http://schemas.microsoft.com/office/drawing/2014/main" id="{7D6FD38E-2A2A-4A86-9C72-F01EF7850B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74" name="Text Box 286">
              <a:extLst>
                <a:ext uri="{FF2B5EF4-FFF2-40B4-BE49-F238E27FC236}">
                  <a16:creationId xmlns:a16="http://schemas.microsoft.com/office/drawing/2014/main" id="{40F85BC4-F77F-4BE6-877D-A31EA35913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75" name="Text Box 287">
              <a:extLst>
                <a:ext uri="{FF2B5EF4-FFF2-40B4-BE49-F238E27FC236}">
                  <a16:creationId xmlns:a16="http://schemas.microsoft.com/office/drawing/2014/main" id="{4DD614C1-3680-4E64-B1A2-B5CB1CCF96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76" name="Text Box 288">
              <a:extLst>
                <a:ext uri="{FF2B5EF4-FFF2-40B4-BE49-F238E27FC236}">
                  <a16:creationId xmlns:a16="http://schemas.microsoft.com/office/drawing/2014/main" id="{D65FE450-1E4B-47C8-AEDA-610AEBDF81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736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77" name="Text Box 289">
              <a:extLst>
                <a:ext uri="{FF2B5EF4-FFF2-40B4-BE49-F238E27FC236}">
                  <a16:creationId xmlns:a16="http://schemas.microsoft.com/office/drawing/2014/main" id="{A69B673E-C46A-474A-944B-EA8670480B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7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78" name="Text Box 290">
              <a:extLst>
                <a:ext uri="{FF2B5EF4-FFF2-40B4-BE49-F238E27FC236}">
                  <a16:creationId xmlns:a16="http://schemas.microsoft.com/office/drawing/2014/main" id="{DD322E82-9027-4DF8-94AA-5B529CD2F1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79" name="Text Box 291">
              <a:extLst>
                <a:ext uri="{FF2B5EF4-FFF2-40B4-BE49-F238E27FC236}">
                  <a16:creationId xmlns:a16="http://schemas.microsoft.com/office/drawing/2014/main" id="{7D7453D1-95CF-4F50-A1E3-CD6F5FF5EC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7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80" name="Text Box 292">
              <a:extLst>
                <a:ext uri="{FF2B5EF4-FFF2-40B4-BE49-F238E27FC236}">
                  <a16:creationId xmlns:a16="http://schemas.microsoft.com/office/drawing/2014/main" id="{C8920A34-67B2-4C0E-A0F7-6C206C7B5A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81" name="Text Box 293">
              <a:extLst>
                <a:ext uri="{FF2B5EF4-FFF2-40B4-BE49-F238E27FC236}">
                  <a16:creationId xmlns:a16="http://schemas.microsoft.com/office/drawing/2014/main" id="{EB38BFA4-0128-49E7-9DAE-667F08C872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9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82" name="Text Box 294">
              <a:extLst>
                <a:ext uri="{FF2B5EF4-FFF2-40B4-BE49-F238E27FC236}">
                  <a16:creationId xmlns:a16="http://schemas.microsoft.com/office/drawing/2014/main" id="{D729F494-A6A6-4CC0-B0BB-394DD75E06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83" name="Text Box 295">
              <a:extLst>
                <a:ext uri="{FF2B5EF4-FFF2-40B4-BE49-F238E27FC236}">
                  <a16:creationId xmlns:a16="http://schemas.microsoft.com/office/drawing/2014/main" id="{B5A42D52-7AE4-4A3D-B1BB-5C4D72972F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9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84" name="Text Box 296">
              <a:extLst>
                <a:ext uri="{FF2B5EF4-FFF2-40B4-BE49-F238E27FC236}">
                  <a16:creationId xmlns:a16="http://schemas.microsoft.com/office/drawing/2014/main" id="{2D046535-1D72-464E-9C97-709B06F7EA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316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85" name="Text Box 297">
              <a:extLst>
                <a:ext uri="{FF2B5EF4-FFF2-40B4-BE49-F238E27FC236}">
                  <a16:creationId xmlns:a16="http://schemas.microsoft.com/office/drawing/2014/main" id="{621A9085-6E01-4493-84EA-82B25FA4CD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316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86" name="Text Box 298">
              <a:extLst>
                <a:ext uri="{FF2B5EF4-FFF2-40B4-BE49-F238E27FC236}">
                  <a16:creationId xmlns:a16="http://schemas.microsoft.com/office/drawing/2014/main" id="{BA91479D-B3B5-4D4E-830F-74DEA6D753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316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87" name="Text Box 299">
              <a:extLst>
                <a:ext uri="{FF2B5EF4-FFF2-40B4-BE49-F238E27FC236}">
                  <a16:creationId xmlns:a16="http://schemas.microsoft.com/office/drawing/2014/main" id="{D6416D2A-E50F-4D37-BC52-67C37BEC41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316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88" name="Text Box 300">
              <a:extLst>
                <a:ext uri="{FF2B5EF4-FFF2-40B4-BE49-F238E27FC236}">
                  <a16:creationId xmlns:a16="http://schemas.microsoft.com/office/drawing/2014/main" id="{5EA6B5A6-5347-4702-8FD9-D77D7C1B0E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3385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89" name="Text Box 301">
              <a:extLst>
                <a:ext uri="{FF2B5EF4-FFF2-40B4-BE49-F238E27FC236}">
                  <a16:creationId xmlns:a16="http://schemas.microsoft.com/office/drawing/2014/main" id="{5C7A8D30-B268-40F3-9930-C20D9E0831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3385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90" name="Text Box 302">
              <a:extLst>
                <a:ext uri="{FF2B5EF4-FFF2-40B4-BE49-F238E27FC236}">
                  <a16:creationId xmlns:a16="http://schemas.microsoft.com/office/drawing/2014/main" id="{B89FD880-A4BB-4520-8333-D4BA8C196D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3385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91" name="Text Box 303">
              <a:extLst>
                <a:ext uri="{FF2B5EF4-FFF2-40B4-BE49-F238E27FC236}">
                  <a16:creationId xmlns:a16="http://schemas.microsoft.com/office/drawing/2014/main" id="{A0F2D49F-3124-43B9-A1DC-4111471663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3385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2992" name="Text Box 304">
              <a:extLst>
                <a:ext uri="{FF2B5EF4-FFF2-40B4-BE49-F238E27FC236}">
                  <a16:creationId xmlns:a16="http://schemas.microsoft.com/office/drawing/2014/main" id="{C2AE67DF-4595-404D-9706-DFA979EE6D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7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2993" name="Text Box 305">
              <a:extLst>
                <a:ext uri="{FF2B5EF4-FFF2-40B4-BE49-F238E27FC236}">
                  <a16:creationId xmlns:a16="http://schemas.microsoft.com/office/drawing/2014/main" id="{73D166D5-09DB-44B5-8CE5-CC54EE5E64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0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2994" name="Text Box 306">
              <a:extLst>
                <a:ext uri="{FF2B5EF4-FFF2-40B4-BE49-F238E27FC236}">
                  <a16:creationId xmlns:a16="http://schemas.microsoft.com/office/drawing/2014/main" id="{1A7B3503-9388-491B-8E50-0593AC538E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24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2995" name="Text Box 307">
              <a:extLst>
                <a:ext uri="{FF2B5EF4-FFF2-40B4-BE49-F238E27FC236}">
                  <a16:creationId xmlns:a16="http://schemas.microsoft.com/office/drawing/2014/main" id="{50097450-415C-4830-9517-F4DC040584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48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2996" name="Text Box 308">
              <a:extLst>
                <a:ext uri="{FF2B5EF4-FFF2-40B4-BE49-F238E27FC236}">
                  <a16:creationId xmlns:a16="http://schemas.microsoft.com/office/drawing/2014/main" id="{028509C4-7B1E-43AB-AA94-691DE5F504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7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/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97" name="Text Box 309">
              <a:extLst>
                <a:ext uri="{FF2B5EF4-FFF2-40B4-BE49-F238E27FC236}">
                  <a16:creationId xmlns:a16="http://schemas.microsoft.com/office/drawing/2014/main" id="{10CDDFD0-624E-4377-A58C-DB8496AD08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980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98" name="Text Box 310">
              <a:extLst>
                <a:ext uri="{FF2B5EF4-FFF2-40B4-BE49-F238E27FC236}">
                  <a16:creationId xmlns:a16="http://schemas.microsoft.com/office/drawing/2014/main" id="{70C8C75F-FA25-43A6-95E5-AEF69D94E1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20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2999" name="Text Box 311">
              <a:extLst>
                <a:ext uri="{FF2B5EF4-FFF2-40B4-BE49-F238E27FC236}">
                  <a16:creationId xmlns:a16="http://schemas.microsoft.com/office/drawing/2014/main" id="{AD28338E-77C8-4887-A0C1-B3B0D1335A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4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3000" name="Text Box 312">
              <a:extLst>
                <a:ext uri="{FF2B5EF4-FFF2-40B4-BE49-F238E27FC236}">
                  <a16:creationId xmlns:a16="http://schemas.microsoft.com/office/drawing/2014/main" id="{690DFF2F-E002-4B5D-BC78-0227505F30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68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3001" name="Text Box 313">
              <a:extLst>
                <a:ext uri="{FF2B5EF4-FFF2-40B4-BE49-F238E27FC236}">
                  <a16:creationId xmlns:a16="http://schemas.microsoft.com/office/drawing/2014/main" id="{FB49E921-A858-4786-BB28-8BE6CC3DD8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9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3002" name="Text Box 314">
              <a:extLst>
                <a:ext uri="{FF2B5EF4-FFF2-40B4-BE49-F238E27FC236}">
                  <a16:creationId xmlns:a16="http://schemas.microsoft.com/office/drawing/2014/main" id="{B2FA691F-0808-412F-AD9E-E3948F9E49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31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3003" name="Text Box 315">
              <a:extLst>
                <a:ext uri="{FF2B5EF4-FFF2-40B4-BE49-F238E27FC236}">
                  <a16:creationId xmlns:a16="http://schemas.microsoft.com/office/drawing/2014/main" id="{FA1CC3C9-DA86-4DE8-922B-80092305EE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34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3004" name="Line 316">
              <a:extLst>
                <a:ext uri="{FF2B5EF4-FFF2-40B4-BE49-F238E27FC236}">
                  <a16:creationId xmlns:a16="http://schemas.microsoft.com/office/drawing/2014/main" id="{8C2E4CC0-73FC-4FA4-922E-AEFF68FE01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84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3005" name="Text Box 317">
              <a:extLst>
                <a:ext uri="{FF2B5EF4-FFF2-40B4-BE49-F238E27FC236}">
                  <a16:creationId xmlns:a16="http://schemas.microsoft.com/office/drawing/2014/main" id="{A6CE5709-2496-43D6-8D05-4FB2042D0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4" y="3655"/>
              <a:ext cx="261" cy="13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800" b="1">
                  <a:latin typeface="Arial" panose="020B0604020202020204" pitchFamily="34" charset="0"/>
                </a:rPr>
                <a:t>Auto</a:t>
              </a:r>
            </a:p>
          </p:txBody>
        </p:sp>
        <p:sp>
          <p:nvSpPr>
            <p:cNvPr id="243006" name="Text Box 318">
              <a:extLst>
                <a:ext uri="{FF2B5EF4-FFF2-40B4-BE49-F238E27FC236}">
                  <a16:creationId xmlns:a16="http://schemas.microsoft.com/office/drawing/2014/main" id="{A204D231-AEB5-41D6-A626-AE48741FAE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7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3007" name="Text Box 319">
              <a:extLst>
                <a:ext uri="{FF2B5EF4-FFF2-40B4-BE49-F238E27FC236}">
                  <a16:creationId xmlns:a16="http://schemas.microsoft.com/office/drawing/2014/main" id="{62895569-FFDD-4C87-A1EA-0F912B199C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0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3008" name="Text Box 320">
              <a:extLst>
                <a:ext uri="{FF2B5EF4-FFF2-40B4-BE49-F238E27FC236}">
                  <a16:creationId xmlns:a16="http://schemas.microsoft.com/office/drawing/2014/main" id="{6FC4EDBF-E6D7-4496-8A60-A9E6309AE7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24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2+</a:t>
              </a:r>
            </a:p>
          </p:txBody>
        </p:sp>
        <p:sp>
          <p:nvSpPr>
            <p:cNvPr id="243009" name="Text Box 321">
              <a:extLst>
                <a:ext uri="{FF2B5EF4-FFF2-40B4-BE49-F238E27FC236}">
                  <a16:creationId xmlns:a16="http://schemas.microsoft.com/office/drawing/2014/main" id="{860F63DD-45CB-4429-84D2-77EA04941A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48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3010" name="Text Box 322">
              <a:extLst>
                <a:ext uri="{FF2B5EF4-FFF2-40B4-BE49-F238E27FC236}">
                  <a16:creationId xmlns:a16="http://schemas.microsoft.com/office/drawing/2014/main" id="{E396814F-E2CC-47C3-BDD3-0F653169F4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7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3011" name="Text Box 323">
              <a:extLst>
                <a:ext uri="{FF2B5EF4-FFF2-40B4-BE49-F238E27FC236}">
                  <a16:creationId xmlns:a16="http://schemas.microsoft.com/office/drawing/2014/main" id="{F43A4869-D3ED-4246-9ACA-467BC996AC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96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3012" name="Text Box 324">
              <a:extLst>
                <a:ext uri="{FF2B5EF4-FFF2-40B4-BE49-F238E27FC236}">
                  <a16:creationId xmlns:a16="http://schemas.microsoft.com/office/drawing/2014/main" id="{4DB6C326-BC81-4CD4-9272-55112B98F4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20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3013" name="Text Box 325">
              <a:extLst>
                <a:ext uri="{FF2B5EF4-FFF2-40B4-BE49-F238E27FC236}">
                  <a16:creationId xmlns:a16="http://schemas.microsoft.com/office/drawing/2014/main" id="{ACB317B5-CFEE-43D8-8129-5D1AA4BD9A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4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3014" name="Text Box 326">
              <a:extLst>
                <a:ext uri="{FF2B5EF4-FFF2-40B4-BE49-F238E27FC236}">
                  <a16:creationId xmlns:a16="http://schemas.microsoft.com/office/drawing/2014/main" id="{56E4910D-A22F-4A3F-983C-51C5DCEEE6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68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3015" name="Text Box 327">
              <a:extLst>
                <a:ext uri="{FF2B5EF4-FFF2-40B4-BE49-F238E27FC236}">
                  <a16:creationId xmlns:a16="http://schemas.microsoft.com/office/drawing/2014/main" id="{F0E7F7DF-5C2E-47DA-85D1-05A8103CD0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9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3016" name="Text Box 328">
              <a:extLst>
                <a:ext uri="{FF2B5EF4-FFF2-40B4-BE49-F238E27FC236}">
                  <a16:creationId xmlns:a16="http://schemas.microsoft.com/office/drawing/2014/main" id="{E54382FC-B3E0-4D53-B745-1E293244E2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31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3017" name="Text Box 329">
              <a:extLst>
                <a:ext uri="{FF2B5EF4-FFF2-40B4-BE49-F238E27FC236}">
                  <a16:creationId xmlns:a16="http://schemas.microsoft.com/office/drawing/2014/main" id="{6DA85D5A-D920-43BF-9176-DCB811F0C9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34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2+</a:t>
              </a:r>
            </a:p>
          </p:txBody>
        </p:sp>
        <p:sp>
          <p:nvSpPr>
            <p:cNvPr id="243018" name="Text Box 330">
              <a:extLst>
                <a:ext uri="{FF2B5EF4-FFF2-40B4-BE49-F238E27FC236}">
                  <a16:creationId xmlns:a16="http://schemas.microsoft.com/office/drawing/2014/main" id="{7248AC65-D10C-45A1-B918-3C63EAA674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62" y="366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3019" name="Text Box 331">
              <a:extLst>
                <a:ext uri="{FF2B5EF4-FFF2-40B4-BE49-F238E27FC236}">
                  <a16:creationId xmlns:a16="http://schemas.microsoft.com/office/drawing/2014/main" id="{975BE415-CDBA-43E5-A5F6-09E8E557E1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2" y="366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3020" name="Text Box 332">
              <a:extLst>
                <a:ext uri="{FF2B5EF4-FFF2-40B4-BE49-F238E27FC236}">
                  <a16:creationId xmlns:a16="http://schemas.microsoft.com/office/drawing/2014/main" id="{DDA8FDC1-4F68-4CEE-B525-1E563DDE55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3667"/>
              <a:ext cx="185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A</a:t>
              </a:r>
            </a:p>
          </p:txBody>
        </p:sp>
        <p:sp>
          <p:nvSpPr>
            <p:cNvPr id="243021" name="Text Box 333">
              <a:extLst>
                <a:ext uri="{FF2B5EF4-FFF2-40B4-BE49-F238E27FC236}">
                  <a16:creationId xmlns:a16="http://schemas.microsoft.com/office/drawing/2014/main" id="{189531A4-BC48-41BB-83D0-C56D9FEC25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3648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43022" name="Text Box 334">
              <a:extLst>
                <a:ext uri="{FF2B5EF4-FFF2-40B4-BE49-F238E27FC236}">
                  <a16:creationId xmlns:a16="http://schemas.microsoft.com/office/drawing/2014/main" id="{3A563BE8-1FA4-42AC-A6C2-47165F05F8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3023" name="Text Box 335">
              <a:extLst>
                <a:ext uri="{FF2B5EF4-FFF2-40B4-BE49-F238E27FC236}">
                  <a16:creationId xmlns:a16="http://schemas.microsoft.com/office/drawing/2014/main" id="{0D9AFD21-6DA5-438A-9DB4-47228B86A4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3024" name="Text Box 336">
              <a:extLst>
                <a:ext uri="{FF2B5EF4-FFF2-40B4-BE49-F238E27FC236}">
                  <a16:creationId xmlns:a16="http://schemas.microsoft.com/office/drawing/2014/main" id="{DED022F3-D3AE-4E26-B994-E2BCA3055F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3025" name="Text Box 337">
              <a:extLst>
                <a:ext uri="{FF2B5EF4-FFF2-40B4-BE49-F238E27FC236}">
                  <a16:creationId xmlns:a16="http://schemas.microsoft.com/office/drawing/2014/main" id="{F4E90A56-18FE-4A73-B131-E1DF93B3F6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3026" name="Text Box 338">
              <a:extLst>
                <a:ext uri="{FF2B5EF4-FFF2-40B4-BE49-F238E27FC236}">
                  <a16:creationId xmlns:a16="http://schemas.microsoft.com/office/drawing/2014/main" id="{209C1856-EBD0-4A51-B7A9-4A25078F91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3648"/>
              <a:ext cx="169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43027" name="Text Box 339">
              <a:extLst>
                <a:ext uri="{FF2B5EF4-FFF2-40B4-BE49-F238E27FC236}">
                  <a16:creationId xmlns:a16="http://schemas.microsoft.com/office/drawing/2014/main" id="{BB5EC238-C8A3-4F6F-98EB-1711D8803A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4" y="36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3028" name="Text Box 340">
              <a:extLst>
                <a:ext uri="{FF2B5EF4-FFF2-40B4-BE49-F238E27FC236}">
                  <a16:creationId xmlns:a16="http://schemas.microsoft.com/office/drawing/2014/main" id="{69132821-284D-42D9-9B2D-7EEBA7FE84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3029" name="Text Box 341">
              <a:extLst>
                <a:ext uri="{FF2B5EF4-FFF2-40B4-BE49-F238E27FC236}">
                  <a16:creationId xmlns:a16="http://schemas.microsoft.com/office/drawing/2014/main" id="{09395528-BB59-4C00-B5B9-A9BD71C098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3030" name="Text Box 342">
              <a:extLst>
                <a:ext uri="{FF2B5EF4-FFF2-40B4-BE49-F238E27FC236}">
                  <a16:creationId xmlns:a16="http://schemas.microsoft.com/office/drawing/2014/main" id="{1986AB6F-3FC8-457C-AAE7-F0A33C5AE2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3031" name="Text Box 343">
              <a:extLst>
                <a:ext uri="{FF2B5EF4-FFF2-40B4-BE49-F238E27FC236}">
                  <a16:creationId xmlns:a16="http://schemas.microsoft.com/office/drawing/2014/main" id="{A6E4BC87-709E-431B-8E97-59E32FA368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3032" name="Text Box 344">
              <a:extLst>
                <a:ext uri="{FF2B5EF4-FFF2-40B4-BE49-F238E27FC236}">
                  <a16:creationId xmlns:a16="http://schemas.microsoft.com/office/drawing/2014/main" id="{FB7BD81A-3338-4944-A53E-9347CE1649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3033" name="Text Box 345">
              <a:extLst>
                <a:ext uri="{FF2B5EF4-FFF2-40B4-BE49-F238E27FC236}">
                  <a16:creationId xmlns:a16="http://schemas.microsoft.com/office/drawing/2014/main" id="{C0ABA5A5-5722-4DB2-881C-7B1C0DF03C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3034" name="Text Box 346">
              <a:extLst>
                <a:ext uri="{FF2B5EF4-FFF2-40B4-BE49-F238E27FC236}">
                  <a16:creationId xmlns:a16="http://schemas.microsoft.com/office/drawing/2014/main" id="{CA56F3DA-BF23-403C-9F63-9E5FB39F73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3035" name="Text Box 347">
              <a:extLst>
                <a:ext uri="{FF2B5EF4-FFF2-40B4-BE49-F238E27FC236}">
                  <a16:creationId xmlns:a16="http://schemas.microsoft.com/office/drawing/2014/main" id="{49DC7302-BB58-462B-AEB6-9160C08717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3036" name="Text Box 348">
              <a:extLst>
                <a:ext uri="{FF2B5EF4-FFF2-40B4-BE49-F238E27FC236}">
                  <a16:creationId xmlns:a16="http://schemas.microsoft.com/office/drawing/2014/main" id="{5F699D3F-3E89-4820-84CA-B2F6BA1922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36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3037" name="Text Box 349">
              <a:extLst>
                <a:ext uri="{FF2B5EF4-FFF2-40B4-BE49-F238E27FC236}">
                  <a16:creationId xmlns:a16="http://schemas.microsoft.com/office/drawing/2014/main" id="{2023372E-033C-41A3-90ED-50F4C1D49C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3038" name="Text Box 350">
              <a:extLst>
                <a:ext uri="{FF2B5EF4-FFF2-40B4-BE49-F238E27FC236}">
                  <a16:creationId xmlns:a16="http://schemas.microsoft.com/office/drawing/2014/main" id="{4C8142BA-35B3-4F21-97E5-86CA9FBD6B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</p:grpSp>
      <p:grpSp>
        <p:nvGrpSpPr>
          <p:cNvPr id="351" name="Group 350">
            <a:extLst>
              <a:ext uri="{FF2B5EF4-FFF2-40B4-BE49-F238E27FC236}">
                <a16:creationId xmlns:a16="http://schemas.microsoft.com/office/drawing/2014/main" id="{B7557A45-94B5-41BC-ACD7-4FEEC971A3E1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352" name="Rectangle 351">
              <a:extLst>
                <a:ext uri="{FF2B5EF4-FFF2-40B4-BE49-F238E27FC236}">
                  <a16:creationId xmlns:a16="http://schemas.microsoft.com/office/drawing/2014/main" id="{1DB95924-988E-46DD-9AF3-9E55FB3431F0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353" name="Oval 352">
              <a:extLst>
                <a:ext uri="{FF2B5EF4-FFF2-40B4-BE49-F238E27FC236}">
                  <a16:creationId xmlns:a16="http://schemas.microsoft.com/office/drawing/2014/main" id="{E8141B0F-41A9-42FF-B610-47619B5991B2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354" name="Group 7">
              <a:extLst>
                <a:ext uri="{FF2B5EF4-FFF2-40B4-BE49-F238E27FC236}">
                  <a16:creationId xmlns:a16="http://schemas.microsoft.com/office/drawing/2014/main" id="{8FEA8821-C067-4660-87CD-86E144B4CBB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626" name="Line 8">
                <a:extLst>
                  <a:ext uri="{FF2B5EF4-FFF2-40B4-BE49-F238E27FC236}">
                    <a16:creationId xmlns:a16="http://schemas.microsoft.com/office/drawing/2014/main" id="{39F08B23-1FF6-4399-B455-8460382B8E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7" name="Line 9">
                <a:extLst>
                  <a:ext uri="{FF2B5EF4-FFF2-40B4-BE49-F238E27FC236}">
                    <a16:creationId xmlns:a16="http://schemas.microsoft.com/office/drawing/2014/main" id="{084A9BCF-F6DB-4F49-86CD-4DC93CC548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8" name="Line 10">
                <a:extLst>
                  <a:ext uri="{FF2B5EF4-FFF2-40B4-BE49-F238E27FC236}">
                    <a16:creationId xmlns:a16="http://schemas.microsoft.com/office/drawing/2014/main" id="{545ECFDC-E478-411F-8702-1B2A995081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9" name="Line 11">
                <a:extLst>
                  <a:ext uri="{FF2B5EF4-FFF2-40B4-BE49-F238E27FC236}">
                    <a16:creationId xmlns:a16="http://schemas.microsoft.com/office/drawing/2014/main" id="{1C1BDA8D-6573-48E9-8B1E-C5779C7D08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0" name="Rectangle 12">
                <a:extLst>
                  <a:ext uri="{FF2B5EF4-FFF2-40B4-BE49-F238E27FC236}">
                    <a16:creationId xmlns:a16="http://schemas.microsoft.com/office/drawing/2014/main" id="{4D5762CE-181B-4D93-8AF8-0A71554104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" name="Rectangle 13">
                <a:extLst>
                  <a:ext uri="{FF2B5EF4-FFF2-40B4-BE49-F238E27FC236}">
                    <a16:creationId xmlns:a16="http://schemas.microsoft.com/office/drawing/2014/main" id="{ABAC4486-07CD-4D8C-8CB2-5697938B61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" name="Rectangle 14">
                <a:extLst>
                  <a:ext uri="{FF2B5EF4-FFF2-40B4-BE49-F238E27FC236}">
                    <a16:creationId xmlns:a16="http://schemas.microsoft.com/office/drawing/2014/main" id="{5A030B4F-6A74-4F06-89F3-7B885E8559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3" name="Rectangle 15">
                <a:extLst>
                  <a:ext uri="{FF2B5EF4-FFF2-40B4-BE49-F238E27FC236}">
                    <a16:creationId xmlns:a16="http://schemas.microsoft.com/office/drawing/2014/main" id="{9E9796CC-2ADE-43AA-B89D-B951B15F60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4" name="Rectangle 16">
                <a:extLst>
                  <a:ext uri="{FF2B5EF4-FFF2-40B4-BE49-F238E27FC236}">
                    <a16:creationId xmlns:a16="http://schemas.microsoft.com/office/drawing/2014/main" id="{E3F08714-17E1-427F-A8BF-AA9732FC05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5" name="Rectangle 17">
                <a:extLst>
                  <a:ext uri="{FF2B5EF4-FFF2-40B4-BE49-F238E27FC236}">
                    <a16:creationId xmlns:a16="http://schemas.microsoft.com/office/drawing/2014/main" id="{AEC224AE-C8D4-4286-BEAB-4E0ECCA17F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" name="Rectangle 18">
                <a:extLst>
                  <a:ext uri="{FF2B5EF4-FFF2-40B4-BE49-F238E27FC236}">
                    <a16:creationId xmlns:a16="http://schemas.microsoft.com/office/drawing/2014/main" id="{1B9338D2-13C3-4483-A983-D5B0B7BBB6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7" name="Rectangle 19">
                <a:extLst>
                  <a:ext uri="{FF2B5EF4-FFF2-40B4-BE49-F238E27FC236}">
                    <a16:creationId xmlns:a16="http://schemas.microsoft.com/office/drawing/2014/main" id="{8646B7A8-A758-4408-B483-183950439A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38" name="AutoShape 20">
                <a:extLst>
                  <a:ext uri="{FF2B5EF4-FFF2-40B4-BE49-F238E27FC236}">
                    <a16:creationId xmlns:a16="http://schemas.microsoft.com/office/drawing/2014/main" id="{7BCC5AEF-3F22-45C5-B09B-77E8D09D6E16}"/>
                  </a:ext>
                </a:extLst>
              </p:cNvPr>
              <p:cNvCxnSpPr>
                <a:cxnSpLocks noChangeAspect="1" noChangeShapeType="1"/>
                <a:stCxn id="637" idx="3"/>
                <a:endCxn id="637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39" name="AutoShape 21">
                <a:extLst>
                  <a:ext uri="{FF2B5EF4-FFF2-40B4-BE49-F238E27FC236}">
                    <a16:creationId xmlns:a16="http://schemas.microsoft.com/office/drawing/2014/main" id="{15EF054B-3682-4995-98F8-CCC615856EB2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0" name="AutoShape 22">
                <a:extLst>
                  <a:ext uri="{FF2B5EF4-FFF2-40B4-BE49-F238E27FC236}">
                    <a16:creationId xmlns:a16="http://schemas.microsoft.com/office/drawing/2014/main" id="{569E8963-1645-41A4-83D0-6ECC1935B9D6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1" name="AutoShape 23">
                <a:extLst>
                  <a:ext uri="{FF2B5EF4-FFF2-40B4-BE49-F238E27FC236}">
                    <a16:creationId xmlns:a16="http://schemas.microsoft.com/office/drawing/2014/main" id="{F6AC3C76-6585-4D15-8CFC-B6CBC238CF1F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2" name="AutoShape 24">
                <a:extLst>
                  <a:ext uri="{FF2B5EF4-FFF2-40B4-BE49-F238E27FC236}">
                    <a16:creationId xmlns:a16="http://schemas.microsoft.com/office/drawing/2014/main" id="{4EF01E26-A6E4-416A-AF76-8277A6CAE6CD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3" name="AutoShape 25">
                <a:extLst>
                  <a:ext uri="{FF2B5EF4-FFF2-40B4-BE49-F238E27FC236}">
                    <a16:creationId xmlns:a16="http://schemas.microsoft.com/office/drawing/2014/main" id="{DBFE5CC8-5BAC-4237-8E6A-CB6323E32258}"/>
                  </a:ext>
                </a:extLst>
              </p:cNvPr>
              <p:cNvCxnSpPr>
                <a:cxnSpLocks noChangeAspect="1" noChangeShapeType="1"/>
                <a:stCxn id="631" idx="3"/>
                <a:endCxn id="631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4" name="AutoShape 26">
                <a:extLst>
                  <a:ext uri="{FF2B5EF4-FFF2-40B4-BE49-F238E27FC236}">
                    <a16:creationId xmlns:a16="http://schemas.microsoft.com/office/drawing/2014/main" id="{99E3D432-7508-4795-B2A4-6B841C0456F6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5" name="AutoShape 27">
                <a:extLst>
                  <a:ext uri="{FF2B5EF4-FFF2-40B4-BE49-F238E27FC236}">
                    <a16:creationId xmlns:a16="http://schemas.microsoft.com/office/drawing/2014/main" id="{F7DA3328-AC41-4D44-9C43-40CBF47E684E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6" name="AutoShape 28">
                <a:extLst>
                  <a:ext uri="{FF2B5EF4-FFF2-40B4-BE49-F238E27FC236}">
                    <a16:creationId xmlns:a16="http://schemas.microsoft.com/office/drawing/2014/main" id="{FBF02C6B-5B19-4481-9512-8475ED675834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7" name="AutoShape 29">
                <a:extLst>
                  <a:ext uri="{FF2B5EF4-FFF2-40B4-BE49-F238E27FC236}">
                    <a16:creationId xmlns:a16="http://schemas.microsoft.com/office/drawing/2014/main" id="{5F4814D3-B08C-429C-8638-F0E8DFE34A2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8" name="AutoShape 30">
                <a:extLst>
                  <a:ext uri="{FF2B5EF4-FFF2-40B4-BE49-F238E27FC236}">
                    <a16:creationId xmlns:a16="http://schemas.microsoft.com/office/drawing/2014/main" id="{714E37E9-2EF7-4182-8A90-3C2ACFF8A97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9" name="AutoShape 31">
                <a:extLst>
                  <a:ext uri="{FF2B5EF4-FFF2-40B4-BE49-F238E27FC236}">
                    <a16:creationId xmlns:a16="http://schemas.microsoft.com/office/drawing/2014/main" id="{EA119DA4-DDF5-4D24-89EF-7934DF8DD9F8}"/>
                  </a:ext>
                </a:extLst>
              </p:cNvPr>
              <p:cNvCxnSpPr>
                <a:cxnSpLocks noChangeAspect="1" noChangeShapeType="1"/>
                <a:stCxn id="631" idx="1"/>
                <a:endCxn id="631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50" name="Line 32">
                <a:extLst>
                  <a:ext uri="{FF2B5EF4-FFF2-40B4-BE49-F238E27FC236}">
                    <a16:creationId xmlns:a16="http://schemas.microsoft.com/office/drawing/2014/main" id="{E0306670-5E3A-4A59-B5D8-095870404B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1" name="Line 33">
                <a:extLst>
                  <a:ext uri="{FF2B5EF4-FFF2-40B4-BE49-F238E27FC236}">
                    <a16:creationId xmlns:a16="http://schemas.microsoft.com/office/drawing/2014/main" id="{05C5848C-00C3-4E91-ADCE-1A78707DC0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2" name="Line 34">
                <a:extLst>
                  <a:ext uri="{FF2B5EF4-FFF2-40B4-BE49-F238E27FC236}">
                    <a16:creationId xmlns:a16="http://schemas.microsoft.com/office/drawing/2014/main" id="{061D786E-BC85-4095-AA22-6FDF60E02D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3" name="Line 35">
                <a:extLst>
                  <a:ext uri="{FF2B5EF4-FFF2-40B4-BE49-F238E27FC236}">
                    <a16:creationId xmlns:a16="http://schemas.microsoft.com/office/drawing/2014/main" id="{654CB641-A825-40AA-AD41-401B34AF84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4" name="Line 36">
                <a:extLst>
                  <a:ext uri="{FF2B5EF4-FFF2-40B4-BE49-F238E27FC236}">
                    <a16:creationId xmlns:a16="http://schemas.microsoft.com/office/drawing/2014/main" id="{9C4DF81F-BF94-44FA-B9B0-7EE11DA534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5" name="Line 37">
                <a:extLst>
                  <a:ext uri="{FF2B5EF4-FFF2-40B4-BE49-F238E27FC236}">
                    <a16:creationId xmlns:a16="http://schemas.microsoft.com/office/drawing/2014/main" id="{B574247E-6FE5-43AB-A5DC-886E0C4406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6" name="Line 38">
                <a:extLst>
                  <a:ext uri="{FF2B5EF4-FFF2-40B4-BE49-F238E27FC236}">
                    <a16:creationId xmlns:a16="http://schemas.microsoft.com/office/drawing/2014/main" id="{E7D5FB22-B957-4E83-BB41-F0E71C75A8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7" name="Line 39">
                <a:extLst>
                  <a:ext uri="{FF2B5EF4-FFF2-40B4-BE49-F238E27FC236}">
                    <a16:creationId xmlns:a16="http://schemas.microsoft.com/office/drawing/2014/main" id="{1704D90C-C33E-43D4-B384-1A8AA4C1AE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8" name="Line 40">
                <a:extLst>
                  <a:ext uri="{FF2B5EF4-FFF2-40B4-BE49-F238E27FC236}">
                    <a16:creationId xmlns:a16="http://schemas.microsoft.com/office/drawing/2014/main" id="{66D85BFB-E4AE-47AF-9C29-2392C1DEF3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9" name="Line 41">
                <a:extLst>
                  <a:ext uri="{FF2B5EF4-FFF2-40B4-BE49-F238E27FC236}">
                    <a16:creationId xmlns:a16="http://schemas.microsoft.com/office/drawing/2014/main" id="{C0AC2741-4465-4CA9-86D9-0975B102AA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0" name="Line 42">
                <a:extLst>
                  <a:ext uri="{FF2B5EF4-FFF2-40B4-BE49-F238E27FC236}">
                    <a16:creationId xmlns:a16="http://schemas.microsoft.com/office/drawing/2014/main" id="{A53E7D78-135A-41F9-B1E6-A69E5CBD4B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1" name="Line 43">
                <a:extLst>
                  <a:ext uri="{FF2B5EF4-FFF2-40B4-BE49-F238E27FC236}">
                    <a16:creationId xmlns:a16="http://schemas.microsoft.com/office/drawing/2014/main" id="{0295E306-CA0A-4BFE-9393-763615195E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2" name="Oval 44">
                <a:extLst>
                  <a:ext uri="{FF2B5EF4-FFF2-40B4-BE49-F238E27FC236}">
                    <a16:creationId xmlns:a16="http://schemas.microsoft.com/office/drawing/2014/main" id="{D46A5FB3-7414-4396-A9D2-594022F511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3" name="Oval 45">
                <a:extLst>
                  <a:ext uri="{FF2B5EF4-FFF2-40B4-BE49-F238E27FC236}">
                    <a16:creationId xmlns:a16="http://schemas.microsoft.com/office/drawing/2014/main" id="{47E3C1A7-43C4-4CD0-9339-DD8D69B6CA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355" name="Group 397">
              <a:extLst>
                <a:ext uri="{FF2B5EF4-FFF2-40B4-BE49-F238E27FC236}">
                  <a16:creationId xmlns:a16="http://schemas.microsoft.com/office/drawing/2014/main" id="{B8F87993-E172-4A7F-B3A4-E3D7620EA68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356" name="Line 141">
                <a:extLst>
                  <a:ext uri="{FF2B5EF4-FFF2-40B4-BE49-F238E27FC236}">
                    <a16:creationId xmlns:a16="http://schemas.microsoft.com/office/drawing/2014/main" id="{F23AB8AA-FF4D-478B-9094-589E65EF4C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57" name="Line 142">
                <a:extLst>
                  <a:ext uri="{FF2B5EF4-FFF2-40B4-BE49-F238E27FC236}">
                    <a16:creationId xmlns:a16="http://schemas.microsoft.com/office/drawing/2014/main" id="{149CAA1D-0EFB-4BFD-8A65-73BBDBF152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58" name="Rectangle 126">
                <a:extLst>
                  <a:ext uri="{FF2B5EF4-FFF2-40B4-BE49-F238E27FC236}">
                    <a16:creationId xmlns:a16="http://schemas.microsoft.com/office/drawing/2014/main" id="{7FF173F3-105C-4680-BAA1-747FFF1D5D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9" name="Rectangle 127">
                <a:extLst>
                  <a:ext uri="{FF2B5EF4-FFF2-40B4-BE49-F238E27FC236}">
                    <a16:creationId xmlns:a16="http://schemas.microsoft.com/office/drawing/2014/main" id="{6D19B352-7483-4038-B5B1-BDFC95A3E4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0" name="Rectangle 128">
                <a:extLst>
                  <a:ext uri="{FF2B5EF4-FFF2-40B4-BE49-F238E27FC236}">
                    <a16:creationId xmlns:a16="http://schemas.microsoft.com/office/drawing/2014/main" id="{CBF45E64-B85D-42B8-805D-81CFF83626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" name="Line 129">
                <a:extLst>
                  <a:ext uri="{FF2B5EF4-FFF2-40B4-BE49-F238E27FC236}">
                    <a16:creationId xmlns:a16="http://schemas.microsoft.com/office/drawing/2014/main" id="{014207CF-3C50-41B5-A214-728F24311C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2" name="Line 130">
                <a:extLst>
                  <a:ext uri="{FF2B5EF4-FFF2-40B4-BE49-F238E27FC236}">
                    <a16:creationId xmlns:a16="http://schemas.microsoft.com/office/drawing/2014/main" id="{5E12F435-4070-4D1F-940F-3E3508D58E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3" name="Line 131">
                <a:extLst>
                  <a:ext uri="{FF2B5EF4-FFF2-40B4-BE49-F238E27FC236}">
                    <a16:creationId xmlns:a16="http://schemas.microsoft.com/office/drawing/2014/main" id="{586A8D91-65BB-4DAE-8F25-3722AC9B7E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4" name="Line 132">
                <a:extLst>
                  <a:ext uri="{FF2B5EF4-FFF2-40B4-BE49-F238E27FC236}">
                    <a16:creationId xmlns:a16="http://schemas.microsoft.com/office/drawing/2014/main" id="{12F9289C-618B-4DDF-B5CB-AB04B3B55D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5" name="Line 133">
                <a:extLst>
                  <a:ext uri="{FF2B5EF4-FFF2-40B4-BE49-F238E27FC236}">
                    <a16:creationId xmlns:a16="http://schemas.microsoft.com/office/drawing/2014/main" id="{4E880961-70AD-4749-8047-69EFA7C803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6" name="Line 134">
                <a:extLst>
                  <a:ext uri="{FF2B5EF4-FFF2-40B4-BE49-F238E27FC236}">
                    <a16:creationId xmlns:a16="http://schemas.microsoft.com/office/drawing/2014/main" id="{8C256437-698F-4A29-8917-7159E91EF0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7" name="Line 135">
                <a:extLst>
                  <a:ext uri="{FF2B5EF4-FFF2-40B4-BE49-F238E27FC236}">
                    <a16:creationId xmlns:a16="http://schemas.microsoft.com/office/drawing/2014/main" id="{8DBFDDAA-8BA0-4F66-9CAF-EDB1B7BC78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8" name="Line 136">
                <a:extLst>
                  <a:ext uri="{FF2B5EF4-FFF2-40B4-BE49-F238E27FC236}">
                    <a16:creationId xmlns:a16="http://schemas.microsoft.com/office/drawing/2014/main" id="{43CF48E4-5AA4-4DDF-B5D4-C14F36CEE6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9" name="Line 137">
                <a:extLst>
                  <a:ext uri="{FF2B5EF4-FFF2-40B4-BE49-F238E27FC236}">
                    <a16:creationId xmlns:a16="http://schemas.microsoft.com/office/drawing/2014/main" id="{0429E2DC-70E4-46F0-AB83-9347205385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0" name="Line 138">
                <a:extLst>
                  <a:ext uri="{FF2B5EF4-FFF2-40B4-BE49-F238E27FC236}">
                    <a16:creationId xmlns:a16="http://schemas.microsoft.com/office/drawing/2014/main" id="{D19E6FEA-2830-48F8-B6F0-9160E56E99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1" name="Line 139">
                <a:extLst>
                  <a:ext uri="{FF2B5EF4-FFF2-40B4-BE49-F238E27FC236}">
                    <a16:creationId xmlns:a16="http://schemas.microsoft.com/office/drawing/2014/main" id="{FF760630-C290-432B-9949-917234C32F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2" name="Line 140">
                <a:extLst>
                  <a:ext uri="{FF2B5EF4-FFF2-40B4-BE49-F238E27FC236}">
                    <a16:creationId xmlns:a16="http://schemas.microsoft.com/office/drawing/2014/main" id="{F78EE093-DCF1-4B58-B3BA-2449C9DA2C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373" name="AutoShape 143">
                <a:extLst>
                  <a:ext uri="{FF2B5EF4-FFF2-40B4-BE49-F238E27FC236}">
                    <a16:creationId xmlns:a16="http://schemas.microsoft.com/office/drawing/2014/main" id="{D8B49A78-60F3-4390-B97A-FF2FFF7E3ADD}"/>
                  </a:ext>
                </a:extLst>
              </p:cNvPr>
              <p:cNvCxnSpPr>
                <a:cxnSpLocks noChangeAspect="1" noChangeShapeType="1"/>
                <a:stCxn id="380" idx="0"/>
                <a:endCxn id="377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74" name="Rectangle 144">
                <a:extLst>
                  <a:ext uri="{FF2B5EF4-FFF2-40B4-BE49-F238E27FC236}">
                    <a16:creationId xmlns:a16="http://schemas.microsoft.com/office/drawing/2014/main" id="{9268A931-6714-4E4E-AAA4-BB011D79E0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5" name="Rectangle 145">
                <a:extLst>
                  <a:ext uri="{FF2B5EF4-FFF2-40B4-BE49-F238E27FC236}">
                    <a16:creationId xmlns:a16="http://schemas.microsoft.com/office/drawing/2014/main" id="{86076C8B-0B3F-42B2-A076-636FC5F714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6" name="Rectangle 146">
                <a:extLst>
                  <a:ext uri="{FF2B5EF4-FFF2-40B4-BE49-F238E27FC236}">
                    <a16:creationId xmlns:a16="http://schemas.microsoft.com/office/drawing/2014/main" id="{66D6FD8C-5AFB-4E7B-94A7-B2642382C1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7" name="Rectangle 147">
                <a:extLst>
                  <a:ext uri="{FF2B5EF4-FFF2-40B4-BE49-F238E27FC236}">
                    <a16:creationId xmlns:a16="http://schemas.microsoft.com/office/drawing/2014/main" id="{EB5B798F-FD12-440B-809B-1143089714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" name="Rectangle 148">
                <a:extLst>
                  <a:ext uri="{FF2B5EF4-FFF2-40B4-BE49-F238E27FC236}">
                    <a16:creationId xmlns:a16="http://schemas.microsoft.com/office/drawing/2014/main" id="{DD24EB9C-1C70-4BB9-87DC-9B0948361C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9" name="Rectangle 149">
                <a:extLst>
                  <a:ext uri="{FF2B5EF4-FFF2-40B4-BE49-F238E27FC236}">
                    <a16:creationId xmlns:a16="http://schemas.microsoft.com/office/drawing/2014/main" id="{C467998B-1670-4A60-9CD2-2078AC9AC6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0" name="Rectangle 150">
                <a:extLst>
                  <a:ext uri="{FF2B5EF4-FFF2-40B4-BE49-F238E27FC236}">
                    <a16:creationId xmlns:a16="http://schemas.microsoft.com/office/drawing/2014/main" id="{F88C4280-654B-4390-9D56-B007A98628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" name="Rectangle 151">
                <a:extLst>
                  <a:ext uri="{FF2B5EF4-FFF2-40B4-BE49-F238E27FC236}">
                    <a16:creationId xmlns:a16="http://schemas.microsoft.com/office/drawing/2014/main" id="{0542187B-92B8-4DDC-9438-A13B9AA6AB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82" name="AutoShape 152">
                <a:extLst>
                  <a:ext uri="{FF2B5EF4-FFF2-40B4-BE49-F238E27FC236}">
                    <a16:creationId xmlns:a16="http://schemas.microsoft.com/office/drawing/2014/main" id="{2808B946-A1AA-4AF3-87F1-72CD4D1508F6}"/>
                  </a:ext>
                </a:extLst>
              </p:cNvPr>
              <p:cNvCxnSpPr>
                <a:cxnSpLocks noChangeAspect="1" noChangeShapeType="1"/>
                <a:stCxn id="381" idx="3"/>
                <a:endCxn id="381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3" name="AutoShape 153">
                <a:extLst>
                  <a:ext uri="{FF2B5EF4-FFF2-40B4-BE49-F238E27FC236}">
                    <a16:creationId xmlns:a16="http://schemas.microsoft.com/office/drawing/2014/main" id="{1407C147-AED7-4691-B886-3DEF020BEBEF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4" name="AutoShape 154">
                <a:extLst>
                  <a:ext uri="{FF2B5EF4-FFF2-40B4-BE49-F238E27FC236}">
                    <a16:creationId xmlns:a16="http://schemas.microsoft.com/office/drawing/2014/main" id="{15EB7263-89F1-446D-A3BF-0E143B38A850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5" name="AutoShape 155">
                <a:extLst>
                  <a:ext uri="{FF2B5EF4-FFF2-40B4-BE49-F238E27FC236}">
                    <a16:creationId xmlns:a16="http://schemas.microsoft.com/office/drawing/2014/main" id="{14131A00-7AC2-4D9C-BD70-5394CE2A1C8E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6" name="AutoShape 156">
                <a:extLst>
                  <a:ext uri="{FF2B5EF4-FFF2-40B4-BE49-F238E27FC236}">
                    <a16:creationId xmlns:a16="http://schemas.microsoft.com/office/drawing/2014/main" id="{CB01849C-49A0-4287-8D50-BDECC0829ECC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7" name="AutoShape 157">
                <a:extLst>
                  <a:ext uri="{FF2B5EF4-FFF2-40B4-BE49-F238E27FC236}">
                    <a16:creationId xmlns:a16="http://schemas.microsoft.com/office/drawing/2014/main" id="{2543A9C9-9141-46F0-88C1-EC81137E9403}"/>
                  </a:ext>
                </a:extLst>
              </p:cNvPr>
              <p:cNvCxnSpPr>
                <a:cxnSpLocks noChangeAspect="1" noChangeShapeType="1"/>
                <a:stCxn id="375" idx="3"/>
                <a:endCxn id="375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8" name="AutoShape 158">
                <a:extLst>
                  <a:ext uri="{FF2B5EF4-FFF2-40B4-BE49-F238E27FC236}">
                    <a16:creationId xmlns:a16="http://schemas.microsoft.com/office/drawing/2014/main" id="{899FA309-CD01-4EC8-A83A-8A06393DA6C6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9" name="AutoShape 159">
                <a:extLst>
                  <a:ext uri="{FF2B5EF4-FFF2-40B4-BE49-F238E27FC236}">
                    <a16:creationId xmlns:a16="http://schemas.microsoft.com/office/drawing/2014/main" id="{CC52C10A-D2E5-4D93-A6FA-CB0BDD756892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0" name="AutoShape 160">
                <a:extLst>
                  <a:ext uri="{FF2B5EF4-FFF2-40B4-BE49-F238E27FC236}">
                    <a16:creationId xmlns:a16="http://schemas.microsoft.com/office/drawing/2014/main" id="{49F87928-8C09-4682-9D12-C185BA8BBB7A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1" name="AutoShape 161">
                <a:extLst>
                  <a:ext uri="{FF2B5EF4-FFF2-40B4-BE49-F238E27FC236}">
                    <a16:creationId xmlns:a16="http://schemas.microsoft.com/office/drawing/2014/main" id="{085F33AF-1B58-4EEF-B9AC-F5D22763505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2" name="AutoShape 162">
                <a:extLst>
                  <a:ext uri="{FF2B5EF4-FFF2-40B4-BE49-F238E27FC236}">
                    <a16:creationId xmlns:a16="http://schemas.microsoft.com/office/drawing/2014/main" id="{62B220A4-3B0F-4263-912D-3363A79EA8E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3" name="AutoShape 163">
                <a:extLst>
                  <a:ext uri="{FF2B5EF4-FFF2-40B4-BE49-F238E27FC236}">
                    <a16:creationId xmlns:a16="http://schemas.microsoft.com/office/drawing/2014/main" id="{B9074787-5D6E-4092-98FD-419A61C3FC00}"/>
                  </a:ext>
                </a:extLst>
              </p:cNvPr>
              <p:cNvCxnSpPr>
                <a:cxnSpLocks noChangeAspect="1" noChangeShapeType="1"/>
                <a:stCxn id="375" idx="1"/>
                <a:endCxn id="375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94" name="Line 164">
                <a:extLst>
                  <a:ext uri="{FF2B5EF4-FFF2-40B4-BE49-F238E27FC236}">
                    <a16:creationId xmlns:a16="http://schemas.microsoft.com/office/drawing/2014/main" id="{E3CB998E-FCF1-4C0D-B835-4325C4FB95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5" name="Line 165">
                <a:extLst>
                  <a:ext uri="{FF2B5EF4-FFF2-40B4-BE49-F238E27FC236}">
                    <a16:creationId xmlns:a16="http://schemas.microsoft.com/office/drawing/2014/main" id="{E4B9FDB4-399A-401D-B850-C86606CADC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6" name="Line 166">
                <a:extLst>
                  <a:ext uri="{FF2B5EF4-FFF2-40B4-BE49-F238E27FC236}">
                    <a16:creationId xmlns:a16="http://schemas.microsoft.com/office/drawing/2014/main" id="{482688C0-AF66-4287-9935-C8B256CCD5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7" name="Line 167">
                <a:extLst>
                  <a:ext uri="{FF2B5EF4-FFF2-40B4-BE49-F238E27FC236}">
                    <a16:creationId xmlns:a16="http://schemas.microsoft.com/office/drawing/2014/main" id="{0B5FBD6A-B8A7-42A3-8FDA-3F9F588B86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8" name="Line 168">
                <a:extLst>
                  <a:ext uri="{FF2B5EF4-FFF2-40B4-BE49-F238E27FC236}">
                    <a16:creationId xmlns:a16="http://schemas.microsoft.com/office/drawing/2014/main" id="{16121C41-C0DB-45E6-9A63-45FB056E37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9" name="Line 169">
                <a:extLst>
                  <a:ext uri="{FF2B5EF4-FFF2-40B4-BE49-F238E27FC236}">
                    <a16:creationId xmlns:a16="http://schemas.microsoft.com/office/drawing/2014/main" id="{4CA9B387-BF6D-4663-8921-69AEF79277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0" name="Line 170">
                <a:extLst>
                  <a:ext uri="{FF2B5EF4-FFF2-40B4-BE49-F238E27FC236}">
                    <a16:creationId xmlns:a16="http://schemas.microsoft.com/office/drawing/2014/main" id="{2D44AE0E-A811-4EDF-B75B-D50B294047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1" name="Line 171">
                <a:extLst>
                  <a:ext uri="{FF2B5EF4-FFF2-40B4-BE49-F238E27FC236}">
                    <a16:creationId xmlns:a16="http://schemas.microsoft.com/office/drawing/2014/main" id="{90A2D4A2-2EC8-439D-85F0-15D7D1FEAD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2" name="Line 172">
                <a:extLst>
                  <a:ext uri="{FF2B5EF4-FFF2-40B4-BE49-F238E27FC236}">
                    <a16:creationId xmlns:a16="http://schemas.microsoft.com/office/drawing/2014/main" id="{D53B81E2-91BA-4941-82BF-12416170EA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3" name="Line 173">
                <a:extLst>
                  <a:ext uri="{FF2B5EF4-FFF2-40B4-BE49-F238E27FC236}">
                    <a16:creationId xmlns:a16="http://schemas.microsoft.com/office/drawing/2014/main" id="{1A37F827-F21C-4E19-8717-8CAC939653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4" name="Line 174">
                <a:extLst>
                  <a:ext uri="{FF2B5EF4-FFF2-40B4-BE49-F238E27FC236}">
                    <a16:creationId xmlns:a16="http://schemas.microsoft.com/office/drawing/2014/main" id="{5F4F2875-87CF-448E-A3C7-F1FB6618AD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5" name="Line 175">
                <a:extLst>
                  <a:ext uri="{FF2B5EF4-FFF2-40B4-BE49-F238E27FC236}">
                    <a16:creationId xmlns:a16="http://schemas.microsoft.com/office/drawing/2014/main" id="{1B99C200-BE01-4D63-8B55-BEC57BEDB9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6" name="Line 176">
                <a:extLst>
                  <a:ext uri="{FF2B5EF4-FFF2-40B4-BE49-F238E27FC236}">
                    <a16:creationId xmlns:a16="http://schemas.microsoft.com/office/drawing/2014/main" id="{11730916-6309-4B06-BAF6-3FCF1695EA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7" name="Line 177">
                <a:extLst>
                  <a:ext uri="{FF2B5EF4-FFF2-40B4-BE49-F238E27FC236}">
                    <a16:creationId xmlns:a16="http://schemas.microsoft.com/office/drawing/2014/main" id="{078B5A19-A896-4987-B53A-D24CBB7188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8" name="Oval 178">
                <a:extLst>
                  <a:ext uri="{FF2B5EF4-FFF2-40B4-BE49-F238E27FC236}">
                    <a16:creationId xmlns:a16="http://schemas.microsoft.com/office/drawing/2014/main" id="{6653ED7E-DC5C-4365-A011-FA1E980F42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9" name="Oval 179">
                <a:extLst>
                  <a:ext uri="{FF2B5EF4-FFF2-40B4-BE49-F238E27FC236}">
                    <a16:creationId xmlns:a16="http://schemas.microsoft.com/office/drawing/2014/main" id="{9A6C7299-D4B1-4853-A232-6EC1483A00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0" name="Oval 180">
                <a:extLst>
                  <a:ext uri="{FF2B5EF4-FFF2-40B4-BE49-F238E27FC236}">
                    <a16:creationId xmlns:a16="http://schemas.microsoft.com/office/drawing/2014/main" id="{F0E81BF4-8325-465A-B78B-6D686B82B4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1" name="Oval 181">
                <a:extLst>
                  <a:ext uri="{FF2B5EF4-FFF2-40B4-BE49-F238E27FC236}">
                    <a16:creationId xmlns:a16="http://schemas.microsoft.com/office/drawing/2014/main" id="{2C5486C3-5F47-4800-8E01-78C61F07FF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2" name="Oval 182">
                <a:extLst>
                  <a:ext uri="{FF2B5EF4-FFF2-40B4-BE49-F238E27FC236}">
                    <a16:creationId xmlns:a16="http://schemas.microsoft.com/office/drawing/2014/main" id="{1D718671-F3DB-478D-B2E9-521EFF8F96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3" name="Oval 183">
                <a:extLst>
                  <a:ext uri="{FF2B5EF4-FFF2-40B4-BE49-F238E27FC236}">
                    <a16:creationId xmlns:a16="http://schemas.microsoft.com/office/drawing/2014/main" id="{732BEB1E-5116-4583-B936-B641C456F0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4" name="Oval 184">
                <a:extLst>
                  <a:ext uri="{FF2B5EF4-FFF2-40B4-BE49-F238E27FC236}">
                    <a16:creationId xmlns:a16="http://schemas.microsoft.com/office/drawing/2014/main" id="{E352B8A9-309E-43C3-84F5-BF80B7B33E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5" name="Oval 185">
                <a:extLst>
                  <a:ext uri="{FF2B5EF4-FFF2-40B4-BE49-F238E27FC236}">
                    <a16:creationId xmlns:a16="http://schemas.microsoft.com/office/drawing/2014/main" id="{2F15A620-3E8F-4DAD-B3B6-AEE6C4692A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6" name="Oval 186">
                <a:extLst>
                  <a:ext uri="{FF2B5EF4-FFF2-40B4-BE49-F238E27FC236}">
                    <a16:creationId xmlns:a16="http://schemas.microsoft.com/office/drawing/2014/main" id="{20452731-8DBD-4524-BDB5-B3F2C177D2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7" name="Oval 187">
                <a:extLst>
                  <a:ext uri="{FF2B5EF4-FFF2-40B4-BE49-F238E27FC236}">
                    <a16:creationId xmlns:a16="http://schemas.microsoft.com/office/drawing/2014/main" id="{5421B341-9CE5-4CE2-B42F-589175925D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8" name="Line 188">
                <a:extLst>
                  <a:ext uri="{FF2B5EF4-FFF2-40B4-BE49-F238E27FC236}">
                    <a16:creationId xmlns:a16="http://schemas.microsoft.com/office/drawing/2014/main" id="{10D93AD2-CCE2-478F-984F-D8D785F2E7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9" name="Line 189">
                <a:extLst>
                  <a:ext uri="{FF2B5EF4-FFF2-40B4-BE49-F238E27FC236}">
                    <a16:creationId xmlns:a16="http://schemas.microsoft.com/office/drawing/2014/main" id="{BE69F5AC-DC8B-4977-A539-330FCAE38B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0" name="Line 190">
                <a:extLst>
                  <a:ext uri="{FF2B5EF4-FFF2-40B4-BE49-F238E27FC236}">
                    <a16:creationId xmlns:a16="http://schemas.microsoft.com/office/drawing/2014/main" id="{C7BD4B0A-FC27-4749-8099-0387BF18BD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421" name="AutoShape 191">
                <a:extLst>
                  <a:ext uri="{FF2B5EF4-FFF2-40B4-BE49-F238E27FC236}">
                    <a16:creationId xmlns:a16="http://schemas.microsoft.com/office/drawing/2014/main" id="{3F8D8E4B-2B77-497B-BC3F-2C19E91B4014}"/>
                  </a:ext>
                </a:extLst>
              </p:cNvPr>
              <p:cNvCxnSpPr>
                <a:cxnSpLocks noChangeAspect="1" noChangeShapeType="1"/>
                <a:stCxn id="430" idx="0"/>
                <a:endCxn id="426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22" name="Rectangle 192">
                <a:extLst>
                  <a:ext uri="{FF2B5EF4-FFF2-40B4-BE49-F238E27FC236}">
                    <a16:creationId xmlns:a16="http://schemas.microsoft.com/office/drawing/2014/main" id="{5310E510-5839-4EE9-A949-A0292CD7BA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3" name="Rectangle 193">
                <a:extLst>
                  <a:ext uri="{FF2B5EF4-FFF2-40B4-BE49-F238E27FC236}">
                    <a16:creationId xmlns:a16="http://schemas.microsoft.com/office/drawing/2014/main" id="{873D239C-5C12-44A2-9A15-85E22E372C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4" name="Rectangle 194">
                <a:extLst>
                  <a:ext uri="{FF2B5EF4-FFF2-40B4-BE49-F238E27FC236}">
                    <a16:creationId xmlns:a16="http://schemas.microsoft.com/office/drawing/2014/main" id="{FBFE1C6C-EDCD-4252-95DD-FC196FA76A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5" name="Rectangle 195">
                <a:extLst>
                  <a:ext uri="{FF2B5EF4-FFF2-40B4-BE49-F238E27FC236}">
                    <a16:creationId xmlns:a16="http://schemas.microsoft.com/office/drawing/2014/main" id="{D300ADEA-C948-4C4F-BFCB-F7D8FFDB71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6" name="Rectangle 196">
                <a:extLst>
                  <a:ext uri="{FF2B5EF4-FFF2-40B4-BE49-F238E27FC236}">
                    <a16:creationId xmlns:a16="http://schemas.microsoft.com/office/drawing/2014/main" id="{2805C7A6-1AA0-487C-AB6A-DD2F0CED10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7" name="Rectangle 197">
                <a:extLst>
                  <a:ext uri="{FF2B5EF4-FFF2-40B4-BE49-F238E27FC236}">
                    <a16:creationId xmlns:a16="http://schemas.microsoft.com/office/drawing/2014/main" id="{D43A4FC0-3C30-4F0D-9454-293DF6714D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8" name="Rectangle 198">
                <a:extLst>
                  <a:ext uri="{FF2B5EF4-FFF2-40B4-BE49-F238E27FC236}">
                    <a16:creationId xmlns:a16="http://schemas.microsoft.com/office/drawing/2014/main" id="{47EE0828-C263-447E-BC34-4301CA1809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9" name="Rectangle 199">
                <a:extLst>
                  <a:ext uri="{FF2B5EF4-FFF2-40B4-BE49-F238E27FC236}">
                    <a16:creationId xmlns:a16="http://schemas.microsoft.com/office/drawing/2014/main" id="{EDD74CB1-1723-4661-8F4F-F51A25795E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0" name="Rectangle 200">
                <a:extLst>
                  <a:ext uri="{FF2B5EF4-FFF2-40B4-BE49-F238E27FC236}">
                    <a16:creationId xmlns:a16="http://schemas.microsoft.com/office/drawing/2014/main" id="{6E6698F3-F081-46AE-9F27-4E7610B59F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" name="Rectangle 201">
                <a:extLst>
                  <a:ext uri="{FF2B5EF4-FFF2-40B4-BE49-F238E27FC236}">
                    <a16:creationId xmlns:a16="http://schemas.microsoft.com/office/drawing/2014/main" id="{24669709-E563-4625-B293-89E039972C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32" name="AutoShape 202">
                <a:extLst>
                  <a:ext uri="{FF2B5EF4-FFF2-40B4-BE49-F238E27FC236}">
                    <a16:creationId xmlns:a16="http://schemas.microsoft.com/office/drawing/2014/main" id="{391AF5FE-6383-4F33-9219-B658B6BBC651}"/>
                  </a:ext>
                </a:extLst>
              </p:cNvPr>
              <p:cNvCxnSpPr>
                <a:cxnSpLocks noChangeAspect="1" noChangeShapeType="1"/>
                <a:stCxn id="431" idx="3"/>
                <a:endCxn id="431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3" name="AutoShape 203">
                <a:extLst>
                  <a:ext uri="{FF2B5EF4-FFF2-40B4-BE49-F238E27FC236}">
                    <a16:creationId xmlns:a16="http://schemas.microsoft.com/office/drawing/2014/main" id="{363C82E9-CAF6-4E16-8E62-A938E4798F5A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4" name="AutoShape 204">
                <a:extLst>
                  <a:ext uri="{FF2B5EF4-FFF2-40B4-BE49-F238E27FC236}">
                    <a16:creationId xmlns:a16="http://schemas.microsoft.com/office/drawing/2014/main" id="{D9FE2FDC-8BDD-4433-99AA-031017B2DC5F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5" name="AutoShape 205">
                <a:extLst>
                  <a:ext uri="{FF2B5EF4-FFF2-40B4-BE49-F238E27FC236}">
                    <a16:creationId xmlns:a16="http://schemas.microsoft.com/office/drawing/2014/main" id="{D73B0BB3-2EA1-4F32-A97C-DD0D9911C8FA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6" name="AutoShape 206">
                <a:extLst>
                  <a:ext uri="{FF2B5EF4-FFF2-40B4-BE49-F238E27FC236}">
                    <a16:creationId xmlns:a16="http://schemas.microsoft.com/office/drawing/2014/main" id="{31EACA63-5462-4E70-8FFA-B722F901B6B0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7" name="AutoShape 207">
                <a:extLst>
                  <a:ext uri="{FF2B5EF4-FFF2-40B4-BE49-F238E27FC236}">
                    <a16:creationId xmlns:a16="http://schemas.microsoft.com/office/drawing/2014/main" id="{C5B1518C-E6E4-4469-8813-ECA131FC2315}"/>
                  </a:ext>
                </a:extLst>
              </p:cNvPr>
              <p:cNvCxnSpPr>
                <a:cxnSpLocks noChangeAspect="1" noChangeShapeType="1"/>
                <a:stCxn id="424" idx="3"/>
                <a:endCxn id="424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8" name="AutoShape 208">
                <a:extLst>
                  <a:ext uri="{FF2B5EF4-FFF2-40B4-BE49-F238E27FC236}">
                    <a16:creationId xmlns:a16="http://schemas.microsoft.com/office/drawing/2014/main" id="{B90080FF-D10F-4211-91C5-BBFA3D8D6417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9" name="AutoShape 209">
                <a:extLst>
                  <a:ext uri="{FF2B5EF4-FFF2-40B4-BE49-F238E27FC236}">
                    <a16:creationId xmlns:a16="http://schemas.microsoft.com/office/drawing/2014/main" id="{896562BD-E506-4DFE-A23E-D06600221E58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0" name="AutoShape 210">
                <a:extLst>
                  <a:ext uri="{FF2B5EF4-FFF2-40B4-BE49-F238E27FC236}">
                    <a16:creationId xmlns:a16="http://schemas.microsoft.com/office/drawing/2014/main" id="{90A1143A-0248-4B4A-9D32-05C5A3F49F69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1" name="AutoShape 211">
                <a:extLst>
                  <a:ext uri="{FF2B5EF4-FFF2-40B4-BE49-F238E27FC236}">
                    <a16:creationId xmlns:a16="http://schemas.microsoft.com/office/drawing/2014/main" id="{A2360DC3-524C-43FD-BD53-7B23699D4B7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2" name="AutoShape 212">
                <a:extLst>
                  <a:ext uri="{FF2B5EF4-FFF2-40B4-BE49-F238E27FC236}">
                    <a16:creationId xmlns:a16="http://schemas.microsoft.com/office/drawing/2014/main" id="{135CFFFF-4F25-4FE1-95FE-EA8A964B3F6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3" name="AutoShape 213">
                <a:extLst>
                  <a:ext uri="{FF2B5EF4-FFF2-40B4-BE49-F238E27FC236}">
                    <a16:creationId xmlns:a16="http://schemas.microsoft.com/office/drawing/2014/main" id="{5CD00DB7-D1ED-4437-AB7B-898B66B511F8}"/>
                  </a:ext>
                </a:extLst>
              </p:cNvPr>
              <p:cNvCxnSpPr>
                <a:cxnSpLocks noChangeAspect="1" noChangeShapeType="1"/>
                <a:stCxn id="424" idx="1"/>
                <a:endCxn id="424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44" name="Line 214">
                <a:extLst>
                  <a:ext uri="{FF2B5EF4-FFF2-40B4-BE49-F238E27FC236}">
                    <a16:creationId xmlns:a16="http://schemas.microsoft.com/office/drawing/2014/main" id="{C926576D-5C0A-4F59-A301-96C4C7C009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5" name="Line 215">
                <a:extLst>
                  <a:ext uri="{FF2B5EF4-FFF2-40B4-BE49-F238E27FC236}">
                    <a16:creationId xmlns:a16="http://schemas.microsoft.com/office/drawing/2014/main" id="{797827B3-3D6D-44D4-A46C-59D9652E83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6" name="Line 216">
                <a:extLst>
                  <a:ext uri="{FF2B5EF4-FFF2-40B4-BE49-F238E27FC236}">
                    <a16:creationId xmlns:a16="http://schemas.microsoft.com/office/drawing/2014/main" id="{95F8D75D-2ED9-456F-8344-B30F46CE63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7" name="Line 217">
                <a:extLst>
                  <a:ext uri="{FF2B5EF4-FFF2-40B4-BE49-F238E27FC236}">
                    <a16:creationId xmlns:a16="http://schemas.microsoft.com/office/drawing/2014/main" id="{68FF65F4-2EED-42DD-8103-48574EF5AE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8" name="Line 218">
                <a:extLst>
                  <a:ext uri="{FF2B5EF4-FFF2-40B4-BE49-F238E27FC236}">
                    <a16:creationId xmlns:a16="http://schemas.microsoft.com/office/drawing/2014/main" id="{7943D9F9-B8B4-469D-9B97-C1A8C8C28B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9" name="Line 219">
                <a:extLst>
                  <a:ext uri="{FF2B5EF4-FFF2-40B4-BE49-F238E27FC236}">
                    <a16:creationId xmlns:a16="http://schemas.microsoft.com/office/drawing/2014/main" id="{9A54CD9D-9537-444D-B704-A88FEB7FF0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0" name="Line 220">
                <a:extLst>
                  <a:ext uri="{FF2B5EF4-FFF2-40B4-BE49-F238E27FC236}">
                    <a16:creationId xmlns:a16="http://schemas.microsoft.com/office/drawing/2014/main" id="{369D824B-5BD2-45EA-AE05-47E18711F6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1" name="Line 221">
                <a:extLst>
                  <a:ext uri="{FF2B5EF4-FFF2-40B4-BE49-F238E27FC236}">
                    <a16:creationId xmlns:a16="http://schemas.microsoft.com/office/drawing/2014/main" id="{5524C5AF-6F1F-4713-A7E2-99DFF9FCE4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2" name="Line 222">
                <a:extLst>
                  <a:ext uri="{FF2B5EF4-FFF2-40B4-BE49-F238E27FC236}">
                    <a16:creationId xmlns:a16="http://schemas.microsoft.com/office/drawing/2014/main" id="{C8FBEBA6-3BD8-4E3E-ACDC-0FAA30725D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3" name="Line 223">
                <a:extLst>
                  <a:ext uri="{FF2B5EF4-FFF2-40B4-BE49-F238E27FC236}">
                    <a16:creationId xmlns:a16="http://schemas.microsoft.com/office/drawing/2014/main" id="{B50A2B80-B46E-4A1E-B54F-714D7F6284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4" name="Line 224">
                <a:extLst>
                  <a:ext uri="{FF2B5EF4-FFF2-40B4-BE49-F238E27FC236}">
                    <a16:creationId xmlns:a16="http://schemas.microsoft.com/office/drawing/2014/main" id="{C766E4DE-B017-4B43-8112-FBA7983964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5" name="Line 225">
                <a:extLst>
                  <a:ext uri="{FF2B5EF4-FFF2-40B4-BE49-F238E27FC236}">
                    <a16:creationId xmlns:a16="http://schemas.microsoft.com/office/drawing/2014/main" id="{3760375E-C5DD-4BAF-9E6B-CC2B5803C8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6" name="Line 226">
                <a:extLst>
                  <a:ext uri="{FF2B5EF4-FFF2-40B4-BE49-F238E27FC236}">
                    <a16:creationId xmlns:a16="http://schemas.microsoft.com/office/drawing/2014/main" id="{EA392C5C-01B4-49C0-B38B-91FF3953AD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7" name="Line 227">
                <a:extLst>
                  <a:ext uri="{FF2B5EF4-FFF2-40B4-BE49-F238E27FC236}">
                    <a16:creationId xmlns:a16="http://schemas.microsoft.com/office/drawing/2014/main" id="{74338053-7FFE-4C6B-9142-54B3F8CEC1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8" name="Oval 228">
                <a:extLst>
                  <a:ext uri="{FF2B5EF4-FFF2-40B4-BE49-F238E27FC236}">
                    <a16:creationId xmlns:a16="http://schemas.microsoft.com/office/drawing/2014/main" id="{D454307C-2CD8-4851-A612-9D84518028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9" name="Oval 229">
                <a:extLst>
                  <a:ext uri="{FF2B5EF4-FFF2-40B4-BE49-F238E27FC236}">
                    <a16:creationId xmlns:a16="http://schemas.microsoft.com/office/drawing/2014/main" id="{E6420D5C-2B46-4D1D-BE54-78E2C0621B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0" name="Oval 230">
                <a:extLst>
                  <a:ext uri="{FF2B5EF4-FFF2-40B4-BE49-F238E27FC236}">
                    <a16:creationId xmlns:a16="http://schemas.microsoft.com/office/drawing/2014/main" id="{CF709069-9283-404E-9F2B-BA35649274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1" name="Oval 231">
                <a:extLst>
                  <a:ext uri="{FF2B5EF4-FFF2-40B4-BE49-F238E27FC236}">
                    <a16:creationId xmlns:a16="http://schemas.microsoft.com/office/drawing/2014/main" id="{319CA0D5-E16A-4EBA-8C66-805CCB80A0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2" name="Oval 232">
                <a:extLst>
                  <a:ext uri="{FF2B5EF4-FFF2-40B4-BE49-F238E27FC236}">
                    <a16:creationId xmlns:a16="http://schemas.microsoft.com/office/drawing/2014/main" id="{D3F920A8-2F4C-4F05-95C8-922C2083ED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3" name="Oval 233">
                <a:extLst>
                  <a:ext uri="{FF2B5EF4-FFF2-40B4-BE49-F238E27FC236}">
                    <a16:creationId xmlns:a16="http://schemas.microsoft.com/office/drawing/2014/main" id="{FFE32CBE-1AC9-434C-AEC1-A630978820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4" name="Oval 234">
                <a:extLst>
                  <a:ext uri="{FF2B5EF4-FFF2-40B4-BE49-F238E27FC236}">
                    <a16:creationId xmlns:a16="http://schemas.microsoft.com/office/drawing/2014/main" id="{6665C0CA-62FA-40A6-B3F5-E16A2F6C64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5" name="Oval 235">
                <a:extLst>
                  <a:ext uri="{FF2B5EF4-FFF2-40B4-BE49-F238E27FC236}">
                    <a16:creationId xmlns:a16="http://schemas.microsoft.com/office/drawing/2014/main" id="{BCC1362E-81E0-4C38-A5B6-64E1EA6562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6" name="Oval 236">
                <a:extLst>
                  <a:ext uri="{FF2B5EF4-FFF2-40B4-BE49-F238E27FC236}">
                    <a16:creationId xmlns:a16="http://schemas.microsoft.com/office/drawing/2014/main" id="{6BABF170-D53B-4E56-B8AD-4CFCB48B0C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7" name="Oval 237">
                <a:extLst>
                  <a:ext uri="{FF2B5EF4-FFF2-40B4-BE49-F238E27FC236}">
                    <a16:creationId xmlns:a16="http://schemas.microsoft.com/office/drawing/2014/main" id="{3071D1E0-2C05-47B3-8B0E-DA4ECBD9EE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8" name="Line 238">
                <a:extLst>
                  <a:ext uri="{FF2B5EF4-FFF2-40B4-BE49-F238E27FC236}">
                    <a16:creationId xmlns:a16="http://schemas.microsoft.com/office/drawing/2014/main" id="{8479039B-3913-4B1C-B67F-D4F3261EDF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69" name="Line 239">
                <a:extLst>
                  <a:ext uri="{FF2B5EF4-FFF2-40B4-BE49-F238E27FC236}">
                    <a16:creationId xmlns:a16="http://schemas.microsoft.com/office/drawing/2014/main" id="{4529BAC9-EB56-47BB-AE52-6B3CE299A1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70" name="Line 240">
                <a:extLst>
                  <a:ext uri="{FF2B5EF4-FFF2-40B4-BE49-F238E27FC236}">
                    <a16:creationId xmlns:a16="http://schemas.microsoft.com/office/drawing/2014/main" id="{EF423C8C-82E8-4723-BCBE-BC65FB10A5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471" name="AutoShape 241">
                <a:extLst>
                  <a:ext uri="{FF2B5EF4-FFF2-40B4-BE49-F238E27FC236}">
                    <a16:creationId xmlns:a16="http://schemas.microsoft.com/office/drawing/2014/main" id="{AD9F9ADF-183E-46A5-9F3D-0E7BB66F5227}"/>
                  </a:ext>
                </a:extLst>
              </p:cNvPr>
              <p:cNvCxnSpPr>
                <a:cxnSpLocks noChangeAspect="1" noChangeShapeType="1"/>
                <a:stCxn id="480" idx="0"/>
                <a:endCxn id="476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2" name="Rectangle 242">
                <a:extLst>
                  <a:ext uri="{FF2B5EF4-FFF2-40B4-BE49-F238E27FC236}">
                    <a16:creationId xmlns:a16="http://schemas.microsoft.com/office/drawing/2014/main" id="{81003929-7EA4-429D-ABC9-9C92F7EB3F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3" name="Rectangle 243">
                <a:extLst>
                  <a:ext uri="{FF2B5EF4-FFF2-40B4-BE49-F238E27FC236}">
                    <a16:creationId xmlns:a16="http://schemas.microsoft.com/office/drawing/2014/main" id="{85CDAC45-846D-458B-9CF6-441533A8C7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4" name="Rectangle 244">
                <a:extLst>
                  <a:ext uri="{FF2B5EF4-FFF2-40B4-BE49-F238E27FC236}">
                    <a16:creationId xmlns:a16="http://schemas.microsoft.com/office/drawing/2014/main" id="{AF85ECDB-10F8-4D7D-A812-98578A23D1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5" name="Rectangle 245">
                <a:extLst>
                  <a:ext uri="{FF2B5EF4-FFF2-40B4-BE49-F238E27FC236}">
                    <a16:creationId xmlns:a16="http://schemas.microsoft.com/office/drawing/2014/main" id="{BC246792-22C4-426E-84CA-4557A62238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6" name="Rectangle 246">
                <a:extLst>
                  <a:ext uri="{FF2B5EF4-FFF2-40B4-BE49-F238E27FC236}">
                    <a16:creationId xmlns:a16="http://schemas.microsoft.com/office/drawing/2014/main" id="{0AA372AE-9B21-468E-A91F-ABDE23D64A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7" name="Rectangle 247">
                <a:extLst>
                  <a:ext uri="{FF2B5EF4-FFF2-40B4-BE49-F238E27FC236}">
                    <a16:creationId xmlns:a16="http://schemas.microsoft.com/office/drawing/2014/main" id="{7655BF28-3A3E-457B-8087-874BE4CC5B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8" name="Rectangle 248">
                <a:extLst>
                  <a:ext uri="{FF2B5EF4-FFF2-40B4-BE49-F238E27FC236}">
                    <a16:creationId xmlns:a16="http://schemas.microsoft.com/office/drawing/2014/main" id="{52183A3C-66F9-4100-80B7-00F41C418F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9" name="Rectangle 249">
                <a:extLst>
                  <a:ext uri="{FF2B5EF4-FFF2-40B4-BE49-F238E27FC236}">
                    <a16:creationId xmlns:a16="http://schemas.microsoft.com/office/drawing/2014/main" id="{2FCCC079-0EAB-4F76-ADCA-2F71167C3A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0" name="Rectangle 250">
                <a:extLst>
                  <a:ext uri="{FF2B5EF4-FFF2-40B4-BE49-F238E27FC236}">
                    <a16:creationId xmlns:a16="http://schemas.microsoft.com/office/drawing/2014/main" id="{69A1F54C-16A0-4510-A602-2B962B8938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1" name="Rectangle 251">
                <a:extLst>
                  <a:ext uri="{FF2B5EF4-FFF2-40B4-BE49-F238E27FC236}">
                    <a16:creationId xmlns:a16="http://schemas.microsoft.com/office/drawing/2014/main" id="{39E73834-49DA-45CB-BF6D-E359000390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82" name="AutoShape 252">
                <a:extLst>
                  <a:ext uri="{FF2B5EF4-FFF2-40B4-BE49-F238E27FC236}">
                    <a16:creationId xmlns:a16="http://schemas.microsoft.com/office/drawing/2014/main" id="{59EBF1BB-06C0-405D-9C08-DFDB0A31F3F9}"/>
                  </a:ext>
                </a:extLst>
              </p:cNvPr>
              <p:cNvCxnSpPr>
                <a:cxnSpLocks noChangeAspect="1" noChangeShapeType="1"/>
                <a:stCxn id="481" idx="3"/>
                <a:endCxn id="481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3" name="AutoShape 253">
                <a:extLst>
                  <a:ext uri="{FF2B5EF4-FFF2-40B4-BE49-F238E27FC236}">
                    <a16:creationId xmlns:a16="http://schemas.microsoft.com/office/drawing/2014/main" id="{5A07A6A8-9960-46A8-BD11-E37E260AD364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4" name="AutoShape 254">
                <a:extLst>
                  <a:ext uri="{FF2B5EF4-FFF2-40B4-BE49-F238E27FC236}">
                    <a16:creationId xmlns:a16="http://schemas.microsoft.com/office/drawing/2014/main" id="{F22459A3-46D5-4012-9C52-5761520C81C8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5" name="AutoShape 255">
                <a:extLst>
                  <a:ext uri="{FF2B5EF4-FFF2-40B4-BE49-F238E27FC236}">
                    <a16:creationId xmlns:a16="http://schemas.microsoft.com/office/drawing/2014/main" id="{531A32EF-9574-4445-A76F-2C1AC9E4A454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6" name="AutoShape 256">
                <a:extLst>
                  <a:ext uri="{FF2B5EF4-FFF2-40B4-BE49-F238E27FC236}">
                    <a16:creationId xmlns:a16="http://schemas.microsoft.com/office/drawing/2014/main" id="{7BEDD15B-231B-4446-87CC-4A5DA7049AD2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7" name="AutoShape 257">
                <a:extLst>
                  <a:ext uri="{FF2B5EF4-FFF2-40B4-BE49-F238E27FC236}">
                    <a16:creationId xmlns:a16="http://schemas.microsoft.com/office/drawing/2014/main" id="{3A88054A-62B5-44FB-BCD7-9768E448D1D6}"/>
                  </a:ext>
                </a:extLst>
              </p:cNvPr>
              <p:cNvCxnSpPr>
                <a:cxnSpLocks noChangeAspect="1" noChangeShapeType="1"/>
                <a:stCxn id="474" idx="3"/>
                <a:endCxn id="474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8" name="AutoShape 258">
                <a:extLst>
                  <a:ext uri="{FF2B5EF4-FFF2-40B4-BE49-F238E27FC236}">
                    <a16:creationId xmlns:a16="http://schemas.microsoft.com/office/drawing/2014/main" id="{78B166C3-7E77-40DF-AD6C-2F14642C3D33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9" name="AutoShape 259">
                <a:extLst>
                  <a:ext uri="{FF2B5EF4-FFF2-40B4-BE49-F238E27FC236}">
                    <a16:creationId xmlns:a16="http://schemas.microsoft.com/office/drawing/2014/main" id="{11535431-8259-40CD-B7F9-4828B344B5BF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0" name="AutoShape 260">
                <a:extLst>
                  <a:ext uri="{FF2B5EF4-FFF2-40B4-BE49-F238E27FC236}">
                    <a16:creationId xmlns:a16="http://schemas.microsoft.com/office/drawing/2014/main" id="{FB5C1EAD-3A11-4EFE-B6C5-653B1F77FA18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1" name="AutoShape 261">
                <a:extLst>
                  <a:ext uri="{FF2B5EF4-FFF2-40B4-BE49-F238E27FC236}">
                    <a16:creationId xmlns:a16="http://schemas.microsoft.com/office/drawing/2014/main" id="{1C640B0B-3859-4478-8A3E-DA91995E92B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2" name="AutoShape 262">
                <a:extLst>
                  <a:ext uri="{FF2B5EF4-FFF2-40B4-BE49-F238E27FC236}">
                    <a16:creationId xmlns:a16="http://schemas.microsoft.com/office/drawing/2014/main" id="{5C623C08-ADE2-4C69-9501-6701EF33BEC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3" name="AutoShape 263">
                <a:extLst>
                  <a:ext uri="{FF2B5EF4-FFF2-40B4-BE49-F238E27FC236}">
                    <a16:creationId xmlns:a16="http://schemas.microsoft.com/office/drawing/2014/main" id="{279E3B54-42DD-474A-91A5-D3C5B3BE706A}"/>
                  </a:ext>
                </a:extLst>
              </p:cNvPr>
              <p:cNvCxnSpPr>
                <a:cxnSpLocks noChangeAspect="1" noChangeShapeType="1"/>
                <a:stCxn id="474" idx="1"/>
                <a:endCxn id="474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94" name="Line 264">
                <a:extLst>
                  <a:ext uri="{FF2B5EF4-FFF2-40B4-BE49-F238E27FC236}">
                    <a16:creationId xmlns:a16="http://schemas.microsoft.com/office/drawing/2014/main" id="{5BE63622-241D-46B6-98A4-67C07E2A2E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5" name="Line 265">
                <a:extLst>
                  <a:ext uri="{FF2B5EF4-FFF2-40B4-BE49-F238E27FC236}">
                    <a16:creationId xmlns:a16="http://schemas.microsoft.com/office/drawing/2014/main" id="{5D594894-3FAA-4510-9316-E164FF1168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6" name="Line 266">
                <a:extLst>
                  <a:ext uri="{FF2B5EF4-FFF2-40B4-BE49-F238E27FC236}">
                    <a16:creationId xmlns:a16="http://schemas.microsoft.com/office/drawing/2014/main" id="{FD30B665-5D44-4FD3-88B4-D510AAD0C0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7" name="Line 267">
                <a:extLst>
                  <a:ext uri="{FF2B5EF4-FFF2-40B4-BE49-F238E27FC236}">
                    <a16:creationId xmlns:a16="http://schemas.microsoft.com/office/drawing/2014/main" id="{5BFB7A88-2C8D-4B4F-BA2F-A7D24682C2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8" name="Line 268">
                <a:extLst>
                  <a:ext uri="{FF2B5EF4-FFF2-40B4-BE49-F238E27FC236}">
                    <a16:creationId xmlns:a16="http://schemas.microsoft.com/office/drawing/2014/main" id="{C450AF77-9187-4DC3-8BE0-6DB9629F15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9" name="Line 269">
                <a:extLst>
                  <a:ext uri="{FF2B5EF4-FFF2-40B4-BE49-F238E27FC236}">
                    <a16:creationId xmlns:a16="http://schemas.microsoft.com/office/drawing/2014/main" id="{423C95D0-83B4-4120-AB44-38657A1A61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0" name="Line 270">
                <a:extLst>
                  <a:ext uri="{FF2B5EF4-FFF2-40B4-BE49-F238E27FC236}">
                    <a16:creationId xmlns:a16="http://schemas.microsoft.com/office/drawing/2014/main" id="{857ACF76-63DD-4017-A479-AFDC2E77B7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1" name="Line 271">
                <a:extLst>
                  <a:ext uri="{FF2B5EF4-FFF2-40B4-BE49-F238E27FC236}">
                    <a16:creationId xmlns:a16="http://schemas.microsoft.com/office/drawing/2014/main" id="{82455CF9-FCDE-4675-B91A-BE08484A86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2" name="Line 272">
                <a:extLst>
                  <a:ext uri="{FF2B5EF4-FFF2-40B4-BE49-F238E27FC236}">
                    <a16:creationId xmlns:a16="http://schemas.microsoft.com/office/drawing/2014/main" id="{6221F570-9B58-4B6F-B917-804F16727C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3" name="Line 273">
                <a:extLst>
                  <a:ext uri="{FF2B5EF4-FFF2-40B4-BE49-F238E27FC236}">
                    <a16:creationId xmlns:a16="http://schemas.microsoft.com/office/drawing/2014/main" id="{C0A0BC99-4528-44C7-B902-87B6BDD88F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4" name="Line 274">
                <a:extLst>
                  <a:ext uri="{FF2B5EF4-FFF2-40B4-BE49-F238E27FC236}">
                    <a16:creationId xmlns:a16="http://schemas.microsoft.com/office/drawing/2014/main" id="{B3614653-22C9-417F-9728-FADEA87B21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5" name="Line 275">
                <a:extLst>
                  <a:ext uri="{FF2B5EF4-FFF2-40B4-BE49-F238E27FC236}">
                    <a16:creationId xmlns:a16="http://schemas.microsoft.com/office/drawing/2014/main" id="{4C57BEC5-C40A-43CE-869D-830629740E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6" name="Line 276">
                <a:extLst>
                  <a:ext uri="{FF2B5EF4-FFF2-40B4-BE49-F238E27FC236}">
                    <a16:creationId xmlns:a16="http://schemas.microsoft.com/office/drawing/2014/main" id="{AD57BD5E-422F-443E-B2DD-23EFA0D0F2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7" name="Line 277">
                <a:extLst>
                  <a:ext uri="{FF2B5EF4-FFF2-40B4-BE49-F238E27FC236}">
                    <a16:creationId xmlns:a16="http://schemas.microsoft.com/office/drawing/2014/main" id="{0D01BBA0-B624-4089-B303-3059966EB3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8" name="Oval 278">
                <a:extLst>
                  <a:ext uri="{FF2B5EF4-FFF2-40B4-BE49-F238E27FC236}">
                    <a16:creationId xmlns:a16="http://schemas.microsoft.com/office/drawing/2014/main" id="{276D45F7-9087-46C3-BC4B-F507D95309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9" name="Oval 279">
                <a:extLst>
                  <a:ext uri="{FF2B5EF4-FFF2-40B4-BE49-F238E27FC236}">
                    <a16:creationId xmlns:a16="http://schemas.microsoft.com/office/drawing/2014/main" id="{7C325B46-50C4-46AB-80FA-83818A38CB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0" name="Oval 280">
                <a:extLst>
                  <a:ext uri="{FF2B5EF4-FFF2-40B4-BE49-F238E27FC236}">
                    <a16:creationId xmlns:a16="http://schemas.microsoft.com/office/drawing/2014/main" id="{B6D83937-D4ED-41FC-88AD-995A4FB659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1" name="Oval 281">
                <a:extLst>
                  <a:ext uri="{FF2B5EF4-FFF2-40B4-BE49-F238E27FC236}">
                    <a16:creationId xmlns:a16="http://schemas.microsoft.com/office/drawing/2014/main" id="{D5132EDF-6C5D-4358-9954-8D54F5E0F7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2" name="Oval 282">
                <a:extLst>
                  <a:ext uri="{FF2B5EF4-FFF2-40B4-BE49-F238E27FC236}">
                    <a16:creationId xmlns:a16="http://schemas.microsoft.com/office/drawing/2014/main" id="{E52467F8-4F9B-443B-B531-D0E9F03C17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3" name="Oval 283">
                <a:extLst>
                  <a:ext uri="{FF2B5EF4-FFF2-40B4-BE49-F238E27FC236}">
                    <a16:creationId xmlns:a16="http://schemas.microsoft.com/office/drawing/2014/main" id="{0A98276C-9750-4486-B56E-BAF3AC8D7D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4" name="Oval 284">
                <a:extLst>
                  <a:ext uri="{FF2B5EF4-FFF2-40B4-BE49-F238E27FC236}">
                    <a16:creationId xmlns:a16="http://schemas.microsoft.com/office/drawing/2014/main" id="{99345C33-A6DD-472F-8BD0-C3F8032909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5" name="Oval 285">
                <a:extLst>
                  <a:ext uri="{FF2B5EF4-FFF2-40B4-BE49-F238E27FC236}">
                    <a16:creationId xmlns:a16="http://schemas.microsoft.com/office/drawing/2014/main" id="{81CBEF20-7BE9-4834-B1D0-0ACF48FA68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6" name="Oval 286">
                <a:extLst>
                  <a:ext uri="{FF2B5EF4-FFF2-40B4-BE49-F238E27FC236}">
                    <a16:creationId xmlns:a16="http://schemas.microsoft.com/office/drawing/2014/main" id="{55A04CB8-CDBD-4C00-8349-0802DE3E5F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7" name="Oval 287">
                <a:extLst>
                  <a:ext uri="{FF2B5EF4-FFF2-40B4-BE49-F238E27FC236}">
                    <a16:creationId xmlns:a16="http://schemas.microsoft.com/office/drawing/2014/main" id="{E97BF032-67B2-429C-9FBE-828FBCDA82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8" name="Line 288">
                <a:extLst>
                  <a:ext uri="{FF2B5EF4-FFF2-40B4-BE49-F238E27FC236}">
                    <a16:creationId xmlns:a16="http://schemas.microsoft.com/office/drawing/2014/main" id="{91865D51-2F96-482E-811A-22BBD7018E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9" name="Line 289">
                <a:extLst>
                  <a:ext uri="{FF2B5EF4-FFF2-40B4-BE49-F238E27FC236}">
                    <a16:creationId xmlns:a16="http://schemas.microsoft.com/office/drawing/2014/main" id="{382E9904-83DE-453A-8B9A-0584E0E51D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0" name="Line 290">
                <a:extLst>
                  <a:ext uri="{FF2B5EF4-FFF2-40B4-BE49-F238E27FC236}">
                    <a16:creationId xmlns:a16="http://schemas.microsoft.com/office/drawing/2014/main" id="{F612C747-D141-4E3A-9954-1CC5BF3677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521" name="AutoShape 291">
                <a:extLst>
                  <a:ext uri="{FF2B5EF4-FFF2-40B4-BE49-F238E27FC236}">
                    <a16:creationId xmlns:a16="http://schemas.microsoft.com/office/drawing/2014/main" id="{A6AF8DF7-DF57-4F05-AF23-0FBAAAAE36B3}"/>
                  </a:ext>
                </a:extLst>
              </p:cNvPr>
              <p:cNvCxnSpPr>
                <a:cxnSpLocks noChangeAspect="1" noChangeShapeType="1"/>
                <a:stCxn id="530" idx="0"/>
                <a:endCxn id="526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22" name="Rectangle 292">
                <a:extLst>
                  <a:ext uri="{FF2B5EF4-FFF2-40B4-BE49-F238E27FC236}">
                    <a16:creationId xmlns:a16="http://schemas.microsoft.com/office/drawing/2014/main" id="{C7DCCD91-2548-42DF-9343-4F510C326E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3" name="Rectangle 293">
                <a:extLst>
                  <a:ext uri="{FF2B5EF4-FFF2-40B4-BE49-F238E27FC236}">
                    <a16:creationId xmlns:a16="http://schemas.microsoft.com/office/drawing/2014/main" id="{3C553293-89F2-42DB-A2FD-659E81FF05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4" name="Rectangle 294">
                <a:extLst>
                  <a:ext uri="{FF2B5EF4-FFF2-40B4-BE49-F238E27FC236}">
                    <a16:creationId xmlns:a16="http://schemas.microsoft.com/office/drawing/2014/main" id="{EDA22683-3E49-49FC-97F8-3B8A3D75F0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5" name="Rectangle 295">
                <a:extLst>
                  <a:ext uri="{FF2B5EF4-FFF2-40B4-BE49-F238E27FC236}">
                    <a16:creationId xmlns:a16="http://schemas.microsoft.com/office/drawing/2014/main" id="{6215CD76-E0B3-4877-BCC0-F4C3AC9624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6" name="Rectangle 296">
                <a:extLst>
                  <a:ext uri="{FF2B5EF4-FFF2-40B4-BE49-F238E27FC236}">
                    <a16:creationId xmlns:a16="http://schemas.microsoft.com/office/drawing/2014/main" id="{F0ACE849-FE2D-4EBB-811A-E12849952E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7" name="Rectangle 297">
                <a:extLst>
                  <a:ext uri="{FF2B5EF4-FFF2-40B4-BE49-F238E27FC236}">
                    <a16:creationId xmlns:a16="http://schemas.microsoft.com/office/drawing/2014/main" id="{FF52F32D-7F51-4490-8307-B42E6BA84F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8" name="Rectangle 298">
                <a:extLst>
                  <a:ext uri="{FF2B5EF4-FFF2-40B4-BE49-F238E27FC236}">
                    <a16:creationId xmlns:a16="http://schemas.microsoft.com/office/drawing/2014/main" id="{27BEB7CB-B443-44E9-82DB-31A2E46BEA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9" name="Rectangle 299">
                <a:extLst>
                  <a:ext uri="{FF2B5EF4-FFF2-40B4-BE49-F238E27FC236}">
                    <a16:creationId xmlns:a16="http://schemas.microsoft.com/office/drawing/2014/main" id="{8AACA531-D39F-4613-ACBF-044A254A57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0" name="Rectangle 300">
                <a:extLst>
                  <a:ext uri="{FF2B5EF4-FFF2-40B4-BE49-F238E27FC236}">
                    <a16:creationId xmlns:a16="http://schemas.microsoft.com/office/drawing/2014/main" id="{E7E6C3F2-E883-4A5C-BEB6-0AB66E139E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1" name="Rectangle 301">
                <a:extLst>
                  <a:ext uri="{FF2B5EF4-FFF2-40B4-BE49-F238E27FC236}">
                    <a16:creationId xmlns:a16="http://schemas.microsoft.com/office/drawing/2014/main" id="{F1BD22FA-FFA6-430F-8366-5C064DBE70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32" name="AutoShape 302">
                <a:extLst>
                  <a:ext uri="{FF2B5EF4-FFF2-40B4-BE49-F238E27FC236}">
                    <a16:creationId xmlns:a16="http://schemas.microsoft.com/office/drawing/2014/main" id="{E3424016-905C-41F6-9392-17F023451DCD}"/>
                  </a:ext>
                </a:extLst>
              </p:cNvPr>
              <p:cNvCxnSpPr>
                <a:cxnSpLocks noChangeAspect="1" noChangeShapeType="1"/>
                <a:stCxn id="531" idx="3"/>
                <a:endCxn id="531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3" name="AutoShape 303">
                <a:extLst>
                  <a:ext uri="{FF2B5EF4-FFF2-40B4-BE49-F238E27FC236}">
                    <a16:creationId xmlns:a16="http://schemas.microsoft.com/office/drawing/2014/main" id="{5772E402-EBF4-4294-9A31-7C9619354419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4" name="AutoShape 304">
                <a:extLst>
                  <a:ext uri="{FF2B5EF4-FFF2-40B4-BE49-F238E27FC236}">
                    <a16:creationId xmlns:a16="http://schemas.microsoft.com/office/drawing/2014/main" id="{3C0E0A46-7836-4ECD-A541-82BFA51006D1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5" name="AutoShape 305">
                <a:extLst>
                  <a:ext uri="{FF2B5EF4-FFF2-40B4-BE49-F238E27FC236}">
                    <a16:creationId xmlns:a16="http://schemas.microsoft.com/office/drawing/2014/main" id="{AF2E0023-E748-4A39-A048-9CCD73FB15BF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6" name="AutoShape 306">
                <a:extLst>
                  <a:ext uri="{FF2B5EF4-FFF2-40B4-BE49-F238E27FC236}">
                    <a16:creationId xmlns:a16="http://schemas.microsoft.com/office/drawing/2014/main" id="{C3F706A8-63E4-4AFC-8E7E-62FB84E648DF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7" name="AutoShape 307">
                <a:extLst>
                  <a:ext uri="{FF2B5EF4-FFF2-40B4-BE49-F238E27FC236}">
                    <a16:creationId xmlns:a16="http://schemas.microsoft.com/office/drawing/2014/main" id="{54367535-1CF6-4743-AE8B-69AD87AF03B7}"/>
                  </a:ext>
                </a:extLst>
              </p:cNvPr>
              <p:cNvCxnSpPr>
                <a:cxnSpLocks noChangeAspect="1" noChangeShapeType="1"/>
                <a:stCxn id="524" idx="3"/>
                <a:endCxn id="524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8" name="AutoShape 308">
                <a:extLst>
                  <a:ext uri="{FF2B5EF4-FFF2-40B4-BE49-F238E27FC236}">
                    <a16:creationId xmlns:a16="http://schemas.microsoft.com/office/drawing/2014/main" id="{8BC0BC75-754F-467C-92B7-F9633AA9D838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9" name="AutoShape 309">
                <a:extLst>
                  <a:ext uri="{FF2B5EF4-FFF2-40B4-BE49-F238E27FC236}">
                    <a16:creationId xmlns:a16="http://schemas.microsoft.com/office/drawing/2014/main" id="{EE1E356A-3E79-4AF6-B714-A415D8AF7873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0" name="AutoShape 310">
                <a:extLst>
                  <a:ext uri="{FF2B5EF4-FFF2-40B4-BE49-F238E27FC236}">
                    <a16:creationId xmlns:a16="http://schemas.microsoft.com/office/drawing/2014/main" id="{459FF900-7DE2-4DFD-90C8-B0541E0C8F94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1" name="AutoShape 311">
                <a:extLst>
                  <a:ext uri="{FF2B5EF4-FFF2-40B4-BE49-F238E27FC236}">
                    <a16:creationId xmlns:a16="http://schemas.microsoft.com/office/drawing/2014/main" id="{FC158800-E434-4355-A5C1-D3BE028DFFF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2" name="AutoShape 312">
                <a:extLst>
                  <a:ext uri="{FF2B5EF4-FFF2-40B4-BE49-F238E27FC236}">
                    <a16:creationId xmlns:a16="http://schemas.microsoft.com/office/drawing/2014/main" id="{04A03D83-8CAB-436F-844F-295BAC7C5EA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3" name="AutoShape 313">
                <a:extLst>
                  <a:ext uri="{FF2B5EF4-FFF2-40B4-BE49-F238E27FC236}">
                    <a16:creationId xmlns:a16="http://schemas.microsoft.com/office/drawing/2014/main" id="{4EEF8E2F-0EF1-4C4C-9BEF-256FDCB5D160}"/>
                  </a:ext>
                </a:extLst>
              </p:cNvPr>
              <p:cNvCxnSpPr>
                <a:cxnSpLocks noChangeAspect="1" noChangeShapeType="1"/>
                <a:stCxn id="524" idx="1"/>
                <a:endCxn id="524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44" name="Line 314">
                <a:extLst>
                  <a:ext uri="{FF2B5EF4-FFF2-40B4-BE49-F238E27FC236}">
                    <a16:creationId xmlns:a16="http://schemas.microsoft.com/office/drawing/2014/main" id="{61D6BC4B-A286-41CC-9F8A-46DF3C6CC6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5" name="Line 315">
                <a:extLst>
                  <a:ext uri="{FF2B5EF4-FFF2-40B4-BE49-F238E27FC236}">
                    <a16:creationId xmlns:a16="http://schemas.microsoft.com/office/drawing/2014/main" id="{560B81A3-4C7F-4E2A-BD81-1E72978365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6" name="Line 316">
                <a:extLst>
                  <a:ext uri="{FF2B5EF4-FFF2-40B4-BE49-F238E27FC236}">
                    <a16:creationId xmlns:a16="http://schemas.microsoft.com/office/drawing/2014/main" id="{C6669B4E-24AC-4242-869A-7868C06B8D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7" name="Line 317">
                <a:extLst>
                  <a:ext uri="{FF2B5EF4-FFF2-40B4-BE49-F238E27FC236}">
                    <a16:creationId xmlns:a16="http://schemas.microsoft.com/office/drawing/2014/main" id="{05B04378-33C1-4ED6-A56C-44E1346444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8" name="Line 318">
                <a:extLst>
                  <a:ext uri="{FF2B5EF4-FFF2-40B4-BE49-F238E27FC236}">
                    <a16:creationId xmlns:a16="http://schemas.microsoft.com/office/drawing/2014/main" id="{655E8187-D9B9-4503-9C4C-A4A73C58C7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9" name="Line 319">
                <a:extLst>
                  <a:ext uri="{FF2B5EF4-FFF2-40B4-BE49-F238E27FC236}">
                    <a16:creationId xmlns:a16="http://schemas.microsoft.com/office/drawing/2014/main" id="{B2ADCE41-D467-4D64-9384-C1A45481AE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0" name="Line 320">
                <a:extLst>
                  <a:ext uri="{FF2B5EF4-FFF2-40B4-BE49-F238E27FC236}">
                    <a16:creationId xmlns:a16="http://schemas.microsoft.com/office/drawing/2014/main" id="{17D9303D-632B-433A-B104-FD129CDC51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1" name="Line 321">
                <a:extLst>
                  <a:ext uri="{FF2B5EF4-FFF2-40B4-BE49-F238E27FC236}">
                    <a16:creationId xmlns:a16="http://schemas.microsoft.com/office/drawing/2014/main" id="{68E252C4-B379-4B2F-B236-D883F6754A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2" name="Line 322">
                <a:extLst>
                  <a:ext uri="{FF2B5EF4-FFF2-40B4-BE49-F238E27FC236}">
                    <a16:creationId xmlns:a16="http://schemas.microsoft.com/office/drawing/2014/main" id="{91AB843A-AC45-4E8B-B1E9-12344E3A70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3" name="Line 323">
                <a:extLst>
                  <a:ext uri="{FF2B5EF4-FFF2-40B4-BE49-F238E27FC236}">
                    <a16:creationId xmlns:a16="http://schemas.microsoft.com/office/drawing/2014/main" id="{215DA01E-A847-494D-9323-01D099F382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4" name="Line 324">
                <a:extLst>
                  <a:ext uri="{FF2B5EF4-FFF2-40B4-BE49-F238E27FC236}">
                    <a16:creationId xmlns:a16="http://schemas.microsoft.com/office/drawing/2014/main" id="{2CEDE2FA-C6D3-43A7-9523-E316792F0A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5" name="Line 325">
                <a:extLst>
                  <a:ext uri="{FF2B5EF4-FFF2-40B4-BE49-F238E27FC236}">
                    <a16:creationId xmlns:a16="http://schemas.microsoft.com/office/drawing/2014/main" id="{5C830E8E-318F-435A-83D8-AC84470B09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6" name="Line 326">
                <a:extLst>
                  <a:ext uri="{FF2B5EF4-FFF2-40B4-BE49-F238E27FC236}">
                    <a16:creationId xmlns:a16="http://schemas.microsoft.com/office/drawing/2014/main" id="{911EFCB9-C7E3-48F0-AF87-7FCD6C26E9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7" name="Line 327">
                <a:extLst>
                  <a:ext uri="{FF2B5EF4-FFF2-40B4-BE49-F238E27FC236}">
                    <a16:creationId xmlns:a16="http://schemas.microsoft.com/office/drawing/2014/main" id="{5FC6E54A-E95E-43BC-B8F3-174EA85487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8" name="Oval 328">
                <a:extLst>
                  <a:ext uri="{FF2B5EF4-FFF2-40B4-BE49-F238E27FC236}">
                    <a16:creationId xmlns:a16="http://schemas.microsoft.com/office/drawing/2014/main" id="{8FB12F2A-6140-426C-AF52-DFEB74E8E1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9" name="Oval 329">
                <a:extLst>
                  <a:ext uri="{FF2B5EF4-FFF2-40B4-BE49-F238E27FC236}">
                    <a16:creationId xmlns:a16="http://schemas.microsoft.com/office/drawing/2014/main" id="{F0D51EE7-0C22-44C3-9FC8-8C2CCA591E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0" name="Oval 330">
                <a:extLst>
                  <a:ext uri="{FF2B5EF4-FFF2-40B4-BE49-F238E27FC236}">
                    <a16:creationId xmlns:a16="http://schemas.microsoft.com/office/drawing/2014/main" id="{01BC4561-C5BB-4905-93EC-3D837A795F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1" name="Oval 331">
                <a:extLst>
                  <a:ext uri="{FF2B5EF4-FFF2-40B4-BE49-F238E27FC236}">
                    <a16:creationId xmlns:a16="http://schemas.microsoft.com/office/drawing/2014/main" id="{03F6477A-5735-4234-9A5E-499E6624FC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2" name="Oval 332">
                <a:extLst>
                  <a:ext uri="{FF2B5EF4-FFF2-40B4-BE49-F238E27FC236}">
                    <a16:creationId xmlns:a16="http://schemas.microsoft.com/office/drawing/2014/main" id="{2EBCC406-F603-467D-9AA9-470E89282B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3" name="Oval 333">
                <a:extLst>
                  <a:ext uri="{FF2B5EF4-FFF2-40B4-BE49-F238E27FC236}">
                    <a16:creationId xmlns:a16="http://schemas.microsoft.com/office/drawing/2014/main" id="{BB216B63-BA82-435B-A294-B867C95B22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4" name="Oval 334">
                <a:extLst>
                  <a:ext uri="{FF2B5EF4-FFF2-40B4-BE49-F238E27FC236}">
                    <a16:creationId xmlns:a16="http://schemas.microsoft.com/office/drawing/2014/main" id="{1D2BFAE5-A575-4B3C-98E6-3A4531A424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5" name="Oval 335">
                <a:extLst>
                  <a:ext uri="{FF2B5EF4-FFF2-40B4-BE49-F238E27FC236}">
                    <a16:creationId xmlns:a16="http://schemas.microsoft.com/office/drawing/2014/main" id="{1E39A4F2-08C6-4F98-BD34-4348D5B739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6" name="Oval 336">
                <a:extLst>
                  <a:ext uri="{FF2B5EF4-FFF2-40B4-BE49-F238E27FC236}">
                    <a16:creationId xmlns:a16="http://schemas.microsoft.com/office/drawing/2014/main" id="{671FCB0F-5A2D-4B9D-943E-8BB5BAF128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7" name="Oval 337">
                <a:extLst>
                  <a:ext uri="{FF2B5EF4-FFF2-40B4-BE49-F238E27FC236}">
                    <a16:creationId xmlns:a16="http://schemas.microsoft.com/office/drawing/2014/main" id="{6F5EBA44-44C9-4EEF-A678-BBFB84ECFF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8" name="Line 338">
                <a:extLst>
                  <a:ext uri="{FF2B5EF4-FFF2-40B4-BE49-F238E27FC236}">
                    <a16:creationId xmlns:a16="http://schemas.microsoft.com/office/drawing/2014/main" id="{3120E588-D8CD-4A34-9897-C40712D37A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69" name="Line 339">
                <a:extLst>
                  <a:ext uri="{FF2B5EF4-FFF2-40B4-BE49-F238E27FC236}">
                    <a16:creationId xmlns:a16="http://schemas.microsoft.com/office/drawing/2014/main" id="{F26EC97F-F8A1-448E-8AE9-5F986AFBBE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70" name="Line 340">
                <a:extLst>
                  <a:ext uri="{FF2B5EF4-FFF2-40B4-BE49-F238E27FC236}">
                    <a16:creationId xmlns:a16="http://schemas.microsoft.com/office/drawing/2014/main" id="{3376D00C-CFBD-465E-874E-F7C53784F7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571" name="AutoShape 341">
                <a:extLst>
                  <a:ext uri="{FF2B5EF4-FFF2-40B4-BE49-F238E27FC236}">
                    <a16:creationId xmlns:a16="http://schemas.microsoft.com/office/drawing/2014/main" id="{9A61D4D8-07B1-4336-A402-D89D3D5EDF23}"/>
                  </a:ext>
                </a:extLst>
              </p:cNvPr>
              <p:cNvCxnSpPr>
                <a:cxnSpLocks noChangeAspect="1" noChangeShapeType="1"/>
                <a:stCxn id="580" idx="0"/>
                <a:endCxn id="576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72" name="Rectangle 342">
                <a:extLst>
                  <a:ext uri="{FF2B5EF4-FFF2-40B4-BE49-F238E27FC236}">
                    <a16:creationId xmlns:a16="http://schemas.microsoft.com/office/drawing/2014/main" id="{EEDE33A1-BF8A-4439-9EAA-891E21E01B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3" name="Rectangle 343">
                <a:extLst>
                  <a:ext uri="{FF2B5EF4-FFF2-40B4-BE49-F238E27FC236}">
                    <a16:creationId xmlns:a16="http://schemas.microsoft.com/office/drawing/2014/main" id="{071085DC-3180-4938-90EF-7462298C9D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4" name="Rectangle 344">
                <a:extLst>
                  <a:ext uri="{FF2B5EF4-FFF2-40B4-BE49-F238E27FC236}">
                    <a16:creationId xmlns:a16="http://schemas.microsoft.com/office/drawing/2014/main" id="{B5F88866-DAE2-40F4-9A4F-C32EE72DBA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" name="Rectangle 345">
                <a:extLst>
                  <a:ext uri="{FF2B5EF4-FFF2-40B4-BE49-F238E27FC236}">
                    <a16:creationId xmlns:a16="http://schemas.microsoft.com/office/drawing/2014/main" id="{0F6563FA-D056-4066-9E34-8EE3558416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6" name="Rectangle 346">
                <a:extLst>
                  <a:ext uri="{FF2B5EF4-FFF2-40B4-BE49-F238E27FC236}">
                    <a16:creationId xmlns:a16="http://schemas.microsoft.com/office/drawing/2014/main" id="{8D114B68-C5B1-4486-BDF8-AEFA532C25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7" name="Rectangle 347">
                <a:extLst>
                  <a:ext uri="{FF2B5EF4-FFF2-40B4-BE49-F238E27FC236}">
                    <a16:creationId xmlns:a16="http://schemas.microsoft.com/office/drawing/2014/main" id="{0163294A-EE37-4277-8783-B4835C9460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8" name="Rectangle 348">
                <a:extLst>
                  <a:ext uri="{FF2B5EF4-FFF2-40B4-BE49-F238E27FC236}">
                    <a16:creationId xmlns:a16="http://schemas.microsoft.com/office/drawing/2014/main" id="{A4854EB7-AE39-447C-B08F-02F331A010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9" name="Rectangle 349">
                <a:extLst>
                  <a:ext uri="{FF2B5EF4-FFF2-40B4-BE49-F238E27FC236}">
                    <a16:creationId xmlns:a16="http://schemas.microsoft.com/office/drawing/2014/main" id="{1E604CC3-898B-4D77-AB2A-A85DB7DBFE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0" name="Rectangle 350">
                <a:extLst>
                  <a:ext uri="{FF2B5EF4-FFF2-40B4-BE49-F238E27FC236}">
                    <a16:creationId xmlns:a16="http://schemas.microsoft.com/office/drawing/2014/main" id="{2FBB771F-95C3-4B3B-8182-3CD12EA582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1" name="Rectangle 351">
                <a:extLst>
                  <a:ext uri="{FF2B5EF4-FFF2-40B4-BE49-F238E27FC236}">
                    <a16:creationId xmlns:a16="http://schemas.microsoft.com/office/drawing/2014/main" id="{368D3813-E72C-4B53-944F-2F8C880A8C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82" name="AutoShape 352">
                <a:extLst>
                  <a:ext uri="{FF2B5EF4-FFF2-40B4-BE49-F238E27FC236}">
                    <a16:creationId xmlns:a16="http://schemas.microsoft.com/office/drawing/2014/main" id="{8A8C6036-9CCE-4724-A15F-9D2992FAFC67}"/>
                  </a:ext>
                </a:extLst>
              </p:cNvPr>
              <p:cNvCxnSpPr>
                <a:cxnSpLocks noChangeAspect="1" noChangeShapeType="1"/>
                <a:stCxn id="581" idx="3"/>
                <a:endCxn id="581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3" name="AutoShape 353">
                <a:extLst>
                  <a:ext uri="{FF2B5EF4-FFF2-40B4-BE49-F238E27FC236}">
                    <a16:creationId xmlns:a16="http://schemas.microsoft.com/office/drawing/2014/main" id="{A9112317-09FE-4A6E-B91F-78D2869041D2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4" name="AutoShape 354">
                <a:extLst>
                  <a:ext uri="{FF2B5EF4-FFF2-40B4-BE49-F238E27FC236}">
                    <a16:creationId xmlns:a16="http://schemas.microsoft.com/office/drawing/2014/main" id="{E075197D-41F5-4139-BF68-C58B3A1A4C97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5" name="AutoShape 355">
                <a:extLst>
                  <a:ext uri="{FF2B5EF4-FFF2-40B4-BE49-F238E27FC236}">
                    <a16:creationId xmlns:a16="http://schemas.microsoft.com/office/drawing/2014/main" id="{B5A29190-10D0-4C33-84E2-D493B6DC809F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6" name="AutoShape 356">
                <a:extLst>
                  <a:ext uri="{FF2B5EF4-FFF2-40B4-BE49-F238E27FC236}">
                    <a16:creationId xmlns:a16="http://schemas.microsoft.com/office/drawing/2014/main" id="{7AD59F14-5760-48FA-90A8-C624610BCA85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7" name="AutoShape 357">
                <a:extLst>
                  <a:ext uri="{FF2B5EF4-FFF2-40B4-BE49-F238E27FC236}">
                    <a16:creationId xmlns:a16="http://schemas.microsoft.com/office/drawing/2014/main" id="{D67144C9-801A-4C23-BB22-8C9BD42A6955}"/>
                  </a:ext>
                </a:extLst>
              </p:cNvPr>
              <p:cNvCxnSpPr>
                <a:cxnSpLocks noChangeAspect="1" noChangeShapeType="1"/>
                <a:stCxn id="574" idx="3"/>
                <a:endCxn id="574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8" name="AutoShape 358">
                <a:extLst>
                  <a:ext uri="{FF2B5EF4-FFF2-40B4-BE49-F238E27FC236}">
                    <a16:creationId xmlns:a16="http://schemas.microsoft.com/office/drawing/2014/main" id="{A6A270FF-19DB-49B2-BEFE-86A3B1491F18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9" name="AutoShape 359">
                <a:extLst>
                  <a:ext uri="{FF2B5EF4-FFF2-40B4-BE49-F238E27FC236}">
                    <a16:creationId xmlns:a16="http://schemas.microsoft.com/office/drawing/2014/main" id="{14F2E24B-7A7A-49C6-BC65-B83625F59426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0" name="AutoShape 360">
                <a:extLst>
                  <a:ext uri="{FF2B5EF4-FFF2-40B4-BE49-F238E27FC236}">
                    <a16:creationId xmlns:a16="http://schemas.microsoft.com/office/drawing/2014/main" id="{054EA5F2-59C1-42DA-80E9-013131E913D0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1" name="AutoShape 361">
                <a:extLst>
                  <a:ext uri="{FF2B5EF4-FFF2-40B4-BE49-F238E27FC236}">
                    <a16:creationId xmlns:a16="http://schemas.microsoft.com/office/drawing/2014/main" id="{A8684675-3FFA-4457-953D-01FA0D1334A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2" name="AutoShape 362">
                <a:extLst>
                  <a:ext uri="{FF2B5EF4-FFF2-40B4-BE49-F238E27FC236}">
                    <a16:creationId xmlns:a16="http://schemas.microsoft.com/office/drawing/2014/main" id="{AC5A98F2-B190-44ED-8891-ED1679B4598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3" name="AutoShape 363">
                <a:extLst>
                  <a:ext uri="{FF2B5EF4-FFF2-40B4-BE49-F238E27FC236}">
                    <a16:creationId xmlns:a16="http://schemas.microsoft.com/office/drawing/2014/main" id="{D7DB98E1-7AE8-4968-B444-B3534B7C55BB}"/>
                  </a:ext>
                </a:extLst>
              </p:cNvPr>
              <p:cNvCxnSpPr>
                <a:cxnSpLocks noChangeAspect="1" noChangeShapeType="1"/>
                <a:stCxn id="574" idx="1"/>
                <a:endCxn id="574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94" name="Line 364">
                <a:extLst>
                  <a:ext uri="{FF2B5EF4-FFF2-40B4-BE49-F238E27FC236}">
                    <a16:creationId xmlns:a16="http://schemas.microsoft.com/office/drawing/2014/main" id="{209DF192-DEA9-432C-9DFB-94EE925163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5" name="Line 365">
                <a:extLst>
                  <a:ext uri="{FF2B5EF4-FFF2-40B4-BE49-F238E27FC236}">
                    <a16:creationId xmlns:a16="http://schemas.microsoft.com/office/drawing/2014/main" id="{B65D6F7D-1C4A-4544-93FA-7A70C55BAD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6" name="Line 366">
                <a:extLst>
                  <a:ext uri="{FF2B5EF4-FFF2-40B4-BE49-F238E27FC236}">
                    <a16:creationId xmlns:a16="http://schemas.microsoft.com/office/drawing/2014/main" id="{C300F803-E505-4F85-806C-3E7EB5110A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7" name="Line 367">
                <a:extLst>
                  <a:ext uri="{FF2B5EF4-FFF2-40B4-BE49-F238E27FC236}">
                    <a16:creationId xmlns:a16="http://schemas.microsoft.com/office/drawing/2014/main" id="{1CEEAA53-2545-497B-B68C-B8098FC2B6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8" name="Line 368">
                <a:extLst>
                  <a:ext uri="{FF2B5EF4-FFF2-40B4-BE49-F238E27FC236}">
                    <a16:creationId xmlns:a16="http://schemas.microsoft.com/office/drawing/2014/main" id="{FCAFC42F-3D34-4152-A46F-FABD826B21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9" name="Line 369">
                <a:extLst>
                  <a:ext uri="{FF2B5EF4-FFF2-40B4-BE49-F238E27FC236}">
                    <a16:creationId xmlns:a16="http://schemas.microsoft.com/office/drawing/2014/main" id="{AE33D0E4-BC91-4492-B3BF-6E669EED4A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0" name="Line 370">
                <a:extLst>
                  <a:ext uri="{FF2B5EF4-FFF2-40B4-BE49-F238E27FC236}">
                    <a16:creationId xmlns:a16="http://schemas.microsoft.com/office/drawing/2014/main" id="{B21D7788-7131-43D9-AE24-EFE69E8A39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1" name="Line 371">
                <a:extLst>
                  <a:ext uri="{FF2B5EF4-FFF2-40B4-BE49-F238E27FC236}">
                    <a16:creationId xmlns:a16="http://schemas.microsoft.com/office/drawing/2014/main" id="{CE461ECF-B877-4A4B-B8FD-C5FC263B06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2" name="Line 372">
                <a:extLst>
                  <a:ext uri="{FF2B5EF4-FFF2-40B4-BE49-F238E27FC236}">
                    <a16:creationId xmlns:a16="http://schemas.microsoft.com/office/drawing/2014/main" id="{18F9B6B9-DFB3-4466-800A-B0A9B53752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3" name="Line 373">
                <a:extLst>
                  <a:ext uri="{FF2B5EF4-FFF2-40B4-BE49-F238E27FC236}">
                    <a16:creationId xmlns:a16="http://schemas.microsoft.com/office/drawing/2014/main" id="{E06626DB-5426-4E3E-A23C-71EE479CE6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4" name="Line 374">
                <a:extLst>
                  <a:ext uri="{FF2B5EF4-FFF2-40B4-BE49-F238E27FC236}">
                    <a16:creationId xmlns:a16="http://schemas.microsoft.com/office/drawing/2014/main" id="{061E9208-5EE4-4D25-82A6-1BD7D019EC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5" name="Line 375">
                <a:extLst>
                  <a:ext uri="{FF2B5EF4-FFF2-40B4-BE49-F238E27FC236}">
                    <a16:creationId xmlns:a16="http://schemas.microsoft.com/office/drawing/2014/main" id="{169FE8EB-EC1D-4E28-9672-3674643F68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6" name="Line 376">
                <a:extLst>
                  <a:ext uri="{FF2B5EF4-FFF2-40B4-BE49-F238E27FC236}">
                    <a16:creationId xmlns:a16="http://schemas.microsoft.com/office/drawing/2014/main" id="{429C9F9D-B656-45EF-A050-85311AC0D7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7" name="Line 377">
                <a:extLst>
                  <a:ext uri="{FF2B5EF4-FFF2-40B4-BE49-F238E27FC236}">
                    <a16:creationId xmlns:a16="http://schemas.microsoft.com/office/drawing/2014/main" id="{CB066CA6-88AF-49AC-9845-F37FAA998E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8" name="Oval 378">
                <a:extLst>
                  <a:ext uri="{FF2B5EF4-FFF2-40B4-BE49-F238E27FC236}">
                    <a16:creationId xmlns:a16="http://schemas.microsoft.com/office/drawing/2014/main" id="{7053F3A4-2FC3-4D08-89EB-E32676381D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" name="Oval 379">
                <a:extLst>
                  <a:ext uri="{FF2B5EF4-FFF2-40B4-BE49-F238E27FC236}">
                    <a16:creationId xmlns:a16="http://schemas.microsoft.com/office/drawing/2014/main" id="{3A856222-4064-47D2-9F07-8E978BC863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" name="Oval 380">
                <a:extLst>
                  <a:ext uri="{FF2B5EF4-FFF2-40B4-BE49-F238E27FC236}">
                    <a16:creationId xmlns:a16="http://schemas.microsoft.com/office/drawing/2014/main" id="{60A72798-0CF4-4BF7-9FF7-EF54FFA75F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" name="Oval 381">
                <a:extLst>
                  <a:ext uri="{FF2B5EF4-FFF2-40B4-BE49-F238E27FC236}">
                    <a16:creationId xmlns:a16="http://schemas.microsoft.com/office/drawing/2014/main" id="{5CD1C793-79D9-49BF-B5CE-5A75916DE7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" name="Oval 382">
                <a:extLst>
                  <a:ext uri="{FF2B5EF4-FFF2-40B4-BE49-F238E27FC236}">
                    <a16:creationId xmlns:a16="http://schemas.microsoft.com/office/drawing/2014/main" id="{BE7B4EA9-70F5-4D31-8B75-7F104E776C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3" name="Oval 383">
                <a:extLst>
                  <a:ext uri="{FF2B5EF4-FFF2-40B4-BE49-F238E27FC236}">
                    <a16:creationId xmlns:a16="http://schemas.microsoft.com/office/drawing/2014/main" id="{7EAA963C-B97E-4D7A-8361-F1FA7D56B2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4" name="Oval 384">
                <a:extLst>
                  <a:ext uri="{FF2B5EF4-FFF2-40B4-BE49-F238E27FC236}">
                    <a16:creationId xmlns:a16="http://schemas.microsoft.com/office/drawing/2014/main" id="{F360BFDC-F2F9-4D6B-9C92-63D8A2D226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5" name="Oval 385">
                <a:extLst>
                  <a:ext uri="{FF2B5EF4-FFF2-40B4-BE49-F238E27FC236}">
                    <a16:creationId xmlns:a16="http://schemas.microsoft.com/office/drawing/2014/main" id="{118F1AFC-9D9A-41E5-A478-72CEC21B31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6" name="Oval 386">
                <a:extLst>
                  <a:ext uri="{FF2B5EF4-FFF2-40B4-BE49-F238E27FC236}">
                    <a16:creationId xmlns:a16="http://schemas.microsoft.com/office/drawing/2014/main" id="{9BACDC58-F9E0-4CC3-BFAA-8CA96B693B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7" name="Oval 387">
                <a:extLst>
                  <a:ext uri="{FF2B5EF4-FFF2-40B4-BE49-F238E27FC236}">
                    <a16:creationId xmlns:a16="http://schemas.microsoft.com/office/drawing/2014/main" id="{756D0F00-B1D7-41AC-8D8C-A6ABA2F32F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8" name="Line 388">
                <a:extLst>
                  <a:ext uri="{FF2B5EF4-FFF2-40B4-BE49-F238E27FC236}">
                    <a16:creationId xmlns:a16="http://schemas.microsoft.com/office/drawing/2014/main" id="{5703BCCC-99A1-4E8B-AB51-A2608211FB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9" name="Line 389">
                <a:extLst>
                  <a:ext uri="{FF2B5EF4-FFF2-40B4-BE49-F238E27FC236}">
                    <a16:creationId xmlns:a16="http://schemas.microsoft.com/office/drawing/2014/main" id="{653D1A15-EBCC-4753-A5F0-DE5091F508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0" name="Text Box 391">
                <a:extLst>
                  <a:ext uri="{FF2B5EF4-FFF2-40B4-BE49-F238E27FC236}">
                    <a16:creationId xmlns:a16="http://schemas.microsoft.com/office/drawing/2014/main" id="{C89F987B-8E27-456F-B7CF-1A206D9E15B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1" name="Text Box 392">
                <a:extLst>
                  <a:ext uri="{FF2B5EF4-FFF2-40B4-BE49-F238E27FC236}">
                    <a16:creationId xmlns:a16="http://schemas.microsoft.com/office/drawing/2014/main" id="{A8177199-4AFB-4421-9BF7-EE1A18ADEBB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2" name="Text Box 393">
                <a:extLst>
                  <a:ext uri="{FF2B5EF4-FFF2-40B4-BE49-F238E27FC236}">
                    <a16:creationId xmlns:a16="http://schemas.microsoft.com/office/drawing/2014/main" id="{4D2968D7-44D8-4AC2-866A-D6324F6FF55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3" name="Text Box 394">
                <a:extLst>
                  <a:ext uri="{FF2B5EF4-FFF2-40B4-BE49-F238E27FC236}">
                    <a16:creationId xmlns:a16="http://schemas.microsoft.com/office/drawing/2014/main" id="{C2D44B93-3F4A-4EF7-952A-0BD68C681B4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4" name="Text Box 395">
                <a:extLst>
                  <a:ext uri="{FF2B5EF4-FFF2-40B4-BE49-F238E27FC236}">
                    <a16:creationId xmlns:a16="http://schemas.microsoft.com/office/drawing/2014/main" id="{7AA4420C-A43C-49AA-BAE3-BE8D6777839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" name="Arc 396">
                <a:extLst>
                  <a:ext uri="{FF2B5EF4-FFF2-40B4-BE49-F238E27FC236}">
                    <a16:creationId xmlns:a16="http://schemas.microsoft.com/office/drawing/2014/main" id="{C83AD0F8-ECA3-4322-9E95-DC25D6A76D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38066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2">
            <a:extLst>
              <a:ext uri="{FF2B5EF4-FFF2-40B4-BE49-F238E27FC236}">
                <a16:creationId xmlns:a16="http://schemas.microsoft.com/office/drawing/2014/main" id="{B9A68A7D-C1A7-4482-9E32-6AFEB048786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885950" y="167653"/>
            <a:ext cx="8420100" cy="990600"/>
          </a:xfrm>
        </p:spPr>
        <p:txBody>
          <a:bodyPr>
            <a:normAutofit/>
          </a:bodyPr>
          <a:lstStyle/>
          <a:p>
            <a:pPr algn="ctr"/>
            <a:r>
              <a:rPr lang="en-GB" altLang="en-US" sz="3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 what is/are the antibody/</a:t>
            </a:r>
            <a:r>
              <a:rPr lang="en-GB" altLang="en-US" sz="3200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ies</a:t>
            </a:r>
            <a:r>
              <a:rPr lang="en-GB" altLang="en-US" sz="3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?</a:t>
            </a:r>
          </a:p>
        </p:txBody>
      </p:sp>
      <p:sp>
        <p:nvSpPr>
          <p:cNvPr id="243715" name="Rectangle 3">
            <a:extLst>
              <a:ext uri="{FF2B5EF4-FFF2-40B4-BE49-F238E27FC236}">
                <a16:creationId xmlns:a16="http://schemas.microsoft.com/office/drawing/2014/main" id="{AEF635B8-A1BE-4178-B5F4-A8E1E53FC89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38200" y="1253331"/>
            <a:ext cx="10515600" cy="4351338"/>
          </a:xfrm>
        </p:spPr>
        <p:txBody>
          <a:bodyPr/>
          <a:lstStyle/>
          <a:p>
            <a:pPr marL="609600" indent="-609600">
              <a:lnSpc>
                <a:spcPct val="80000"/>
              </a:lnSpc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Anti-D+C.</a:t>
            </a: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Anti-D.</a:t>
            </a: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Anti-D+E.</a:t>
            </a: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Anti-D+C+E.</a:t>
            </a: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Possibly something else.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E8714B0D-4970-4763-AE79-4152746935AF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9ADFEADC-E8A5-4270-8290-89CBE8C757C7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A7DA118F-A78C-49CD-B8DD-834899735A3B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297FE1BB-AAA0-441C-AC04-43EADBE4EDC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>
                <a:extLst>
                  <a:ext uri="{FF2B5EF4-FFF2-40B4-BE49-F238E27FC236}">
                    <a16:creationId xmlns:a16="http://schemas.microsoft.com/office/drawing/2014/main" id="{86FB3A39-0988-4A57-8090-33CC1FABD1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>
                <a:extLst>
                  <a:ext uri="{FF2B5EF4-FFF2-40B4-BE49-F238E27FC236}">
                    <a16:creationId xmlns:a16="http://schemas.microsoft.com/office/drawing/2014/main" id="{298AD73F-53AE-4DA3-B0B7-A39C511371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>
                <a:extLst>
                  <a:ext uri="{FF2B5EF4-FFF2-40B4-BE49-F238E27FC236}">
                    <a16:creationId xmlns:a16="http://schemas.microsoft.com/office/drawing/2014/main" id="{DBD3431B-457F-4376-8B67-10C9318D18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>
                <a:extLst>
                  <a:ext uri="{FF2B5EF4-FFF2-40B4-BE49-F238E27FC236}">
                    <a16:creationId xmlns:a16="http://schemas.microsoft.com/office/drawing/2014/main" id="{86D43CDA-BD63-47D0-95B6-A26249F2E1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>
                <a:extLst>
                  <a:ext uri="{FF2B5EF4-FFF2-40B4-BE49-F238E27FC236}">
                    <a16:creationId xmlns:a16="http://schemas.microsoft.com/office/drawing/2014/main" id="{C35F89AB-B45E-4C5A-A0C7-8AB60F3B63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>
                <a:extLst>
                  <a:ext uri="{FF2B5EF4-FFF2-40B4-BE49-F238E27FC236}">
                    <a16:creationId xmlns:a16="http://schemas.microsoft.com/office/drawing/2014/main" id="{6A2B85B0-CBBA-498E-9194-6963C940C1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>
                <a:extLst>
                  <a:ext uri="{FF2B5EF4-FFF2-40B4-BE49-F238E27FC236}">
                    <a16:creationId xmlns:a16="http://schemas.microsoft.com/office/drawing/2014/main" id="{5A4D05A3-B942-4C96-B4B9-57670C6D1F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>
                <a:extLst>
                  <a:ext uri="{FF2B5EF4-FFF2-40B4-BE49-F238E27FC236}">
                    <a16:creationId xmlns:a16="http://schemas.microsoft.com/office/drawing/2014/main" id="{5CD45E02-FEDE-486C-8D37-9D908E2FB0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>
                <a:extLst>
                  <a:ext uri="{FF2B5EF4-FFF2-40B4-BE49-F238E27FC236}">
                    <a16:creationId xmlns:a16="http://schemas.microsoft.com/office/drawing/2014/main" id="{5B917079-DA96-4E7B-AC55-729C5DE95D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>
                <a:extLst>
                  <a:ext uri="{FF2B5EF4-FFF2-40B4-BE49-F238E27FC236}">
                    <a16:creationId xmlns:a16="http://schemas.microsoft.com/office/drawing/2014/main" id="{E7E55954-859A-446C-B296-3D8C5E68FF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>
                <a:extLst>
                  <a:ext uri="{FF2B5EF4-FFF2-40B4-BE49-F238E27FC236}">
                    <a16:creationId xmlns:a16="http://schemas.microsoft.com/office/drawing/2014/main" id="{5F2F68A1-3BB1-4591-9159-630595EEF3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>
                <a:extLst>
                  <a:ext uri="{FF2B5EF4-FFF2-40B4-BE49-F238E27FC236}">
                    <a16:creationId xmlns:a16="http://schemas.microsoft.com/office/drawing/2014/main" id="{BF5EBBE4-E1FE-4D9F-9173-B67F301A2A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>
                <a:extLst>
                  <a:ext uri="{FF2B5EF4-FFF2-40B4-BE49-F238E27FC236}">
                    <a16:creationId xmlns:a16="http://schemas.microsoft.com/office/drawing/2014/main" id="{7B2999C6-A1C8-4B78-AD9A-75F6605CFE74}"/>
                  </a:ext>
                </a:extLst>
              </p:cNvPr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>
                <a:extLst>
                  <a:ext uri="{FF2B5EF4-FFF2-40B4-BE49-F238E27FC236}">
                    <a16:creationId xmlns:a16="http://schemas.microsoft.com/office/drawing/2014/main" id="{1411852F-61B0-49F6-9042-9DF2D42C1251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>
                <a:extLst>
                  <a:ext uri="{FF2B5EF4-FFF2-40B4-BE49-F238E27FC236}">
                    <a16:creationId xmlns:a16="http://schemas.microsoft.com/office/drawing/2014/main" id="{DC478A93-E639-4B8F-8B23-03A328048834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>
                <a:extLst>
                  <a:ext uri="{FF2B5EF4-FFF2-40B4-BE49-F238E27FC236}">
                    <a16:creationId xmlns:a16="http://schemas.microsoft.com/office/drawing/2014/main" id="{94C804E9-DD33-4DB0-AA0C-1A22CB9E7BCE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>
                <a:extLst>
                  <a:ext uri="{FF2B5EF4-FFF2-40B4-BE49-F238E27FC236}">
                    <a16:creationId xmlns:a16="http://schemas.microsoft.com/office/drawing/2014/main" id="{A5297E6C-B7E5-40DF-A3F2-278B5FDC2A59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>
                <a:extLst>
                  <a:ext uri="{FF2B5EF4-FFF2-40B4-BE49-F238E27FC236}">
                    <a16:creationId xmlns:a16="http://schemas.microsoft.com/office/drawing/2014/main" id="{61F3A627-D4C0-40DD-8E06-67A0A6FF5F96}"/>
                  </a:ext>
                </a:extLst>
              </p:cNvPr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>
                <a:extLst>
                  <a:ext uri="{FF2B5EF4-FFF2-40B4-BE49-F238E27FC236}">
                    <a16:creationId xmlns:a16="http://schemas.microsoft.com/office/drawing/2014/main" id="{49F537B8-209A-4BAE-ADBE-690F8EEE0BD2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>
                <a:extLst>
                  <a:ext uri="{FF2B5EF4-FFF2-40B4-BE49-F238E27FC236}">
                    <a16:creationId xmlns:a16="http://schemas.microsoft.com/office/drawing/2014/main" id="{973489DF-53B2-4A7A-B98A-6CC532C7EA7D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>
                <a:extLst>
                  <a:ext uri="{FF2B5EF4-FFF2-40B4-BE49-F238E27FC236}">
                    <a16:creationId xmlns:a16="http://schemas.microsoft.com/office/drawing/2014/main" id="{A213B0AD-AD07-4D92-8073-9273F19B4ABE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>
                <a:extLst>
                  <a:ext uri="{FF2B5EF4-FFF2-40B4-BE49-F238E27FC236}">
                    <a16:creationId xmlns:a16="http://schemas.microsoft.com/office/drawing/2014/main" id="{875EF590-2A50-4089-88CF-032AB97D4B7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>
                <a:extLst>
                  <a:ext uri="{FF2B5EF4-FFF2-40B4-BE49-F238E27FC236}">
                    <a16:creationId xmlns:a16="http://schemas.microsoft.com/office/drawing/2014/main" id="{7A78F781-2BE8-473D-9D51-7C994B1A05D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>
                <a:extLst>
                  <a:ext uri="{FF2B5EF4-FFF2-40B4-BE49-F238E27FC236}">
                    <a16:creationId xmlns:a16="http://schemas.microsoft.com/office/drawing/2014/main" id="{08C80689-D01F-4055-9BAE-C1E25C2E59AE}"/>
                  </a:ext>
                </a:extLst>
              </p:cNvPr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>
                <a:extLst>
                  <a:ext uri="{FF2B5EF4-FFF2-40B4-BE49-F238E27FC236}">
                    <a16:creationId xmlns:a16="http://schemas.microsoft.com/office/drawing/2014/main" id="{FB326AEC-93E1-44A2-8ED3-42C17B319E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>
                <a:extLst>
                  <a:ext uri="{FF2B5EF4-FFF2-40B4-BE49-F238E27FC236}">
                    <a16:creationId xmlns:a16="http://schemas.microsoft.com/office/drawing/2014/main" id="{9CDEB699-D8C1-4C63-B556-D551F15793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>
                <a:extLst>
                  <a:ext uri="{FF2B5EF4-FFF2-40B4-BE49-F238E27FC236}">
                    <a16:creationId xmlns:a16="http://schemas.microsoft.com/office/drawing/2014/main" id="{19874C68-C0C8-4055-9FE4-C66F34CD3B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>
                <a:extLst>
                  <a:ext uri="{FF2B5EF4-FFF2-40B4-BE49-F238E27FC236}">
                    <a16:creationId xmlns:a16="http://schemas.microsoft.com/office/drawing/2014/main" id="{1906D1D8-0C81-44D4-841C-FA1D11FB40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>
                <a:extLst>
                  <a:ext uri="{FF2B5EF4-FFF2-40B4-BE49-F238E27FC236}">
                    <a16:creationId xmlns:a16="http://schemas.microsoft.com/office/drawing/2014/main" id="{5CD3D3ED-7F02-460D-B661-76FB367093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>
                <a:extLst>
                  <a:ext uri="{FF2B5EF4-FFF2-40B4-BE49-F238E27FC236}">
                    <a16:creationId xmlns:a16="http://schemas.microsoft.com/office/drawing/2014/main" id="{1513785C-7D76-4FD8-B25F-C47B7DE8F1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>
                <a:extLst>
                  <a:ext uri="{FF2B5EF4-FFF2-40B4-BE49-F238E27FC236}">
                    <a16:creationId xmlns:a16="http://schemas.microsoft.com/office/drawing/2014/main" id="{A6C1000F-D5FC-47EE-A518-116F927988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>
                <a:extLst>
                  <a:ext uri="{FF2B5EF4-FFF2-40B4-BE49-F238E27FC236}">
                    <a16:creationId xmlns:a16="http://schemas.microsoft.com/office/drawing/2014/main" id="{06D63E35-821F-4D0F-9AFF-2F6FBE97D4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>
                <a:extLst>
                  <a:ext uri="{FF2B5EF4-FFF2-40B4-BE49-F238E27FC236}">
                    <a16:creationId xmlns:a16="http://schemas.microsoft.com/office/drawing/2014/main" id="{63CFE0AB-20DC-4FD5-9763-3B77D021B2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>
                <a:extLst>
                  <a:ext uri="{FF2B5EF4-FFF2-40B4-BE49-F238E27FC236}">
                    <a16:creationId xmlns:a16="http://schemas.microsoft.com/office/drawing/2014/main" id="{5FC3B37A-5B96-476B-8E18-B0F17D7419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>
                <a:extLst>
                  <a:ext uri="{FF2B5EF4-FFF2-40B4-BE49-F238E27FC236}">
                    <a16:creationId xmlns:a16="http://schemas.microsoft.com/office/drawing/2014/main" id="{3BE73D38-9078-4597-A9E1-6763CF8B1A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>
                <a:extLst>
                  <a:ext uri="{FF2B5EF4-FFF2-40B4-BE49-F238E27FC236}">
                    <a16:creationId xmlns:a16="http://schemas.microsoft.com/office/drawing/2014/main" id="{6E697C9C-94F6-454F-B0E2-751969ED1B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>
                <a:extLst>
                  <a:ext uri="{FF2B5EF4-FFF2-40B4-BE49-F238E27FC236}">
                    <a16:creationId xmlns:a16="http://schemas.microsoft.com/office/drawing/2014/main" id="{F6DBA6CC-CA94-440E-B7EC-660CD8FC19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>
                <a:extLst>
                  <a:ext uri="{FF2B5EF4-FFF2-40B4-BE49-F238E27FC236}">
                    <a16:creationId xmlns:a16="http://schemas.microsoft.com/office/drawing/2014/main" id="{B607B3AA-E6BB-4193-ADB4-6411AB15A0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>
              <a:extLst>
                <a:ext uri="{FF2B5EF4-FFF2-40B4-BE49-F238E27FC236}">
                  <a16:creationId xmlns:a16="http://schemas.microsoft.com/office/drawing/2014/main" id="{0D93C941-3059-409E-A08B-9C05657D231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>
                <a:extLst>
                  <a:ext uri="{FF2B5EF4-FFF2-40B4-BE49-F238E27FC236}">
                    <a16:creationId xmlns:a16="http://schemas.microsoft.com/office/drawing/2014/main" id="{50CB6D7D-7DC7-4777-959C-D19C6AF1DB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>
                <a:extLst>
                  <a:ext uri="{FF2B5EF4-FFF2-40B4-BE49-F238E27FC236}">
                    <a16:creationId xmlns:a16="http://schemas.microsoft.com/office/drawing/2014/main" id="{37F6C07F-35DC-4235-B52D-140EECFB11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>
                <a:extLst>
                  <a:ext uri="{FF2B5EF4-FFF2-40B4-BE49-F238E27FC236}">
                    <a16:creationId xmlns:a16="http://schemas.microsoft.com/office/drawing/2014/main" id="{1818DD70-3B32-4BBE-AB8A-39650716F3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>
                <a:extLst>
                  <a:ext uri="{FF2B5EF4-FFF2-40B4-BE49-F238E27FC236}">
                    <a16:creationId xmlns:a16="http://schemas.microsoft.com/office/drawing/2014/main" id="{33BFDCD9-FA85-42C1-8CA0-9BB760C508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>
                <a:extLst>
                  <a:ext uri="{FF2B5EF4-FFF2-40B4-BE49-F238E27FC236}">
                    <a16:creationId xmlns:a16="http://schemas.microsoft.com/office/drawing/2014/main" id="{69A8CFFB-F235-4455-B804-12C4CB253C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>
                <a:extLst>
                  <a:ext uri="{FF2B5EF4-FFF2-40B4-BE49-F238E27FC236}">
                    <a16:creationId xmlns:a16="http://schemas.microsoft.com/office/drawing/2014/main" id="{69F2076F-FEAB-498C-A6BD-7882C97C00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>
                <a:extLst>
                  <a:ext uri="{FF2B5EF4-FFF2-40B4-BE49-F238E27FC236}">
                    <a16:creationId xmlns:a16="http://schemas.microsoft.com/office/drawing/2014/main" id="{CE92CCF9-00D4-462A-89EE-177BDD0199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>
                <a:extLst>
                  <a:ext uri="{FF2B5EF4-FFF2-40B4-BE49-F238E27FC236}">
                    <a16:creationId xmlns:a16="http://schemas.microsoft.com/office/drawing/2014/main" id="{3E80F6F3-4CF7-47DE-B705-572B5852CE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>
                <a:extLst>
                  <a:ext uri="{FF2B5EF4-FFF2-40B4-BE49-F238E27FC236}">
                    <a16:creationId xmlns:a16="http://schemas.microsoft.com/office/drawing/2014/main" id="{12ACD708-5AFA-477B-821E-87DE5444BA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>
                <a:extLst>
                  <a:ext uri="{FF2B5EF4-FFF2-40B4-BE49-F238E27FC236}">
                    <a16:creationId xmlns:a16="http://schemas.microsoft.com/office/drawing/2014/main" id="{AE44A16A-28C3-4872-B605-EC6E4D0374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>
                <a:extLst>
                  <a:ext uri="{FF2B5EF4-FFF2-40B4-BE49-F238E27FC236}">
                    <a16:creationId xmlns:a16="http://schemas.microsoft.com/office/drawing/2014/main" id="{149D6B0E-08A4-4DD1-9831-C6756F666B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>
                <a:extLst>
                  <a:ext uri="{FF2B5EF4-FFF2-40B4-BE49-F238E27FC236}">
                    <a16:creationId xmlns:a16="http://schemas.microsoft.com/office/drawing/2014/main" id="{2708C8EC-32C4-435E-8667-46E242A86A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>
                <a:extLst>
                  <a:ext uri="{FF2B5EF4-FFF2-40B4-BE49-F238E27FC236}">
                    <a16:creationId xmlns:a16="http://schemas.microsoft.com/office/drawing/2014/main" id="{B89FD412-0157-4265-85B9-956D185D3C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>
                <a:extLst>
                  <a:ext uri="{FF2B5EF4-FFF2-40B4-BE49-F238E27FC236}">
                    <a16:creationId xmlns:a16="http://schemas.microsoft.com/office/drawing/2014/main" id="{3EA49A20-A8D4-4C1E-B1C5-354E1E76B0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>
                <a:extLst>
                  <a:ext uri="{FF2B5EF4-FFF2-40B4-BE49-F238E27FC236}">
                    <a16:creationId xmlns:a16="http://schemas.microsoft.com/office/drawing/2014/main" id="{30E2DC8A-4CE3-4D3D-8620-687F6DA360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>
                <a:extLst>
                  <a:ext uri="{FF2B5EF4-FFF2-40B4-BE49-F238E27FC236}">
                    <a16:creationId xmlns:a16="http://schemas.microsoft.com/office/drawing/2014/main" id="{24E49B1B-D5EA-48B1-816A-E7CC691144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>
                <a:extLst>
                  <a:ext uri="{FF2B5EF4-FFF2-40B4-BE49-F238E27FC236}">
                    <a16:creationId xmlns:a16="http://schemas.microsoft.com/office/drawing/2014/main" id="{D4746EE3-103F-47B2-BA69-3FA30F015B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>
                <a:extLst>
                  <a:ext uri="{FF2B5EF4-FFF2-40B4-BE49-F238E27FC236}">
                    <a16:creationId xmlns:a16="http://schemas.microsoft.com/office/drawing/2014/main" id="{E43E98CC-7F8F-492D-ABA7-E46A0AB96FF3}"/>
                  </a:ext>
                </a:extLst>
              </p:cNvPr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>
                <a:extLst>
                  <a:ext uri="{FF2B5EF4-FFF2-40B4-BE49-F238E27FC236}">
                    <a16:creationId xmlns:a16="http://schemas.microsoft.com/office/drawing/2014/main" id="{269571CE-C456-4E95-9C35-F0A4EFA4CA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>
                <a:extLst>
                  <a:ext uri="{FF2B5EF4-FFF2-40B4-BE49-F238E27FC236}">
                    <a16:creationId xmlns:a16="http://schemas.microsoft.com/office/drawing/2014/main" id="{7E533523-8D54-4916-8726-6995CEC75A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>
                <a:extLst>
                  <a:ext uri="{FF2B5EF4-FFF2-40B4-BE49-F238E27FC236}">
                    <a16:creationId xmlns:a16="http://schemas.microsoft.com/office/drawing/2014/main" id="{C76EAD13-3EB9-40CD-A340-B418454F89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>
                <a:extLst>
                  <a:ext uri="{FF2B5EF4-FFF2-40B4-BE49-F238E27FC236}">
                    <a16:creationId xmlns:a16="http://schemas.microsoft.com/office/drawing/2014/main" id="{3E69A136-1D42-44DF-87A2-B6BB78F787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>
                <a:extLst>
                  <a:ext uri="{FF2B5EF4-FFF2-40B4-BE49-F238E27FC236}">
                    <a16:creationId xmlns:a16="http://schemas.microsoft.com/office/drawing/2014/main" id="{1A66C974-3B88-4620-ACE7-4A7B1C79AE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>
                <a:extLst>
                  <a:ext uri="{FF2B5EF4-FFF2-40B4-BE49-F238E27FC236}">
                    <a16:creationId xmlns:a16="http://schemas.microsoft.com/office/drawing/2014/main" id="{E91F355A-CA2C-4C9C-89BB-BD3AD16615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>
                <a:extLst>
                  <a:ext uri="{FF2B5EF4-FFF2-40B4-BE49-F238E27FC236}">
                    <a16:creationId xmlns:a16="http://schemas.microsoft.com/office/drawing/2014/main" id="{902134D0-31E5-4BAE-A4B8-523A3BE1FF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>
                <a:extLst>
                  <a:ext uri="{FF2B5EF4-FFF2-40B4-BE49-F238E27FC236}">
                    <a16:creationId xmlns:a16="http://schemas.microsoft.com/office/drawing/2014/main" id="{2F1FDF16-EDF0-4A0F-A5F2-AD6510F610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>
                <a:extLst>
                  <a:ext uri="{FF2B5EF4-FFF2-40B4-BE49-F238E27FC236}">
                    <a16:creationId xmlns:a16="http://schemas.microsoft.com/office/drawing/2014/main" id="{86E44EFD-2137-49C3-9589-5948F182D8CA}"/>
                  </a:ext>
                </a:extLst>
              </p:cNvPr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>
                <a:extLst>
                  <a:ext uri="{FF2B5EF4-FFF2-40B4-BE49-F238E27FC236}">
                    <a16:creationId xmlns:a16="http://schemas.microsoft.com/office/drawing/2014/main" id="{DA43FA2C-2801-4670-A847-6F340A5303EE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>
                <a:extLst>
                  <a:ext uri="{FF2B5EF4-FFF2-40B4-BE49-F238E27FC236}">
                    <a16:creationId xmlns:a16="http://schemas.microsoft.com/office/drawing/2014/main" id="{8C4C71E4-BC03-47D4-B198-4E7C6A1A2B2B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>
                <a:extLst>
                  <a:ext uri="{FF2B5EF4-FFF2-40B4-BE49-F238E27FC236}">
                    <a16:creationId xmlns:a16="http://schemas.microsoft.com/office/drawing/2014/main" id="{BB886027-CDA0-4C76-A8D5-EDBF533FCA82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>
                <a:extLst>
                  <a:ext uri="{FF2B5EF4-FFF2-40B4-BE49-F238E27FC236}">
                    <a16:creationId xmlns:a16="http://schemas.microsoft.com/office/drawing/2014/main" id="{37B64D08-0D85-4D45-97B9-255B9A702BF9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>
                <a:extLst>
                  <a:ext uri="{FF2B5EF4-FFF2-40B4-BE49-F238E27FC236}">
                    <a16:creationId xmlns:a16="http://schemas.microsoft.com/office/drawing/2014/main" id="{19D8D582-0EE9-4973-9B57-26A76BEA6CE9}"/>
                  </a:ext>
                </a:extLst>
              </p:cNvPr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>
                <a:extLst>
                  <a:ext uri="{FF2B5EF4-FFF2-40B4-BE49-F238E27FC236}">
                    <a16:creationId xmlns:a16="http://schemas.microsoft.com/office/drawing/2014/main" id="{DD26ED68-F77F-44A6-96CA-EE35405DD78C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>
                <a:extLst>
                  <a:ext uri="{FF2B5EF4-FFF2-40B4-BE49-F238E27FC236}">
                    <a16:creationId xmlns:a16="http://schemas.microsoft.com/office/drawing/2014/main" id="{9513DD2E-3091-47E4-A003-94FA7F1E27C6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>
                <a:extLst>
                  <a:ext uri="{FF2B5EF4-FFF2-40B4-BE49-F238E27FC236}">
                    <a16:creationId xmlns:a16="http://schemas.microsoft.com/office/drawing/2014/main" id="{6C1FE470-117D-4D25-84B6-1E9DF5BCEFA4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>
                <a:extLst>
                  <a:ext uri="{FF2B5EF4-FFF2-40B4-BE49-F238E27FC236}">
                    <a16:creationId xmlns:a16="http://schemas.microsoft.com/office/drawing/2014/main" id="{8CB3DB8B-20A2-4DD4-8AC7-33CD5F3339D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>
                <a:extLst>
                  <a:ext uri="{FF2B5EF4-FFF2-40B4-BE49-F238E27FC236}">
                    <a16:creationId xmlns:a16="http://schemas.microsoft.com/office/drawing/2014/main" id="{E7CED73C-84EA-4B60-9E4A-E19DB4C5EE0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>
                <a:extLst>
                  <a:ext uri="{FF2B5EF4-FFF2-40B4-BE49-F238E27FC236}">
                    <a16:creationId xmlns:a16="http://schemas.microsoft.com/office/drawing/2014/main" id="{DB46CD6D-BC35-4AFD-8F91-2CEDAC557FB8}"/>
                  </a:ext>
                </a:extLst>
              </p:cNvPr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>
                <a:extLst>
                  <a:ext uri="{FF2B5EF4-FFF2-40B4-BE49-F238E27FC236}">
                    <a16:creationId xmlns:a16="http://schemas.microsoft.com/office/drawing/2014/main" id="{0C3AFEA8-262F-4F5B-8CCC-AE72720C76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>
                <a:extLst>
                  <a:ext uri="{FF2B5EF4-FFF2-40B4-BE49-F238E27FC236}">
                    <a16:creationId xmlns:a16="http://schemas.microsoft.com/office/drawing/2014/main" id="{B2016524-0BC0-47AF-A957-386039A04B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>
                <a:extLst>
                  <a:ext uri="{FF2B5EF4-FFF2-40B4-BE49-F238E27FC236}">
                    <a16:creationId xmlns:a16="http://schemas.microsoft.com/office/drawing/2014/main" id="{71962523-8FA0-42BB-86B6-A4FF03E00F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>
                <a:extLst>
                  <a:ext uri="{FF2B5EF4-FFF2-40B4-BE49-F238E27FC236}">
                    <a16:creationId xmlns:a16="http://schemas.microsoft.com/office/drawing/2014/main" id="{EF7CEAB0-9677-400F-99F7-8B8575676F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>
                <a:extLst>
                  <a:ext uri="{FF2B5EF4-FFF2-40B4-BE49-F238E27FC236}">
                    <a16:creationId xmlns:a16="http://schemas.microsoft.com/office/drawing/2014/main" id="{0EBE0616-534F-4F91-BEAC-A9A685911E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>
                <a:extLst>
                  <a:ext uri="{FF2B5EF4-FFF2-40B4-BE49-F238E27FC236}">
                    <a16:creationId xmlns:a16="http://schemas.microsoft.com/office/drawing/2014/main" id="{E67BB780-ADF2-43D2-95B3-B590823850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>
                <a:extLst>
                  <a:ext uri="{FF2B5EF4-FFF2-40B4-BE49-F238E27FC236}">
                    <a16:creationId xmlns:a16="http://schemas.microsoft.com/office/drawing/2014/main" id="{8554A34F-BFB6-48D2-8087-0F00A51EF4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>
                <a:extLst>
                  <a:ext uri="{FF2B5EF4-FFF2-40B4-BE49-F238E27FC236}">
                    <a16:creationId xmlns:a16="http://schemas.microsoft.com/office/drawing/2014/main" id="{76E87AA0-F8AE-4E6D-BA42-ADC3712E1C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>
                <a:extLst>
                  <a:ext uri="{FF2B5EF4-FFF2-40B4-BE49-F238E27FC236}">
                    <a16:creationId xmlns:a16="http://schemas.microsoft.com/office/drawing/2014/main" id="{05E9B46D-75BF-4EFD-9942-CD5F8CC0A3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>
                <a:extLst>
                  <a:ext uri="{FF2B5EF4-FFF2-40B4-BE49-F238E27FC236}">
                    <a16:creationId xmlns:a16="http://schemas.microsoft.com/office/drawing/2014/main" id="{72315F0A-1857-4322-A4B2-8EE9B4F2F5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>
                <a:extLst>
                  <a:ext uri="{FF2B5EF4-FFF2-40B4-BE49-F238E27FC236}">
                    <a16:creationId xmlns:a16="http://schemas.microsoft.com/office/drawing/2014/main" id="{C873CFA8-E7AC-4807-BDF3-1D873A50A1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>
                <a:extLst>
                  <a:ext uri="{FF2B5EF4-FFF2-40B4-BE49-F238E27FC236}">
                    <a16:creationId xmlns:a16="http://schemas.microsoft.com/office/drawing/2014/main" id="{A68B3EC2-94E8-4B5F-85FF-219FB28C3C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>
                <a:extLst>
                  <a:ext uri="{FF2B5EF4-FFF2-40B4-BE49-F238E27FC236}">
                    <a16:creationId xmlns:a16="http://schemas.microsoft.com/office/drawing/2014/main" id="{0FD8C246-9978-4C4A-865E-392D5C6E13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>
                <a:extLst>
                  <a:ext uri="{FF2B5EF4-FFF2-40B4-BE49-F238E27FC236}">
                    <a16:creationId xmlns:a16="http://schemas.microsoft.com/office/drawing/2014/main" id="{0A368500-7A92-48EE-ACB3-76D1950F59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>
                <a:extLst>
                  <a:ext uri="{FF2B5EF4-FFF2-40B4-BE49-F238E27FC236}">
                    <a16:creationId xmlns:a16="http://schemas.microsoft.com/office/drawing/2014/main" id="{3B0621DE-FE91-4647-B74C-E53D4C9409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>
                <a:extLst>
                  <a:ext uri="{FF2B5EF4-FFF2-40B4-BE49-F238E27FC236}">
                    <a16:creationId xmlns:a16="http://schemas.microsoft.com/office/drawing/2014/main" id="{B6F38AE4-AFE6-4CA1-AE80-644AC05B4C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>
                <a:extLst>
                  <a:ext uri="{FF2B5EF4-FFF2-40B4-BE49-F238E27FC236}">
                    <a16:creationId xmlns:a16="http://schemas.microsoft.com/office/drawing/2014/main" id="{AA422B03-157D-4D29-8A6E-E112680913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>
                <a:extLst>
                  <a:ext uri="{FF2B5EF4-FFF2-40B4-BE49-F238E27FC236}">
                    <a16:creationId xmlns:a16="http://schemas.microsoft.com/office/drawing/2014/main" id="{586B0BEC-BE22-448B-8538-0EDB1E0CD8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>
                <a:extLst>
                  <a:ext uri="{FF2B5EF4-FFF2-40B4-BE49-F238E27FC236}">
                    <a16:creationId xmlns:a16="http://schemas.microsoft.com/office/drawing/2014/main" id="{C91EFEA6-D1FC-429B-97E0-9BD95520F9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>
                <a:extLst>
                  <a:ext uri="{FF2B5EF4-FFF2-40B4-BE49-F238E27FC236}">
                    <a16:creationId xmlns:a16="http://schemas.microsoft.com/office/drawing/2014/main" id="{1743213B-902F-4F22-A5B4-C0D0CA35E8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>
                <a:extLst>
                  <a:ext uri="{FF2B5EF4-FFF2-40B4-BE49-F238E27FC236}">
                    <a16:creationId xmlns:a16="http://schemas.microsoft.com/office/drawing/2014/main" id="{D63354DD-4C43-4FB3-AAF5-00EEF0222E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>
                <a:extLst>
                  <a:ext uri="{FF2B5EF4-FFF2-40B4-BE49-F238E27FC236}">
                    <a16:creationId xmlns:a16="http://schemas.microsoft.com/office/drawing/2014/main" id="{C4AA01C3-FB68-499C-B875-20529DEDAB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>
                <a:extLst>
                  <a:ext uri="{FF2B5EF4-FFF2-40B4-BE49-F238E27FC236}">
                    <a16:creationId xmlns:a16="http://schemas.microsoft.com/office/drawing/2014/main" id="{1C27FADE-A40E-46C5-8026-7E91272AF4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>
                <a:extLst>
                  <a:ext uri="{FF2B5EF4-FFF2-40B4-BE49-F238E27FC236}">
                    <a16:creationId xmlns:a16="http://schemas.microsoft.com/office/drawing/2014/main" id="{B5606AAC-15F1-45B5-95A4-0F63940A86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>
                <a:extLst>
                  <a:ext uri="{FF2B5EF4-FFF2-40B4-BE49-F238E27FC236}">
                    <a16:creationId xmlns:a16="http://schemas.microsoft.com/office/drawing/2014/main" id="{A251858B-FA58-438E-AB6A-21189F62B2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>
                <a:extLst>
                  <a:ext uri="{FF2B5EF4-FFF2-40B4-BE49-F238E27FC236}">
                    <a16:creationId xmlns:a16="http://schemas.microsoft.com/office/drawing/2014/main" id="{385213FC-1583-4170-89B5-F8BA70B586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>
                <a:extLst>
                  <a:ext uri="{FF2B5EF4-FFF2-40B4-BE49-F238E27FC236}">
                    <a16:creationId xmlns:a16="http://schemas.microsoft.com/office/drawing/2014/main" id="{4B88504A-7DF1-4E35-ACE5-516228FAA1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>
                <a:extLst>
                  <a:ext uri="{FF2B5EF4-FFF2-40B4-BE49-F238E27FC236}">
                    <a16:creationId xmlns:a16="http://schemas.microsoft.com/office/drawing/2014/main" id="{B03455CD-ABE5-4B06-A152-FAEA804BF170}"/>
                  </a:ext>
                </a:extLst>
              </p:cNvPr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>
                <a:extLst>
                  <a:ext uri="{FF2B5EF4-FFF2-40B4-BE49-F238E27FC236}">
                    <a16:creationId xmlns:a16="http://schemas.microsoft.com/office/drawing/2014/main" id="{3C424798-7C2C-4077-92A7-35B58710FE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>
                <a:extLst>
                  <a:ext uri="{FF2B5EF4-FFF2-40B4-BE49-F238E27FC236}">
                    <a16:creationId xmlns:a16="http://schemas.microsoft.com/office/drawing/2014/main" id="{5EEF30AA-EC98-48CE-8ED9-347AD2FDD6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>
                <a:extLst>
                  <a:ext uri="{FF2B5EF4-FFF2-40B4-BE49-F238E27FC236}">
                    <a16:creationId xmlns:a16="http://schemas.microsoft.com/office/drawing/2014/main" id="{8052FDBB-AC07-4D4A-98E3-55A49E63B8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>
                <a:extLst>
                  <a:ext uri="{FF2B5EF4-FFF2-40B4-BE49-F238E27FC236}">
                    <a16:creationId xmlns:a16="http://schemas.microsoft.com/office/drawing/2014/main" id="{2765174E-41C2-4D60-BC91-F3C80BDC23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>
                <a:extLst>
                  <a:ext uri="{FF2B5EF4-FFF2-40B4-BE49-F238E27FC236}">
                    <a16:creationId xmlns:a16="http://schemas.microsoft.com/office/drawing/2014/main" id="{93DDEF40-E889-44E0-B621-C0A70E13A0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>
                <a:extLst>
                  <a:ext uri="{FF2B5EF4-FFF2-40B4-BE49-F238E27FC236}">
                    <a16:creationId xmlns:a16="http://schemas.microsoft.com/office/drawing/2014/main" id="{E11D4897-783F-418D-8C4E-D44FC08C25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>
                <a:extLst>
                  <a:ext uri="{FF2B5EF4-FFF2-40B4-BE49-F238E27FC236}">
                    <a16:creationId xmlns:a16="http://schemas.microsoft.com/office/drawing/2014/main" id="{55D0B3B4-5AB9-4424-80AE-5A1F982CA1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>
                <a:extLst>
                  <a:ext uri="{FF2B5EF4-FFF2-40B4-BE49-F238E27FC236}">
                    <a16:creationId xmlns:a16="http://schemas.microsoft.com/office/drawing/2014/main" id="{12F8DC27-2324-4423-983B-B861150421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>
                <a:extLst>
                  <a:ext uri="{FF2B5EF4-FFF2-40B4-BE49-F238E27FC236}">
                    <a16:creationId xmlns:a16="http://schemas.microsoft.com/office/drawing/2014/main" id="{75A4B787-6ACE-429F-A093-6D7A800344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>
                <a:extLst>
                  <a:ext uri="{FF2B5EF4-FFF2-40B4-BE49-F238E27FC236}">
                    <a16:creationId xmlns:a16="http://schemas.microsoft.com/office/drawing/2014/main" id="{535BBCBD-A48F-48FE-B88E-5823821E1C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>
                <a:extLst>
                  <a:ext uri="{FF2B5EF4-FFF2-40B4-BE49-F238E27FC236}">
                    <a16:creationId xmlns:a16="http://schemas.microsoft.com/office/drawing/2014/main" id="{B926FA47-105D-470C-A755-2717866EC87C}"/>
                  </a:ext>
                </a:extLst>
              </p:cNvPr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>
                <a:extLst>
                  <a:ext uri="{FF2B5EF4-FFF2-40B4-BE49-F238E27FC236}">
                    <a16:creationId xmlns:a16="http://schemas.microsoft.com/office/drawing/2014/main" id="{A4E773B3-4631-4EC8-90DB-A452B618212A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>
                <a:extLst>
                  <a:ext uri="{FF2B5EF4-FFF2-40B4-BE49-F238E27FC236}">
                    <a16:creationId xmlns:a16="http://schemas.microsoft.com/office/drawing/2014/main" id="{4529E6E3-DC78-4098-8609-40724ADEE8A3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>
                <a:extLst>
                  <a:ext uri="{FF2B5EF4-FFF2-40B4-BE49-F238E27FC236}">
                    <a16:creationId xmlns:a16="http://schemas.microsoft.com/office/drawing/2014/main" id="{78BE5594-D5D6-4527-B148-71096DB1E944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>
                <a:extLst>
                  <a:ext uri="{FF2B5EF4-FFF2-40B4-BE49-F238E27FC236}">
                    <a16:creationId xmlns:a16="http://schemas.microsoft.com/office/drawing/2014/main" id="{DD6D740E-7494-4DF2-BA9D-CB4699E5DFB0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>
                <a:extLst>
                  <a:ext uri="{FF2B5EF4-FFF2-40B4-BE49-F238E27FC236}">
                    <a16:creationId xmlns:a16="http://schemas.microsoft.com/office/drawing/2014/main" id="{1E2F0ED4-356B-4300-8C55-8068F1B58E22}"/>
                  </a:ext>
                </a:extLst>
              </p:cNvPr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>
                <a:extLst>
                  <a:ext uri="{FF2B5EF4-FFF2-40B4-BE49-F238E27FC236}">
                    <a16:creationId xmlns:a16="http://schemas.microsoft.com/office/drawing/2014/main" id="{1C8A16F0-61FD-4466-A7D9-5A21510E3332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>
                <a:extLst>
                  <a:ext uri="{FF2B5EF4-FFF2-40B4-BE49-F238E27FC236}">
                    <a16:creationId xmlns:a16="http://schemas.microsoft.com/office/drawing/2014/main" id="{4E48E288-DF5B-4840-91B7-DBA141FC33FA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>
                <a:extLst>
                  <a:ext uri="{FF2B5EF4-FFF2-40B4-BE49-F238E27FC236}">
                    <a16:creationId xmlns:a16="http://schemas.microsoft.com/office/drawing/2014/main" id="{D7CD7A81-4D93-42ED-A19B-8E5363F28C73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>
                <a:extLst>
                  <a:ext uri="{FF2B5EF4-FFF2-40B4-BE49-F238E27FC236}">
                    <a16:creationId xmlns:a16="http://schemas.microsoft.com/office/drawing/2014/main" id="{D1C4C7F6-C525-42FB-9747-38FCB446CB3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>
                <a:extLst>
                  <a:ext uri="{FF2B5EF4-FFF2-40B4-BE49-F238E27FC236}">
                    <a16:creationId xmlns:a16="http://schemas.microsoft.com/office/drawing/2014/main" id="{02643F01-4D18-4179-B14F-06D6ACA49FC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>
                <a:extLst>
                  <a:ext uri="{FF2B5EF4-FFF2-40B4-BE49-F238E27FC236}">
                    <a16:creationId xmlns:a16="http://schemas.microsoft.com/office/drawing/2014/main" id="{18A50629-2DF9-40C9-93F2-600CC805DEDB}"/>
                  </a:ext>
                </a:extLst>
              </p:cNvPr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>
                <a:extLst>
                  <a:ext uri="{FF2B5EF4-FFF2-40B4-BE49-F238E27FC236}">
                    <a16:creationId xmlns:a16="http://schemas.microsoft.com/office/drawing/2014/main" id="{0AB06750-A341-43C0-8EDC-42661F643C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>
                <a:extLst>
                  <a:ext uri="{FF2B5EF4-FFF2-40B4-BE49-F238E27FC236}">
                    <a16:creationId xmlns:a16="http://schemas.microsoft.com/office/drawing/2014/main" id="{0685B150-D760-4F06-850E-D5A941B9D2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>
                <a:extLst>
                  <a:ext uri="{FF2B5EF4-FFF2-40B4-BE49-F238E27FC236}">
                    <a16:creationId xmlns:a16="http://schemas.microsoft.com/office/drawing/2014/main" id="{493D95EF-F452-4929-9C9E-E8E50B6713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>
                <a:extLst>
                  <a:ext uri="{FF2B5EF4-FFF2-40B4-BE49-F238E27FC236}">
                    <a16:creationId xmlns:a16="http://schemas.microsoft.com/office/drawing/2014/main" id="{486E5751-0099-4BF4-978E-51B93EA1D1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>
                <a:extLst>
                  <a:ext uri="{FF2B5EF4-FFF2-40B4-BE49-F238E27FC236}">
                    <a16:creationId xmlns:a16="http://schemas.microsoft.com/office/drawing/2014/main" id="{9035CB0F-74F4-46DD-AF65-8A0A7DAE60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>
                <a:extLst>
                  <a:ext uri="{FF2B5EF4-FFF2-40B4-BE49-F238E27FC236}">
                    <a16:creationId xmlns:a16="http://schemas.microsoft.com/office/drawing/2014/main" id="{366DDF5D-D4D0-4B9A-9C01-9D880459FE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>
                <a:extLst>
                  <a:ext uri="{FF2B5EF4-FFF2-40B4-BE49-F238E27FC236}">
                    <a16:creationId xmlns:a16="http://schemas.microsoft.com/office/drawing/2014/main" id="{481FC18E-2FE4-47E6-8E84-673C12999C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>
                <a:extLst>
                  <a:ext uri="{FF2B5EF4-FFF2-40B4-BE49-F238E27FC236}">
                    <a16:creationId xmlns:a16="http://schemas.microsoft.com/office/drawing/2014/main" id="{5C6D74FA-2048-43D6-A31A-DAFFB11B1F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>
                <a:extLst>
                  <a:ext uri="{FF2B5EF4-FFF2-40B4-BE49-F238E27FC236}">
                    <a16:creationId xmlns:a16="http://schemas.microsoft.com/office/drawing/2014/main" id="{65C64D83-1AFB-4F2F-B5F6-8321941FEF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>
                <a:extLst>
                  <a:ext uri="{FF2B5EF4-FFF2-40B4-BE49-F238E27FC236}">
                    <a16:creationId xmlns:a16="http://schemas.microsoft.com/office/drawing/2014/main" id="{4C31BC5E-FF7F-41AE-AA09-B71A48F70A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>
                <a:extLst>
                  <a:ext uri="{FF2B5EF4-FFF2-40B4-BE49-F238E27FC236}">
                    <a16:creationId xmlns:a16="http://schemas.microsoft.com/office/drawing/2014/main" id="{14944591-36EA-45F9-86FC-7A98E844C0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>
                <a:extLst>
                  <a:ext uri="{FF2B5EF4-FFF2-40B4-BE49-F238E27FC236}">
                    <a16:creationId xmlns:a16="http://schemas.microsoft.com/office/drawing/2014/main" id="{00975A59-7EF0-4E13-8C37-A39DFC7ECE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>
                <a:extLst>
                  <a:ext uri="{FF2B5EF4-FFF2-40B4-BE49-F238E27FC236}">
                    <a16:creationId xmlns:a16="http://schemas.microsoft.com/office/drawing/2014/main" id="{3A932042-2B1D-481E-87FB-D1147449F7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>
                <a:extLst>
                  <a:ext uri="{FF2B5EF4-FFF2-40B4-BE49-F238E27FC236}">
                    <a16:creationId xmlns:a16="http://schemas.microsoft.com/office/drawing/2014/main" id="{6630C33B-3703-47C0-8B4C-7EADF00B16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>
                <a:extLst>
                  <a:ext uri="{FF2B5EF4-FFF2-40B4-BE49-F238E27FC236}">
                    <a16:creationId xmlns:a16="http://schemas.microsoft.com/office/drawing/2014/main" id="{2C41FB48-BDB5-403B-BEB9-06E42785F0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>
                <a:extLst>
                  <a:ext uri="{FF2B5EF4-FFF2-40B4-BE49-F238E27FC236}">
                    <a16:creationId xmlns:a16="http://schemas.microsoft.com/office/drawing/2014/main" id="{EB645F44-1B56-4351-A771-463318422E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>
                <a:extLst>
                  <a:ext uri="{FF2B5EF4-FFF2-40B4-BE49-F238E27FC236}">
                    <a16:creationId xmlns:a16="http://schemas.microsoft.com/office/drawing/2014/main" id="{BD1B3C19-AA9D-46CC-AC80-854DFBBC49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>
                <a:extLst>
                  <a:ext uri="{FF2B5EF4-FFF2-40B4-BE49-F238E27FC236}">
                    <a16:creationId xmlns:a16="http://schemas.microsoft.com/office/drawing/2014/main" id="{093B2FDA-C995-4225-84CA-B9F0B77582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>
                <a:extLst>
                  <a:ext uri="{FF2B5EF4-FFF2-40B4-BE49-F238E27FC236}">
                    <a16:creationId xmlns:a16="http://schemas.microsoft.com/office/drawing/2014/main" id="{CE9E1918-5BD1-48AC-97B9-63FEE0F650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>
                <a:extLst>
                  <a:ext uri="{FF2B5EF4-FFF2-40B4-BE49-F238E27FC236}">
                    <a16:creationId xmlns:a16="http://schemas.microsoft.com/office/drawing/2014/main" id="{9F77CCBD-5606-4970-8724-3207A81EA8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>
                <a:extLst>
                  <a:ext uri="{FF2B5EF4-FFF2-40B4-BE49-F238E27FC236}">
                    <a16:creationId xmlns:a16="http://schemas.microsoft.com/office/drawing/2014/main" id="{484BCF21-D4A3-425E-B46F-B7858EC762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>
                <a:extLst>
                  <a:ext uri="{FF2B5EF4-FFF2-40B4-BE49-F238E27FC236}">
                    <a16:creationId xmlns:a16="http://schemas.microsoft.com/office/drawing/2014/main" id="{D7E82333-3B24-494D-8D6B-2271AFBBDE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>
                <a:extLst>
                  <a:ext uri="{FF2B5EF4-FFF2-40B4-BE49-F238E27FC236}">
                    <a16:creationId xmlns:a16="http://schemas.microsoft.com/office/drawing/2014/main" id="{E39F32C3-D0A9-4F28-B8A2-A71369638C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>
                <a:extLst>
                  <a:ext uri="{FF2B5EF4-FFF2-40B4-BE49-F238E27FC236}">
                    <a16:creationId xmlns:a16="http://schemas.microsoft.com/office/drawing/2014/main" id="{0FB13EE0-504C-4F5C-8F7B-32EC43E3C7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>
                <a:extLst>
                  <a:ext uri="{FF2B5EF4-FFF2-40B4-BE49-F238E27FC236}">
                    <a16:creationId xmlns:a16="http://schemas.microsoft.com/office/drawing/2014/main" id="{2764E52A-DFCB-4C59-AED8-27C9126BC1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>
                <a:extLst>
                  <a:ext uri="{FF2B5EF4-FFF2-40B4-BE49-F238E27FC236}">
                    <a16:creationId xmlns:a16="http://schemas.microsoft.com/office/drawing/2014/main" id="{9C973682-C831-41B1-9168-E58024DB82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>
                <a:extLst>
                  <a:ext uri="{FF2B5EF4-FFF2-40B4-BE49-F238E27FC236}">
                    <a16:creationId xmlns:a16="http://schemas.microsoft.com/office/drawing/2014/main" id="{F396954D-2A6D-4B03-BB87-1774687722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>
                <a:extLst>
                  <a:ext uri="{FF2B5EF4-FFF2-40B4-BE49-F238E27FC236}">
                    <a16:creationId xmlns:a16="http://schemas.microsoft.com/office/drawing/2014/main" id="{E8F9A71F-6B80-4F04-8423-8921250865CD}"/>
                  </a:ext>
                </a:extLst>
              </p:cNvPr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>
                <a:extLst>
                  <a:ext uri="{FF2B5EF4-FFF2-40B4-BE49-F238E27FC236}">
                    <a16:creationId xmlns:a16="http://schemas.microsoft.com/office/drawing/2014/main" id="{C1674F86-853B-4E2E-9702-55E89F7D02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>
                <a:extLst>
                  <a:ext uri="{FF2B5EF4-FFF2-40B4-BE49-F238E27FC236}">
                    <a16:creationId xmlns:a16="http://schemas.microsoft.com/office/drawing/2014/main" id="{A2153862-3606-4CBF-88ED-4B9116B2EE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>
                <a:extLst>
                  <a:ext uri="{FF2B5EF4-FFF2-40B4-BE49-F238E27FC236}">
                    <a16:creationId xmlns:a16="http://schemas.microsoft.com/office/drawing/2014/main" id="{568BD326-0F94-4860-87FC-3E5BC189AD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>
                <a:extLst>
                  <a:ext uri="{FF2B5EF4-FFF2-40B4-BE49-F238E27FC236}">
                    <a16:creationId xmlns:a16="http://schemas.microsoft.com/office/drawing/2014/main" id="{80C9194D-1097-427D-A271-6E728B7144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>
                <a:extLst>
                  <a:ext uri="{FF2B5EF4-FFF2-40B4-BE49-F238E27FC236}">
                    <a16:creationId xmlns:a16="http://schemas.microsoft.com/office/drawing/2014/main" id="{DAC09D16-E52F-4CED-AFC7-408CB6B768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>
                <a:extLst>
                  <a:ext uri="{FF2B5EF4-FFF2-40B4-BE49-F238E27FC236}">
                    <a16:creationId xmlns:a16="http://schemas.microsoft.com/office/drawing/2014/main" id="{2B092240-498E-4E8D-975A-33C72C56DC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>
                <a:extLst>
                  <a:ext uri="{FF2B5EF4-FFF2-40B4-BE49-F238E27FC236}">
                    <a16:creationId xmlns:a16="http://schemas.microsoft.com/office/drawing/2014/main" id="{3C52019C-ED8A-471A-86C5-FCA16EFECE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>
                <a:extLst>
                  <a:ext uri="{FF2B5EF4-FFF2-40B4-BE49-F238E27FC236}">
                    <a16:creationId xmlns:a16="http://schemas.microsoft.com/office/drawing/2014/main" id="{FA247815-DEDF-4F60-8A87-D18279EBDF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>
                <a:extLst>
                  <a:ext uri="{FF2B5EF4-FFF2-40B4-BE49-F238E27FC236}">
                    <a16:creationId xmlns:a16="http://schemas.microsoft.com/office/drawing/2014/main" id="{58D657BB-1CC8-4A7F-A897-802FF0ECE5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>
                <a:extLst>
                  <a:ext uri="{FF2B5EF4-FFF2-40B4-BE49-F238E27FC236}">
                    <a16:creationId xmlns:a16="http://schemas.microsoft.com/office/drawing/2014/main" id="{1FE098BC-F60E-41B3-8C36-C7927790A6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>
                <a:extLst>
                  <a:ext uri="{FF2B5EF4-FFF2-40B4-BE49-F238E27FC236}">
                    <a16:creationId xmlns:a16="http://schemas.microsoft.com/office/drawing/2014/main" id="{5DDF526D-E59C-4B5C-8789-3A03CA2346EC}"/>
                  </a:ext>
                </a:extLst>
              </p:cNvPr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>
                <a:extLst>
                  <a:ext uri="{FF2B5EF4-FFF2-40B4-BE49-F238E27FC236}">
                    <a16:creationId xmlns:a16="http://schemas.microsoft.com/office/drawing/2014/main" id="{CDFDFFB0-20CB-49BB-B413-52F4601BFCCE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>
                <a:extLst>
                  <a:ext uri="{FF2B5EF4-FFF2-40B4-BE49-F238E27FC236}">
                    <a16:creationId xmlns:a16="http://schemas.microsoft.com/office/drawing/2014/main" id="{716221BB-C00A-478E-AB10-F71812A65316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>
                <a:extLst>
                  <a:ext uri="{FF2B5EF4-FFF2-40B4-BE49-F238E27FC236}">
                    <a16:creationId xmlns:a16="http://schemas.microsoft.com/office/drawing/2014/main" id="{F3C4F7B3-BC2C-412A-9B50-EC7ED48B93EB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>
                <a:extLst>
                  <a:ext uri="{FF2B5EF4-FFF2-40B4-BE49-F238E27FC236}">
                    <a16:creationId xmlns:a16="http://schemas.microsoft.com/office/drawing/2014/main" id="{87DDC8EF-7CF4-43C1-9758-FD2BD11E929B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>
                <a:extLst>
                  <a:ext uri="{FF2B5EF4-FFF2-40B4-BE49-F238E27FC236}">
                    <a16:creationId xmlns:a16="http://schemas.microsoft.com/office/drawing/2014/main" id="{4D921040-0AA1-4C96-91CB-2599A02273B1}"/>
                  </a:ext>
                </a:extLst>
              </p:cNvPr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>
                <a:extLst>
                  <a:ext uri="{FF2B5EF4-FFF2-40B4-BE49-F238E27FC236}">
                    <a16:creationId xmlns:a16="http://schemas.microsoft.com/office/drawing/2014/main" id="{8994DC75-2A5B-42E4-B26C-87CCC2F89B25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>
                <a:extLst>
                  <a:ext uri="{FF2B5EF4-FFF2-40B4-BE49-F238E27FC236}">
                    <a16:creationId xmlns:a16="http://schemas.microsoft.com/office/drawing/2014/main" id="{86E5F880-F49D-439C-9A0D-19AC79363520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>
                <a:extLst>
                  <a:ext uri="{FF2B5EF4-FFF2-40B4-BE49-F238E27FC236}">
                    <a16:creationId xmlns:a16="http://schemas.microsoft.com/office/drawing/2014/main" id="{FDF388E0-80D6-4F19-97A5-835E8D9A84B6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>
                <a:extLst>
                  <a:ext uri="{FF2B5EF4-FFF2-40B4-BE49-F238E27FC236}">
                    <a16:creationId xmlns:a16="http://schemas.microsoft.com/office/drawing/2014/main" id="{5DBFC560-520F-4EE1-9A91-B45A33EE3D7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>
                <a:extLst>
                  <a:ext uri="{FF2B5EF4-FFF2-40B4-BE49-F238E27FC236}">
                    <a16:creationId xmlns:a16="http://schemas.microsoft.com/office/drawing/2014/main" id="{F4E920ED-D6B5-4CC5-B030-A9E14D84937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>
                <a:extLst>
                  <a:ext uri="{FF2B5EF4-FFF2-40B4-BE49-F238E27FC236}">
                    <a16:creationId xmlns:a16="http://schemas.microsoft.com/office/drawing/2014/main" id="{C99853D7-AF73-41E1-A877-AEB9BA1CCD3B}"/>
                  </a:ext>
                </a:extLst>
              </p:cNvPr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>
                <a:extLst>
                  <a:ext uri="{FF2B5EF4-FFF2-40B4-BE49-F238E27FC236}">
                    <a16:creationId xmlns:a16="http://schemas.microsoft.com/office/drawing/2014/main" id="{A6846CF1-90C2-4A93-8600-BE422870CB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>
                <a:extLst>
                  <a:ext uri="{FF2B5EF4-FFF2-40B4-BE49-F238E27FC236}">
                    <a16:creationId xmlns:a16="http://schemas.microsoft.com/office/drawing/2014/main" id="{4D474FFC-5CDD-402B-A9D8-F26847C3E1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>
                <a:extLst>
                  <a:ext uri="{FF2B5EF4-FFF2-40B4-BE49-F238E27FC236}">
                    <a16:creationId xmlns:a16="http://schemas.microsoft.com/office/drawing/2014/main" id="{88D3F660-9979-4822-8782-994958A51C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>
                <a:extLst>
                  <a:ext uri="{FF2B5EF4-FFF2-40B4-BE49-F238E27FC236}">
                    <a16:creationId xmlns:a16="http://schemas.microsoft.com/office/drawing/2014/main" id="{F4FBA68C-9C06-4411-9B64-08A5CFD203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>
                <a:extLst>
                  <a:ext uri="{FF2B5EF4-FFF2-40B4-BE49-F238E27FC236}">
                    <a16:creationId xmlns:a16="http://schemas.microsoft.com/office/drawing/2014/main" id="{4FDF69E5-D1F4-476D-9454-58F6C8DC64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>
                <a:extLst>
                  <a:ext uri="{FF2B5EF4-FFF2-40B4-BE49-F238E27FC236}">
                    <a16:creationId xmlns:a16="http://schemas.microsoft.com/office/drawing/2014/main" id="{763E299B-9D0C-4BE4-A8C0-02B829F9D8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>
                <a:extLst>
                  <a:ext uri="{FF2B5EF4-FFF2-40B4-BE49-F238E27FC236}">
                    <a16:creationId xmlns:a16="http://schemas.microsoft.com/office/drawing/2014/main" id="{3C08D8E3-303A-4A21-8693-ABD7AEFB05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>
                <a:extLst>
                  <a:ext uri="{FF2B5EF4-FFF2-40B4-BE49-F238E27FC236}">
                    <a16:creationId xmlns:a16="http://schemas.microsoft.com/office/drawing/2014/main" id="{5ACE577D-16AA-40A9-965E-346DCCAC59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>
                <a:extLst>
                  <a:ext uri="{FF2B5EF4-FFF2-40B4-BE49-F238E27FC236}">
                    <a16:creationId xmlns:a16="http://schemas.microsoft.com/office/drawing/2014/main" id="{A06F2557-0A6A-42A9-BA1B-1B4E240C0D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>
                <a:extLst>
                  <a:ext uri="{FF2B5EF4-FFF2-40B4-BE49-F238E27FC236}">
                    <a16:creationId xmlns:a16="http://schemas.microsoft.com/office/drawing/2014/main" id="{D0E06F97-8385-4270-8EC4-C79AB08AFF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>
                <a:extLst>
                  <a:ext uri="{FF2B5EF4-FFF2-40B4-BE49-F238E27FC236}">
                    <a16:creationId xmlns:a16="http://schemas.microsoft.com/office/drawing/2014/main" id="{5E105EDD-4B3A-42F6-B03A-3F1E3BAA3A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>
                <a:extLst>
                  <a:ext uri="{FF2B5EF4-FFF2-40B4-BE49-F238E27FC236}">
                    <a16:creationId xmlns:a16="http://schemas.microsoft.com/office/drawing/2014/main" id="{7632739E-0952-4BBE-80A3-7BB214CE5F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>
                <a:extLst>
                  <a:ext uri="{FF2B5EF4-FFF2-40B4-BE49-F238E27FC236}">
                    <a16:creationId xmlns:a16="http://schemas.microsoft.com/office/drawing/2014/main" id="{C19AA4A1-4787-44A2-BC73-7FD1795B4F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>
                <a:extLst>
                  <a:ext uri="{FF2B5EF4-FFF2-40B4-BE49-F238E27FC236}">
                    <a16:creationId xmlns:a16="http://schemas.microsoft.com/office/drawing/2014/main" id="{90B2A485-F09E-4462-B806-F404F5F744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>
                <a:extLst>
                  <a:ext uri="{FF2B5EF4-FFF2-40B4-BE49-F238E27FC236}">
                    <a16:creationId xmlns:a16="http://schemas.microsoft.com/office/drawing/2014/main" id="{C068C6FD-5F77-44B9-B471-445F681DA9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>
                <a:extLst>
                  <a:ext uri="{FF2B5EF4-FFF2-40B4-BE49-F238E27FC236}">
                    <a16:creationId xmlns:a16="http://schemas.microsoft.com/office/drawing/2014/main" id="{BBC5879A-93E8-43DC-AD5B-958A5D4431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>
                <a:extLst>
                  <a:ext uri="{FF2B5EF4-FFF2-40B4-BE49-F238E27FC236}">
                    <a16:creationId xmlns:a16="http://schemas.microsoft.com/office/drawing/2014/main" id="{C6F0DF00-AA8E-4352-8104-A8A17FD804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>
                <a:extLst>
                  <a:ext uri="{FF2B5EF4-FFF2-40B4-BE49-F238E27FC236}">
                    <a16:creationId xmlns:a16="http://schemas.microsoft.com/office/drawing/2014/main" id="{EDF3C626-D52F-4330-8CDA-FC3E539452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>
                <a:extLst>
                  <a:ext uri="{FF2B5EF4-FFF2-40B4-BE49-F238E27FC236}">
                    <a16:creationId xmlns:a16="http://schemas.microsoft.com/office/drawing/2014/main" id="{456C7BEE-7FE7-471C-AD35-781CC5A594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>
                <a:extLst>
                  <a:ext uri="{FF2B5EF4-FFF2-40B4-BE49-F238E27FC236}">
                    <a16:creationId xmlns:a16="http://schemas.microsoft.com/office/drawing/2014/main" id="{A093D319-70F8-43E2-8E4A-0E1C31ECA5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>
                <a:extLst>
                  <a:ext uri="{FF2B5EF4-FFF2-40B4-BE49-F238E27FC236}">
                    <a16:creationId xmlns:a16="http://schemas.microsoft.com/office/drawing/2014/main" id="{168D9779-22EB-44BB-8830-674FC1B9FD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>
                <a:extLst>
                  <a:ext uri="{FF2B5EF4-FFF2-40B4-BE49-F238E27FC236}">
                    <a16:creationId xmlns:a16="http://schemas.microsoft.com/office/drawing/2014/main" id="{83449AD5-8E90-4726-9EC9-0DC71AC106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>
                <a:extLst>
                  <a:ext uri="{FF2B5EF4-FFF2-40B4-BE49-F238E27FC236}">
                    <a16:creationId xmlns:a16="http://schemas.microsoft.com/office/drawing/2014/main" id="{CB6938B2-C865-486A-9EAD-1D4CAFFDDF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>
                <a:extLst>
                  <a:ext uri="{FF2B5EF4-FFF2-40B4-BE49-F238E27FC236}">
                    <a16:creationId xmlns:a16="http://schemas.microsoft.com/office/drawing/2014/main" id="{9EAE8B00-A5D6-4E86-B497-E054A4430A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>
                <a:extLst>
                  <a:ext uri="{FF2B5EF4-FFF2-40B4-BE49-F238E27FC236}">
                    <a16:creationId xmlns:a16="http://schemas.microsoft.com/office/drawing/2014/main" id="{DEB2D9A7-0A8B-46D4-B3C5-AF88C60B0E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>
                <a:extLst>
                  <a:ext uri="{FF2B5EF4-FFF2-40B4-BE49-F238E27FC236}">
                    <a16:creationId xmlns:a16="http://schemas.microsoft.com/office/drawing/2014/main" id="{C2CD4596-F269-4CF7-BDD6-5C5C511915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>
                <a:extLst>
                  <a:ext uri="{FF2B5EF4-FFF2-40B4-BE49-F238E27FC236}">
                    <a16:creationId xmlns:a16="http://schemas.microsoft.com/office/drawing/2014/main" id="{8B485676-4C4C-46ED-AE50-1319E3A22A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>
                <a:extLst>
                  <a:ext uri="{FF2B5EF4-FFF2-40B4-BE49-F238E27FC236}">
                    <a16:creationId xmlns:a16="http://schemas.microsoft.com/office/drawing/2014/main" id="{2F6C1F18-BC1B-424F-B687-53E2627A6CD7}"/>
                  </a:ext>
                </a:extLst>
              </p:cNvPr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>
                <a:extLst>
                  <a:ext uri="{FF2B5EF4-FFF2-40B4-BE49-F238E27FC236}">
                    <a16:creationId xmlns:a16="http://schemas.microsoft.com/office/drawing/2014/main" id="{DC0884DC-DA42-484A-AD30-4A8EA86F0A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>
                <a:extLst>
                  <a:ext uri="{FF2B5EF4-FFF2-40B4-BE49-F238E27FC236}">
                    <a16:creationId xmlns:a16="http://schemas.microsoft.com/office/drawing/2014/main" id="{48E26A82-A12D-4944-AD55-49755799E8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>
                <a:extLst>
                  <a:ext uri="{FF2B5EF4-FFF2-40B4-BE49-F238E27FC236}">
                    <a16:creationId xmlns:a16="http://schemas.microsoft.com/office/drawing/2014/main" id="{F4CEF09B-E35D-4A8B-9D6D-861E86B9E1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>
                <a:extLst>
                  <a:ext uri="{FF2B5EF4-FFF2-40B4-BE49-F238E27FC236}">
                    <a16:creationId xmlns:a16="http://schemas.microsoft.com/office/drawing/2014/main" id="{12919A3B-2CEA-4426-8BC2-C7285E08D2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>
                <a:extLst>
                  <a:ext uri="{FF2B5EF4-FFF2-40B4-BE49-F238E27FC236}">
                    <a16:creationId xmlns:a16="http://schemas.microsoft.com/office/drawing/2014/main" id="{824AD563-E199-4515-8FE3-598F49022D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>
                <a:extLst>
                  <a:ext uri="{FF2B5EF4-FFF2-40B4-BE49-F238E27FC236}">
                    <a16:creationId xmlns:a16="http://schemas.microsoft.com/office/drawing/2014/main" id="{2D6BFB34-1C37-4876-A0F4-2B9EE3F1C4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>
                <a:extLst>
                  <a:ext uri="{FF2B5EF4-FFF2-40B4-BE49-F238E27FC236}">
                    <a16:creationId xmlns:a16="http://schemas.microsoft.com/office/drawing/2014/main" id="{398FA7B7-2C02-4A63-8291-78C2279C5B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>
                <a:extLst>
                  <a:ext uri="{FF2B5EF4-FFF2-40B4-BE49-F238E27FC236}">
                    <a16:creationId xmlns:a16="http://schemas.microsoft.com/office/drawing/2014/main" id="{2F6F67AE-1F29-483F-9D64-2D7B7C690D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>
                <a:extLst>
                  <a:ext uri="{FF2B5EF4-FFF2-40B4-BE49-F238E27FC236}">
                    <a16:creationId xmlns:a16="http://schemas.microsoft.com/office/drawing/2014/main" id="{04A02250-CC6B-495C-B5BF-41F6F5F015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>
                <a:extLst>
                  <a:ext uri="{FF2B5EF4-FFF2-40B4-BE49-F238E27FC236}">
                    <a16:creationId xmlns:a16="http://schemas.microsoft.com/office/drawing/2014/main" id="{8F85570B-9763-4A7F-9A24-1200B0BD46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>
                <a:extLst>
                  <a:ext uri="{FF2B5EF4-FFF2-40B4-BE49-F238E27FC236}">
                    <a16:creationId xmlns:a16="http://schemas.microsoft.com/office/drawing/2014/main" id="{24F505E1-3ED2-42E0-AB45-05CF33A2DE19}"/>
                  </a:ext>
                </a:extLst>
              </p:cNvPr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>
                <a:extLst>
                  <a:ext uri="{FF2B5EF4-FFF2-40B4-BE49-F238E27FC236}">
                    <a16:creationId xmlns:a16="http://schemas.microsoft.com/office/drawing/2014/main" id="{D0486F8C-2024-4744-BBDE-C26E4963A3A3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>
                <a:extLst>
                  <a:ext uri="{FF2B5EF4-FFF2-40B4-BE49-F238E27FC236}">
                    <a16:creationId xmlns:a16="http://schemas.microsoft.com/office/drawing/2014/main" id="{A053BE0B-98E4-4766-A5C0-4E782CF279A5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>
                <a:extLst>
                  <a:ext uri="{FF2B5EF4-FFF2-40B4-BE49-F238E27FC236}">
                    <a16:creationId xmlns:a16="http://schemas.microsoft.com/office/drawing/2014/main" id="{1B76FD0C-5B93-431C-A2FE-2DB34F104DD3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>
                <a:extLst>
                  <a:ext uri="{FF2B5EF4-FFF2-40B4-BE49-F238E27FC236}">
                    <a16:creationId xmlns:a16="http://schemas.microsoft.com/office/drawing/2014/main" id="{7EBA1FB0-F4D7-4EF5-B55B-3590F42FF285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>
                <a:extLst>
                  <a:ext uri="{FF2B5EF4-FFF2-40B4-BE49-F238E27FC236}">
                    <a16:creationId xmlns:a16="http://schemas.microsoft.com/office/drawing/2014/main" id="{2AF17F00-9DD8-4482-B1CA-4A747FF8EB00}"/>
                  </a:ext>
                </a:extLst>
              </p:cNvPr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>
                <a:extLst>
                  <a:ext uri="{FF2B5EF4-FFF2-40B4-BE49-F238E27FC236}">
                    <a16:creationId xmlns:a16="http://schemas.microsoft.com/office/drawing/2014/main" id="{3F946BAA-E776-4089-8B8F-4EAAC3328A39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>
                <a:extLst>
                  <a:ext uri="{FF2B5EF4-FFF2-40B4-BE49-F238E27FC236}">
                    <a16:creationId xmlns:a16="http://schemas.microsoft.com/office/drawing/2014/main" id="{AA0D6DA4-6E46-4696-BCCC-27B07BF9B471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>
                <a:extLst>
                  <a:ext uri="{FF2B5EF4-FFF2-40B4-BE49-F238E27FC236}">
                    <a16:creationId xmlns:a16="http://schemas.microsoft.com/office/drawing/2014/main" id="{1C916E27-D3B5-47F8-B16B-A80660ABFC74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>
                <a:extLst>
                  <a:ext uri="{FF2B5EF4-FFF2-40B4-BE49-F238E27FC236}">
                    <a16:creationId xmlns:a16="http://schemas.microsoft.com/office/drawing/2014/main" id="{1954FB7D-B678-46F8-AC8C-F67E0676AEF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>
                <a:extLst>
                  <a:ext uri="{FF2B5EF4-FFF2-40B4-BE49-F238E27FC236}">
                    <a16:creationId xmlns:a16="http://schemas.microsoft.com/office/drawing/2014/main" id="{E1F9F41B-1B78-4EAF-97EA-AAE374B6935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>
                <a:extLst>
                  <a:ext uri="{FF2B5EF4-FFF2-40B4-BE49-F238E27FC236}">
                    <a16:creationId xmlns:a16="http://schemas.microsoft.com/office/drawing/2014/main" id="{703FAB67-6FE5-487F-B41E-40FCA8C5B129}"/>
                  </a:ext>
                </a:extLst>
              </p:cNvPr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>
                <a:extLst>
                  <a:ext uri="{FF2B5EF4-FFF2-40B4-BE49-F238E27FC236}">
                    <a16:creationId xmlns:a16="http://schemas.microsoft.com/office/drawing/2014/main" id="{C807040B-967C-4CEE-BFA4-0E17073854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>
                <a:extLst>
                  <a:ext uri="{FF2B5EF4-FFF2-40B4-BE49-F238E27FC236}">
                    <a16:creationId xmlns:a16="http://schemas.microsoft.com/office/drawing/2014/main" id="{A82E6EDF-363E-4694-85C2-9AA8F4017B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>
                <a:extLst>
                  <a:ext uri="{FF2B5EF4-FFF2-40B4-BE49-F238E27FC236}">
                    <a16:creationId xmlns:a16="http://schemas.microsoft.com/office/drawing/2014/main" id="{8E2A409F-5662-4591-8CEE-9327E77863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>
                <a:extLst>
                  <a:ext uri="{FF2B5EF4-FFF2-40B4-BE49-F238E27FC236}">
                    <a16:creationId xmlns:a16="http://schemas.microsoft.com/office/drawing/2014/main" id="{10A8DB32-7621-4B75-A66C-2AEF0E75C8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>
                <a:extLst>
                  <a:ext uri="{FF2B5EF4-FFF2-40B4-BE49-F238E27FC236}">
                    <a16:creationId xmlns:a16="http://schemas.microsoft.com/office/drawing/2014/main" id="{342B8E75-596C-4194-9EB1-5CF86DDCA9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>
                <a:extLst>
                  <a:ext uri="{FF2B5EF4-FFF2-40B4-BE49-F238E27FC236}">
                    <a16:creationId xmlns:a16="http://schemas.microsoft.com/office/drawing/2014/main" id="{A58339C2-A7B4-4A85-AB98-B3B0E277F1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>
                <a:extLst>
                  <a:ext uri="{FF2B5EF4-FFF2-40B4-BE49-F238E27FC236}">
                    <a16:creationId xmlns:a16="http://schemas.microsoft.com/office/drawing/2014/main" id="{B74A038E-6B46-4E4C-BD92-135B5CB2EB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>
                <a:extLst>
                  <a:ext uri="{FF2B5EF4-FFF2-40B4-BE49-F238E27FC236}">
                    <a16:creationId xmlns:a16="http://schemas.microsoft.com/office/drawing/2014/main" id="{E733E688-181A-4D53-92BB-022364C1A8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>
                <a:extLst>
                  <a:ext uri="{FF2B5EF4-FFF2-40B4-BE49-F238E27FC236}">
                    <a16:creationId xmlns:a16="http://schemas.microsoft.com/office/drawing/2014/main" id="{E70DB8BD-4454-4FF3-939B-8652F7077F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>
                <a:extLst>
                  <a:ext uri="{FF2B5EF4-FFF2-40B4-BE49-F238E27FC236}">
                    <a16:creationId xmlns:a16="http://schemas.microsoft.com/office/drawing/2014/main" id="{E0685B24-9723-4AF1-AB83-A34C67EDB7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>
                <a:extLst>
                  <a:ext uri="{FF2B5EF4-FFF2-40B4-BE49-F238E27FC236}">
                    <a16:creationId xmlns:a16="http://schemas.microsoft.com/office/drawing/2014/main" id="{C082BA8C-F4D9-461E-A9E8-309638308B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>
                <a:extLst>
                  <a:ext uri="{FF2B5EF4-FFF2-40B4-BE49-F238E27FC236}">
                    <a16:creationId xmlns:a16="http://schemas.microsoft.com/office/drawing/2014/main" id="{F4C677CB-9D9C-42F2-8E10-C6B2918AC8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>
                <a:extLst>
                  <a:ext uri="{FF2B5EF4-FFF2-40B4-BE49-F238E27FC236}">
                    <a16:creationId xmlns:a16="http://schemas.microsoft.com/office/drawing/2014/main" id="{CA67460E-5D91-448E-A611-10D6787FA6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>
                <a:extLst>
                  <a:ext uri="{FF2B5EF4-FFF2-40B4-BE49-F238E27FC236}">
                    <a16:creationId xmlns:a16="http://schemas.microsoft.com/office/drawing/2014/main" id="{80F55919-7A34-445D-ADBB-0636795C84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>
                <a:extLst>
                  <a:ext uri="{FF2B5EF4-FFF2-40B4-BE49-F238E27FC236}">
                    <a16:creationId xmlns:a16="http://schemas.microsoft.com/office/drawing/2014/main" id="{9A8B70FF-FD25-4C89-9B9F-14E5E79E04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>
                <a:extLst>
                  <a:ext uri="{FF2B5EF4-FFF2-40B4-BE49-F238E27FC236}">
                    <a16:creationId xmlns:a16="http://schemas.microsoft.com/office/drawing/2014/main" id="{B0955E5C-3900-416B-B59F-856BD9FC90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>
                <a:extLst>
                  <a:ext uri="{FF2B5EF4-FFF2-40B4-BE49-F238E27FC236}">
                    <a16:creationId xmlns:a16="http://schemas.microsoft.com/office/drawing/2014/main" id="{0144E332-6312-4EEE-BE32-76D5768FDC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>
                <a:extLst>
                  <a:ext uri="{FF2B5EF4-FFF2-40B4-BE49-F238E27FC236}">
                    <a16:creationId xmlns:a16="http://schemas.microsoft.com/office/drawing/2014/main" id="{34343D96-3982-417C-822F-9E76675C86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>
                <a:extLst>
                  <a:ext uri="{FF2B5EF4-FFF2-40B4-BE49-F238E27FC236}">
                    <a16:creationId xmlns:a16="http://schemas.microsoft.com/office/drawing/2014/main" id="{055AC73C-FDD7-4556-A8A2-F35069F4F7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>
                <a:extLst>
                  <a:ext uri="{FF2B5EF4-FFF2-40B4-BE49-F238E27FC236}">
                    <a16:creationId xmlns:a16="http://schemas.microsoft.com/office/drawing/2014/main" id="{DB213145-159A-406C-BD96-3A83B98B85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>
                <a:extLst>
                  <a:ext uri="{FF2B5EF4-FFF2-40B4-BE49-F238E27FC236}">
                    <a16:creationId xmlns:a16="http://schemas.microsoft.com/office/drawing/2014/main" id="{5CB2F2BA-53BB-4AEF-B70C-B1EB6EEEED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>
                <a:extLst>
                  <a:ext uri="{FF2B5EF4-FFF2-40B4-BE49-F238E27FC236}">
                    <a16:creationId xmlns:a16="http://schemas.microsoft.com/office/drawing/2014/main" id="{19FB6E58-F1B5-41E7-A28E-A9F5F0EA3E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>
                <a:extLst>
                  <a:ext uri="{FF2B5EF4-FFF2-40B4-BE49-F238E27FC236}">
                    <a16:creationId xmlns:a16="http://schemas.microsoft.com/office/drawing/2014/main" id="{2D2D73F2-EE77-4D54-8074-60E2D5DFEC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>
                <a:extLst>
                  <a:ext uri="{FF2B5EF4-FFF2-40B4-BE49-F238E27FC236}">
                    <a16:creationId xmlns:a16="http://schemas.microsoft.com/office/drawing/2014/main" id="{2D0BB718-7981-46EF-8CDD-DB9C48EDE8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>
                <a:extLst>
                  <a:ext uri="{FF2B5EF4-FFF2-40B4-BE49-F238E27FC236}">
                    <a16:creationId xmlns:a16="http://schemas.microsoft.com/office/drawing/2014/main" id="{10BF60BE-9713-40DA-A3CF-4FA2E852EA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>
                <a:extLst>
                  <a:ext uri="{FF2B5EF4-FFF2-40B4-BE49-F238E27FC236}">
                    <a16:creationId xmlns:a16="http://schemas.microsoft.com/office/drawing/2014/main" id="{84A87CCC-E8A7-40FA-9D07-C4135EE1E9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>
                <a:extLst>
                  <a:ext uri="{FF2B5EF4-FFF2-40B4-BE49-F238E27FC236}">
                    <a16:creationId xmlns:a16="http://schemas.microsoft.com/office/drawing/2014/main" id="{96884FF8-B10E-415B-8AFD-AD9633FDA8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>
                <a:extLst>
                  <a:ext uri="{FF2B5EF4-FFF2-40B4-BE49-F238E27FC236}">
                    <a16:creationId xmlns:a16="http://schemas.microsoft.com/office/drawing/2014/main" id="{2C620891-A824-49D9-9EB3-9CAA8506C171}"/>
                  </a:ext>
                </a:extLst>
              </p:cNvPr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>
                <a:extLst>
                  <a:ext uri="{FF2B5EF4-FFF2-40B4-BE49-F238E27FC236}">
                    <a16:creationId xmlns:a16="http://schemas.microsoft.com/office/drawing/2014/main" id="{EBFAC31F-3397-473F-B4DD-47306B0EDD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>
                <a:extLst>
                  <a:ext uri="{FF2B5EF4-FFF2-40B4-BE49-F238E27FC236}">
                    <a16:creationId xmlns:a16="http://schemas.microsoft.com/office/drawing/2014/main" id="{2D5A5B1C-DEC8-4C3C-B02B-02E303BE23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>
                <a:extLst>
                  <a:ext uri="{FF2B5EF4-FFF2-40B4-BE49-F238E27FC236}">
                    <a16:creationId xmlns:a16="http://schemas.microsoft.com/office/drawing/2014/main" id="{E2BDAA23-3260-444D-A4A1-B5FC319CA4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>
                <a:extLst>
                  <a:ext uri="{FF2B5EF4-FFF2-40B4-BE49-F238E27FC236}">
                    <a16:creationId xmlns:a16="http://schemas.microsoft.com/office/drawing/2014/main" id="{6C5F8600-1DAC-4439-9CFF-011021D8D2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>
                <a:extLst>
                  <a:ext uri="{FF2B5EF4-FFF2-40B4-BE49-F238E27FC236}">
                    <a16:creationId xmlns:a16="http://schemas.microsoft.com/office/drawing/2014/main" id="{CBDD10CE-B5EE-422D-8395-9E1F2ED807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>
                <a:extLst>
                  <a:ext uri="{FF2B5EF4-FFF2-40B4-BE49-F238E27FC236}">
                    <a16:creationId xmlns:a16="http://schemas.microsoft.com/office/drawing/2014/main" id="{602FC3C4-5E90-44FB-8098-FD2281A9ED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>
                <a:extLst>
                  <a:ext uri="{FF2B5EF4-FFF2-40B4-BE49-F238E27FC236}">
                    <a16:creationId xmlns:a16="http://schemas.microsoft.com/office/drawing/2014/main" id="{A05B0D11-4EC6-4013-9306-18F50EDB1E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>
                <a:extLst>
                  <a:ext uri="{FF2B5EF4-FFF2-40B4-BE49-F238E27FC236}">
                    <a16:creationId xmlns:a16="http://schemas.microsoft.com/office/drawing/2014/main" id="{D10EDE75-B10C-485E-98B3-D199C35340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>
                <a:extLst>
                  <a:ext uri="{FF2B5EF4-FFF2-40B4-BE49-F238E27FC236}">
                    <a16:creationId xmlns:a16="http://schemas.microsoft.com/office/drawing/2014/main" id="{F6CF0FD6-048D-46F3-9C58-3E5819ED9A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>
                <a:extLst>
                  <a:ext uri="{FF2B5EF4-FFF2-40B4-BE49-F238E27FC236}">
                    <a16:creationId xmlns:a16="http://schemas.microsoft.com/office/drawing/2014/main" id="{1C0AFCE4-3D6E-43A2-AABD-9164E27A6C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>
                <a:extLst>
                  <a:ext uri="{FF2B5EF4-FFF2-40B4-BE49-F238E27FC236}">
                    <a16:creationId xmlns:a16="http://schemas.microsoft.com/office/drawing/2014/main" id="{B780F96E-872D-4A36-85C0-596676A768B0}"/>
                  </a:ext>
                </a:extLst>
              </p:cNvPr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>
                <a:extLst>
                  <a:ext uri="{FF2B5EF4-FFF2-40B4-BE49-F238E27FC236}">
                    <a16:creationId xmlns:a16="http://schemas.microsoft.com/office/drawing/2014/main" id="{F97E54CC-AA8C-4AB3-BB44-FEC9CC52912E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>
                <a:extLst>
                  <a:ext uri="{FF2B5EF4-FFF2-40B4-BE49-F238E27FC236}">
                    <a16:creationId xmlns:a16="http://schemas.microsoft.com/office/drawing/2014/main" id="{EE12A2F4-AF21-41E4-807E-36F05EE08CD6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>
                <a:extLst>
                  <a:ext uri="{FF2B5EF4-FFF2-40B4-BE49-F238E27FC236}">
                    <a16:creationId xmlns:a16="http://schemas.microsoft.com/office/drawing/2014/main" id="{9CC690F7-9266-4FA1-8922-B8EF8E0D5420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>
                <a:extLst>
                  <a:ext uri="{FF2B5EF4-FFF2-40B4-BE49-F238E27FC236}">
                    <a16:creationId xmlns:a16="http://schemas.microsoft.com/office/drawing/2014/main" id="{3D9FFB11-8B84-4A6F-82C9-B8CE71512850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>
                <a:extLst>
                  <a:ext uri="{FF2B5EF4-FFF2-40B4-BE49-F238E27FC236}">
                    <a16:creationId xmlns:a16="http://schemas.microsoft.com/office/drawing/2014/main" id="{7B051D1F-7C74-4401-A0BA-E0AA980740DB}"/>
                  </a:ext>
                </a:extLst>
              </p:cNvPr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>
                <a:extLst>
                  <a:ext uri="{FF2B5EF4-FFF2-40B4-BE49-F238E27FC236}">
                    <a16:creationId xmlns:a16="http://schemas.microsoft.com/office/drawing/2014/main" id="{A9E87ADF-BACA-4BD5-B071-147D79D4AB4B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>
                <a:extLst>
                  <a:ext uri="{FF2B5EF4-FFF2-40B4-BE49-F238E27FC236}">
                    <a16:creationId xmlns:a16="http://schemas.microsoft.com/office/drawing/2014/main" id="{30934BC5-D40D-4B2B-8CA5-1E0F06049551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>
                <a:extLst>
                  <a:ext uri="{FF2B5EF4-FFF2-40B4-BE49-F238E27FC236}">
                    <a16:creationId xmlns:a16="http://schemas.microsoft.com/office/drawing/2014/main" id="{F3EC1E0E-E957-42F0-8440-659E9A3E2661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>
                <a:extLst>
                  <a:ext uri="{FF2B5EF4-FFF2-40B4-BE49-F238E27FC236}">
                    <a16:creationId xmlns:a16="http://schemas.microsoft.com/office/drawing/2014/main" id="{B2AFF300-8F24-4B99-BF92-2C2E83541F2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>
                <a:extLst>
                  <a:ext uri="{FF2B5EF4-FFF2-40B4-BE49-F238E27FC236}">
                    <a16:creationId xmlns:a16="http://schemas.microsoft.com/office/drawing/2014/main" id="{78CEAA47-D4D6-4421-8D79-566F52582C4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>
                <a:extLst>
                  <a:ext uri="{FF2B5EF4-FFF2-40B4-BE49-F238E27FC236}">
                    <a16:creationId xmlns:a16="http://schemas.microsoft.com/office/drawing/2014/main" id="{8DD1C249-AF85-4771-9BD6-7C076AF737F3}"/>
                  </a:ext>
                </a:extLst>
              </p:cNvPr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>
                <a:extLst>
                  <a:ext uri="{FF2B5EF4-FFF2-40B4-BE49-F238E27FC236}">
                    <a16:creationId xmlns:a16="http://schemas.microsoft.com/office/drawing/2014/main" id="{3236F6C2-B477-4DEC-8073-7F283A71BF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>
                <a:extLst>
                  <a:ext uri="{FF2B5EF4-FFF2-40B4-BE49-F238E27FC236}">
                    <a16:creationId xmlns:a16="http://schemas.microsoft.com/office/drawing/2014/main" id="{DF080C26-317C-4D16-84FD-A5A73DDD4C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>
                <a:extLst>
                  <a:ext uri="{FF2B5EF4-FFF2-40B4-BE49-F238E27FC236}">
                    <a16:creationId xmlns:a16="http://schemas.microsoft.com/office/drawing/2014/main" id="{1B0F3638-5034-4E16-8854-A1019A9B35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>
                <a:extLst>
                  <a:ext uri="{FF2B5EF4-FFF2-40B4-BE49-F238E27FC236}">
                    <a16:creationId xmlns:a16="http://schemas.microsoft.com/office/drawing/2014/main" id="{7FD7F7C6-FAEB-40BC-89CC-6376D0F274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>
                <a:extLst>
                  <a:ext uri="{FF2B5EF4-FFF2-40B4-BE49-F238E27FC236}">
                    <a16:creationId xmlns:a16="http://schemas.microsoft.com/office/drawing/2014/main" id="{BA84933F-5559-42FB-AD86-312AFA2079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>
                <a:extLst>
                  <a:ext uri="{FF2B5EF4-FFF2-40B4-BE49-F238E27FC236}">
                    <a16:creationId xmlns:a16="http://schemas.microsoft.com/office/drawing/2014/main" id="{681C81B0-319F-4EF5-AE63-89065354A6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>
                <a:extLst>
                  <a:ext uri="{FF2B5EF4-FFF2-40B4-BE49-F238E27FC236}">
                    <a16:creationId xmlns:a16="http://schemas.microsoft.com/office/drawing/2014/main" id="{24C97403-6E58-4540-A1C1-F7BAC042CA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>
                <a:extLst>
                  <a:ext uri="{FF2B5EF4-FFF2-40B4-BE49-F238E27FC236}">
                    <a16:creationId xmlns:a16="http://schemas.microsoft.com/office/drawing/2014/main" id="{8464DF08-C666-4721-BE82-0A0DA99048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>
                <a:extLst>
                  <a:ext uri="{FF2B5EF4-FFF2-40B4-BE49-F238E27FC236}">
                    <a16:creationId xmlns:a16="http://schemas.microsoft.com/office/drawing/2014/main" id="{AF0FB8F2-DC66-4755-99B2-41F0EFA7E3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>
                <a:extLst>
                  <a:ext uri="{FF2B5EF4-FFF2-40B4-BE49-F238E27FC236}">
                    <a16:creationId xmlns:a16="http://schemas.microsoft.com/office/drawing/2014/main" id="{E57B8926-8374-45A6-8770-2A59C14BB9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>
                <a:extLst>
                  <a:ext uri="{FF2B5EF4-FFF2-40B4-BE49-F238E27FC236}">
                    <a16:creationId xmlns:a16="http://schemas.microsoft.com/office/drawing/2014/main" id="{33EBC7D6-7471-4F75-A161-479EAD1666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>
                <a:extLst>
                  <a:ext uri="{FF2B5EF4-FFF2-40B4-BE49-F238E27FC236}">
                    <a16:creationId xmlns:a16="http://schemas.microsoft.com/office/drawing/2014/main" id="{F394E41D-8893-4858-AE0B-6B0CB95CC5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>
                <a:extLst>
                  <a:ext uri="{FF2B5EF4-FFF2-40B4-BE49-F238E27FC236}">
                    <a16:creationId xmlns:a16="http://schemas.microsoft.com/office/drawing/2014/main" id="{9F03C03A-58F1-49D2-9015-1B2CA615D2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>
                <a:extLst>
                  <a:ext uri="{FF2B5EF4-FFF2-40B4-BE49-F238E27FC236}">
                    <a16:creationId xmlns:a16="http://schemas.microsoft.com/office/drawing/2014/main" id="{937B8D4A-B259-4022-BA5F-17C0459FBC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>
                <a:extLst>
                  <a:ext uri="{FF2B5EF4-FFF2-40B4-BE49-F238E27FC236}">
                    <a16:creationId xmlns:a16="http://schemas.microsoft.com/office/drawing/2014/main" id="{1CF8B008-608C-4C83-AF79-EAFE45207A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>
                <a:extLst>
                  <a:ext uri="{FF2B5EF4-FFF2-40B4-BE49-F238E27FC236}">
                    <a16:creationId xmlns:a16="http://schemas.microsoft.com/office/drawing/2014/main" id="{5C8E9516-79FA-4B1D-93A4-E0E54B0832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>
                <a:extLst>
                  <a:ext uri="{FF2B5EF4-FFF2-40B4-BE49-F238E27FC236}">
                    <a16:creationId xmlns:a16="http://schemas.microsoft.com/office/drawing/2014/main" id="{18FC79B5-1508-48FF-8120-70E968A241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>
                <a:extLst>
                  <a:ext uri="{FF2B5EF4-FFF2-40B4-BE49-F238E27FC236}">
                    <a16:creationId xmlns:a16="http://schemas.microsoft.com/office/drawing/2014/main" id="{A3519D5B-D093-4F3B-84A3-CE6D70E2B2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>
                <a:extLst>
                  <a:ext uri="{FF2B5EF4-FFF2-40B4-BE49-F238E27FC236}">
                    <a16:creationId xmlns:a16="http://schemas.microsoft.com/office/drawing/2014/main" id="{195417C1-4E4F-42A9-AC27-AEF7B96C3A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>
                <a:extLst>
                  <a:ext uri="{FF2B5EF4-FFF2-40B4-BE49-F238E27FC236}">
                    <a16:creationId xmlns:a16="http://schemas.microsoft.com/office/drawing/2014/main" id="{CE5E8CA3-38F7-4670-83B3-B2C0C149E1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>
                <a:extLst>
                  <a:ext uri="{FF2B5EF4-FFF2-40B4-BE49-F238E27FC236}">
                    <a16:creationId xmlns:a16="http://schemas.microsoft.com/office/drawing/2014/main" id="{17DA0AA8-74DF-4611-8328-051BE45A53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>
                <a:extLst>
                  <a:ext uri="{FF2B5EF4-FFF2-40B4-BE49-F238E27FC236}">
                    <a16:creationId xmlns:a16="http://schemas.microsoft.com/office/drawing/2014/main" id="{C4B1D57C-201E-438B-8EA9-1647EF3485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>
                <a:extLst>
                  <a:ext uri="{FF2B5EF4-FFF2-40B4-BE49-F238E27FC236}">
                    <a16:creationId xmlns:a16="http://schemas.microsoft.com/office/drawing/2014/main" id="{176DCE73-86ED-48A2-9683-756A2143E6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>
                <a:extLst>
                  <a:ext uri="{FF2B5EF4-FFF2-40B4-BE49-F238E27FC236}">
                    <a16:creationId xmlns:a16="http://schemas.microsoft.com/office/drawing/2014/main" id="{D099D232-28B0-458F-B5AB-17964BDCA5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>
                <a:extLst>
                  <a:ext uri="{FF2B5EF4-FFF2-40B4-BE49-F238E27FC236}">
                    <a16:creationId xmlns:a16="http://schemas.microsoft.com/office/drawing/2014/main" id="{856E4348-5227-4D18-B4F0-876F7899E0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>
                <a:extLst>
                  <a:ext uri="{FF2B5EF4-FFF2-40B4-BE49-F238E27FC236}">
                    <a16:creationId xmlns:a16="http://schemas.microsoft.com/office/drawing/2014/main" id="{99917733-072A-4365-B39C-9594468468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>
                <a:extLst>
                  <a:ext uri="{FF2B5EF4-FFF2-40B4-BE49-F238E27FC236}">
                    <a16:creationId xmlns:a16="http://schemas.microsoft.com/office/drawing/2014/main" id="{7B3845E3-C284-4B27-B131-E0E005C47EF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>
                <a:extLst>
                  <a:ext uri="{FF2B5EF4-FFF2-40B4-BE49-F238E27FC236}">
                    <a16:creationId xmlns:a16="http://schemas.microsoft.com/office/drawing/2014/main" id="{183BF217-A728-45F9-889D-2A6386BEA5D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>
                <a:extLst>
                  <a:ext uri="{FF2B5EF4-FFF2-40B4-BE49-F238E27FC236}">
                    <a16:creationId xmlns:a16="http://schemas.microsoft.com/office/drawing/2014/main" id="{4AF29D17-DB47-49CE-9805-D9A962EF969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>
                <a:extLst>
                  <a:ext uri="{FF2B5EF4-FFF2-40B4-BE49-F238E27FC236}">
                    <a16:creationId xmlns:a16="http://schemas.microsoft.com/office/drawing/2014/main" id="{5B8811F1-BDDE-40AA-8045-66E1E782DD1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>
                <a:extLst>
                  <a:ext uri="{FF2B5EF4-FFF2-40B4-BE49-F238E27FC236}">
                    <a16:creationId xmlns:a16="http://schemas.microsoft.com/office/drawing/2014/main" id="{DE65FEF6-6CE2-4250-8C43-F7D14EE78AE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>
                <a:extLst>
                  <a:ext uri="{FF2B5EF4-FFF2-40B4-BE49-F238E27FC236}">
                    <a16:creationId xmlns:a16="http://schemas.microsoft.com/office/drawing/2014/main" id="{ACAD2060-1AE1-4739-90CC-5745012BA6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55875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2">
            <a:extLst>
              <a:ext uri="{FF2B5EF4-FFF2-40B4-BE49-F238E27FC236}">
                <a16:creationId xmlns:a16="http://schemas.microsoft.com/office/drawing/2014/main" id="{B9A68A7D-C1A7-4482-9E32-6AFEB048786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885950" y="167653"/>
            <a:ext cx="8420100" cy="990600"/>
          </a:xfrm>
        </p:spPr>
        <p:txBody>
          <a:bodyPr>
            <a:normAutofit/>
          </a:bodyPr>
          <a:lstStyle/>
          <a:p>
            <a:pPr algn="ctr"/>
            <a:r>
              <a:rPr lang="en-GB" altLang="en-US" sz="3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 what is/are the antibody/</a:t>
            </a:r>
            <a:r>
              <a:rPr lang="en-GB" altLang="en-US" sz="3200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ies</a:t>
            </a:r>
            <a:r>
              <a:rPr lang="en-GB" altLang="en-US" sz="3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?</a:t>
            </a:r>
          </a:p>
        </p:txBody>
      </p:sp>
      <p:sp>
        <p:nvSpPr>
          <p:cNvPr id="243715" name="Rectangle 3">
            <a:extLst>
              <a:ext uri="{FF2B5EF4-FFF2-40B4-BE49-F238E27FC236}">
                <a16:creationId xmlns:a16="http://schemas.microsoft.com/office/drawing/2014/main" id="{AEF635B8-A1BE-4178-B5F4-A8E1E53FC89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38200" y="1253331"/>
            <a:ext cx="10515600" cy="4351338"/>
          </a:xfrm>
        </p:spPr>
        <p:txBody>
          <a:bodyPr/>
          <a:lstStyle/>
          <a:p>
            <a:pPr marL="609600" indent="-609600">
              <a:lnSpc>
                <a:spcPct val="80000"/>
              </a:lnSpc>
              <a:buFontTx/>
              <a:buAutoNum type="arabicPeriod"/>
            </a:pP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Anti-D+C.</a:t>
            </a: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endParaRPr lang="en-GB" altLang="en-US" b="1" dirty="0">
              <a:solidFill>
                <a:srgbClr val="FF00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Anti-D.</a:t>
            </a: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endParaRPr lang="en-GB" altLang="en-US" b="1" dirty="0">
              <a:solidFill>
                <a:srgbClr val="FF00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Anti-D+E.</a:t>
            </a: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endParaRPr lang="en-GB" altLang="en-US" b="1" dirty="0">
              <a:solidFill>
                <a:srgbClr val="FF00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Anti-D+C+E.</a:t>
            </a: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r>
              <a:rPr lang="en-GB" altLang="en-US" b="1" dirty="0">
                <a:solidFill>
                  <a:srgbClr val="00B05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Possibly something else.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75F4F03-9D62-464C-9411-971609563107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8E10467B-907B-4BA8-B47A-55CEC23F03A4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2F495DDF-8535-4A4D-ABCD-E84FB65441B8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A1931C16-A7A5-49C9-88BA-35481FD8143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>
                <a:extLst>
                  <a:ext uri="{FF2B5EF4-FFF2-40B4-BE49-F238E27FC236}">
                    <a16:creationId xmlns:a16="http://schemas.microsoft.com/office/drawing/2014/main" id="{1BF395A4-CD07-4C26-B68C-4FB8E9AF8B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>
                <a:extLst>
                  <a:ext uri="{FF2B5EF4-FFF2-40B4-BE49-F238E27FC236}">
                    <a16:creationId xmlns:a16="http://schemas.microsoft.com/office/drawing/2014/main" id="{F23B8DA8-7CC2-41F4-AFD4-79A01F823C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>
                <a:extLst>
                  <a:ext uri="{FF2B5EF4-FFF2-40B4-BE49-F238E27FC236}">
                    <a16:creationId xmlns:a16="http://schemas.microsoft.com/office/drawing/2014/main" id="{BF3ACA6F-D5C0-44EB-AD09-91A5C99184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>
                <a:extLst>
                  <a:ext uri="{FF2B5EF4-FFF2-40B4-BE49-F238E27FC236}">
                    <a16:creationId xmlns:a16="http://schemas.microsoft.com/office/drawing/2014/main" id="{6F9E5544-D2EB-4B70-9C6B-34678AB5E7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>
                <a:extLst>
                  <a:ext uri="{FF2B5EF4-FFF2-40B4-BE49-F238E27FC236}">
                    <a16:creationId xmlns:a16="http://schemas.microsoft.com/office/drawing/2014/main" id="{D907E138-141C-4458-9184-9F6476D171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>
                <a:extLst>
                  <a:ext uri="{FF2B5EF4-FFF2-40B4-BE49-F238E27FC236}">
                    <a16:creationId xmlns:a16="http://schemas.microsoft.com/office/drawing/2014/main" id="{5C338CB2-0753-4EE9-805A-5A8C7526CF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>
                <a:extLst>
                  <a:ext uri="{FF2B5EF4-FFF2-40B4-BE49-F238E27FC236}">
                    <a16:creationId xmlns:a16="http://schemas.microsoft.com/office/drawing/2014/main" id="{42ED64D9-0B41-4A80-AB10-1F59B66999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>
                <a:extLst>
                  <a:ext uri="{FF2B5EF4-FFF2-40B4-BE49-F238E27FC236}">
                    <a16:creationId xmlns:a16="http://schemas.microsoft.com/office/drawing/2014/main" id="{82388683-3271-4DBD-9BD1-9A892D767F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>
                <a:extLst>
                  <a:ext uri="{FF2B5EF4-FFF2-40B4-BE49-F238E27FC236}">
                    <a16:creationId xmlns:a16="http://schemas.microsoft.com/office/drawing/2014/main" id="{5BE579C1-1D3E-4A58-8B00-D5A7A1391E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>
                <a:extLst>
                  <a:ext uri="{FF2B5EF4-FFF2-40B4-BE49-F238E27FC236}">
                    <a16:creationId xmlns:a16="http://schemas.microsoft.com/office/drawing/2014/main" id="{4560739C-99DC-4CFA-80F7-9CBEC81C86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>
                <a:extLst>
                  <a:ext uri="{FF2B5EF4-FFF2-40B4-BE49-F238E27FC236}">
                    <a16:creationId xmlns:a16="http://schemas.microsoft.com/office/drawing/2014/main" id="{532607BE-048C-429B-9D86-B9A15BD46F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>
                <a:extLst>
                  <a:ext uri="{FF2B5EF4-FFF2-40B4-BE49-F238E27FC236}">
                    <a16:creationId xmlns:a16="http://schemas.microsoft.com/office/drawing/2014/main" id="{E822D83B-EE41-4B23-86CC-C280181F12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>
                <a:extLst>
                  <a:ext uri="{FF2B5EF4-FFF2-40B4-BE49-F238E27FC236}">
                    <a16:creationId xmlns:a16="http://schemas.microsoft.com/office/drawing/2014/main" id="{F5A99465-42FA-4085-A764-7BD5DA2B4377}"/>
                  </a:ext>
                </a:extLst>
              </p:cNvPr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>
                <a:extLst>
                  <a:ext uri="{FF2B5EF4-FFF2-40B4-BE49-F238E27FC236}">
                    <a16:creationId xmlns:a16="http://schemas.microsoft.com/office/drawing/2014/main" id="{09C4400D-F3C0-4B4F-8169-9AD7E07A0C73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>
                <a:extLst>
                  <a:ext uri="{FF2B5EF4-FFF2-40B4-BE49-F238E27FC236}">
                    <a16:creationId xmlns:a16="http://schemas.microsoft.com/office/drawing/2014/main" id="{B536A608-535B-443F-BC7F-7A5052C52731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>
                <a:extLst>
                  <a:ext uri="{FF2B5EF4-FFF2-40B4-BE49-F238E27FC236}">
                    <a16:creationId xmlns:a16="http://schemas.microsoft.com/office/drawing/2014/main" id="{7FBE8272-6488-49F3-ACDF-318739605596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>
                <a:extLst>
                  <a:ext uri="{FF2B5EF4-FFF2-40B4-BE49-F238E27FC236}">
                    <a16:creationId xmlns:a16="http://schemas.microsoft.com/office/drawing/2014/main" id="{3BCFA0CD-2594-456E-82B6-66402C0916F5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>
                <a:extLst>
                  <a:ext uri="{FF2B5EF4-FFF2-40B4-BE49-F238E27FC236}">
                    <a16:creationId xmlns:a16="http://schemas.microsoft.com/office/drawing/2014/main" id="{3ECC04D1-7A3E-4D8E-8EB3-C3265F8D3360}"/>
                  </a:ext>
                </a:extLst>
              </p:cNvPr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>
                <a:extLst>
                  <a:ext uri="{FF2B5EF4-FFF2-40B4-BE49-F238E27FC236}">
                    <a16:creationId xmlns:a16="http://schemas.microsoft.com/office/drawing/2014/main" id="{A6C034E0-4852-4825-B4FF-4E88C004CCED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>
                <a:extLst>
                  <a:ext uri="{FF2B5EF4-FFF2-40B4-BE49-F238E27FC236}">
                    <a16:creationId xmlns:a16="http://schemas.microsoft.com/office/drawing/2014/main" id="{9FE8FDE2-D641-49E1-95E1-11A24048017F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>
                <a:extLst>
                  <a:ext uri="{FF2B5EF4-FFF2-40B4-BE49-F238E27FC236}">
                    <a16:creationId xmlns:a16="http://schemas.microsoft.com/office/drawing/2014/main" id="{671C5DF9-9161-4B47-AB31-72115583FAF5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>
                <a:extLst>
                  <a:ext uri="{FF2B5EF4-FFF2-40B4-BE49-F238E27FC236}">
                    <a16:creationId xmlns:a16="http://schemas.microsoft.com/office/drawing/2014/main" id="{6F63D628-074C-4725-87B7-D9E8983CECE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>
                <a:extLst>
                  <a:ext uri="{FF2B5EF4-FFF2-40B4-BE49-F238E27FC236}">
                    <a16:creationId xmlns:a16="http://schemas.microsoft.com/office/drawing/2014/main" id="{DAAA7F00-6F8B-46F8-94B5-7AB9CC0384C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>
                <a:extLst>
                  <a:ext uri="{FF2B5EF4-FFF2-40B4-BE49-F238E27FC236}">
                    <a16:creationId xmlns:a16="http://schemas.microsoft.com/office/drawing/2014/main" id="{2A1C93B4-970C-4B73-9E7F-43280539FEDB}"/>
                  </a:ext>
                </a:extLst>
              </p:cNvPr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>
                <a:extLst>
                  <a:ext uri="{FF2B5EF4-FFF2-40B4-BE49-F238E27FC236}">
                    <a16:creationId xmlns:a16="http://schemas.microsoft.com/office/drawing/2014/main" id="{7A63430A-FD0C-450B-8AA6-34C3EE8918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>
                <a:extLst>
                  <a:ext uri="{FF2B5EF4-FFF2-40B4-BE49-F238E27FC236}">
                    <a16:creationId xmlns:a16="http://schemas.microsoft.com/office/drawing/2014/main" id="{8A002B2E-7C4A-49BE-9165-4C63CCC2F1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>
                <a:extLst>
                  <a:ext uri="{FF2B5EF4-FFF2-40B4-BE49-F238E27FC236}">
                    <a16:creationId xmlns:a16="http://schemas.microsoft.com/office/drawing/2014/main" id="{41E88C76-3EE6-4AE1-ACAA-C3E036FA44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>
                <a:extLst>
                  <a:ext uri="{FF2B5EF4-FFF2-40B4-BE49-F238E27FC236}">
                    <a16:creationId xmlns:a16="http://schemas.microsoft.com/office/drawing/2014/main" id="{5EB4F507-01B6-470C-B0FC-45F103D4F9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>
                <a:extLst>
                  <a:ext uri="{FF2B5EF4-FFF2-40B4-BE49-F238E27FC236}">
                    <a16:creationId xmlns:a16="http://schemas.microsoft.com/office/drawing/2014/main" id="{CA327DF3-C746-4BE7-9A28-333B6C02F8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>
                <a:extLst>
                  <a:ext uri="{FF2B5EF4-FFF2-40B4-BE49-F238E27FC236}">
                    <a16:creationId xmlns:a16="http://schemas.microsoft.com/office/drawing/2014/main" id="{AACEA415-49AC-4AAC-847C-044405D414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>
                <a:extLst>
                  <a:ext uri="{FF2B5EF4-FFF2-40B4-BE49-F238E27FC236}">
                    <a16:creationId xmlns:a16="http://schemas.microsoft.com/office/drawing/2014/main" id="{128F202D-BB9E-4E9B-9BEB-33AAA3F88A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>
                <a:extLst>
                  <a:ext uri="{FF2B5EF4-FFF2-40B4-BE49-F238E27FC236}">
                    <a16:creationId xmlns:a16="http://schemas.microsoft.com/office/drawing/2014/main" id="{604A2893-5148-440A-8D62-8E4933F798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>
                <a:extLst>
                  <a:ext uri="{FF2B5EF4-FFF2-40B4-BE49-F238E27FC236}">
                    <a16:creationId xmlns:a16="http://schemas.microsoft.com/office/drawing/2014/main" id="{0DB20227-FEC3-4046-BEA6-E15DA73236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>
                <a:extLst>
                  <a:ext uri="{FF2B5EF4-FFF2-40B4-BE49-F238E27FC236}">
                    <a16:creationId xmlns:a16="http://schemas.microsoft.com/office/drawing/2014/main" id="{9BE5DF16-0808-4489-9CF7-B78DCD16B8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>
                <a:extLst>
                  <a:ext uri="{FF2B5EF4-FFF2-40B4-BE49-F238E27FC236}">
                    <a16:creationId xmlns:a16="http://schemas.microsoft.com/office/drawing/2014/main" id="{DEBDDA75-292F-4B30-A692-E89CE13F57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>
                <a:extLst>
                  <a:ext uri="{FF2B5EF4-FFF2-40B4-BE49-F238E27FC236}">
                    <a16:creationId xmlns:a16="http://schemas.microsoft.com/office/drawing/2014/main" id="{8FCE19EE-9527-4F30-9E53-B4E440E13A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>
                <a:extLst>
                  <a:ext uri="{FF2B5EF4-FFF2-40B4-BE49-F238E27FC236}">
                    <a16:creationId xmlns:a16="http://schemas.microsoft.com/office/drawing/2014/main" id="{DE170E35-2F79-4AC8-9B9F-6C3F572C43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>
                <a:extLst>
                  <a:ext uri="{FF2B5EF4-FFF2-40B4-BE49-F238E27FC236}">
                    <a16:creationId xmlns:a16="http://schemas.microsoft.com/office/drawing/2014/main" id="{22C72D33-B7D3-44F4-BCCA-38A847486B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>
              <a:extLst>
                <a:ext uri="{FF2B5EF4-FFF2-40B4-BE49-F238E27FC236}">
                  <a16:creationId xmlns:a16="http://schemas.microsoft.com/office/drawing/2014/main" id="{C0A5D22B-DA44-4C45-8263-721FB486622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>
                <a:extLst>
                  <a:ext uri="{FF2B5EF4-FFF2-40B4-BE49-F238E27FC236}">
                    <a16:creationId xmlns:a16="http://schemas.microsoft.com/office/drawing/2014/main" id="{2BE7FA36-7976-45A5-AC85-BE035DBD30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>
                <a:extLst>
                  <a:ext uri="{FF2B5EF4-FFF2-40B4-BE49-F238E27FC236}">
                    <a16:creationId xmlns:a16="http://schemas.microsoft.com/office/drawing/2014/main" id="{201BBE8E-7592-42F0-B192-F786B9AC10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>
                <a:extLst>
                  <a:ext uri="{FF2B5EF4-FFF2-40B4-BE49-F238E27FC236}">
                    <a16:creationId xmlns:a16="http://schemas.microsoft.com/office/drawing/2014/main" id="{A1CE1214-D0BE-4DFF-9E6B-A0C351B8D3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>
                <a:extLst>
                  <a:ext uri="{FF2B5EF4-FFF2-40B4-BE49-F238E27FC236}">
                    <a16:creationId xmlns:a16="http://schemas.microsoft.com/office/drawing/2014/main" id="{761E88D0-6996-48D8-AB3C-1BEDFAFE16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>
                <a:extLst>
                  <a:ext uri="{FF2B5EF4-FFF2-40B4-BE49-F238E27FC236}">
                    <a16:creationId xmlns:a16="http://schemas.microsoft.com/office/drawing/2014/main" id="{153230CB-1B5C-46DD-9A9F-50991D99FC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>
                <a:extLst>
                  <a:ext uri="{FF2B5EF4-FFF2-40B4-BE49-F238E27FC236}">
                    <a16:creationId xmlns:a16="http://schemas.microsoft.com/office/drawing/2014/main" id="{5D3902B2-1212-4F4B-AC1E-A6A2E138A9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>
                <a:extLst>
                  <a:ext uri="{FF2B5EF4-FFF2-40B4-BE49-F238E27FC236}">
                    <a16:creationId xmlns:a16="http://schemas.microsoft.com/office/drawing/2014/main" id="{B7D2FB88-68CD-4BCB-8B1F-F4554EBBC7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>
                <a:extLst>
                  <a:ext uri="{FF2B5EF4-FFF2-40B4-BE49-F238E27FC236}">
                    <a16:creationId xmlns:a16="http://schemas.microsoft.com/office/drawing/2014/main" id="{B9FE35AB-796A-48F6-AE07-FF1660946D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>
                <a:extLst>
                  <a:ext uri="{FF2B5EF4-FFF2-40B4-BE49-F238E27FC236}">
                    <a16:creationId xmlns:a16="http://schemas.microsoft.com/office/drawing/2014/main" id="{C4815F9F-924C-4BEB-85CF-475FC99480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>
                <a:extLst>
                  <a:ext uri="{FF2B5EF4-FFF2-40B4-BE49-F238E27FC236}">
                    <a16:creationId xmlns:a16="http://schemas.microsoft.com/office/drawing/2014/main" id="{3FA2C2D9-E2D1-45D3-A3C9-CDD818FC75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>
                <a:extLst>
                  <a:ext uri="{FF2B5EF4-FFF2-40B4-BE49-F238E27FC236}">
                    <a16:creationId xmlns:a16="http://schemas.microsoft.com/office/drawing/2014/main" id="{427FEF88-0CDF-41C8-A582-7D103A8BED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>
                <a:extLst>
                  <a:ext uri="{FF2B5EF4-FFF2-40B4-BE49-F238E27FC236}">
                    <a16:creationId xmlns:a16="http://schemas.microsoft.com/office/drawing/2014/main" id="{E67894B8-4680-41FD-A2AF-1D3FE40549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>
                <a:extLst>
                  <a:ext uri="{FF2B5EF4-FFF2-40B4-BE49-F238E27FC236}">
                    <a16:creationId xmlns:a16="http://schemas.microsoft.com/office/drawing/2014/main" id="{FE91B1A3-2299-402C-B34F-2873C3511F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>
                <a:extLst>
                  <a:ext uri="{FF2B5EF4-FFF2-40B4-BE49-F238E27FC236}">
                    <a16:creationId xmlns:a16="http://schemas.microsoft.com/office/drawing/2014/main" id="{2F66928D-72E3-4C03-8EE0-A95B4EAD8F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>
                <a:extLst>
                  <a:ext uri="{FF2B5EF4-FFF2-40B4-BE49-F238E27FC236}">
                    <a16:creationId xmlns:a16="http://schemas.microsoft.com/office/drawing/2014/main" id="{E0757088-0DEF-4EF8-8B45-BFC30FED83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>
                <a:extLst>
                  <a:ext uri="{FF2B5EF4-FFF2-40B4-BE49-F238E27FC236}">
                    <a16:creationId xmlns:a16="http://schemas.microsoft.com/office/drawing/2014/main" id="{B5AC9C54-A504-4419-AA67-A13D42846F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>
                <a:extLst>
                  <a:ext uri="{FF2B5EF4-FFF2-40B4-BE49-F238E27FC236}">
                    <a16:creationId xmlns:a16="http://schemas.microsoft.com/office/drawing/2014/main" id="{AA32612F-8B62-4DFD-9EFE-883AEA1B5B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>
                <a:extLst>
                  <a:ext uri="{FF2B5EF4-FFF2-40B4-BE49-F238E27FC236}">
                    <a16:creationId xmlns:a16="http://schemas.microsoft.com/office/drawing/2014/main" id="{D5D3D39E-B97C-42E7-887C-DA68748B4241}"/>
                  </a:ext>
                </a:extLst>
              </p:cNvPr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>
                <a:extLst>
                  <a:ext uri="{FF2B5EF4-FFF2-40B4-BE49-F238E27FC236}">
                    <a16:creationId xmlns:a16="http://schemas.microsoft.com/office/drawing/2014/main" id="{0F11F509-0539-4F87-989C-F3F179196A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>
                <a:extLst>
                  <a:ext uri="{FF2B5EF4-FFF2-40B4-BE49-F238E27FC236}">
                    <a16:creationId xmlns:a16="http://schemas.microsoft.com/office/drawing/2014/main" id="{99FD66A0-F017-43A1-80E9-868B95E86D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>
                <a:extLst>
                  <a:ext uri="{FF2B5EF4-FFF2-40B4-BE49-F238E27FC236}">
                    <a16:creationId xmlns:a16="http://schemas.microsoft.com/office/drawing/2014/main" id="{F2991943-4ED0-48E8-9930-5E1E249148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>
                <a:extLst>
                  <a:ext uri="{FF2B5EF4-FFF2-40B4-BE49-F238E27FC236}">
                    <a16:creationId xmlns:a16="http://schemas.microsoft.com/office/drawing/2014/main" id="{3A7A78A1-4B24-4BA3-924F-938B7FF6AA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>
                <a:extLst>
                  <a:ext uri="{FF2B5EF4-FFF2-40B4-BE49-F238E27FC236}">
                    <a16:creationId xmlns:a16="http://schemas.microsoft.com/office/drawing/2014/main" id="{AABFF062-6279-4ADB-BE44-ED2587D4BE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>
                <a:extLst>
                  <a:ext uri="{FF2B5EF4-FFF2-40B4-BE49-F238E27FC236}">
                    <a16:creationId xmlns:a16="http://schemas.microsoft.com/office/drawing/2014/main" id="{A082B3FD-8787-4183-AA4A-201B20F88F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>
                <a:extLst>
                  <a:ext uri="{FF2B5EF4-FFF2-40B4-BE49-F238E27FC236}">
                    <a16:creationId xmlns:a16="http://schemas.microsoft.com/office/drawing/2014/main" id="{CE936719-0788-4ADE-9986-40E3112009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>
                <a:extLst>
                  <a:ext uri="{FF2B5EF4-FFF2-40B4-BE49-F238E27FC236}">
                    <a16:creationId xmlns:a16="http://schemas.microsoft.com/office/drawing/2014/main" id="{D66FA80F-E3DC-4DCD-9BBF-15D64B38D3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>
                <a:extLst>
                  <a:ext uri="{FF2B5EF4-FFF2-40B4-BE49-F238E27FC236}">
                    <a16:creationId xmlns:a16="http://schemas.microsoft.com/office/drawing/2014/main" id="{C1A3B46F-C186-4E9B-8CBF-8FC5547A82C3}"/>
                  </a:ext>
                </a:extLst>
              </p:cNvPr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>
                <a:extLst>
                  <a:ext uri="{FF2B5EF4-FFF2-40B4-BE49-F238E27FC236}">
                    <a16:creationId xmlns:a16="http://schemas.microsoft.com/office/drawing/2014/main" id="{428C35C7-DFFA-4AF3-858F-17E11DAD2C43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>
                <a:extLst>
                  <a:ext uri="{FF2B5EF4-FFF2-40B4-BE49-F238E27FC236}">
                    <a16:creationId xmlns:a16="http://schemas.microsoft.com/office/drawing/2014/main" id="{F73BE7DC-7748-42FF-AD7C-D655F97AD9DB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>
                <a:extLst>
                  <a:ext uri="{FF2B5EF4-FFF2-40B4-BE49-F238E27FC236}">
                    <a16:creationId xmlns:a16="http://schemas.microsoft.com/office/drawing/2014/main" id="{4E08B58F-3CA7-472F-83E4-87C91CF2EDAF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>
                <a:extLst>
                  <a:ext uri="{FF2B5EF4-FFF2-40B4-BE49-F238E27FC236}">
                    <a16:creationId xmlns:a16="http://schemas.microsoft.com/office/drawing/2014/main" id="{884E85E5-A224-4896-85E3-13B543ACE0F7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>
                <a:extLst>
                  <a:ext uri="{FF2B5EF4-FFF2-40B4-BE49-F238E27FC236}">
                    <a16:creationId xmlns:a16="http://schemas.microsoft.com/office/drawing/2014/main" id="{258F3C56-866D-46B7-8928-8E0E4682A5C6}"/>
                  </a:ext>
                </a:extLst>
              </p:cNvPr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>
                <a:extLst>
                  <a:ext uri="{FF2B5EF4-FFF2-40B4-BE49-F238E27FC236}">
                    <a16:creationId xmlns:a16="http://schemas.microsoft.com/office/drawing/2014/main" id="{0016523B-6AE0-40C6-936C-1DBBC2877DCA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>
                <a:extLst>
                  <a:ext uri="{FF2B5EF4-FFF2-40B4-BE49-F238E27FC236}">
                    <a16:creationId xmlns:a16="http://schemas.microsoft.com/office/drawing/2014/main" id="{BB0B59A5-8DB1-4887-A074-09EB14F40D51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>
                <a:extLst>
                  <a:ext uri="{FF2B5EF4-FFF2-40B4-BE49-F238E27FC236}">
                    <a16:creationId xmlns:a16="http://schemas.microsoft.com/office/drawing/2014/main" id="{E65CEEBE-1ED4-45B6-827C-AA3C797A2A37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>
                <a:extLst>
                  <a:ext uri="{FF2B5EF4-FFF2-40B4-BE49-F238E27FC236}">
                    <a16:creationId xmlns:a16="http://schemas.microsoft.com/office/drawing/2014/main" id="{8FA768D6-6C7A-4847-B9ED-332A55C8D0B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>
                <a:extLst>
                  <a:ext uri="{FF2B5EF4-FFF2-40B4-BE49-F238E27FC236}">
                    <a16:creationId xmlns:a16="http://schemas.microsoft.com/office/drawing/2014/main" id="{3D4133F0-5F5A-4402-8340-4F90A55708B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>
                <a:extLst>
                  <a:ext uri="{FF2B5EF4-FFF2-40B4-BE49-F238E27FC236}">
                    <a16:creationId xmlns:a16="http://schemas.microsoft.com/office/drawing/2014/main" id="{69832839-A582-446F-AFDE-D76407D1EF14}"/>
                  </a:ext>
                </a:extLst>
              </p:cNvPr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>
                <a:extLst>
                  <a:ext uri="{FF2B5EF4-FFF2-40B4-BE49-F238E27FC236}">
                    <a16:creationId xmlns:a16="http://schemas.microsoft.com/office/drawing/2014/main" id="{3AF1FDCE-E46E-4E02-B094-B758CB9177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>
                <a:extLst>
                  <a:ext uri="{FF2B5EF4-FFF2-40B4-BE49-F238E27FC236}">
                    <a16:creationId xmlns:a16="http://schemas.microsoft.com/office/drawing/2014/main" id="{FE38F4C8-7945-45F3-B83F-5401CED8AF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>
                <a:extLst>
                  <a:ext uri="{FF2B5EF4-FFF2-40B4-BE49-F238E27FC236}">
                    <a16:creationId xmlns:a16="http://schemas.microsoft.com/office/drawing/2014/main" id="{C18D916A-6975-4148-85C4-E2208A403D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>
                <a:extLst>
                  <a:ext uri="{FF2B5EF4-FFF2-40B4-BE49-F238E27FC236}">
                    <a16:creationId xmlns:a16="http://schemas.microsoft.com/office/drawing/2014/main" id="{67505948-1AD7-4AB1-AA35-7E5089A28F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>
                <a:extLst>
                  <a:ext uri="{FF2B5EF4-FFF2-40B4-BE49-F238E27FC236}">
                    <a16:creationId xmlns:a16="http://schemas.microsoft.com/office/drawing/2014/main" id="{93F27FD9-5665-41DB-8FB2-2BD2CC2219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>
                <a:extLst>
                  <a:ext uri="{FF2B5EF4-FFF2-40B4-BE49-F238E27FC236}">
                    <a16:creationId xmlns:a16="http://schemas.microsoft.com/office/drawing/2014/main" id="{69FBC6C3-81BC-4819-A41F-09933941A6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>
                <a:extLst>
                  <a:ext uri="{FF2B5EF4-FFF2-40B4-BE49-F238E27FC236}">
                    <a16:creationId xmlns:a16="http://schemas.microsoft.com/office/drawing/2014/main" id="{A1DB6AB3-67AF-4459-AB62-9DD9CD1E3A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>
                <a:extLst>
                  <a:ext uri="{FF2B5EF4-FFF2-40B4-BE49-F238E27FC236}">
                    <a16:creationId xmlns:a16="http://schemas.microsoft.com/office/drawing/2014/main" id="{0DDF62CF-21A2-4D10-A9F0-BB7C05E6EA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>
                <a:extLst>
                  <a:ext uri="{FF2B5EF4-FFF2-40B4-BE49-F238E27FC236}">
                    <a16:creationId xmlns:a16="http://schemas.microsoft.com/office/drawing/2014/main" id="{7528A484-B945-43C8-B9AF-1C62409006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>
                <a:extLst>
                  <a:ext uri="{FF2B5EF4-FFF2-40B4-BE49-F238E27FC236}">
                    <a16:creationId xmlns:a16="http://schemas.microsoft.com/office/drawing/2014/main" id="{6B898864-81B7-42C9-BABF-95728F0767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>
                <a:extLst>
                  <a:ext uri="{FF2B5EF4-FFF2-40B4-BE49-F238E27FC236}">
                    <a16:creationId xmlns:a16="http://schemas.microsoft.com/office/drawing/2014/main" id="{60E02F6C-2A25-4338-84E8-CA19BE94CA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>
                <a:extLst>
                  <a:ext uri="{FF2B5EF4-FFF2-40B4-BE49-F238E27FC236}">
                    <a16:creationId xmlns:a16="http://schemas.microsoft.com/office/drawing/2014/main" id="{326CB2D6-A3C1-4960-8773-822D51ED6D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>
                <a:extLst>
                  <a:ext uri="{FF2B5EF4-FFF2-40B4-BE49-F238E27FC236}">
                    <a16:creationId xmlns:a16="http://schemas.microsoft.com/office/drawing/2014/main" id="{7244C275-A1F0-41BC-818A-711F98C717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>
                <a:extLst>
                  <a:ext uri="{FF2B5EF4-FFF2-40B4-BE49-F238E27FC236}">
                    <a16:creationId xmlns:a16="http://schemas.microsoft.com/office/drawing/2014/main" id="{2F06DCE2-8197-4CF0-9A9A-745153178D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>
                <a:extLst>
                  <a:ext uri="{FF2B5EF4-FFF2-40B4-BE49-F238E27FC236}">
                    <a16:creationId xmlns:a16="http://schemas.microsoft.com/office/drawing/2014/main" id="{0A307BDC-A17F-4F9F-BBAC-3A516C6C8D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>
                <a:extLst>
                  <a:ext uri="{FF2B5EF4-FFF2-40B4-BE49-F238E27FC236}">
                    <a16:creationId xmlns:a16="http://schemas.microsoft.com/office/drawing/2014/main" id="{EB6F31D9-5247-47BC-ABAE-FA696A3D4B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>
                <a:extLst>
                  <a:ext uri="{FF2B5EF4-FFF2-40B4-BE49-F238E27FC236}">
                    <a16:creationId xmlns:a16="http://schemas.microsoft.com/office/drawing/2014/main" id="{9398A13F-BE3A-4F05-8C23-10A9A2DFBB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>
                <a:extLst>
                  <a:ext uri="{FF2B5EF4-FFF2-40B4-BE49-F238E27FC236}">
                    <a16:creationId xmlns:a16="http://schemas.microsoft.com/office/drawing/2014/main" id="{453F5C9B-B6D8-40C4-AE50-8FC7C97FD3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>
                <a:extLst>
                  <a:ext uri="{FF2B5EF4-FFF2-40B4-BE49-F238E27FC236}">
                    <a16:creationId xmlns:a16="http://schemas.microsoft.com/office/drawing/2014/main" id="{1C187450-854A-4FBF-938B-1D788676EE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>
                <a:extLst>
                  <a:ext uri="{FF2B5EF4-FFF2-40B4-BE49-F238E27FC236}">
                    <a16:creationId xmlns:a16="http://schemas.microsoft.com/office/drawing/2014/main" id="{1BF52BB9-DEDF-4D2B-8FD5-748355F9EA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>
                <a:extLst>
                  <a:ext uri="{FF2B5EF4-FFF2-40B4-BE49-F238E27FC236}">
                    <a16:creationId xmlns:a16="http://schemas.microsoft.com/office/drawing/2014/main" id="{1EDC3CC3-E084-44F8-B12A-480BFDF4E8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>
                <a:extLst>
                  <a:ext uri="{FF2B5EF4-FFF2-40B4-BE49-F238E27FC236}">
                    <a16:creationId xmlns:a16="http://schemas.microsoft.com/office/drawing/2014/main" id="{8209A49D-6E9C-4508-840F-F9F59F1B1F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>
                <a:extLst>
                  <a:ext uri="{FF2B5EF4-FFF2-40B4-BE49-F238E27FC236}">
                    <a16:creationId xmlns:a16="http://schemas.microsoft.com/office/drawing/2014/main" id="{AA5E5D2B-FC86-4FF2-9BC6-F4A33BB54C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>
                <a:extLst>
                  <a:ext uri="{FF2B5EF4-FFF2-40B4-BE49-F238E27FC236}">
                    <a16:creationId xmlns:a16="http://schemas.microsoft.com/office/drawing/2014/main" id="{2FFAC9F4-A46A-48A4-9FEB-68E876D623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>
                <a:extLst>
                  <a:ext uri="{FF2B5EF4-FFF2-40B4-BE49-F238E27FC236}">
                    <a16:creationId xmlns:a16="http://schemas.microsoft.com/office/drawing/2014/main" id="{9764E685-93DE-4175-A13E-19AD2280EF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>
                <a:extLst>
                  <a:ext uri="{FF2B5EF4-FFF2-40B4-BE49-F238E27FC236}">
                    <a16:creationId xmlns:a16="http://schemas.microsoft.com/office/drawing/2014/main" id="{6528F889-04DE-4F8E-B4BF-E7A2B7496D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>
                <a:extLst>
                  <a:ext uri="{FF2B5EF4-FFF2-40B4-BE49-F238E27FC236}">
                    <a16:creationId xmlns:a16="http://schemas.microsoft.com/office/drawing/2014/main" id="{0E0AFB9B-32DB-41C5-96CA-2189D49320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>
                <a:extLst>
                  <a:ext uri="{FF2B5EF4-FFF2-40B4-BE49-F238E27FC236}">
                    <a16:creationId xmlns:a16="http://schemas.microsoft.com/office/drawing/2014/main" id="{D6E52A64-6429-42F6-AA73-0CA85847B53B}"/>
                  </a:ext>
                </a:extLst>
              </p:cNvPr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>
                <a:extLst>
                  <a:ext uri="{FF2B5EF4-FFF2-40B4-BE49-F238E27FC236}">
                    <a16:creationId xmlns:a16="http://schemas.microsoft.com/office/drawing/2014/main" id="{CD39FDAD-7A58-4659-A750-02D857D643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>
                <a:extLst>
                  <a:ext uri="{FF2B5EF4-FFF2-40B4-BE49-F238E27FC236}">
                    <a16:creationId xmlns:a16="http://schemas.microsoft.com/office/drawing/2014/main" id="{F60C5CCF-1F51-4CB1-B473-C6FE0ADEE6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>
                <a:extLst>
                  <a:ext uri="{FF2B5EF4-FFF2-40B4-BE49-F238E27FC236}">
                    <a16:creationId xmlns:a16="http://schemas.microsoft.com/office/drawing/2014/main" id="{BEA8EB96-6E8E-4EC8-B15E-1D6DA164D2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>
                <a:extLst>
                  <a:ext uri="{FF2B5EF4-FFF2-40B4-BE49-F238E27FC236}">
                    <a16:creationId xmlns:a16="http://schemas.microsoft.com/office/drawing/2014/main" id="{7CE5CBD0-978B-4ADD-8649-85F826EF54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>
                <a:extLst>
                  <a:ext uri="{FF2B5EF4-FFF2-40B4-BE49-F238E27FC236}">
                    <a16:creationId xmlns:a16="http://schemas.microsoft.com/office/drawing/2014/main" id="{C39BB70C-0666-453C-BD67-98DDD7EFC0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>
                <a:extLst>
                  <a:ext uri="{FF2B5EF4-FFF2-40B4-BE49-F238E27FC236}">
                    <a16:creationId xmlns:a16="http://schemas.microsoft.com/office/drawing/2014/main" id="{46CE676D-A100-498B-8A6A-2654EE6A8A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>
                <a:extLst>
                  <a:ext uri="{FF2B5EF4-FFF2-40B4-BE49-F238E27FC236}">
                    <a16:creationId xmlns:a16="http://schemas.microsoft.com/office/drawing/2014/main" id="{17E7E08A-42EB-4533-90CB-9C605496C1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>
                <a:extLst>
                  <a:ext uri="{FF2B5EF4-FFF2-40B4-BE49-F238E27FC236}">
                    <a16:creationId xmlns:a16="http://schemas.microsoft.com/office/drawing/2014/main" id="{530783D1-9016-4BE4-A53B-67F49DB929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>
                <a:extLst>
                  <a:ext uri="{FF2B5EF4-FFF2-40B4-BE49-F238E27FC236}">
                    <a16:creationId xmlns:a16="http://schemas.microsoft.com/office/drawing/2014/main" id="{878E4D95-3463-4B93-B890-21ACF2D91F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>
                <a:extLst>
                  <a:ext uri="{FF2B5EF4-FFF2-40B4-BE49-F238E27FC236}">
                    <a16:creationId xmlns:a16="http://schemas.microsoft.com/office/drawing/2014/main" id="{E2C8455D-6902-4F5D-AFE9-08A4780737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>
                <a:extLst>
                  <a:ext uri="{FF2B5EF4-FFF2-40B4-BE49-F238E27FC236}">
                    <a16:creationId xmlns:a16="http://schemas.microsoft.com/office/drawing/2014/main" id="{3FFD8D40-8062-4D15-A710-E07701582897}"/>
                  </a:ext>
                </a:extLst>
              </p:cNvPr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>
                <a:extLst>
                  <a:ext uri="{FF2B5EF4-FFF2-40B4-BE49-F238E27FC236}">
                    <a16:creationId xmlns:a16="http://schemas.microsoft.com/office/drawing/2014/main" id="{98D835E2-493D-4E61-9BFF-F42994A726F1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>
                <a:extLst>
                  <a:ext uri="{FF2B5EF4-FFF2-40B4-BE49-F238E27FC236}">
                    <a16:creationId xmlns:a16="http://schemas.microsoft.com/office/drawing/2014/main" id="{CAEF9FE1-8D43-47FE-A814-086E248957C7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>
                <a:extLst>
                  <a:ext uri="{FF2B5EF4-FFF2-40B4-BE49-F238E27FC236}">
                    <a16:creationId xmlns:a16="http://schemas.microsoft.com/office/drawing/2014/main" id="{B73BE176-64DC-451C-8CE8-1A4C371C57B8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>
                <a:extLst>
                  <a:ext uri="{FF2B5EF4-FFF2-40B4-BE49-F238E27FC236}">
                    <a16:creationId xmlns:a16="http://schemas.microsoft.com/office/drawing/2014/main" id="{AD00EA78-2A7F-4744-A871-FF36A7928EFC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>
                <a:extLst>
                  <a:ext uri="{FF2B5EF4-FFF2-40B4-BE49-F238E27FC236}">
                    <a16:creationId xmlns:a16="http://schemas.microsoft.com/office/drawing/2014/main" id="{E9F7454D-5788-4D14-B19E-C47CCD773F30}"/>
                  </a:ext>
                </a:extLst>
              </p:cNvPr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>
                <a:extLst>
                  <a:ext uri="{FF2B5EF4-FFF2-40B4-BE49-F238E27FC236}">
                    <a16:creationId xmlns:a16="http://schemas.microsoft.com/office/drawing/2014/main" id="{9719CE80-2D36-4AF7-B235-27D2DF659E63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>
                <a:extLst>
                  <a:ext uri="{FF2B5EF4-FFF2-40B4-BE49-F238E27FC236}">
                    <a16:creationId xmlns:a16="http://schemas.microsoft.com/office/drawing/2014/main" id="{20C76451-8537-4F14-9DDE-C16C24DCB491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>
                <a:extLst>
                  <a:ext uri="{FF2B5EF4-FFF2-40B4-BE49-F238E27FC236}">
                    <a16:creationId xmlns:a16="http://schemas.microsoft.com/office/drawing/2014/main" id="{1D4663A9-4522-4C59-B5AA-DF21A5FE5AD2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>
                <a:extLst>
                  <a:ext uri="{FF2B5EF4-FFF2-40B4-BE49-F238E27FC236}">
                    <a16:creationId xmlns:a16="http://schemas.microsoft.com/office/drawing/2014/main" id="{9AC5DDDE-9594-481E-9E23-B076349F65A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>
                <a:extLst>
                  <a:ext uri="{FF2B5EF4-FFF2-40B4-BE49-F238E27FC236}">
                    <a16:creationId xmlns:a16="http://schemas.microsoft.com/office/drawing/2014/main" id="{EE19314B-03B1-4077-B010-B9419754C02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>
                <a:extLst>
                  <a:ext uri="{FF2B5EF4-FFF2-40B4-BE49-F238E27FC236}">
                    <a16:creationId xmlns:a16="http://schemas.microsoft.com/office/drawing/2014/main" id="{01592E12-7EDD-413A-B7BD-4F5C440B4F67}"/>
                  </a:ext>
                </a:extLst>
              </p:cNvPr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>
                <a:extLst>
                  <a:ext uri="{FF2B5EF4-FFF2-40B4-BE49-F238E27FC236}">
                    <a16:creationId xmlns:a16="http://schemas.microsoft.com/office/drawing/2014/main" id="{A94E1DC7-6627-4998-B9C6-11C07103B7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>
                <a:extLst>
                  <a:ext uri="{FF2B5EF4-FFF2-40B4-BE49-F238E27FC236}">
                    <a16:creationId xmlns:a16="http://schemas.microsoft.com/office/drawing/2014/main" id="{2958EBC4-13E5-47DA-8756-624B80B1C7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>
                <a:extLst>
                  <a:ext uri="{FF2B5EF4-FFF2-40B4-BE49-F238E27FC236}">
                    <a16:creationId xmlns:a16="http://schemas.microsoft.com/office/drawing/2014/main" id="{10FD730C-207A-4602-9A7C-CF0E554B9F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>
                <a:extLst>
                  <a:ext uri="{FF2B5EF4-FFF2-40B4-BE49-F238E27FC236}">
                    <a16:creationId xmlns:a16="http://schemas.microsoft.com/office/drawing/2014/main" id="{98BDE768-C82C-43B5-A623-176764F9DC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>
                <a:extLst>
                  <a:ext uri="{FF2B5EF4-FFF2-40B4-BE49-F238E27FC236}">
                    <a16:creationId xmlns:a16="http://schemas.microsoft.com/office/drawing/2014/main" id="{EC600513-65E2-4A12-8008-CC19626BC4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>
                <a:extLst>
                  <a:ext uri="{FF2B5EF4-FFF2-40B4-BE49-F238E27FC236}">
                    <a16:creationId xmlns:a16="http://schemas.microsoft.com/office/drawing/2014/main" id="{2890C0D7-EA7C-4FE7-AFA4-34AAC96F29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>
                <a:extLst>
                  <a:ext uri="{FF2B5EF4-FFF2-40B4-BE49-F238E27FC236}">
                    <a16:creationId xmlns:a16="http://schemas.microsoft.com/office/drawing/2014/main" id="{B91872B9-321A-4B09-B946-B5F0E5DC70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>
                <a:extLst>
                  <a:ext uri="{FF2B5EF4-FFF2-40B4-BE49-F238E27FC236}">
                    <a16:creationId xmlns:a16="http://schemas.microsoft.com/office/drawing/2014/main" id="{956FC827-D94F-4E6B-8FEB-E1DD4697EB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>
                <a:extLst>
                  <a:ext uri="{FF2B5EF4-FFF2-40B4-BE49-F238E27FC236}">
                    <a16:creationId xmlns:a16="http://schemas.microsoft.com/office/drawing/2014/main" id="{4F798C05-B743-469B-9992-04698289EA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>
                <a:extLst>
                  <a:ext uri="{FF2B5EF4-FFF2-40B4-BE49-F238E27FC236}">
                    <a16:creationId xmlns:a16="http://schemas.microsoft.com/office/drawing/2014/main" id="{B719DDF4-EB63-4DEA-9AD4-E87A3CCA10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>
                <a:extLst>
                  <a:ext uri="{FF2B5EF4-FFF2-40B4-BE49-F238E27FC236}">
                    <a16:creationId xmlns:a16="http://schemas.microsoft.com/office/drawing/2014/main" id="{EFFA3CE9-27D0-4032-987D-1EB43C2B93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>
                <a:extLst>
                  <a:ext uri="{FF2B5EF4-FFF2-40B4-BE49-F238E27FC236}">
                    <a16:creationId xmlns:a16="http://schemas.microsoft.com/office/drawing/2014/main" id="{31E0C93F-5DE5-4557-9ED7-A0E890C2A0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>
                <a:extLst>
                  <a:ext uri="{FF2B5EF4-FFF2-40B4-BE49-F238E27FC236}">
                    <a16:creationId xmlns:a16="http://schemas.microsoft.com/office/drawing/2014/main" id="{2D8500CC-BF76-4E42-8EAB-A0373B3FC9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>
                <a:extLst>
                  <a:ext uri="{FF2B5EF4-FFF2-40B4-BE49-F238E27FC236}">
                    <a16:creationId xmlns:a16="http://schemas.microsoft.com/office/drawing/2014/main" id="{F430EA55-780D-4FAF-8912-04A5027271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>
                <a:extLst>
                  <a:ext uri="{FF2B5EF4-FFF2-40B4-BE49-F238E27FC236}">
                    <a16:creationId xmlns:a16="http://schemas.microsoft.com/office/drawing/2014/main" id="{9E1A9B99-E14C-4F32-A19A-D05C91C4D3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>
                <a:extLst>
                  <a:ext uri="{FF2B5EF4-FFF2-40B4-BE49-F238E27FC236}">
                    <a16:creationId xmlns:a16="http://schemas.microsoft.com/office/drawing/2014/main" id="{67BC259D-4308-453C-A65F-E168B0D3A1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>
                <a:extLst>
                  <a:ext uri="{FF2B5EF4-FFF2-40B4-BE49-F238E27FC236}">
                    <a16:creationId xmlns:a16="http://schemas.microsoft.com/office/drawing/2014/main" id="{70823A3A-4299-4AAE-8746-203952E2AF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>
                <a:extLst>
                  <a:ext uri="{FF2B5EF4-FFF2-40B4-BE49-F238E27FC236}">
                    <a16:creationId xmlns:a16="http://schemas.microsoft.com/office/drawing/2014/main" id="{8C026868-BB7B-4C29-8260-D1C88FD8B6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>
                <a:extLst>
                  <a:ext uri="{FF2B5EF4-FFF2-40B4-BE49-F238E27FC236}">
                    <a16:creationId xmlns:a16="http://schemas.microsoft.com/office/drawing/2014/main" id="{81E8A521-6F5A-4D13-BFBB-924EB086A5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>
                <a:extLst>
                  <a:ext uri="{FF2B5EF4-FFF2-40B4-BE49-F238E27FC236}">
                    <a16:creationId xmlns:a16="http://schemas.microsoft.com/office/drawing/2014/main" id="{EC32D1B3-E462-4B29-BEF9-CB34E134CE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>
                <a:extLst>
                  <a:ext uri="{FF2B5EF4-FFF2-40B4-BE49-F238E27FC236}">
                    <a16:creationId xmlns:a16="http://schemas.microsoft.com/office/drawing/2014/main" id="{F4CD0D6F-AC40-409D-B6D8-3EB358D991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>
                <a:extLst>
                  <a:ext uri="{FF2B5EF4-FFF2-40B4-BE49-F238E27FC236}">
                    <a16:creationId xmlns:a16="http://schemas.microsoft.com/office/drawing/2014/main" id="{BB15299B-E75E-442A-A0F2-2196C66892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>
                <a:extLst>
                  <a:ext uri="{FF2B5EF4-FFF2-40B4-BE49-F238E27FC236}">
                    <a16:creationId xmlns:a16="http://schemas.microsoft.com/office/drawing/2014/main" id="{874527B0-A8FC-440C-9AD0-799827D47B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>
                <a:extLst>
                  <a:ext uri="{FF2B5EF4-FFF2-40B4-BE49-F238E27FC236}">
                    <a16:creationId xmlns:a16="http://schemas.microsoft.com/office/drawing/2014/main" id="{53C2D25C-76F3-4021-8931-9AD15F8A0D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>
                <a:extLst>
                  <a:ext uri="{FF2B5EF4-FFF2-40B4-BE49-F238E27FC236}">
                    <a16:creationId xmlns:a16="http://schemas.microsoft.com/office/drawing/2014/main" id="{A9456C94-AB95-475D-9662-73588E0048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>
                <a:extLst>
                  <a:ext uri="{FF2B5EF4-FFF2-40B4-BE49-F238E27FC236}">
                    <a16:creationId xmlns:a16="http://schemas.microsoft.com/office/drawing/2014/main" id="{E3AFBCEC-6E0C-4A02-81A4-CBA9AD2989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>
                <a:extLst>
                  <a:ext uri="{FF2B5EF4-FFF2-40B4-BE49-F238E27FC236}">
                    <a16:creationId xmlns:a16="http://schemas.microsoft.com/office/drawing/2014/main" id="{684A8442-AAF7-44F1-A442-C207BE33A8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>
                <a:extLst>
                  <a:ext uri="{FF2B5EF4-FFF2-40B4-BE49-F238E27FC236}">
                    <a16:creationId xmlns:a16="http://schemas.microsoft.com/office/drawing/2014/main" id="{D08CA266-4DCA-400A-99FE-4564A15158B4}"/>
                  </a:ext>
                </a:extLst>
              </p:cNvPr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>
                <a:extLst>
                  <a:ext uri="{FF2B5EF4-FFF2-40B4-BE49-F238E27FC236}">
                    <a16:creationId xmlns:a16="http://schemas.microsoft.com/office/drawing/2014/main" id="{67F71604-8198-4F21-90CA-4FFA3DA745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>
                <a:extLst>
                  <a:ext uri="{FF2B5EF4-FFF2-40B4-BE49-F238E27FC236}">
                    <a16:creationId xmlns:a16="http://schemas.microsoft.com/office/drawing/2014/main" id="{128E8A8E-0AD1-4CF9-B7E4-0238C9CF71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>
                <a:extLst>
                  <a:ext uri="{FF2B5EF4-FFF2-40B4-BE49-F238E27FC236}">
                    <a16:creationId xmlns:a16="http://schemas.microsoft.com/office/drawing/2014/main" id="{547103A1-CAE0-4A3A-AE89-8407B37D03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>
                <a:extLst>
                  <a:ext uri="{FF2B5EF4-FFF2-40B4-BE49-F238E27FC236}">
                    <a16:creationId xmlns:a16="http://schemas.microsoft.com/office/drawing/2014/main" id="{E3E7C7D3-6E05-4A40-8844-0D63788FEE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>
                <a:extLst>
                  <a:ext uri="{FF2B5EF4-FFF2-40B4-BE49-F238E27FC236}">
                    <a16:creationId xmlns:a16="http://schemas.microsoft.com/office/drawing/2014/main" id="{3EF6CB6D-CE78-4B09-9D73-363D998FA1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>
                <a:extLst>
                  <a:ext uri="{FF2B5EF4-FFF2-40B4-BE49-F238E27FC236}">
                    <a16:creationId xmlns:a16="http://schemas.microsoft.com/office/drawing/2014/main" id="{6A5693DF-E291-4564-976B-41DB6D2D07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>
                <a:extLst>
                  <a:ext uri="{FF2B5EF4-FFF2-40B4-BE49-F238E27FC236}">
                    <a16:creationId xmlns:a16="http://schemas.microsoft.com/office/drawing/2014/main" id="{7A01BDF9-FD4A-4128-B120-62857D8FAA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>
                <a:extLst>
                  <a:ext uri="{FF2B5EF4-FFF2-40B4-BE49-F238E27FC236}">
                    <a16:creationId xmlns:a16="http://schemas.microsoft.com/office/drawing/2014/main" id="{ACFB2312-C9C9-4731-BDE8-C52011047B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>
                <a:extLst>
                  <a:ext uri="{FF2B5EF4-FFF2-40B4-BE49-F238E27FC236}">
                    <a16:creationId xmlns:a16="http://schemas.microsoft.com/office/drawing/2014/main" id="{5A642DA9-583B-4750-B229-D80B4CC8DC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>
                <a:extLst>
                  <a:ext uri="{FF2B5EF4-FFF2-40B4-BE49-F238E27FC236}">
                    <a16:creationId xmlns:a16="http://schemas.microsoft.com/office/drawing/2014/main" id="{C62EEAD2-8FEB-41F9-B768-F7B53037FD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>
                <a:extLst>
                  <a:ext uri="{FF2B5EF4-FFF2-40B4-BE49-F238E27FC236}">
                    <a16:creationId xmlns:a16="http://schemas.microsoft.com/office/drawing/2014/main" id="{AC89F37D-B990-4462-BFBC-ADEBD1025FFA}"/>
                  </a:ext>
                </a:extLst>
              </p:cNvPr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>
                <a:extLst>
                  <a:ext uri="{FF2B5EF4-FFF2-40B4-BE49-F238E27FC236}">
                    <a16:creationId xmlns:a16="http://schemas.microsoft.com/office/drawing/2014/main" id="{D54E7E5D-E9E1-4A31-9484-BDCD4D6E35E6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>
                <a:extLst>
                  <a:ext uri="{FF2B5EF4-FFF2-40B4-BE49-F238E27FC236}">
                    <a16:creationId xmlns:a16="http://schemas.microsoft.com/office/drawing/2014/main" id="{9D999D20-6EE9-410D-B23C-F86ED9961893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>
                <a:extLst>
                  <a:ext uri="{FF2B5EF4-FFF2-40B4-BE49-F238E27FC236}">
                    <a16:creationId xmlns:a16="http://schemas.microsoft.com/office/drawing/2014/main" id="{90DBC269-5BCA-4EF7-85DF-0E7971D01DF7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>
                <a:extLst>
                  <a:ext uri="{FF2B5EF4-FFF2-40B4-BE49-F238E27FC236}">
                    <a16:creationId xmlns:a16="http://schemas.microsoft.com/office/drawing/2014/main" id="{79F11C38-256C-4A5A-AF23-32351E98DF9E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>
                <a:extLst>
                  <a:ext uri="{FF2B5EF4-FFF2-40B4-BE49-F238E27FC236}">
                    <a16:creationId xmlns:a16="http://schemas.microsoft.com/office/drawing/2014/main" id="{7F976A5A-2390-4D6D-9B9A-59EECE6927F5}"/>
                  </a:ext>
                </a:extLst>
              </p:cNvPr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>
                <a:extLst>
                  <a:ext uri="{FF2B5EF4-FFF2-40B4-BE49-F238E27FC236}">
                    <a16:creationId xmlns:a16="http://schemas.microsoft.com/office/drawing/2014/main" id="{227D3B92-B30F-4FD4-925D-1B0E8B3E3AA4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>
                <a:extLst>
                  <a:ext uri="{FF2B5EF4-FFF2-40B4-BE49-F238E27FC236}">
                    <a16:creationId xmlns:a16="http://schemas.microsoft.com/office/drawing/2014/main" id="{BC12D58B-0C67-4C3A-9C01-0B9F9F6EA611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>
                <a:extLst>
                  <a:ext uri="{FF2B5EF4-FFF2-40B4-BE49-F238E27FC236}">
                    <a16:creationId xmlns:a16="http://schemas.microsoft.com/office/drawing/2014/main" id="{4B6CCCB8-1F33-4176-8D10-D0B07074513B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>
                <a:extLst>
                  <a:ext uri="{FF2B5EF4-FFF2-40B4-BE49-F238E27FC236}">
                    <a16:creationId xmlns:a16="http://schemas.microsoft.com/office/drawing/2014/main" id="{FB524E68-4016-4F64-99A2-0FBBBD00890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>
                <a:extLst>
                  <a:ext uri="{FF2B5EF4-FFF2-40B4-BE49-F238E27FC236}">
                    <a16:creationId xmlns:a16="http://schemas.microsoft.com/office/drawing/2014/main" id="{FFC41E05-4398-4999-B896-065D617A946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>
                <a:extLst>
                  <a:ext uri="{FF2B5EF4-FFF2-40B4-BE49-F238E27FC236}">
                    <a16:creationId xmlns:a16="http://schemas.microsoft.com/office/drawing/2014/main" id="{2CD35B2C-2AE7-4555-ADC9-19CC26A6E887}"/>
                  </a:ext>
                </a:extLst>
              </p:cNvPr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>
                <a:extLst>
                  <a:ext uri="{FF2B5EF4-FFF2-40B4-BE49-F238E27FC236}">
                    <a16:creationId xmlns:a16="http://schemas.microsoft.com/office/drawing/2014/main" id="{E0368D45-B871-4BEF-8650-389E8CD33A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>
                <a:extLst>
                  <a:ext uri="{FF2B5EF4-FFF2-40B4-BE49-F238E27FC236}">
                    <a16:creationId xmlns:a16="http://schemas.microsoft.com/office/drawing/2014/main" id="{8638BAA9-93F7-4398-A201-3691557368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>
                <a:extLst>
                  <a:ext uri="{FF2B5EF4-FFF2-40B4-BE49-F238E27FC236}">
                    <a16:creationId xmlns:a16="http://schemas.microsoft.com/office/drawing/2014/main" id="{3A8D12B0-238E-43CE-8982-8F7C18F794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>
                <a:extLst>
                  <a:ext uri="{FF2B5EF4-FFF2-40B4-BE49-F238E27FC236}">
                    <a16:creationId xmlns:a16="http://schemas.microsoft.com/office/drawing/2014/main" id="{F8ADC7B8-6E87-43E9-9386-825A085B54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>
                <a:extLst>
                  <a:ext uri="{FF2B5EF4-FFF2-40B4-BE49-F238E27FC236}">
                    <a16:creationId xmlns:a16="http://schemas.microsoft.com/office/drawing/2014/main" id="{A32BE3F8-23E7-4514-B6AE-BDB7CFBA22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>
                <a:extLst>
                  <a:ext uri="{FF2B5EF4-FFF2-40B4-BE49-F238E27FC236}">
                    <a16:creationId xmlns:a16="http://schemas.microsoft.com/office/drawing/2014/main" id="{4F617662-1B5C-487D-9008-3E61977BDE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>
                <a:extLst>
                  <a:ext uri="{FF2B5EF4-FFF2-40B4-BE49-F238E27FC236}">
                    <a16:creationId xmlns:a16="http://schemas.microsoft.com/office/drawing/2014/main" id="{3597778A-48EC-4CE6-A58A-10FE06BF5F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>
                <a:extLst>
                  <a:ext uri="{FF2B5EF4-FFF2-40B4-BE49-F238E27FC236}">
                    <a16:creationId xmlns:a16="http://schemas.microsoft.com/office/drawing/2014/main" id="{80736904-53B0-432E-9FBD-A796BA460D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>
                <a:extLst>
                  <a:ext uri="{FF2B5EF4-FFF2-40B4-BE49-F238E27FC236}">
                    <a16:creationId xmlns:a16="http://schemas.microsoft.com/office/drawing/2014/main" id="{F71D3936-1279-4F49-ADA8-B009CD7FDA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>
                <a:extLst>
                  <a:ext uri="{FF2B5EF4-FFF2-40B4-BE49-F238E27FC236}">
                    <a16:creationId xmlns:a16="http://schemas.microsoft.com/office/drawing/2014/main" id="{EA86146F-2EC3-4687-A168-F15666039C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>
                <a:extLst>
                  <a:ext uri="{FF2B5EF4-FFF2-40B4-BE49-F238E27FC236}">
                    <a16:creationId xmlns:a16="http://schemas.microsoft.com/office/drawing/2014/main" id="{FD48A884-00C8-4B07-A356-3D9F3BF3D7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>
                <a:extLst>
                  <a:ext uri="{FF2B5EF4-FFF2-40B4-BE49-F238E27FC236}">
                    <a16:creationId xmlns:a16="http://schemas.microsoft.com/office/drawing/2014/main" id="{6A196EE4-002B-4899-893F-0F25B4222D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>
                <a:extLst>
                  <a:ext uri="{FF2B5EF4-FFF2-40B4-BE49-F238E27FC236}">
                    <a16:creationId xmlns:a16="http://schemas.microsoft.com/office/drawing/2014/main" id="{05594D61-D114-4DEB-ADBD-E01CB0F788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>
                <a:extLst>
                  <a:ext uri="{FF2B5EF4-FFF2-40B4-BE49-F238E27FC236}">
                    <a16:creationId xmlns:a16="http://schemas.microsoft.com/office/drawing/2014/main" id="{6F9895B0-1086-4461-B06F-33F4E80594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>
                <a:extLst>
                  <a:ext uri="{FF2B5EF4-FFF2-40B4-BE49-F238E27FC236}">
                    <a16:creationId xmlns:a16="http://schemas.microsoft.com/office/drawing/2014/main" id="{230C2C9B-667D-4B28-8E74-65404AFAD0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>
                <a:extLst>
                  <a:ext uri="{FF2B5EF4-FFF2-40B4-BE49-F238E27FC236}">
                    <a16:creationId xmlns:a16="http://schemas.microsoft.com/office/drawing/2014/main" id="{0272D5A5-523C-4C7E-AD9E-0B7CEFF77F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>
                <a:extLst>
                  <a:ext uri="{FF2B5EF4-FFF2-40B4-BE49-F238E27FC236}">
                    <a16:creationId xmlns:a16="http://schemas.microsoft.com/office/drawing/2014/main" id="{74993BBF-BA98-4BD9-8692-E50C283396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>
                <a:extLst>
                  <a:ext uri="{FF2B5EF4-FFF2-40B4-BE49-F238E27FC236}">
                    <a16:creationId xmlns:a16="http://schemas.microsoft.com/office/drawing/2014/main" id="{852EB242-21CE-4DEB-8BC4-6B9D15479B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>
                <a:extLst>
                  <a:ext uri="{FF2B5EF4-FFF2-40B4-BE49-F238E27FC236}">
                    <a16:creationId xmlns:a16="http://schemas.microsoft.com/office/drawing/2014/main" id="{B18A877A-D00D-4119-83A5-649006C971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>
                <a:extLst>
                  <a:ext uri="{FF2B5EF4-FFF2-40B4-BE49-F238E27FC236}">
                    <a16:creationId xmlns:a16="http://schemas.microsoft.com/office/drawing/2014/main" id="{F23BFFEA-C6DB-47E4-AADB-5D410F18B2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>
                <a:extLst>
                  <a:ext uri="{FF2B5EF4-FFF2-40B4-BE49-F238E27FC236}">
                    <a16:creationId xmlns:a16="http://schemas.microsoft.com/office/drawing/2014/main" id="{238F8546-45AF-43E9-97B8-9FB95F332C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>
                <a:extLst>
                  <a:ext uri="{FF2B5EF4-FFF2-40B4-BE49-F238E27FC236}">
                    <a16:creationId xmlns:a16="http://schemas.microsoft.com/office/drawing/2014/main" id="{4EF305F2-0753-462E-82E9-7F4BBA4643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>
                <a:extLst>
                  <a:ext uri="{FF2B5EF4-FFF2-40B4-BE49-F238E27FC236}">
                    <a16:creationId xmlns:a16="http://schemas.microsoft.com/office/drawing/2014/main" id="{17C61CC2-FA8B-460D-8436-427CD7DF7F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>
                <a:extLst>
                  <a:ext uri="{FF2B5EF4-FFF2-40B4-BE49-F238E27FC236}">
                    <a16:creationId xmlns:a16="http://schemas.microsoft.com/office/drawing/2014/main" id="{D365C1AC-D1BF-4302-B031-B6CDDDDA3A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>
                <a:extLst>
                  <a:ext uri="{FF2B5EF4-FFF2-40B4-BE49-F238E27FC236}">
                    <a16:creationId xmlns:a16="http://schemas.microsoft.com/office/drawing/2014/main" id="{DBFA161E-99C6-4E71-9960-8055CBAEA3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>
                <a:extLst>
                  <a:ext uri="{FF2B5EF4-FFF2-40B4-BE49-F238E27FC236}">
                    <a16:creationId xmlns:a16="http://schemas.microsoft.com/office/drawing/2014/main" id="{99333425-19EA-44CF-8391-2E69BCB691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>
                <a:extLst>
                  <a:ext uri="{FF2B5EF4-FFF2-40B4-BE49-F238E27FC236}">
                    <a16:creationId xmlns:a16="http://schemas.microsoft.com/office/drawing/2014/main" id="{B052073A-0E81-4FE4-A31C-DB66B2381D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>
                <a:extLst>
                  <a:ext uri="{FF2B5EF4-FFF2-40B4-BE49-F238E27FC236}">
                    <a16:creationId xmlns:a16="http://schemas.microsoft.com/office/drawing/2014/main" id="{B55116ED-999A-4C7F-BD09-6D50BBB52C9A}"/>
                  </a:ext>
                </a:extLst>
              </p:cNvPr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>
                <a:extLst>
                  <a:ext uri="{FF2B5EF4-FFF2-40B4-BE49-F238E27FC236}">
                    <a16:creationId xmlns:a16="http://schemas.microsoft.com/office/drawing/2014/main" id="{714C3F95-043D-479F-8CB2-39540DD457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>
                <a:extLst>
                  <a:ext uri="{FF2B5EF4-FFF2-40B4-BE49-F238E27FC236}">
                    <a16:creationId xmlns:a16="http://schemas.microsoft.com/office/drawing/2014/main" id="{3396B53D-7912-4EEF-97CA-C87E28F524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>
                <a:extLst>
                  <a:ext uri="{FF2B5EF4-FFF2-40B4-BE49-F238E27FC236}">
                    <a16:creationId xmlns:a16="http://schemas.microsoft.com/office/drawing/2014/main" id="{2A062876-7564-4B7F-83F1-7BB29B6DD6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>
                <a:extLst>
                  <a:ext uri="{FF2B5EF4-FFF2-40B4-BE49-F238E27FC236}">
                    <a16:creationId xmlns:a16="http://schemas.microsoft.com/office/drawing/2014/main" id="{2B4476FF-CBBD-4ECA-9629-5841E04E9D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>
                <a:extLst>
                  <a:ext uri="{FF2B5EF4-FFF2-40B4-BE49-F238E27FC236}">
                    <a16:creationId xmlns:a16="http://schemas.microsoft.com/office/drawing/2014/main" id="{95539745-5562-450E-8933-DEFCBF72A2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>
                <a:extLst>
                  <a:ext uri="{FF2B5EF4-FFF2-40B4-BE49-F238E27FC236}">
                    <a16:creationId xmlns:a16="http://schemas.microsoft.com/office/drawing/2014/main" id="{4ABBF030-45AE-4AFB-8508-DE1FD12C09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>
                <a:extLst>
                  <a:ext uri="{FF2B5EF4-FFF2-40B4-BE49-F238E27FC236}">
                    <a16:creationId xmlns:a16="http://schemas.microsoft.com/office/drawing/2014/main" id="{D44F2BE8-4EBD-4A21-B5A1-AA3145D250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>
                <a:extLst>
                  <a:ext uri="{FF2B5EF4-FFF2-40B4-BE49-F238E27FC236}">
                    <a16:creationId xmlns:a16="http://schemas.microsoft.com/office/drawing/2014/main" id="{DFC4DD1B-E4CE-4669-8326-7E695AB261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>
                <a:extLst>
                  <a:ext uri="{FF2B5EF4-FFF2-40B4-BE49-F238E27FC236}">
                    <a16:creationId xmlns:a16="http://schemas.microsoft.com/office/drawing/2014/main" id="{9886CEC7-7C73-4E5C-B924-2256927353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>
                <a:extLst>
                  <a:ext uri="{FF2B5EF4-FFF2-40B4-BE49-F238E27FC236}">
                    <a16:creationId xmlns:a16="http://schemas.microsoft.com/office/drawing/2014/main" id="{E960450A-DE78-4D97-8999-3A7F677447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>
                <a:extLst>
                  <a:ext uri="{FF2B5EF4-FFF2-40B4-BE49-F238E27FC236}">
                    <a16:creationId xmlns:a16="http://schemas.microsoft.com/office/drawing/2014/main" id="{FDFEAFC8-7576-4D0D-8444-25B6BC6336CC}"/>
                  </a:ext>
                </a:extLst>
              </p:cNvPr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>
                <a:extLst>
                  <a:ext uri="{FF2B5EF4-FFF2-40B4-BE49-F238E27FC236}">
                    <a16:creationId xmlns:a16="http://schemas.microsoft.com/office/drawing/2014/main" id="{FFD9EF1D-3DFE-422D-92D3-CEE53A1403D7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>
                <a:extLst>
                  <a:ext uri="{FF2B5EF4-FFF2-40B4-BE49-F238E27FC236}">
                    <a16:creationId xmlns:a16="http://schemas.microsoft.com/office/drawing/2014/main" id="{4CE0B3E5-9A52-4534-897F-CF87E7478B18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>
                <a:extLst>
                  <a:ext uri="{FF2B5EF4-FFF2-40B4-BE49-F238E27FC236}">
                    <a16:creationId xmlns:a16="http://schemas.microsoft.com/office/drawing/2014/main" id="{3DE23610-B804-459E-96EE-AB322B87A464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>
                <a:extLst>
                  <a:ext uri="{FF2B5EF4-FFF2-40B4-BE49-F238E27FC236}">
                    <a16:creationId xmlns:a16="http://schemas.microsoft.com/office/drawing/2014/main" id="{A52D6D29-7799-46D4-B11F-F05C643FD69C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>
                <a:extLst>
                  <a:ext uri="{FF2B5EF4-FFF2-40B4-BE49-F238E27FC236}">
                    <a16:creationId xmlns:a16="http://schemas.microsoft.com/office/drawing/2014/main" id="{F197EDF2-CEEC-4965-8AE6-6EF95CE05735}"/>
                  </a:ext>
                </a:extLst>
              </p:cNvPr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>
                <a:extLst>
                  <a:ext uri="{FF2B5EF4-FFF2-40B4-BE49-F238E27FC236}">
                    <a16:creationId xmlns:a16="http://schemas.microsoft.com/office/drawing/2014/main" id="{F8A26DB5-C8DA-425D-AC42-B3E50BA42869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>
                <a:extLst>
                  <a:ext uri="{FF2B5EF4-FFF2-40B4-BE49-F238E27FC236}">
                    <a16:creationId xmlns:a16="http://schemas.microsoft.com/office/drawing/2014/main" id="{DB900A69-E378-435F-BB17-3124DA8288F7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>
                <a:extLst>
                  <a:ext uri="{FF2B5EF4-FFF2-40B4-BE49-F238E27FC236}">
                    <a16:creationId xmlns:a16="http://schemas.microsoft.com/office/drawing/2014/main" id="{2DA3A5EB-4585-458D-8BEA-5CDF821DA651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>
                <a:extLst>
                  <a:ext uri="{FF2B5EF4-FFF2-40B4-BE49-F238E27FC236}">
                    <a16:creationId xmlns:a16="http://schemas.microsoft.com/office/drawing/2014/main" id="{89E00695-C278-4977-8B27-7E4C8C6B5E1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>
                <a:extLst>
                  <a:ext uri="{FF2B5EF4-FFF2-40B4-BE49-F238E27FC236}">
                    <a16:creationId xmlns:a16="http://schemas.microsoft.com/office/drawing/2014/main" id="{CA0D9CA7-1F92-4036-9B2C-15A5A9C0DE4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>
                <a:extLst>
                  <a:ext uri="{FF2B5EF4-FFF2-40B4-BE49-F238E27FC236}">
                    <a16:creationId xmlns:a16="http://schemas.microsoft.com/office/drawing/2014/main" id="{EA9CEC40-56D2-43D8-A8EC-F7CA6A02E8FA}"/>
                  </a:ext>
                </a:extLst>
              </p:cNvPr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>
                <a:extLst>
                  <a:ext uri="{FF2B5EF4-FFF2-40B4-BE49-F238E27FC236}">
                    <a16:creationId xmlns:a16="http://schemas.microsoft.com/office/drawing/2014/main" id="{AF0F2D31-ACB4-4AA8-BCFB-D029ADE12A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>
                <a:extLst>
                  <a:ext uri="{FF2B5EF4-FFF2-40B4-BE49-F238E27FC236}">
                    <a16:creationId xmlns:a16="http://schemas.microsoft.com/office/drawing/2014/main" id="{8DD62A58-499C-419B-AAFE-11A00E0B51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>
                <a:extLst>
                  <a:ext uri="{FF2B5EF4-FFF2-40B4-BE49-F238E27FC236}">
                    <a16:creationId xmlns:a16="http://schemas.microsoft.com/office/drawing/2014/main" id="{59316A1E-5541-4801-9BF4-ABC30B1538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>
                <a:extLst>
                  <a:ext uri="{FF2B5EF4-FFF2-40B4-BE49-F238E27FC236}">
                    <a16:creationId xmlns:a16="http://schemas.microsoft.com/office/drawing/2014/main" id="{E09E64FB-AF63-4ED1-BCAA-8392A7C2A4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>
                <a:extLst>
                  <a:ext uri="{FF2B5EF4-FFF2-40B4-BE49-F238E27FC236}">
                    <a16:creationId xmlns:a16="http://schemas.microsoft.com/office/drawing/2014/main" id="{BD22B14A-7E6F-4C51-AE5E-84D0964CA2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>
                <a:extLst>
                  <a:ext uri="{FF2B5EF4-FFF2-40B4-BE49-F238E27FC236}">
                    <a16:creationId xmlns:a16="http://schemas.microsoft.com/office/drawing/2014/main" id="{7F4880B0-581F-4BBB-8B4B-A959B53065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>
                <a:extLst>
                  <a:ext uri="{FF2B5EF4-FFF2-40B4-BE49-F238E27FC236}">
                    <a16:creationId xmlns:a16="http://schemas.microsoft.com/office/drawing/2014/main" id="{1BB5AC0A-D2C6-40E4-AD99-EF6DC23EB0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>
                <a:extLst>
                  <a:ext uri="{FF2B5EF4-FFF2-40B4-BE49-F238E27FC236}">
                    <a16:creationId xmlns:a16="http://schemas.microsoft.com/office/drawing/2014/main" id="{E5C6366E-6926-48EB-997D-C03A20DEA8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>
                <a:extLst>
                  <a:ext uri="{FF2B5EF4-FFF2-40B4-BE49-F238E27FC236}">
                    <a16:creationId xmlns:a16="http://schemas.microsoft.com/office/drawing/2014/main" id="{13E1BF20-7FBA-4693-9286-9976F1180C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>
                <a:extLst>
                  <a:ext uri="{FF2B5EF4-FFF2-40B4-BE49-F238E27FC236}">
                    <a16:creationId xmlns:a16="http://schemas.microsoft.com/office/drawing/2014/main" id="{8CE0F1AA-8D67-4B68-A41A-D84F2FEEBC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>
                <a:extLst>
                  <a:ext uri="{FF2B5EF4-FFF2-40B4-BE49-F238E27FC236}">
                    <a16:creationId xmlns:a16="http://schemas.microsoft.com/office/drawing/2014/main" id="{47AE9472-DA96-46D6-B445-1F2CA7C683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>
                <a:extLst>
                  <a:ext uri="{FF2B5EF4-FFF2-40B4-BE49-F238E27FC236}">
                    <a16:creationId xmlns:a16="http://schemas.microsoft.com/office/drawing/2014/main" id="{2AE83B30-2F6D-4838-BE06-D0995CF0BC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>
                <a:extLst>
                  <a:ext uri="{FF2B5EF4-FFF2-40B4-BE49-F238E27FC236}">
                    <a16:creationId xmlns:a16="http://schemas.microsoft.com/office/drawing/2014/main" id="{63EE1808-2CEC-4B5C-8A49-76F43BA7F5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>
                <a:extLst>
                  <a:ext uri="{FF2B5EF4-FFF2-40B4-BE49-F238E27FC236}">
                    <a16:creationId xmlns:a16="http://schemas.microsoft.com/office/drawing/2014/main" id="{B2E65461-0D0E-4A44-810A-2543E4F32E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>
                <a:extLst>
                  <a:ext uri="{FF2B5EF4-FFF2-40B4-BE49-F238E27FC236}">
                    <a16:creationId xmlns:a16="http://schemas.microsoft.com/office/drawing/2014/main" id="{8137B786-9BD3-4D47-9B67-A3BC40467F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>
                <a:extLst>
                  <a:ext uri="{FF2B5EF4-FFF2-40B4-BE49-F238E27FC236}">
                    <a16:creationId xmlns:a16="http://schemas.microsoft.com/office/drawing/2014/main" id="{DFB568D0-0F81-4121-8556-C02EA16112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>
                <a:extLst>
                  <a:ext uri="{FF2B5EF4-FFF2-40B4-BE49-F238E27FC236}">
                    <a16:creationId xmlns:a16="http://schemas.microsoft.com/office/drawing/2014/main" id="{7C738AC3-4C79-4442-96E9-E1AE8E98C7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>
                <a:extLst>
                  <a:ext uri="{FF2B5EF4-FFF2-40B4-BE49-F238E27FC236}">
                    <a16:creationId xmlns:a16="http://schemas.microsoft.com/office/drawing/2014/main" id="{957FC787-EA46-4F0B-B43D-64FE318AB5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>
                <a:extLst>
                  <a:ext uri="{FF2B5EF4-FFF2-40B4-BE49-F238E27FC236}">
                    <a16:creationId xmlns:a16="http://schemas.microsoft.com/office/drawing/2014/main" id="{BB2A9F64-40EC-492E-89B9-B096C6378B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>
                <a:extLst>
                  <a:ext uri="{FF2B5EF4-FFF2-40B4-BE49-F238E27FC236}">
                    <a16:creationId xmlns:a16="http://schemas.microsoft.com/office/drawing/2014/main" id="{54A6BAC3-09D5-4988-AC33-E90FFC0803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>
                <a:extLst>
                  <a:ext uri="{FF2B5EF4-FFF2-40B4-BE49-F238E27FC236}">
                    <a16:creationId xmlns:a16="http://schemas.microsoft.com/office/drawing/2014/main" id="{51AF6277-64AF-4ACB-97E5-C26872BD76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>
                <a:extLst>
                  <a:ext uri="{FF2B5EF4-FFF2-40B4-BE49-F238E27FC236}">
                    <a16:creationId xmlns:a16="http://schemas.microsoft.com/office/drawing/2014/main" id="{B33CD0F5-D256-4B20-BB3F-166176AB7A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>
                <a:extLst>
                  <a:ext uri="{FF2B5EF4-FFF2-40B4-BE49-F238E27FC236}">
                    <a16:creationId xmlns:a16="http://schemas.microsoft.com/office/drawing/2014/main" id="{F5D94580-8025-4F3B-A111-11184CC943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>
                <a:extLst>
                  <a:ext uri="{FF2B5EF4-FFF2-40B4-BE49-F238E27FC236}">
                    <a16:creationId xmlns:a16="http://schemas.microsoft.com/office/drawing/2014/main" id="{53ACCDE7-D681-489B-9270-1A10B7AD86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>
                <a:extLst>
                  <a:ext uri="{FF2B5EF4-FFF2-40B4-BE49-F238E27FC236}">
                    <a16:creationId xmlns:a16="http://schemas.microsoft.com/office/drawing/2014/main" id="{126F7BAD-A52B-4D88-A1D3-7C62818092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>
                <a:extLst>
                  <a:ext uri="{FF2B5EF4-FFF2-40B4-BE49-F238E27FC236}">
                    <a16:creationId xmlns:a16="http://schemas.microsoft.com/office/drawing/2014/main" id="{6F8EBE87-372F-456B-8EE3-317F3303D5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>
                <a:extLst>
                  <a:ext uri="{FF2B5EF4-FFF2-40B4-BE49-F238E27FC236}">
                    <a16:creationId xmlns:a16="http://schemas.microsoft.com/office/drawing/2014/main" id="{1D7E2C2F-218B-4161-A106-80EAC34949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>
                <a:extLst>
                  <a:ext uri="{FF2B5EF4-FFF2-40B4-BE49-F238E27FC236}">
                    <a16:creationId xmlns:a16="http://schemas.microsoft.com/office/drawing/2014/main" id="{2EFEE2E7-07F2-4715-B780-EE867F5A4CB3}"/>
                  </a:ext>
                </a:extLst>
              </p:cNvPr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>
                <a:extLst>
                  <a:ext uri="{FF2B5EF4-FFF2-40B4-BE49-F238E27FC236}">
                    <a16:creationId xmlns:a16="http://schemas.microsoft.com/office/drawing/2014/main" id="{BD922C0A-1E3E-4888-9FE9-8593A3BE93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>
                <a:extLst>
                  <a:ext uri="{FF2B5EF4-FFF2-40B4-BE49-F238E27FC236}">
                    <a16:creationId xmlns:a16="http://schemas.microsoft.com/office/drawing/2014/main" id="{113500C6-4B89-48E3-8314-B836A6A66A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>
                <a:extLst>
                  <a:ext uri="{FF2B5EF4-FFF2-40B4-BE49-F238E27FC236}">
                    <a16:creationId xmlns:a16="http://schemas.microsoft.com/office/drawing/2014/main" id="{74EAC934-E234-4974-B2C4-8C18A09A7D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>
                <a:extLst>
                  <a:ext uri="{FF2B5EF4-FFF2-40B4-BE49-F238E27FC236}">
                    <a16:creationId xmlns:a16="http://schemas.microsoft.com/office/drawing/2014/main" id="{BF39D86D-B58A-4774-9CBA-564CDF70BF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>
                <a:extLst>
                  <a:ext uri="{FF2B5EF4-FFF2-40B4-BE49-F238E27FC236}">
                    <a16:creationId xmlns:a16="http://schemas.microsoft.com/office/drawing/2014/main" id="{E9B0593F-0852-4D4B-8771-9FF928947E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>
                <a:extLst>
                  <a:ext uri="{FF2B5EF4-FFF2-40B4-BE49-F238E27FC236}">
                    <a16:creationId xmlns:a16="http://schemas.microsoft.com/office/drawing/2014/main" id="{CA0F33EB-D848-4F32-A3D0-F38B703850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>
                <a:extLst>
                  <a:ext uri="{FF2B5EF4-FFF2-40B4-BE49-F238E27FC236}">
                    <a16:creationId xmlns:a16="http://schemas.microsoft.com/office/drawing/2014/main" id="{C50A7967-2F22-4024-A65C-D973FB6534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>
                <a:extLst>
                  <a:ext uri="{FF2B5EF4-FFF2-40B4-BE49-F238E27FC236}">
                    <a16:creationId xmlns:a16="http://schemas.microsoft.com/office/drawing/2014/main" id="{B04E679F-BE71-4D79-8658-7279313B37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>
                <a:extLst>
                  <a:ext uri="{FF2B5EF4-FFF2-40B4-BE49-F238E27FC236}">
                    <a16:creationId xmlns:a16="http://schemas.microsoft.com/office/drawing/2014/main" id="{A166B456-37CF-4666-95C2-AD90AC3205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>
                <a:extLst>
                  <a:ext uri="{FF2B5EF4-FFF2-40B4-BE49-F238E27FC236}">
                    <a16:creationId xmlns:a16="http://schemas.microsoft.com/office/drawing/2014/main" id="{18D9A720-ED07-4759-9518-7667F57C3B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>
                <a:extLst>
                  <a:ext uri="{FF2B5EF4-FFF2-40B4-BE49-F238E27FC236}">
                    <a16:creationId xmlns:a16="http://schemas.microsoft.com/office/drawing/2014/main" id="{E4ACE778-F394-4541-B596-3D86D21CF548}"/>
                  </a:ext>
                </a:extLst>
              </p:cNvPr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>
                <a:extLst>
                  <a:ext uri="{FF2B5EF4-FFF2-40B4-BE49-F238E27FC236}">
                    <a16:creationId xmlns:a16="http://schemas.microsoft.com/office/drawing/2014/main" id="{0C3050D9-C77D-4DAC-9E3A-FDC938E6930D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>
                <a:extLst>
                  <a:ext uri="{FF2B5EF4-FFF2-40B4-BE49-F238E27FC236}">
                    <a16:creationId xmlns:a16="http://schemas.microsoft.com/office/drawing/2014/main" id="{EC73C04F-9CDF-41C9-9034-28391EFCCAF1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>
                <a:extLst>
                  <a:ext uri="{FF2B5EF4-FFF2-40B4-BE49-F238E27FC236}">
                    <a16:creationId xmlns:a16="http://schemas.microsoft.com/office/drawing/2014/main" id="{77FE0A6C-B4AC-44E9-861F-AC147B8C0654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>
                <a:extLst>
                  <a:ext uri="{FF2B5EF4-FFF2-40B4-BE49-F238E27FC236}">
                    <a16:creationId xmlns:a16="http://schemas.microsoft.com/office/drawing/2014/main" id="{5BBC0CF5-F4B6-44AC-A99B-94AC1FF81C10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>
                <a:extLst>
                  <a:ext uri="{FF2B5EF4-FFF2-40B4-BE49-F238E27FC236}">
                    <a16:creationId xmlns:a16="http://schemas.microsoft.com/office/drawing/2014/main" id="{812F4D4C-0AC4-4D14-A448-30E3A837EDDB}"/>
                  </a:ext>
                </a:extLst>
              </p:cNvPr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>
                <a:extLst>
                  <a:ext uri="{FF2B5EF4-FFF2-40B4-BE49-F238E27FC236}">
                    <a16:creationId xmlns:a16="http://schemas.microsoft.com/office/drawing/2014/main" id="{6BD49830-4486-4DCC-8588-8BDACAC8F924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>
                <a:extLst>
                  <a:ext uri="{FF2B5EF4-FFF2-40B4-BE49-F238E27FC236}">
                    <a16:creationId xmlns:a16="http://schemas.microsoft.com/office/drawing/2014/main" id="{B5E241E5-E172-4000-8733-BA3D8117743E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>
                <a:extLst>
                  <a:ext uri="{FF2B5EF4-FFF2-40B4-BE49-F238E27FC236}">
                    <a16:creationId xmlns:a16="http://schemas.microsoft.com/office/drawing/2014/main" id="{2BF69A23-A496-4C0D-A823-58ECE328DDC8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>
                <a:extLst>
                  <a:ext uri="{FF2B5EF4-FFF2-40B4-BE49-F238E27FC236}">
                    <a16:creationId xmlns:a16="http://schemas.microsoft.com/office/drawing/2014/main" id="{AA763D94-9C9B-46F3-9648-A9B65028D96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>
                <a:extLst>
                  <a:ext uri="{FF2B5EF4-FFF2-40B4-BE49-F238E27FC236}">
                    <a16:creationId xmlns:a16="http://schemas.microsoft.com/office/drawing/2014/main" id="{EEA62EFC-2339-4FD6-857F-8E5997CF791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>
                <a:extLst>
                  <a:ext uri="{FF2B5EF4-FFF2-40B4-BE49-F238E27FC236}">
                    <a16:creationId xmlns:a16="http://schemas.microsoft.com/office/drawing/2014/main" id="{B315DC83-971D-4671-AA84-6615FFB1FE3C}"/>
                  </a:ext>
                </a:extLst>
              </p:cNvPr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>
                <a:extLst>
                  <a:ext uri="{FF2B5EF4-FFF2-40B4-BE49-F238E27FC236}">
                    <a16:creationId xmlns:a16="http://schemas.microsoft.com/office/drawing/2014/main" id="{0559800A-8CF0-4B3E-A1F4-9211540EB0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>
                <a:extLst>
                  <a:ext uri="{FF2B5EF4-FFF2-40B4-BE49-F238E27FC236}">
                    <a16:creationId xmlns:a16="http://schemas.microsoft.com/office/drawing/2014/main" id="{AD394733-61CF-4E85-BE96-6B704368C8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>
                <a:extLst>
                  <a:ext uri="{FF2B5EF4-FFF2-40B4-BE49-F238E27FC236}">
                    <a16:creationId xmlns:a16="http://schemas.microsoft.com/office/drawing/2014/main" id="{9B527917-60D9-4A79-96A6-D36169B0CD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>
                <a:extLst>
                  <a:ext uri="{FF2B5EF4-FFF2-40B4-BE49-F238E27FC236}">
                    <a16:creationId xmlns:a16="http://schemas.microsoft.com/office/drawing/2014/main" id="{05BF9C7E-CF9D-4001-A09D-DC587B5DEC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>
                <a:extLst>
                  <a:ext uri="{FF2B5EF4-FFF2-40B4-BE49-F238E27FC236}">
                    <a16:creationId xmlns:a16="http://schemas.microsoft.com/office/drawing/2014/main" id="{11D6A2FD-2B25-4CB9-AADD-ECEA3A4635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>
                <a:extLst>
                  <a:ext uri="{FF2B5EF4-FFF2-40B4-BE49-F238E27FC236}">
                    <a16:creationId xmlns:a16="http://schemas.microsoft.com/office/drawing/2014/main" id="{ABEE964A-823F-4D4F-A2DB-B8E71D6064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>
                <a:extLst>
                  <a:ext uri="{FF2B5EF4-FFF2-40B4-BE49-F238E27FC236}">
                    <a16:creationId xmlns:a16="http://schemas.microsoft.com/office/drawing/2014/main" id="{0763C146-AA65-4223-AB1C-3B6E0BEE4E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>
                <a:extLst>
                  <a:ext uri="{FF2B5EF4-FFF2-40B4-BE49-F238E27FC236}">
                    <a16:creationId xmlns:a16="http://schemas.microsoft.com/office/drawing/2014/main" id="{6DCC29EB-8669-46D4-96C7-8742C7C8E9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>
                <a:extLst>
                  <a:ext uri="{FF2B5EF4-FFF2-40B4-BE49-F238E27FC236}">
                    <a16:creationId xmlns:a16="http://schemas.microsoft.com/office/drawing/2014/main" id="{022451B0-A193-4A94-B33C-8A2D9652EC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>
                <a:extLst>
                  <a:ext uri="{FF2B5EF4-FFF2-40B4-BE49-F238E27FC236}">
                    <a16:creationId xmlns:a16="http://schemas.microsoft.com/office/drawing/2014/main" id="{24296282-A4A3-4FE3-A105-BCFD4A2F47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>
                <a:extLst>
                  <a:ext uri="{FF2B5EF4-FFF2-40B4-BE49-F238E27FC236}">
                    <a16:creationId xmlns:a16="http://schemas.microsoft.com/office/drawing/2014/main" id="{C3CB9ECE-3FC7-4272-AB70-671F7C8FEA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>
                <a:extLst>
                  <a:ext uri="{FF2B5EF4-FFF2-40B4-BE49-F238E27FC236}">
                    <a16:creationId xmlns:a16="http://schemas.microsoft.com/office/drawing/2014/main" id="{037323D3-857E-4146-832E-E76756B0E2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>
                <a:extLst>
                  <a:ext uri="{FF2B5EF4-FFF2-40B4-BE49-F238E27FC236}">
                    <a16:creationId xmlns:a16="http://schemas.microsoft.com/office/drawing/2014/main" id="{F62ED698-7A09-4650-A521-23B7937B9C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>
                <a:extLst>
                  <a:ext uri="{FF2B5EF4-FFF2-40B4-BE49-F238E27FC236}">
                    <a16:creationId xmlns:a16="http://schemas.microsoft.com/office/drawing/2014/main" id="{2359F22D-7680-44CD-8A44-440AE3009B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>
                <a:extLst>
                  <a:ext uri="{FF2B5EF4-FFF2-40B4-BE49-F238E27FC236}">
                    <a16:creationId xmlns:a16="http://schemas.microsoft.com/office/drawing/2014/main" id="{03313CA2-0B7D-4BD9-B1F6-7D09634423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>
                <a:extLst>
                  <a:ext uri="{FF2B5EF4-FFF2-40B4-BE49-F238E27FC236}">
                    <a16:creationId xmlns:a16="http://schemas.microsoft.com/office/drawing/2014/main" id="{ABF67775-7946-4BA6-BA7B-9532584502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>
                <a:extLst>
                  <a:ext uri="{FF2B5EF4-FFF2-40B4-BE49-F238E27FC236}">
                    <a16:creationId xmlns:a16="http://schemas.microsoft.com/office/drawing/2014/main" id="{F9FDAA20-231F-4D77-91A9-5899B6732A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>
                <a:extLst>
                  <a:ext uri="{FF2B5EF4-FFF2-40B4-BE49-F238E27FC236}">
                    <a16:creationId xmlns:a16="http://schemas.microsoft.com/office/drawing/2014/main" id="{1CF777DE-6C78-4F18-B3C7-DFFB0CDBFF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>
                <a:extLst>
                  <a:ext uri="{FF2B5EF4-FFF2-40B4-BE49-F238E27FC236}">
                    <a16:creationId xmlns:a16="http://schemas.microsoft.com/office/drawing/2014/main" id="{E0C57BBB-E64A-4F32-8FB5-02BF989D28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>
                <a:extLst>
                  <a:ext uri="{FF2B5EF4-FFF2-40B4-BE49-F238E27FC236}">
                    <a16:creationId xmlns:a16="http://schemas.microsoft.com/office/drawing/2014/main" id="{29EC4DFA-6296-48FF-B89C-0A6806AC76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>
                <a:extLst>
                  <a:ext uri="{FF2B5EF4-FFF2-40B4-BE49-F238E27FC236}">
                    <a16:creationId xmlns:a16="http://schemas.microsoft.com/office/drawing/2014/main" id="{BDAA2140-3F61-44FA-99A9-20FA3FF83D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>
                <a:extLst>
                  <a:ext uri="{FF2B5EF4-FFF2-40B4-BE49-F238E27FC236}">
                    <a16:creationId xmlns:a16="http://schemas.microsoft.com/office/drawing/2014/main" id="{2853A090-F7E7-43A3-B61B-3B7AA61A8A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>
                <a:extLst>
                  <a:ext uri="{FF2B5EF4-FFF2-40B4-BE49-F238E27FC236}">
                    <a16:creationId xmlns:a16="http://schemas.microsoft.com/office/drawing/2014/main" id="{1DA9328B-2062-432E-938F-9B074C2DCE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>
                <a:extLst>
                  <a:ext uri="{FF2B5EF4-FFF2-40B4-BE49-F238E27FC236}">
                    <a16:creationId xmlns:a16="http://schemas.microsoft.com/office/drawing/2014/main" id="{3328005F-F64A-4565-BE77-2E33E36393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>
                <a:extLst>
                  <a:ext uri="{FF2B5EF4-FFF2-40B4-BE49-F238E27FC236}">
                    <a16:creationId xmlns:a16="http://schemas.microsoft.com/office/drawing/2014/main" id="{1040DF9E-0D3D-4F9B-81D9-485A679121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>
                <a:extLst>
                  <a:ext uri="{FF2B5EF4-FFF2-40B4-BE49-F238E27FC236}">
                    <a16:creationId xmlns:a16="http://schemas.microsoft.com/office/drawing/2014/main" id="{C6F9B8A0-D354-45A0-BE90-186571C106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>
                <a:extLst>
                  <a:ext uri="{FF2B5EF4-FFF2-40B4-BE49-F238E27FC236}">
                    <a16:creationId xmlns:a16="http://schemas.microsoft.com/office/drawing/2014/main" id="{DDCB0631-E8FA-4B95-94D1-3DD90A5B26F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>
                <a:extLst>
                  <a:ext uri="{FF2B5EF4-FFF2-40B4-BE49-F238E27FC236}">
                    <a16:creationId xmlns:a16="http://schemas.microsoft.com/office/drawing/2014/main" id="{3DD20A37-E718-49EC-B6FD-AD410834524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>
                <a:extLst>
                  <a:ext uri="{FF2B5EF4-FFF2-40B4-BE49-F238E27FC236}">
                    <a16:creationId xmlns:a16="http://schemas.microsoft.com/office/drawing/2014/main" id="{8FB6BEC4-EC89-4B2B-BD3E-CD455E62259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>
                <a:extLst>
                  <a:ext uri="{FF2B5EF4-FFF2-40B4-BE49-F238E27FC236}">
                    <a16:creationId xmlns:a16="http://schemas.microsoft.com/office/drawing/2014/main" id="{4CD9D50D-105D-481C-9506-A1A64C8E80D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>
                <a:extLst>
                  <a:ext uri="{FF2B5EF4-FFF2-40B4-BE49-F238E27FC236}">
                    <a16:creationId xmlns:a16="http://schemas.microsoft.com/office/drawing/2014/main" id="{A5929B8E-C7ED-43CB-87ED-F9E0AA65B5A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>
                <a:extLst>
                  <a:ext uri="{FF2B5EF4-FFF2-40B4-BE49-F238E27FC236}">
                    <a16:creationId xmlns:a16="http://schemas.microsoft.com/office/drawing/2014/main" id="{724E526B-AE89-44EA-8AAF-7E379F5012A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06194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2">
            <a:extLst>
              <a:ext uri="{FF2B5EF4-FFF2-40B4-BE49-F238E27FC236}">
                <a16:creationId xmlns:a16="http://schemas.microsoft.com/office/drawing/2014/main" id="{8ABDC6A3-7FA2-4A32-8287-CE00709F7027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209800" y="2425700"/>
            <a:ext cx="7772400" cy="11430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Is the patient capable of making anti-D+C?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F6EF527-1DBC-4536-AD05-CDE7823D62CE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680C5F16-63FA-49D1-83F1-76B23BC8E860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8682986D-F83B-490E-9346-08E30E14BEA9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6BFEA628-5E70-44B4-91AC-F71D2B92FDD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01FC719C-3E8F-49AA-AE0E-04714CFC6C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6C922F84-B9A1-46AA-A67A-8A00C91B7B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1F4BFBDC-40E0-4AA7-816D-4478F540A1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467AEBE2-19DB-41D7-A359-7175088CCD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CB5FBA66-2BA1-4885-BF1E-9E6CB9845D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F74E4B4D-4D2E-4EAC-8E38-A4728EDE04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C97F0091-D746-46FD-B622-F77934DFE9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9AAB3804-D1BA-4D25-9360-6759ED4DF8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F65AA311-810F-45E7-8608-3346885880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FDD99593-DE90-4C7F-BEC1-6A93EBBC1D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668469DD-4DE1-44B9-8D85-89C30E3748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6E1D316E-9014-42A7-B3B4-4B64CF2A5E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982F705F-916C-49BA-8FF2-A42300F80C4A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820CDD5F-8667-4020-91D7-6C1534CF31D1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F2792CD0-14CA-434F-9BC7-B522E0FF78D4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646CC756-984E-42E5-B459-9AD9E0B388B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446C3670-5CBA-4C1A-A995-10EA610582E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9147782E-FE7A-4F96-8DA4-884D47D14EAC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32BE45E7-D384-4DDD-81AA-4F94C1FDD4A7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0A9A72CD-AB57-4762-83C2-0C1070FE1D71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E792A146-2AB7-48A6-B7B5-B7A69A20C281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E54AB419-BE19-4768-A2D9-0FC5E2C56F2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DE3D718C-CB9A-434D-944C-F751344D40B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DFA9D025-496F-4EA1-9E63-ADEA9C194192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551A3B52-F354-4708-9409-0C7E57B704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6B30420B-52C1-4417-9745-1CB75EE41D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D89F3FC2-1F8F-4BDE-A8C2-51461E3789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82D2B7F9-201E-4110-816A-7A174CAFC8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A3CBC181-C86C-4C70-8651-465AF1C87A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A22B2A5F-2BF3-4D78-A8DE-0855CD016D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1D4C84A8-18AE-4B2C-8A53-254C66763B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2195C387-B23F-4197-A856-D8D5D7BAFF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23B0A5DA-C6AC-48B2-983C-7843A6A48C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04054650-0922-484D-A1F0-6140BEDBA2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5EE7668F-6255-45AA-AC07-CB25707E1D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3E929AB0-A5A1-40B4-825C-5F0E2EB3D5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AE79A39A-2BD9-4176-92E8-02ED0B94A3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84DFFB7F-F597-4EC0-9F38-9BA4D2F906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1BFD8E3E-80FF-43C3-ACB2-BCECBB302AA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27446A17-E1BD-4DAA-A3B3-6299438673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8DEB0066-26D7-4CA6-B121-164CE6AD29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B5E5909B-A8B1-4FD8-9B3F-F20EE4C166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89447327-CA25-4AA7-AE4A-9226D2046C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AA4D4FCD-FB58-406E-BD98-4CC135C207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2DDA2E12-E9CD-4B45-A4D2-61C6E67DBE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FF0EFA36-4BDA-4FB3-82A4-A5D6D9DEA0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C42D4349-ADD2-478A-9F48-BA765D4790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64AC1D0E-48F7-430D-ADCC-55686A851A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BE643DE0-9C2D-4CF8-B1BB-16ED12B12E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9F69FAAA-0956-48BA-9239-E36E9150D3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302E8913-7251-4044-843B-0405218965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D15132A1-6126-4C1A-BE8A-E1168BE03E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0E1B6718-3004-44BA-B4F5-51600C88A2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C1B8C013-9823-4F7C-85D3-8AC52A515A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17E5402C-E932-4D63-9717-AE81095830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B65CEC05-34BA-4563-8BB3-2259A47388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176AEBA9-7F60-4F15-8B78-079C9B46A684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07535ADA-43AF-4BCD-AB80-B1D1BF1155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B6C0678D-4440-4E5D-A566-6AB650FE7B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4E459914-B8E8-46B2-99C9-A49BD0B8C1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7446FB63-C110-4085-8ED9-B87455AC5A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49F7921D-943E-4625-9658-9C06B2FD93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EA4FC953-581B-46A5-860D-4FA2691351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7A3421C2-6CD2-4B9B-B389-6098DD3FEC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E646953C-42FD-4E04-827A-1ADE61719B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BC38E086-B090-4470-9804-1144DBC2430A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766B47B1-05C6-477B-BB5A-5B84543F8DBB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B571310B-AB25-41D7-8076-91C07C76B5BD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A794BB3A-B085-40B1-A18F-4E2B9DA75EE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70343B62-F0FC-4D5F-B3A8-8038B2A36FEC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CBFB8DF0-1F6B-48FB-8F57-BDB6D531F47D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F85F3F21-3867-43C4-B854-5E384537747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A399B61C-CDAB-452C-A344-11228D77E68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E9258302-82F7-46CE-9BCC-DB455FD77C2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33A4E169-0C62-4144-B339-0061D67754B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865EA097-FB56-42CB-9094-62A976E1B89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7AA64E1E-EA74-49DE-BC77-A0F70C6D869F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A2E4925E-7E7E-472B-ACFA-1A3C09B8C4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4AA07075-9CD4-4D19-AF94-4AC526340C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81D81B07-BF39-4356-898D-D90EACAFCB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6691116E-0510-4A9A-A7BA-669334FD88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D66EA184-BF6D-475C-B2B7-E2253DEDF2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AA173D79-E988-4C7D-A8C1-4157EDE337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3D1BDC3F-F044-4600-ADE8-82DB84672A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66F81DA4-3AEF-415A-A11F-50A195C919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743EF41F-262D-47D0-ABA6-4553F79125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815CA362-B58F-46B2-8F5E-BB75EE899A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EA7DC918-CE58-4515-A5ED-EF35B0E8C8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F4395504-5B57-4DF2-89D3-8AC3E8A434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4C56FE29-4A0A-4E41-8194-DC955806DC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68FA55A8-42EC-453A-8AB9-F2EC785F7C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0E3C956D-5790-4150-8DC8-18876B19B9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E4ADC43D-2F2E-489A-8835-979B769FA6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433473C2-B725-4E0A-837B-A0443038FA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91D84841-CAC7-4DB7-B9ED-5F7BEED0FF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361EF67B-AD14-4F2C-8661-15879E7475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8A967D66-9A39-4325-BB62-B7CEAE1818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5BD85861-9B63-44F9-A24D-17F1FDAD0D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622BB480-4488-441F-9499-4D4C74937E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49E8EE3E-7785-41A7-A941-A6831C558D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28743E9F-6588-4AA4-89DF-F3B5767504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BD4D481A-8799-4B7B-A24A-39483E08A6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BDFBC90B-E6D6-4777-9C0F-F684794B5B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4FF6300A-E3D4-462D-AE7C-A3465E81AF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C6EAD547-2137-4EDF-9939-EF53887D1B50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D1086FE6-D53B-492F-970A-66C6E7540E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EF842C7A-F568-452E-A0EF-08CED1BC7B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A8F32CD0-480B-4F69-8C32-187D8D9A93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C37EA0C1-2C4F-4F8B-9B2D-0A3F1E44E2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592E0C41-D324-4A2E-ABC9-184FDFC4F8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D38C31C3-CA15-4FA9-B172-FDEBE6C301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AF5AE08C-58E1-42B9-B5EE-5764FE6CA3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3B870A24-ABDB-4A70-9D22-1D8FE70724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A4CDE58E-AE5F-4743-B365-865094B275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CFBF1C5B-6145-459D-A928-988D985157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3F29042F-7801-4AA3-9081-F87514C3061F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C72900EF-EF84-4E41-98B9-2E336F6A11BE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63A132F7-E623-4D2F-B644-444E70AE97C3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2B493821-14FE-4949-96C7-16256BD4E80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ED7DB70D-D312-46D4-895F-44BB7146381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8CB7C81E-24A6-4F47-B430-DCB8752E82AD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B1899CE3-E87B-4F72-AFED-827C9365B12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193A854F-491A-492B-B820-8401E03C07D4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3603DE35-0AD3-4D43-8F22-9793FD694B2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88A24D31-EEFA-4406-B263-E1AB1B8D6BB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25856FD1-1D28-4C06-A0F9-27E3F77EF69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080B198A-DB64-492A-A9A0-065982D5F177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1EC6305B-0E9C-4817-A0B4-5804D14C1F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B787FFBA-773F-449A-B17C-793493A139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4AC9ADDE-2732-45DC-9A1F-81F279698E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07B9AE0E-CF06-4653-8E68-1E4C813034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51B47AF8-401F-40CD-AB3E-72B20D13BE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F78266A0-46A9-4988-A5BA-4859C76897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40E9D249-6C42-4CFB-AEA4-95C95A1900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023B53EB-9F4A-4F6A-94CA-9172F7EC06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72431896-B684-4AB6-AC75-2FC75307B2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0519705A-B87B-43F1-9E74-8B607571F1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6ACD4A8F-6209-4DBC-9DC0-F6FF0C9CEF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C468D8C5-30D9-4CBB-A40F-C86A0E979A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0E316C1E-6ACD-4C91-9351-E07A0731D6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0C5903F4-6D61-45D1-91C2-352AA52A6A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16EE7DC6-C7A9-4EA6-9DCA-B974DAA3B3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FECE208E-2D41-4B8B-B65C-A1A2F82BA5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E510CD54-6E4C-449E-9297-C8B8A04127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5B1F3ABA-2BB5-43FE-9CE5-3638F35FE7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72016B5E-92C7-4008-94F6-EADCCDF25C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6043CEB6-5B10-41E8-B2E4-661F0E05F4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7328631B-2F3D-42B2-8632-2F8ECDCCE3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80E1EE6D-225F-46A3-BD3F-945162553A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73F70C3E-DAEC-48F9-AB2A-CCD61413E2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A413FED3-E4E3-48F0-ADCC-6CE00B359D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F2AC0DEF-9EE4-43A6-A37C-86409A3B74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D940D877-72C8-436A-9D88-4495F083F8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E9BE00B7-0179-4EA1-B865-75DD1CF8FE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FD90081C-0200-4E91-AB9C-5FE3D4FD98B5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A9510528-1769-4B64-93D8-F84C012593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745BA59F-24B1-4FEF-A194-01D98FC9CA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601C4C55-5902-4912-B43B-AD71BD1D66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806B988E-7F4C-4F60-B704-7AF8E5C80B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9BF06D50-6210-4F5B-80D6-A1BDB68A5C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B2BAD4D4-FDFC-40F1-B8B6-C58F401C2E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0FC6F291-CCB3-4855-98B2-256BB9D6D4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9F71E12B-8A66-402E-B8BC-CDA529992F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23B17FB0-728B-49D5-A448-D6C0349F1A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54218E55-88B1-4324-AF0F-9278FA843A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17B9168C-E39C-45B8-B8F2-34198D7960D7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3C661F44-775E-4AD9-BBCF-7EBEBAA7A143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6A6DE7E8-E777-4F9E-BD4A-43EAD8F771A1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8186FDB3-E184-45C4-AA03-D66651441C74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623547EF-8AF9-4542-9880-4D5A932A8BFC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426BB6A0-6029-49A8-8395-D4391BD0572C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415209FA-5FA1-4EA9-83B5-F7E5CF461A63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9FB57882-683F-4C75-A864-230654B8D6DB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F328B852-3E68-4B71-8140-DFB2790C4EEC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C026FE3B-EB9B-4314-89D7-C8D09F26646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DB2EA99D-8940-4ECD-B16F-72BBD22D657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C67EDE81-63BF-4592-987D-F6515247D637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1DBC6D71-83AB-47F1-8830-319EE3526E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0BE7DC9D-3C9F-457F-A89F-FE7D7C65FC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E2E27A25-31DD-4C53-A07E-8987A9AE86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1A533EA2-F13F-44D7-8528-F4269E2391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2AF17B3C-315D-4DC8-B262-87CF0D2472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69EE58E6-D545-48C0-8607-FD36C9147C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F309B8F8-5A7C-47ED-817F-C5C11EEDC0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443A033D-5206-4739-8B65-6B69659FD5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4773AD52-AEC1-4978-9DB4-E27A6BF8B2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A4542DE0-DA3A-4178-99B3-94DB47128C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DA25EC0F-6FD7-41E9-8984-32F1A569B3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A7BDA0C8-E3DF-4A96-AD1E-42C95538C1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53F59686-EF13-436E-A48A-64FE95EA14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4C893E2E-2058-4350-B513-C8A6F510BD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9888B275-F7EB-48ED-B3C5-3C86EF08E9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ADFC9212-8348-49D2-8475-24ADEFE430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F8D46B70-1C42-49FB-AF96-0D40418F32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C1F12E5F-EF40-452B-A710-90AD69F08A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46F752B7-3D1E-4A60-9393-9AF1B11B11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B1CF96DD-CF92-409E-8904-B2AF37579B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C196117F-C37E-42BD-9156-E6A6580FAD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F8063303-3EA6-42E6-B787-720987B26C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0C69ACE2-902F-4D0A-8E2F-AAF56626F6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D4160BA3-091D-4B05-8499-82D2FC8037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224931F3-EEA6-4FBB-B66B-22F01C902F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EC91FD67-C4C6-4B0E-BC9F-153ECED88F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7AAB152B-187C-4DDF-B657-7FFBC0C7C1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96911048-414A-4EA5-9C7E-65F539458266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BF7502DD-E215-4581-AEC0-25DF0FF43F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4C12DA87-6F73-40F4-988D-E17A561A5A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0C3D37AE-089A-49D2-BC5E-9E24A6E6D2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CA79593D-9A94-4CC6-ABAA-16AA7C45C2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561BF5E6-666A-438F-98A1-EEA012CB72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C1704A71-9097-48DC-9E33-619028F715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2EE2FE8C-EA9D-46D0-AFAF-C290993E4B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AA284E65-8CA6-46EB-B918-3F145B7BC9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36F912EF-D7CF-4FBF-94CD-84425DAD7A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08D98D79-FEC7-4942-A6F6-5383A6D953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32E96630-90FF-4C80-9C16-78826686BB66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DB441786-E859-4741-8453-F9BE319C990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1C72AA10-1349-4347-8531-A842BB5EC25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85F95713-0857-415F-87B5-5CC19E5B614A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34B7AF73-6E6A-47CA-801D-25B5F7B8006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0F9B1F4D-F1B8-4955-B303-C543233D3DF7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B48C1B9D-FD20-4950-9559-ACA7B96E2C93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5E1BA1AB-631B-464E-8CF2-39D2C1C6685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909FBC12-07C3-4571-870F-94A6B030FF36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C67DD123-C6AB-437C-8E0A-2CFB3913E5A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9108B640-3CD7-4DD3-9CBF-4D839E2CF98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313BF939-28B2-470F-A53F-8B5175DB018D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6FDABCB1-5ACE-4DB6-A49E-0B1CE799B1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3F358926-23AE-485F-B719-2AF955AFAB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880A5B72-0851-4DB2-B058-E322EBF1D1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974EC50D-9B59-4366-8C68-1B577B1B19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798B3503-8E6B-480C-9F0D-B320C021E6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46E19FD3-BADC-4302-BE22-F16A4CAA5E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8A30D56F-FC2C-4386-9483-7BB8192020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F2C91A83-B2D6-40E1-B995-160434AB2C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2FC9FA61-B756-4736-899F-FFCA4AD42A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2F34B40F-DCDD-4CBE-8269-E63A31DFAC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91EB06E9-8048-479C-BCC0-690322F075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3CA23979-21D2-4EA3-93AF-5F5D7B3C9E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0FCC87DB-D748-4AC0-BE25-3FDB9C918D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D631A081-D9C2-4C60-8719-D530F768B0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F5F03F79-0F28-4E2B-B1AE-047A48E038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59A46864-2E29-4ED7-BFA8-42DD123BFC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0EE7B523-59B1-4347-9223-9D3C7CF66A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943712A9-218C-4E64-B45A-26405BFDD7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FBEC843E-5A8D-40DD-9104-B8354D0FCD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75919B70-8770-4BE9-8780-66ACCB578B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63FA0393-A7F9-4D58-8C2C-A2FDAF3267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85D356D1-C72B-4105-A029-0BE86FD48F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AB565E4A-7C65-4276-BF2A-6EA6B3970A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FB83CFA2-C36C-4C66-A832-4D0E234AA9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C7AECFF7-4BE9-4F3B-876C-2165CCF413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F946C8B1-303A-47EC-9FB1-30F5E91F23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88ED9945-B31B-4311-BD6A-75B2D31D05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CE17F77B-2C1A-4D5C-8C4F-72157CFDC9F4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A0571122-F7A3-4C96-B3BC-C5F987B83B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3A3B648B-CDD3-4CBA-9CF9-48E08D5F7C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69A1C2B9-0131-4BAA-8D9C-1E0D576F9E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0686BB99-D9A6-42DD-A176-5F25D69B62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B3833DA4-B178-4E1F-B746-2154180A03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8C7D1918-58E3-4CA2-802E-33E3C6FA71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EF1F2BB1-4D85-4915-AEC1-8E5FD6FB27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6F97F42E-9D14-4AE3-AA53-5098E3EE2F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3ECC1D01-6F27-4306-97F5-B2CCCD3F54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0425440B-D3FF-4FF8-8819-FFDF1CD054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D62D411C-E831-4D63-B9E8-109C1B276CE5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BE31AE5C-936B-4BC1-9F35-B8C310460629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1AC7C030-B440-464A-A678-9D77246703D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5FE6AB30-DC1A-4AE1-950B-B212F7A5AD97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C67B248A-28B9-4CF3-9119-5B0B2E0218D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F826D364-541B-4134-8288-9DF9F1B85E93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BF9FAD71-D514-4BC4-A512-A1032763A7D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CFEAD051-A996-4FD2-8BC4-659C2FA73E4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61617ECE-0F8F-4AED-B837-7988710413D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60169695-AD00-43A1-9BF7-CB56B4DD95E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09D13B86-E813-4686-8852-02BC5C95387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219D5DFF-BF8B-4564-B201-6F40620B3872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8D57D3AB-B13E-4A77-9F30-F3FCD27307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91D43052-4FFC-4B68-8294-73A8BC2BB3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FC1DF33E-B6D8-493D-88CE-B9216146B0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5B683FAD-4C0E-4681-86FC-62B17CF34E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FC71D7FE-EE0C-41E8-A709-AAB382EC85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F40C763D-5E4F-454C-8B5E-48EB347655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C7CB6023-D43E-4BEA-B6BC-31063DD3C8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53622809-5030-4583-97C5-8DD33A09A9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2426FDE0-24E6-4EC5-944D-6DBCED3A38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3A4DB967-D67E-4474-9077-FAC70A14B0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7E533042-A818-435E-B354-551993040B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88BE3BC7-4687-44CE-A452-74394F8FCC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50ECAD3C-65F0-4B4E-AB23-33D102030E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101E62A8-3C25-4D5F-B8A0-5251461048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B34DD67B-7893-4E4A-8B35-415BF32C8F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9F5D4B09-41A1-4E1A-96F9-716DF2C5E3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B32ED8DC-F9EB-400A-A7B1-A0EC1945E3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6777306A-BB72-4C38-B1CD-C171B1A0AF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8D04CE7D-D41A-4CCD-AA6E-C138DB39D4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B80E8DBC-36B0-4FCD-93FD-53250E5D3E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B1ACF28B-6258-4B55-A56F-1BBD92E43D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8B1D023C-FD06-4A5E-B5B0-1017C112D6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F5732755-87E3-45F7-B493-4428F6E839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48045C3F-3D1F-42E8-8883-E2D05EF42B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58B84CAA-0870-4498-AFCE-5658CDAF3C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354E9A1B-619A-4528-A1BF-975D71B77F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EFF2223F-AAC5-46A8-8337-7C000601111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8E21123C-26A8-408D-84E9-31E2B92719A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864FF787-7F25-4AD2-B30A-0992EB845D6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BB75F671-8A98-4DE8-931B-0199BD964EA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D5E753D3-DDDB-498C-A478-3D7634BE41A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BAB2D505-D0ED-4924-B6EE-F2DDA07C81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37376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1730" name="Picture 2" descr="D:\My Pictures\Pict0316.JPG">
            <a:extLst>
              <a:ext uri="{FF2B5EF4-FFF2-40B4-BE49-F238E27FC236}">
                <a16:creationId xmlns:a16="http://schemas.microsoft.com/office/drawing/2014/main" id="{A5A76CAC-E0C2-45BC-93B5-6D06AA8D19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3837" y="316706"/>
            <a:ext cx="6664325" cy="499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A16513A2-C196-4F9D-AF33-BDB650CADCC8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1D7E1647-C39D-459B-90E6-C51A7D391F19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352D129A-81B5-4A1A-A2BC-2168A677FA91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4C08013B-0CA2-4481-B8F8-638F2FB6E48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5635064F-0F9D-44EE-B534-B48DBD12E2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B0BEB13F-57FA-49A8-8CB8-7B46A04ADD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605F0D4E-5134-4DC0-B943-36721C1F54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3C5AA88F-DA9C-4F80-AAE7-8A58C2BDAD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78E99FF5-48EE-40CF-8707-A1B990C8DD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32F6F682-008E-47AD-A3D2-42CEF9A047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9BD25862-6B39-49FC-B4AB-FF308A5A5B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A5802A9A-5B15-402A-87CA-A072DE8E17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850C376F-97D7-4346-B406-3A2CE184E7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90C91C9B-1F88-412E-BE51-3DF059396B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F029841D-C068-4186-8C12-11D759537F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07CDDF53-A03A-43BC-ADF1-599A50BD61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CC64871E-B454-4695-B784-FC52C8379858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CD47888E-03BF-48E0-B046-4E66CADFE02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05865D95-F00D-4A49-82A3-63F6C39DE36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2B35DAFA-29AF-4D11-997F-32D6D1CAA4D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35CC2A87-5E10-4031-82EA-A0B388B76D1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C8B35864-CDDA-4A93-822A-E084EE482498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6AB986C2-3009-4638-A051-DAF37E81B91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3B5F046D-32FD-4EF3-9DE8-CCCE7EA4F9E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7E5C9AB4-AC9A-45E2-9C5F-35EBD61B0695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E238C42D-3CEF-4105-9CCC-49B1AE44CBA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A0CE6E8A-D820-455B-A7F5-1632472E66E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8DC805C8-516D-451C-A481-33E54DFC0132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FAAB486E-F739-4002-8D99-6A5EF3C224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3C26E77C-5494-4FAF-A1EC-8752452C96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3DE79B84-5DA8-41D4-802B-8BC268D77E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10C4A132-E48F-4F6B-A987-4C0A79B9FD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C0E34CF8-6285-45E4-8562-AC9365AEC3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174D347E-856A-4C40-AFAC-651D17EE34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1F6FF980-F2DC-455F-B690-B61EDF9E7F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D16D54B4-D3E1-4C19-B5EA-57A650A009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13DEAF2F-A6B7-4EE9-8B31-CA12277665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F9A3AC2B-78A8-47AC-AF39-DCEE354140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58758353-8763-4EFE-84DF-07ED0E0CB2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66D3DEA9-EB0B-48DC-B825-BF1B974C7C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6202F028-2C31-4F2C-BF8F-B0740180CC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F2AA51BD-C2AF-4BE6-8E9D-191E9E5E3E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11DD06BA-DC74-4EC5-A98F-55FF21E7A68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25306BC8-E722-4926-B509-7A651DD194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4C8CA595-BFC1-4012-87E0-A9EB4C8367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D1903E0D-2C12-483E-B44F-0B39C5C256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1D944EFC-AD1A-4CE3-B17F-31160981BF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5F154D80-9F93-4303-B99A-C45A69FCC0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51D2E730-DFF2-45BD-9B68-B4CE9524CC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FE41AD39-B8A7-4068-B79E-5550AEC0B9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CFCB94BF-197D-4965-BB46-BE604CA940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F2882FC1-4E5F-41CB-8735-3E645CEEA2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BB90B3B2-685B-404A-B893-8E7853FB66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11CE1E80-5165-464D-94E0-C6F085E58C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37C69443-2095-4724-A4A9-8E04E82462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5C3E2B2F-AD37-4F68-8EAF-FB777C89BC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C91BA08C-A6FC-47CF-958E-FA93812C55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F81E2F85-E88A-46A1-8D81-7696BF6A7D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65A04B06-1D17-4791-A7A9-C7BC8CEAB2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45F4AFF7-73A8-4FC6-806E-A4D85F84BE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24A68A64-427D-4AFC-B2E8-A3C0C2A80DA2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B669F2A4-FE37-4068-891D-7379181137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E9DB80A1-4B11-4CA6-9893-582A04E7A6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89B8B458-99C5-44AE-B830-0C5A12082E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1B1F2BED-8DB5-4F70-844A-4B4622D7C7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250B9BC1-6DD2-427F-BEDC-3ABD54D47B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DC912778-F4E5-4E4F-81A1-962FD34ECE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17629AE5-E78C-416A-A3AB-C051CED307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0F1D3A6F-17EB-4097-948A-3E0B15F8A6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AB2831BC-F7D1-4CE2-A988-BB1BE3943513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0292B345-60E7-4BC7-9235-72029269669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5E334B38-BE53-476B-BDB3-C49B5C44285C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E2C72DD3-8DDE-4DE6-83FC-DE33F890E84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F9DC73A1-4898-4C7F-BAF2-C4E6C52B641C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78A58B5B-7DAB-497B-AE5C-BA1725F26276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A5FD4EEB-D1A6-4B39-B138-3A0A080CD79D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150AB5C7-6E08-44FC-B9B6-C73E609E4EE0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92881416-FEB0-4E87-A08A-8BAAA7C727A0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C38CC320-EBF6-4754-B344-5AC4C46D3C6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35AA26DE-3249-4018-8841-8C83C69D37D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C27ABD60-EE7C-41DB-BCC6-62A1B5F5A5D4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5839632A-2D38-4B5E-8E91-F64CD1FB16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BD7386E8-B48F-4F32-B4C1-735F466555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5CEB07B7-7FD8-4E98-8D1B-F8AED2D9C6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156D9C55-12AC-47BD-971E-4110EDCADB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060AE645-2F98-47A8-947B-7838FBC24D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8BD3FFB4-3154-4F98-A1A3-E1D9581D21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4E89089E-0014-4B3A-B97E-84C0E7C480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410A57A5-7275-4356-A484-51BC75F6A4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EAA32C0A-6EC0-40C0-971F-58D3B85FBE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269A3AD7-F34C-40C8-9311-202E324098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86D344DF-EE92-417B-B5D2-7E399A2551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C9E7D9FE-BEE8-491D-902E-10B2D23493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3610F640-72B0-407E-AC5A-11238E641A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BFAB2F1F-F1EA-4778-B5B2-3778CB56EE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DAEBDAA4-EAD2-4414-8186-A068F9DDE9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2DC0A32B-60DF-47E1-9866-7F9CD60CAC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BB488EBA-955D-4A5C-ADFD-36B0558C66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17D2F611-6152-4934-AE43-09DD7C53BB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5B00408F-3CAF-47B1-A6DF-DD8D87BCF7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6BC146D7-573C-4D56-8791-E786316BF3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D1641859-275C-4E87-920E-A4DBA31EEF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53343F7D-87FD-4651-9609-09E11314B4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8EA8406E-365B-41B6-9BCF-28997CB196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FD988B34-3C0E-4157-A1D3-6717B04867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4D018711-176E-4567-A13F-0FEFC4EEE6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13B59A1C-8127-42B8-8883-CA14614567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AD598743-3A6E-4511-93C3-428385E2DC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9CE1EC04-65CA-49CA-8485-063F25DCABA6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32931689-015A-415E-B371-CE5BB5BC56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2AF46CAB-D34A-4482-A864-CF8FB6787F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E90CAE40-D0A4-400B-805A-2DEE250854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0A197E9D-735F-4835-B5A6-96354BFFDF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6484247D-5D2A-47FD-84B5-05827E62B9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0BC3DD26-0743-43B5-90BB-747F36CDBB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E89321A0-0DEB-4F3C-B9B0-7A39AA6783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6E76B598-8940-4670-A598-70B94D66E0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587C739F-79E0-4C0C-A1DF-8E1A92EA07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8D4976CD-02FD-45B7-AABD-F93E59FDCD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BCD626E6-76EF-4DD5-AEA8-3FB5F5F749CF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EB9813B7-45DF-47F8-9C5C-C5DE9C7151A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6F83717A-423A-45B3-A6DF-A813EE71749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DAB4C18C-CF82-48DD-833F-CDB820DA888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47C641CE-4951-4B3C-9236-E1132670307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62D35499-D0C0-4857-B954-B1AFB9977D79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CC067314-097B-4BD2-BCBD-5B6C5A144A30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0986B215-F7B2-4B5B-8598-A833A70F00C2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8E9515F5-D8E3-45A5-A000-212B5E74DDA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69300F07-B069-4D61-8002-17D06A020B0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62521742-BE7A-4832-A21A-61462B836C5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3A0A57B9-7E14-43A0-9283-E1DF9315613E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77B342AD-0987-4A12-B8B3-04C41666C7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C3D25F3F-1AAD-4833-978E-D2CC109110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50C96B86-656D-4AFE-B444-111DCB02C8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63650F4E-7007-4E23-AAF4-BF00E52010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97F1843D-F756-4CF7-8D9A-D339E0806E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6D487D9E-50E1-4008-9349-F65A234855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7044E81B-387D-4A9F-8398-26E7AEB0E5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82F1B85D-E403-44EE-BB14-B1684E687F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75E9D48F-C4EB-4660-831C-5DC51053E2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9B113FC7-1DC8-45C1-ABB1-A2903722B9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53C04E15-CC04-4C10-80FA-A5EE044B74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C23B7E0B-7182-4FC4-8422-0CF1F12698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806996A0-1272-454C-86AE-BFC23B0002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6F591CF7-5746-4F98-8D8A-5D0AD6DB2A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D87EFB34-7581-4530-82C9-76968DDA77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9A9C4903-0462-41D0-8B1C-6FD58066DB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06B29F4D-9AD6-4CFE-8EA9-49B7365E70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EAEF538E-B4B8-4659-ADEF-1820FCC4DB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6139B4AA-570C-4663-9C1F-08188E3699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8DF5444C-6E30-45A2-AB38-3BD89DB6F3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7EDDBD20-F206-44E7-BF56-E9B2868731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1453B4D9-0FBC-4B5A-B583-461D4636A5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CB278AB9-8F99-449F-89CD-41D9EBE597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46553238-6D7E-4A39-AAFF-F11EB27956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35F2E5A9-E1C3-405D-A6E8-03BD6CC1F0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C0F05DA2-CEBD-4C4F-83BF-B8AA071D5B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3D7368E8-9C2C-47D2-92CA-927D553702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6B3D95F2-BBAC-465F-98E0-74F953C1E3AE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7B6F0733-3B90-4F2A-B8CF-B836CA81B9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4BE3DAC5-7510-4F5D-8680-D78208B3A3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059D1544-3C42-4F02-B180-113DFFCB7C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50A28D23-E30A-4F40-9316-0082D0768D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AA0AF07B-9A7D-4D9D-9A7D-ED40382FCC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7A9EA530-1B08-4283-930F-3733F0502C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E1DAAECB-38E3-457C-9911-DC1DA7C406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31BFF70D-716C-410C-90F9-C200217598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F6283DA6-A054-4F69-BD23-210983906D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F6BA86BF-837F-4832-87DE-AAAA2D48F2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BBD0E734-4595-440E-B340-ED3B26A6977B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8817064B-9A4D-48F4-94E1-0FA7C5E89A7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DAC7F0D5-A7C3-4A51-9364-8C8CD5946939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52316311-3028-4A65-A8E7-54C5ECE540D1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4FE12F80-D1CE-41C4-A79C-E725C3A7EAD9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1EDD9358-50BE-4F1E-9AA4-AFF2C5375713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5DD5E97B-4A64-440E-89CC-C3D2E7478F34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AC7384A7-9466-46CE-8B4E-A7BBF60F3F95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B375EA5A-22B1-423A-9BAE-F453AC90F09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7F47DE34-31F0-4A07-91C7-4DFE3253E27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104B8D54-3A62-481C-A53E-832DDBA5418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58A625CE-B81A-4BB6-8CF5-5E758659A749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4C338EE9-3D77-4C57-8A22-45D679A377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65D8C889-9BA0-4604-974D-4BA1FA5747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21BEB41F-0073-406F-B0CC-4EC68C31BC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63F6CE31-B503-4EAA-8425-C209C1BA05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A5494ADA-1822-46AB-8A45-4E965564DD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F7674ADB-E711-4473-AC9C-285834A382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6E73046F-3901-4771-893D-CA0323F97A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A102BDE6-83AB-452B-86E1-CD3C4C8DB3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C052DA30-CA11-4C77-A972-32E07E9606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1BFA570E-724E-44B8-9564-185CD21479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B60FBB35-AD94-4EC6-88A9-5D5770AA89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17E2B0E4-7B1E-47C3-B26B-EE881E9583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E2439531-717A-4573-ADBE-BEE377B172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01A5CEAC-C610-4107-83EF-91420C91CD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0253E790-3D82-4F42-ABA2-7EC9634364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7324FCF4-AECC-4C1C-A6B5-165793D6C1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E4AACC48-2C28-4AD5-80FB-C96A672FF1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B801612E-9B1B-44E2-A5EF-0D9348074D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D9FA6A97-E17C-4156-89C8-45F4F594FA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FBF99B78-3675-4AAF-9EE7-96631E1626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5F762DEB-AE80-4659-AFAE-0F6A7E20D3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716B99DF-7D88-4131-B6A6-030AC9BF43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FEFAE557-93D4-4573-A699-477E8286E2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088F230B-BB6B-4BDF-987D-A737E57922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C2607ED1-A0C1-4CF6-9088-2D7A4DCC5E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0188CD53-B4AF-41BF-951B-976991560C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EC3AA2FA-3C43-494B-9327-E4F0845262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95EFAB37-EC0D-4A41-9B7B-EE763FFA10AF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D102A0AE-C166-43C0-85DB-A3BB3772AF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29F28842-E2EF-4796-86F2-5D84E0613E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1D99F3F6-04F1-48B7-8079-F840C5EBE8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77D9FE4C-B1EA-4B6B-B6DD-E155A1BFF6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A52C0612-69C0-4E3A-851B-C2E53C6ABC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B854F8B4-67E5-48D0-8DE1-F949035C67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CBEA045D-9F77-4821-A08C-95A7AC9E7F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674FC1CF-E931-496A-A8B8-A496186BF5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B5F91F3C-F07C-43D1-A975-5892535C48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2EE81633-3135-4247-96E0-1BFAFB5CA9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7294ACD5-E31F-4AD5-B99E-EF5A26668EDC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697C2EE4-E67E-472D-AF5C-13B025F4F52C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C4D31374-A7D6-40FD-8459-1467B1E7230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EAB3D9D3-B77F-4F08-B3D0-4B52DAE58CEB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8D90F535-31B9-43C0-A47D-476476648D2A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A49C2675-7B66-4ACB-ACBF-1C4424F5D29A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C695433F-0FD6-4279-877A-7727637B274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929B8FD3-94D8-49B3-84FC-49574DA7A463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B449044B-73F6-4377-A9EE-ADFF45C18476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3B4C75B2-729D-42A4-A5EF-1D389E82560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3C985DB2-B352-4B23-BD9B-7ABF723CCB5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5C1A5163-2A4A-48AE-9D19-2240B2459AF8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BC9D8E60-2DA8-42E4-A050-FF435BB807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608A231D-FA3E-4DBF-9DA4-0DFBC68FA3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71FC3EA0-F3FA-47CE-8D55-5079D6E974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B4D0143E-F684-4DEB-A24F-5EED1C00F4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46D2B7FF-1BA8-4580-9ED1-CCA3A69F58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A5738094-F2D4-439E-A180-93FAC0B17C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2A2A0DCA-5E9D-48B0-AC62-5FA7D5343C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EA580FD5-3F2A-4329-994F-1399768FF4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9C8879BF-2AE4-450F-AE1F-D5280F0B21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AB0B262E-7AF0-41E8-A408-B0CD3354DA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F9946787-AD75-4C3D-BC71-A89A986FC9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F47D77BD-A570-41B1-AEEB-8083425CBF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F7EFD2F5-628A-43CD-8A0B-D407A4A04E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D7074417-0D2A-489D-8679-AA341DA5B8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D449AF71-3BA7-41A4-8B60-78CE2979B5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7560ED8B-54F8-49B9-8E72-57577C44D7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33DA73C6-CD06-4B79-93F3-275425694C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70BC10A7-AF97-4BE9-967A-DB03C4188E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8900858C-2FDB-4184-8B5A-0A6634840A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B431173D-7F48-4195-A856-111DF5DA10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1B654ED6-8BB7-43BE-B121-B6BEC2A7EC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CBB42DA6-4856-4C2E-B53D-0D69B5CA8A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1CDB5B57-FA5B-460E-8D6E-458C6F23A8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878D7221-CB75-424C-AEB1-EE6C6736F3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60222447-87F8-43E4-BD9B-193A2DA70E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42940243-4767-4E4D-8B3B-33A9570752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3A04529D-28D0-47AF-910D-7BF5C55EAA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BA8FD5EB-D211-4673-9CF3-407D5101990E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469E8F76-9710-40ED-BD80-D445E3B226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E42F892D-13FF-4A55-B162-04E65715A8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B2C63A1F-F8DA-4148-948D-6E2233B231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22689270-1803-45DA-AEB4-043BF5D15F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2B47CEA9-C177-431B-8D66-A14F84942F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40CF9569-92EB-4B3D-9982-30E5835A35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6B7A8A9F-BA6A-41C4-8F6E-67B62DBF29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A4E863BA-5A14-48C8-B0B7-C0BB906452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92248579-08F7-461D-8F3E-B76C76F522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E356DC4B-AD3C-497A-9394-5200E6D665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382012A6-12FC-440B-8F9E-813DFBA2F9F6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6255A8C6-A6B7-4A59-A4E2-ABC326C4649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2BB23C10-7BA2-401A-BD10-2D9A09C9EF6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E4636D81-9077-49B9-885B-8A8AB68E0E81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B4B55B47-7D5A-4E71-8E9A-EBF6E859084D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0D3D8698-9E21-4908-A8E9-C8C398148C57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8DBD71D4-3E6E-4D7D-8CE1-A19F5108FDC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35535DA6-9BB7-4984-90B6-EFD47138B041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A66D8519-AC4A-4AEE-A357-2CCF6C19CE9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50C230CF-6FFF-4DBD-8326-D889419CBE3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C7F8E14A-2283-47DF-B390-69DD23336E7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07BD868B-E938-48EA-8B85-AFCD9C382E29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469CC94B-C8C0-4EA0-A9C3-D1EDC7F23D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32A817A5-91DD-4ADB-BA6F-1E7CED0F8C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81BCFE32-FF63-4305-ACAF-776C4ED106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135DFFA3-FFF4-4D28-AD98-05A5572623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BFA157E8-10DC-4E0E-B740-29BCFC7752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60E3E9B4-91B6-493F-87A9-A6660F5485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50674734-6344-4B45-91BA-716945CD15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1206C137-A1C8-4EFE-A12C-37D57C8555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32D210B4-6A4D-45F8-88C6-382476D49B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BBACCE64-07B5-4948-909A-761C66DF4D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E787B9B2-5EF5-465E-959C-2869305693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CC0BBE35-FE5D-4BCB-B1A3-A7BD33DA0F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B1D0F4C4-BE40-4293-BA3C-AA961E4D60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C403DB38-B7B3-44DA-A3A2-FC26C9E0F4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6141148A-517B-4BD7-9B69-3E9A01CAE1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F51D0338-3329-49DC-B7C6-EAC550EAE0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6521CD2B-1FFA-4D03-BB7E-CD2E8E6A16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2314EDF6-79F3-4F05-BFFC-D4CB4FABF0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A02300CA-A71A-4ADC-A3AE-41AE63F4F3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90EEBEAA-57EC-4628-8965-B8F5314C6E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D48450B5-8E3B-4292-9279-FECC36A052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98A4970B-F892-4826-8F59-CF24613C6E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DC46FF30-5FF8-498A-B447-95ED3B9157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D19A549B-EDD6-4E97-B49B-D53A655F8E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C4718E2E-F0FF-402D-A47B-A4617079FC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51F43CAA-922D-4874-B658-EECA4EEB8B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BB2C6421-B616-40D2-B4FE-FD980EED9E1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102E01B3-4AD7-4CFE-A6AE-89C16EEB59B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CD931218-05BC-4008-879E-F8D05D7084B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9E0AF96F-BADD-453F-931A-E87FEB72B6C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DBBED54E-3AE6-4D65-BDBC-EC80C28B6FB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B80019A3-9026-4FC2-B6A8-C16D700EDD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78680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Rectangle 2">
            <a:extLst>
              <a:ext uri="{FF2B5EF4-FFF2-40B4-BE49-F238E27FC236}">
                <a16:creationId xmlns:a16="http://schemas.microsoft.com/office/drawing/2014/main" id="{CD6CE9AF-A171-498F-A720-B358669625CB}"/>
              </a:ext>
            </a:extLst>
          </p:cNvPr>
          <p:cNvSpPr>
            <a:spLocks noGrp="1" noChangeArrowheads="1"/>
          </p:cNvSpPr>
          <p:nvPr>
            <p:ph type="ctrTitle" idx="4294967295"/>
          </p:nvPr>
        </p:nvSpPr>
        <p:spPr>
          <a:xfrm>
            <a:off x="1905000" y="1124584"/>
            <a:ext cx="8382000" cy="11430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So, we have a case of </a:t>
            </a:r>
            <a:b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anti-D+C?</a:t>
            </a:r>
          </a:p>
        </p:txBody>
      </p:sp>
      <p:sp>
        <p:nvSpPr>
          <p:cNvPr id="223235" name="Rectangle 3">
            <a:extLst>
              <a:ext uri="{FF2B5EF4-FFF2-40B4-BE49-F238E27FC236}">
                <a16:creationId xmlns:a16="http://schemas.microsoft.com/office/drawing/2014/main" id="{8FB47695-5264-4C22-8FD4-AD274B76F402}"/>
              </a:ext>
            </a:extLst>
          </p:cNvPr>
          <p:cNvSpPr>
            <a:spLocks noGrp="1" noChangeArrowheads="1"/>
          </p:cNvSpPr>
          <p:nvPr>
            <p:ph type="subTitle" idx="4294967295"/>
          </p:nvPr>
        </p:nvSpPr>
        <p:spPr>
          <a:xfrm>
            <a:off x="1828800" y="3519962"/>
            <a:ext cx="8534400" cy="1359439"/>
          </a:xfrm>
        </p:spPr>
        <p:txBody>
          <a:bodyPr/>
          <a:lstStyle/>
          <a:p>
            <a:pPr marL="0" indent="0" algn="ctr">
              <a:buNone/>
            </a:pPr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Let us look back at the results of the original panel.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32E01F0-EEB9-443E-8217-6569F4E07DF9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3B18C38B-3EDC-4C05-8CFF-17CD0E7C8F52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651268CC-4F5D-4A8A-B604-A1F8174BDC08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65582B30-A50F-4EFB-AA45-FBDFEAFF8BF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>
                <a:extLst>
                  <a:ext uri="{FF2B5EF4-FFF2-40B4-BE49-F238E27FC236}">
                    <a16:creationId xmlns:a16="http://schemas.microsoft.com/office/drawing/2014/main" id="{02716FFB-E2F3-46E3-98B2-DB3C2B9952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>
                <a:extLst>
                  <a:ext uri="{FF2B5EF4-FFF2-40B4-BE49-F238E27FC236}">
                    <a16:creationId xmlns:a16="http://schemas.microsoft.com/office/drawing/2014/main" id="{AF2A9E37-5E6D-415C-A482-BFDD551D2E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>
                <a:extLst>
                  <a:ext uri="{FF2B5EF4-FFF2-40B4-BE49-F238E27FC236}">
                    <a16:creationId xmlns:a16="http://schemas.microsoft.com/office/drawing/2014/main" id="{E9A167E9-B9AC-4EE2-950C-744650CCCC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>
                <a:extLst>
                  <a:ext uri="{FF2B5EF4-FFF2-40B4-BE49-F238E27FC236}">
                    <a16:creationId xmlns:a16="http://schemas.microsoft.com/office/drawing/2014/main" id="{F4FAEB7E-7DA2-4E8E-9891-64E36A8043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>
                <a:extLst>
                  <a:ext uri="{FF2B5EF4-FFF2-40B4-BE49-F238E27FC236}">
                    <a16:creationId xmlns:a16="http://schemas.microsoft.com/office/drawing/2014/main" id="{7F1509BE-A35B-4EAA-8ADB-AF10DA2FA7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>
                <a:extLst>
                  <a:ext uri="{FF2B5EF4-FFF2-40B4-BE49-F238E27FC236}">
                    <a16:creationId xmlns:a16="http://schemas.microsoft.com/office/drawing/2014/main" id="{8BC458E1-5B74-408A-B772-650349A4EF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>
                <a:extLst>
                  <a:ext uri="{FF2B5EF4-FFF2-40B4-BE49-F238E27FC236}">
                    <a16:creationId xmlns:a16="http://schemas.microsoft.com/office/drawing/2014/main" id="{8C7C7B70-F1E5-45E0-9B5F-313A944DFA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>
                <a:extLst>
                  <a:ext uri="{FF2B5EF4-FFF2-40B4-BE49-F238E27FC236}">
                    <a16:creationId xmlns:a16="http://schemas.microsoft.com/office/drawing/2014/main" id="{B7FEB7F4-07EA-47E1-A6B6-B939BCFCEB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>
                <a:extLst>
                  <a:ext uri="{FF2B5EF4-FFF2-40B4-BE49-F238E27FC236}">
                    <a16:creationId xmlns:a16="http://schemas.microsoft.com/office/drawing/2014/main" id="{75145F93-5FA0-4741-B471-31EF72FEA9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>
                <a:extLst>
                  <a:ext uri="{FF2B5EF4-FFF2-40B4-BE49-F238E27FC236}">
                    <a16:creationId xmlns:a16="http://schemas.microsoft.com/office/drawing/2014/main" id="{8B77F07D-8A59-41F1-A974-3A5DDEF212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>
                <a:extLst>
                  <a:ext uri="{FF2B5EF4-FFF2-40B4-BE49-F238E27FC236}">
                    <a16:creationId xmlns:a16="http://schemas.microsoft.com/office/drawing/2014/main" id="{B130EAFA-4D65-4BE0-9690-999D45DEA2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>
                <a:extLst>
                  <a:ext uri="{FF2B5EF4-FFF2-40B4-BE49-F238E27FC236}">
                    <a16:creationId xmlns:a16="http://schemas.microsoft.com/office/drawing/2014/main" id="{66F1C839-C07A-4EB7-AB4E-122E850583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>
                <a:extLst>
                  <a:ext uri="{FF2B5EF4-FFF2-40B4-BE49-F238E27FC236}">
                    <a16:creationId xmlns:a16="http://schemas.microsoft.com/office/drawing/2014/main" id="{14D2BAD3-1064-4A24-B062-EA26CD901CCD}"/>
                  </a:ext>
                </a:extLst>
              </p:cNvPr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>
                <a:extLst>
                  <a:ext uri="{FF2B5EF4-FFF2-40B4-BE49-F238E27FC236}">
                    <a16:creationId xmlns:a16="http://schemas.microsoft.com/office/drawing/2014/main" id="{E59A25FA-C1B5-4325-B478-9230194F6E55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>
                <a:extLst>
                  <a:ext uri="{FF2B5EF4-FFF2-40B4-BE49-F238E27FC236}">
                    <a16:creationId xmlns:a16="http://schemas.microsoft.com/office/drawing/2014/main" id="{7D6800BC-8537-425D-88BC-9CE8B00FA1DD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>
                <a:extLst>
                  <a:ext uri="{FF2B5EF4-FFF2-40B4-BE49-F238E27FC236}">
                    <a16:creationId xmlns:a16="http://schemas.microsoft.com/office/drawing/2014/main" id="{FD8C47F0-43A5-467A-BB72-843D118E1FA5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>
                <a:extLst>
                  <a:ext uri="{FF2B5EF4-FFF2-40B4-BE49-F238E27FC236}">
                    <a16:creationId xmlns:a16="http://schemas.microsoft.com/office/drawing/2014/main" id="{1E18FD24-632D-4258-AB2D-22E97A27459D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>
                <a:extLst>
                  <a:ext uri="{FF2B5EF4-FFF2-40B4-BE49-F238E27FC236}">
                    <a16:creationId xmlns:a16="http://schemas.microsoft.com/office/drawing/2014/main" id="{208FE23F-F3DF-48AF-8038-1ADE6CDA4DCC}"/>
                  </a:ext>
                </a:extLst>
              </p:cNvPr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>
                <a:extLst>
                  <a:ext uri="{FF2B5EF4-FFF2-40B4-BE49-F238E27FC236}">
                    <a16:creationId xmlns:a16="http://schemas.microsoft.com/office/drawing/2014/main" id="{78938C46-6C8E-4B9C-96FB-A0C0E5C769C2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>
                <a:extLst>
                  <a:ext uri="{FF2B5EF4-FFF2-40B4-BE49-F238E27FC236}">
                    <a16:creationId xmlns:a16="http://schemas.microsoft.com/office/drawing/2014/main" id="{507E2B36-A8FD-49E3-97DC-B97FB2EA5232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>
                <a:extLst>
                  <a:ext uri="{FF2B5EF4-FFF2-40B4-BE49-F238E27FC236}">
                    <a16:creationId xmlns:a16="http://schemas.microsoft.com/office/drawing/2014/main" id="{8BEB7308-DF5F-48B8-A3C3-866192EF6A5A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>
                <a:extLst>
                  <a:ext uri="{FF2B5EF4-FFF2-40B4-BE49-F238E27FC236}">
                    <a16:creationId xmlns:a16="http://schemas.microsoft.com/office/drawing/2014/main" id="{9F068DD7-1F42-49F1-B0C6-4F9E445C5A8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>
                <a:extLst>
                  <a:ext uri="{FF2B5EF4-FFF2-40B4-BE49-F238E27FC236}">
                    <a16:creationId xmlns:a16="http://schemas.microsoft.com/office/drawing/2014/main" id="{B90F7A5C-C293-448C-85FF-8CBF452E843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>
                <a:extLst>
                  <a:ext uri="{FF2B5EF4-FFF2-40B4-BE49-F238E27FC236}">
                    <a16:creationId xmlns:a16="http://schemas.microsoft.com/office/drawing/2014/main" id="{1FE5F43E-BCA5-41B5-9A69-6443CA19041C}"/>
                  </a:ext>
                </a:extLst>
              </p:cNvPr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>
                <a:extLst>
                  <a:ext uri="{FF2B5EF4-FFF2-40B4-BE49-F238E27FC236}">
                    <a16:creationId xmlns:a16="http://schemas.microsoft.com/office/drawing/2014/main" id="{00628F0B-4073-4EF6-8897-974A2D6C16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>
                <a:extLst>
                  <a:ext uri="{FF2B5EF4-FFF2-40B4-BE49-F238E27FC236}">
                    <a16:creationId xmlns:a16="http://schemas.microsoft.com/office/drawing/2014/main" id="{C13D87ED-CDC9-4622-B951-6F43AD15F8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>
                <a:extLst>
                  <a:ext uri="{FF2B5EF4-FFF2-40B4-BE49-F238E27FC236}">
                    <a16:creationId xmlns:a16="http://schemas.microsoft.com/office/drawing/2014/main" id="{05C70E0B-6579-4DC9-B89B-21C2195069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>
                <a:extLst>
                  <a:ext uri="{FF2B5EF4-FFF2-40B4-BE49-F238E27FC236}">
                    <a16:creationId xmlns:a16="http://schemas.microsoft.com/office/drawing/2014/main" id="{7AD158A4-24FB-4CD3-A29C-4032F2405F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>
                <a:extLst>
                  <a:ext uri="{FF2B5EF4-FFF2-40B4-BE49-F238E27FC236}">
                    <a16:creationId xmlns:a16="http://schemas.microsoft.com/office/drawing/2014/main" id="{9F155646-276C-4684-8879-816800AFA0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>
                <a:extLst>
                  <a:ext uri="{FF2B5EF4-FFF2-40B4-BE49-F238E27FC236}">
                    <a16:creationId xmlns:a16="http://schemas.microsoft.com/office/drawing/2014/main" id="{09BC1079-BA64-4599-A01A-2BF8535262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>
                <a:extLst>
                  <a:ext uri="{FF2B5EF4-FFF2-40B4-BE49-F238E27FC236}">
                    <a16:creationId xmlns:a16="http://schemas.microsoft.com/office/drawing/2014/main" id="{4F6AAFE0-DBD0-4D77-A154-AE618F583D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>
                <a:extLst>
                  <a:ext uri="{FF2B5EF4-FFF2-40B4-BE49-F238E27FC236}">
                    <a16:creationId xmlns:a16="http://schemas.microsoft.com/office/drawing/2014/main" id="{C23B85CA-E50B-4E7C-8BC9-C61050FB83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>
                <a:extLst>
                  <a:ext uri="{FF2B5EF4-FFF2-40B4-BE49-F238E27FC236}">
                    <a16:creationId xmlns:a16="http://schemas.microsoft.com/office/drawing/2014/main" id="{C9A391D5-91EF-4343-9B9A-AA22DBC437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>
                <a:extLst>
                  <a:ext uri="{FF2B5EF4-FFF2-40B4-BE49-F238E27FC236}">
                    <a16:creationId xmlns:a16="http://schemas.microsoft.com/office/drawing/2014/main" id="{165B9F25-305F-4565-B74F-D62708FC50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>
                <a:extLst>
                  <a:ext uri="{FF2B5EF4-FFF2-40B4-BE49-F238E27FC236}">
                    <a16:creationId xmlns:a16="http://schemas.microsoft.com/office/drawing/2014/main" id="{BE770249-3B8E-4C43-8D84-D87DEA1806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>
                <a:extLst>
                  <a:ext uri="{FF2B5EF4-FFF2-40B4-BE49-F238E27FC236}">
                    <a16:creationId xmlns:a16="http://schemas.microsoft.com/office/drawing/2014/main" id="{6AD01850-A366-4C12-8879-9E9799F137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>
                <a:extLst>
                  <a:ext uri="{FF2B5EF4-FFF2-40B4-BE49-F238E27FC236}">
                    <a16:creationId xmlns:a16="http://schemas.microsoft.com/office/drawing/2014/main" id="{8B4FEDAF-7D86-42BF-8F12-2C455B198A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>
                <a:extLst>
                  <a:ext uri="{FF2B5EF4-FFF2-40B4-BE49-F238E27FC236}">
                    <a16:creationId xmlns:a16="http://schemas.microsoft.com/office/drawing/2014/main" id="{959D686A-D7C0-43AD-A527-64595C4B6B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>
              <a:extLst>
                <a:ext uri="{FF2B5EF4-FFF2-40B4-BE49-F238E27FC236}">
                  <a16:creationId xmlns:a16="http://schemas.microsoft.com/office/drawing/2014/main" id="{F60ECCA0-05A7-4FF5-8D4C-D4E62F9D76A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>
                <a:extLst>
                  <a:ext uri="{FF2B5EF4-FFF2-40B4-BE49-F238E27FC236}">
                    <a16:creationId xmlns:a16="http://schemas.microsoft.com/office/drawing/2014/main" id="{CC2A7657-BF4B-45DE-A006-378AD60B8D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>
                <a:extLst>
                  <a:ext uri="{FF2B5EF4-FFF2-40B4-BE49-F238E27FC236}">
                    <a16:creationId xmlns:a16="http://schemas.microsoft.com/office/drawing/2014/main" id="{DFDA872A-8159-4808-8D19-FB03DFE6B4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>
                <a:extLst>
                  <a:ext uri="{FF2B5EF4-FFF2-40B4-BE49-F238E27FC236}">
                    <a16:creationId xmlns:a16="http://schemas.microsoft.com/office/drawing/2014/main" id="{954A0773-B96E-4AD6-BC4C-DB99267435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>
                <a:extLst>
                  <a:ext uri="{FF2B5EF4-FFF2-40B4-BE49-F238E27FC236}">
                    <a16:creationId xmlns:a16="http://schemas.microsoft.com/office/drawing/2014/main" id="{50863A23-0468-45BE-8B09-6FAFB83B37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>
                <a:extLst>
                  <a:ext uri="{FF2B5EF4-FFF2-40B4-BE49-F238E27FC236}">
                    <a16:creationId xmlns:a16="http://schemas.microsoft.com/office/drawing/2014/main" id="{2521B589-3450-4F40-851C-91E43228AF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>
                <a:extLst>
                  <a:ext uri="{FF2B5EF4-FFF2-40B4-BE49-F238E27FC236}">
                    <a16:creationId xmlns:a16="http://schemas.microsoft.com/office/drawing/2014/main" id="{3FB9B724-B53E-4874-8DB6-EBD687272F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>
                <a:extLst>
                  <a:ext uri="{FF2B5EF4-FFF2-40B4-BE49-F238E27FC236}">
                    <a16:creationId xmlns:a16="http://schemas.microsoft.com/office/drawing/2014/main" id="{2A19893B-F5DB-4D02-839B-D58145907F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>
                <a:extLst>
                  <a:ext uri="{FF2B5EF4-FFF2-40B4-BE49-F238E27FC236}">
                    <a16:creationId xmlns:a16="http://schemas.microsoft.com/office/drawing/2014/main" id="{F8054387-8B58-4242-8D5C-F5AEDE032A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>
                <a:extLst>
                  <a:ext uri="{FF2B5EF4-FFF2-40B4-BE49-F238E27FC236}">
                    <a16:creationId xmlns:a16="http://schemas.microsoft.com/office/drawing/2014/main" id="{BBBD5521-72AF-4862-A043-84A861D033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>
                <a:extLst>
                  <a:ext uri="{FF2B5EF4-FFF2-40B4-BE49-F238E27FC236}">
                    <a16:creationId xmlns:a16="http://schemas.microsoft.com/office/drawing/2014/main" id="{EA704DD9-1F82-4328-93E9-FDDB0BA53B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>
                <a:extLst>
                  <a:ext uri="{FF2B5EF4-FFF2-40B4-BE49-F238E27FC236}">
                    <a16:creationId xmlns:a16="http://schemas.microsoft.com/office/drawing/2014/main" id="{69DC9BCB-36E4-46E2-8F4D-4588B4F566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>
                <a:extLst>
                  <a:ext uri="{FF2B5EF4-FFF2-40B4-BE49-F238E27FC236}">
                    <a16:creationId xmlns:a16="http://schemas.microsoft.com/office/drawing/2014/main" id="{825CB0D2-E670-456B-AFA7-3C1AC3489A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>
                <a:extLst>
                  <a:ext uri="{FF2B5EF4-FFF2-40B4-BE49-F238E27FC236}">
                    <a16:creationId xmlns:a16="http://schemas.microsoft.com/office/drawing/2014/main" id="{AEE98304-FF42-4904-82F8-DA4E36440E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>
                <a:extLst>
                  <a:ext uri="{FF2B5EF4-FFF2-40B4-BE49-F238E27FC236}">
                    <a16:creationId xmlns:a16="http://schemas.microsoft.com/office/drawing/2014/main" id="{EF86981B-A03A-482D-9D71-7A02C0ED9E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>
                <a:extLst>
                  <a:ext uri="{FF2B5EF4-FFF2-40B4-BE49-F238E27FC236}">
                    <a16:creationId xmlns:a16="http://schemas.microsoft.com/office/drawing/2014/main" id="{74B9D72D-5FF4-402F-B7D0-128166A6E4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>
                <a:extLst>
                  <a:ext uri="{FF2B5EF4-FFF2-40B4-BE49-F238E27FC236}">
                    <a16:creationId xmlns:a16="http://schemas.microsoft.com/office/drawing/2014/main" id="{700FF085-6E35-405D-A6FE-FCB3838B7C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>
                <a:extLst>
                  <a:ext uri="{FF2B5EF4-FFF2-40B4-BE49-F238E27FC236}">
                    <a16:creationId xmlns:a16="http://schemas.microsoft.com/office/drawing/2014/main" id="{D741E770-5609-4706-9B66-3D54A1902B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>
                <a:extLst>
                  <a:ext uri="{FF2B5EF4-FFF2-40B4-BE49-F238E27FC236}">
                    <a16:creationId xmlns:a16="http://schemas.microsoft.com/office/drawing/2014/main" id="{A8EF8FFE-BF26-4ADE-9B83-069C77F56244}"/>
                  </a:ext>
                </a:extLst>
              </p:cNvPr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>
                <a:extLst>
                  <a:ext uri="{FF2B5EF4-FFF2-40B4-BE49-F238E27FC236}">
                    <a16:creationId xmlns:a16="http://schemas.microsoft.com/office/drawing/2014/main" id="{CC11FC07-B649-44F5-9E3C-C0218EBA9D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>
                <a:extLst>
                  <a:ext uri="{FF2B5EF4-FFF2-40B4-BE49-F238E27FC236}">
                    <a16:creationId xmlns:a16="http://schemas.microsoft.com/office/drawing/2014/main" id="{DA4239EC-AB12-4507-B9DF-05FED779CB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>
                <a:extLst>
                  <a:ext uri="{FF2B5EF4-FFF2-40B4-BE49-F238E27FC236}">
                    <a16:creationId xmlns:a16="http://schemas.microsoft.com/office/drawing/2014/main" id="{6EF2981B-A852-4B95-9E84-F6E18A617B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>
                <a:extLst>
                  <a:ext uri="{FF2B5EF4-FFF2-40B4-BE49-F238E27FC236}">
                    <a16:creationId xmlns:a16="http://schemas.microsoft.com/office/drawing/2014/main" id="{78CFDD75-EC8A-49C9-B290-7A6124296F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>
                <a:extLst>
                  <a:ext uri="{FF2B5EF4-FFF2-40B4-BE49-F238E27FC236}">
                    <a16:creationId xmlns:a16="http://schemas.microsoft.com/office/drawing/2014/main" id="{23C46E03-79CE-4A0A-A645-F213203676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>
                <a:extLst>
                  <a:ext uri="{FF2B5EF4-FFF2-40B4-BE49-F238E27FC236}">
                    <a16:creationId xmlns:a16="http://schemas.microsoft.com/office/drawing/2014/main" id="{46659DEE-53AF-4DB9-ACD1-66D9CBDE96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>
                <a:extLst>
                  <a:ext uri="{FF2B5EF4-FFF2-40B4-BE49-F238E27FC236}">
                    <a16:creationId xmlns:a16="http://schemas.microsoft.com/office/drawing/2014/main" id="{90AC11EF-E23A-4D31-90EC-0EF20CF540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>
                <a:extLst>
                  <a:ext uri="{FF2B5EF4-FFF2-40B4-BE49-F238E27FC236}">
                    <a16:creationId xmlns:a16="http://schemas.microsoft.com/office/drawing/2014/main" id="{0B9E09BA-0E45-4451-8827-8560F11BBF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>
                <a:extLst>
                  <a:ext uri="{FF2B5EF4-FFF2-40B4-BE49-F238E27FC236}">
                    <a16:creationId xmlns:a16="http://schemas.microsoft.com/office/drawing/2014/main" id="{101F5853-F29D-45B7-95E4-5854FBD770AD}"/>
                  </a:ext>
                </a:extLst>
              </p:cNvPr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>
                <a:extLst>
                  <a:ext uri="{FF2B5EF4-FFF2-40B4-BE49-F238E27FC236}">
                    <a16:creationId xmlns:a16="http://schemas.microsoft.com/office/drawing/2014/main" id="{CF86050D-A8F9-4A29-B9AE-E2976FDBAACD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>
                <a:extLst>
                  <a:ext uri="{FF2B5EF4-FFF2-40B4-BE49-F238E27FC236}">
                    <a16:creationId xmlns:a16="http://schemas.microsoft.com/office/drawing/2014/main" id="{0079E052-5306-4D9D-95EE-AA7B1139123A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>
                <a:extLst>
                  <a:ext uri="{FF2B5EF4-FFF2-40B4-BE49-F238E27FC236}">
                    <a16:creationId xmlns:a16="http://schemas.microsoft.com/office/drawing/2014/main" id="{C5D5BC9F-97A4-4569-ADC9-79B521B11A7C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>
                <a:extLst>
                  <a:ext uri="{FF2B5EF4-FFF2-40B4-BE49-F238E27FC236}">
                    <a16:creationId xmlns:a16="http://schemas.microsoft.com/office/drawing/2014/main" id="{E8959533-DCED-4C5D-9855-85F58D153970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>
                <a:extLst>
                  <a:ext uri="{FF2B5EF4-FFF2-40B4-BE49-F238E27FC236}">
                    <a16:creationId xmlns:a16="http://schemas.microsoft.com/office/drawing/2014/main" id="{C15E78AD-69DA-4E78-A600-55487F1DFA6E}"/>
                  </a:ext>
                </a:extLst>
              </p:cNvPr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>
                <a:extLst>
                  <a:ext uri="{FF2B5EF4-FFF2-40B4-BE49-F238E27FC236}">
                    <a16:creationId xmlns:a16="http://schemas.microsoft.com/office/drawing/2014/main" id="{0CD03778-2806-4AB3-9C78-E2BED634BD8A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>
                <a:extLst>
                  <a:ext uri="{FF2B5EF4-FFF2-40B4-BE49-F238E27FC236}">
                    <a16:creationId xmlns:a16="http://schemas.microsoft.com/office/drawing/2014/main" id="{763F6F79-3828-433D-9911-98419860276C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>
                <a:extLst>
                  <a:ext uri="{FF2B5EF4-FFF2-40B4-BE49-F238E27FC236}">
                    <a16:creationId xmlns:a16="http://schemas.microsoft.com/office/drawing/2014/main" id="{0EEC65FE-7D1F-44BA-84BF-F899A134BC5D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>
                <a:extLst>
                  <a:ext uri="{FF2B5EF4-FFF2-40B4-BE49-F238E27FC236}">
                    <a16:creationId xmlns:a16="http://schemas.microsoft.com/office/drawing/2014/main" id="{06AECD71-4B7D-4E7E-980F-DF21DA48FF6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>
                <a:extLst>
                  <a:ext uri="{FF2B5EF4-FFF2-40B4-BE49-F238E27FC236}">
                    <a16:creationId xmlns:a16="http://schemas.microsoft.com/office/drawing/2014/main" id="{F4C9EB38-8613-44D9-814B-08426B93EC8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>
                <a:extLst>
                  <a:ext uri="{FF2B5EF4-FFF2-40B4-BE49-F238E27FC236}">
                    <a16:creationId xmlns:a16="http://schemas.microsoft.com/office/drawing/2014/main" id="{9B06D6EA-6EA4-48DA-BDE8-9A70624EB675}"/>
                  </a:ext>
                </a:extLst>
              </p:cNvPr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>
                <a:extLst>
                  <a:ext uri="{FF2B5EF4-FFF2-40B4-BE49-F238E27FC236}">
                    <a16:creationId xmlns:a16="http://schemas.microsoft.com/office/drawing/2014/main" id="{F75AAF54-77B3-49AD-A891-64D8ABB17F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>
                <a:extLst>
                  <a:ext uri="{FF2B5EF4-FFF2-40B4-BE49-F238E27FC236}">
                    <a16:creationId xmlns:a16="http://schemas.microsoft.com/office/drawing/2014/main" id="{A599791C-AAF6-4CB7-926C-90345E2CA5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>
                <a:extLst>
                  <a:ext uri="{FF2B5EF4-FFF2-40B4-BE49-F238E27FC236}">
                    <a16:creationId xmlns:a16="http://schemas.microsoft.com/office/drawing/2014/main" id="{E2BF8BEE-22F9-4917-8101-AD611C8CB6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>
                <a:extLst>
                  <a:ext uri="{FF2B5EF4-FFF2-40B4-BE49-F238E27FC236}">
                    <a16:creationId xmlns:a16="http://schemas.microsoft.com/office/drawing/2014/main" id="{362FBBE1-D995-4A9D-ADC0-ECAA052C6E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>
                <a:extLst>
                  <a:ext uri="{FF2B5EF4-FFF2-40B4-BE49-F238E27FC236}">
                    <a16:creationId xmlns:a16="http://schemas.microsoft.com/office/drawing/2014/main" id="{5C03F9D9-9F31-4B6A-AF35-40A4068035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>
                <a:extLst>
                  <a:ext uri="{FF2B5EF4-FFF2-40B4-BE49-F238E27FC236}">
                    <a16:creationId xmlns:a16="http://schemas.microsoft.com/office/drawing/2014/main" id="{3399AEB0-636A-461D-AE9F-ECD7AC9758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>
                <a:extLst>
                  <a:ext uri="{FF2B5EF4-FFF2-40B4-BE49-F238E27FC236}">
                    <a16:creationId xmlns:a16="http://schemas.microsoft.com/office/drawing/2014/main" id="{617FFEDE-6A66-4990-AE7F-EB93548E11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>
                <a:extLst>
                  <a:ext uri="{FF2B5EF4-FFF2-40B4-BE49-F238E27FC236}">
                    <a16:creationId xmlns:a16="http://schemas.microsoft.com/office/drawing/2014/main" id="{BA16E6F6-A2CD-45B1-A758-B616C691FA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>
                <a:extLst>
                  <a:ext uri="{FF2B5EF4-FFF2-40B4-BE49-F238E27FC236}">
                    <a16:creationId xmlns:a16="http://schemas.microsoft.com/office/drawing/2014/main" id="{39F56A17-87D7-411D-8E90-0140C94ACE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>
                <a:extLst>
                  <a:ext uri="{FF2B5EF4-FFF2-40B4-BE49-F238E27FC236}">
                    <a16:creationId xmlns:a16="http://schemas.microsoft.com/office/drawing/2014/main" id="{C421CDBA-EDF3-4F19-B5DF-5237407112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>
                <a:extLst>
                  <a:ext uri="{FF2B5EF4-FFF2-40B4-BE49-F238E27FC236}">
                    <a16:creationId xmlns:a16="http://schemas.microsoft.com/office/drawing/2014/main" id="{53543294-397F-4F80-94F5-B8AD02C1DD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>
                <a:extLst>
                  <a:ext uri="{FF2B5EF4-FFF2-40B4-BE49-F238E27FC236}">
                    <a16:creationId xmlns:a16="http://schemas.microsoft.com/office/drawing/2014/main" id="{591EA32B-A8AA-418D-8E63-F118AEF3FB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>
                <a:extLst>
                  <a:ext uri="{FF2B5EF4-FFF2-40B4-BE49-F238E27FC236}">
                    <a16:creationId xmlns:a16="http://schemas.microsoft.com/office/drawing/2014/main" id="{A61E864D-D5F7-4C7A-A2C5-1C1783ED63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>
                <a:extLst>
                  <a:ext uri="{FF2B5EF4-FFF2-40B4-BE49-F238E27FC236}">
                    <a16:creationId xmlns:a16="http://schemas.microsoft.com/office/drawing/2014/main" id="{AB229448-8198-4CAC-8AD1-4741BC8442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>
                <a:extLst>
                  <a:ext uri="{FF2B5EF4-FFF2-40B4-BE49-F238E27FC236}">
                    <a16:creationId xmlns:a16="http://schemas.microsoft.com/office/drawing/2014/main" id="{91DDF887-83D7-41EC-B117-149FA732B7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>
                <a:extLst>
                  <a:ext uri="{FF2B5EF4-FFF2-40B4-BE49-F238E27FC236}">
                    <a16:creationId xmlns:a16="http://schemas.microsoft.com/office/drawing/2014/main" id="{759AE312-A00D-4D81-86FF-6D36B2C904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>
                <a:extLst>
                  <a:ext uri="{FF2B5EF4-FFF2-40B4-BE49-F238E27FC236}">
                    <a16:creationId xmlns:a16="http://schemas.microsoft.com/office/drawing/2014/main" id="{67FF62A5-77FD-4C79-9B96-0CAF0430BA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>
                <a:extLst>
                  <a:ext uri="{FF2B5EF4-FFF2-40B4-BE49-F238E27FC236}">
                    <a16:creationId xmlns:a16="http://schemas.microsoft.com/office/drawing/2014/main" id="{908C71D5-0A56-48AC-9C65-CADC84490D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>
                <a:extLst>
                  <a:ext uri="{FF2B5EF4-FFF2-40B4-BE49-F238E27FC236}">
                    <a16:creationId xmlns:a16="http://schemas.microsoft.com/office/drawing/2014/main" id="{B8FC4976-E3CC-4CDA-AE72-761AF23067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>
                <a:extLst>
                  <a:ext uri="{FF2B5EF4-FFF2-40B4-BE49-F238E27FC236}">
                    <a16:creationId xmlns:a16="http://schemas.microsoft.com/office/drawing/2014/main" id="{45E49C5C-CEE0-4399-B0BE-5AC9134729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>
                <a:extLst>
                  <a:ext uri="{FF2B5EF4-FFF2-40B4-BE49-F238E27FC236}">
                    <a16:creationId xmlns:a16="http://schemas.microsoft.com/office/drawing/2014/main" id="{730C6828-8579-4E8E-9CFE-94D3F82581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>
                <a:extLst>
                  <a:ext uri="{FF2B5EF4-FFF2-40B4-BE49-F238E27FC236}">
                    <a16:creationId xmlns:a16="http://schemas.microsoft.com/office/drawing/2014/main" id="{5863DE13-48C8-45AC-BE8F-687ACEEACA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>
                <a:extLst>
                  <a:ext uri="{FF2B5EF4-FFF2-40B4-BE49-F238E27FC236}">
                    <a16:creationId xmlns:a16="http://schemas.microsoft.com/office/drawing/2014/main" id="{A0A7C7D8-492B-462F-9438-BBAD852118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>
                <a:extLst>
                  <a:ext uri="{FF2B5EF4-FFF2-40B4-BE49-F238E27FC236}">
                    <a16:creationId xmlns:a16="http://schemas.microsoft.com/office/drawing/2014/main" id="{18877465-8D5F-4C90-A5D8-330C5648A3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>
                <a:extLst>
                  <a:ext uri="{FF2B5EF4-FFF2-40B4-BE49-F238E27FC236}">
                    <a16:creationId xmlns:a16="http://schemas.microsoft.com/office/drawing/2014/main" id="{D558A3A8-0881-4219-A3FA-462992A816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>
                <a:extLst>
                  <a:ext uri="{FF2B5EF4-FFF2-40B4-BE49-F238E27FC236}">
                    <a16:creationId xmlns:a16="http://schemas.microsoft.com/office/drawing/2014/main" id="{3C1EC94D-AE71-4023-BFB4-C80D3E478C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>
                <a:extLst>
                  <a:ext uri="{FF2B5EF4-FFF2-40B4-BE49-F238E27FC236}">
                    <a16:creationId xmlns:a16="http://schemas.microsoft.com/office/drawing/2014/main" id="{C554F8B4-7F20-4407-BECF-D152557ED1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>
                <a:extLst>
                  <a:ext uri="{FF2B5EF4-FFF2-40B4-BE49-F238E27FC236}">
                    <a16:creationId xmlns:a16="http://schemas.microsoft.com/office/drawing/2014/main" id="{484B42A3-F250-459A-A0E0-049D7B6655E9}"/>
                  </a:ext>
                </a:extLst>
              </p:cNvPr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>
                <a:extLst>
                  <a:ext uri="{FF2B5EF4-FFF2-40B4-BE49-F238E27FC236}">
                    <a16:creationId xmlns:a16="http://schemas.microsoft.com/office/drawing/2014/main" id="{55288371-16E7-48E4-AC02-DECB425B95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>
                <a:extLst>
                  <a:ext uri="{FF2B5EF4-FFF2-40B4-BE49-F238E27FC236}">
                    <a16:creationId xmlns:a16="http://schemas.microsoft.com/office/drawing/2014/main" id="{4274BC03-468F-4DEA-A437-8BBDF4C7C2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>
                <a:extLst>
                  <a:ext uri="{FF2B5EF4-FFF2-40B4-BE49-F238E27FC236}">
                    <a16:creationId xmlns:a16="http://schemas.microsoft.com/office/drawing/2014/main" id="{2B57C996-5F80-4336-BEE2-DD1EEEDF87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>
                <a:extLst>
                  <a:ext uri="{FF2B5EF4-FFF2-40B4-BE49-F238E27FC236}">
                    <a16:creationId xmlns:a16="http://schemas.microsoft.com/office/drawing/2014/main" id="{6392E095-BBE2-45DE-87A3-A7A9CA8E6C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>
                <a:extLst>
                  <a:ext uri="{FF2B5EF4-FFF2-40B4-BE49-F238E27FC236}">
                    <a16:creationId xmlns:a16="http://schemas.microsoft.com/office/drawing/2014/main" id="{AE695EC8-2B32-46A3-8C7F-9626FA8FBC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>
                <a:extLst>
                  <a:ext uri="{FF2B5EF4-FFF2-40B4-BE49-F238E27FC236}">
                    <a16:creationId xmlns:a16="http://schemas.microsoft.com/office/drawing/2014/main" id="{81D5FC51-FE79-401F-9FBB-B097D89E7B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>
                <a:extLst>
                  <a:ext uri="{FF2B5EF4-FFF2-40B4-BE49-F238E27FC236}">
                    <a16:creationId xmlns:a16="http://schemas.microsoft.com/office/drawing/2014/main" id="{121B43DA-7448-40BA-A6B8-9D637DCAD0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>
                <a:extLst>
                  <a:ext uri="{FF2B5EF4-FFF2-40B4-BE49-F238E27FC236}">
                    <a16:creationId xmlns:a16="http://schemas.microsoft.com/office/drawing/2014/main" id="{F5D64043-099B-4D0D-9C8F-002863A4A3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>
                <a:extLst>
                  <a:ext uri="{FF2B5EF4-FFF2-40B4-BE49-F238E27FC236}">
                    <a16:creationId xmlns:a16="http://schemas.microsoft.com/office/drawing/2014/main" id="{FA7D68F3-131C-403D-8DF6-5D2D6579C8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>
                <a:extLst>
                  <a:ext uri="{FF2B5EF4-FFF2-40B4-BE49-F238E27FC236}">
                    <a16:creationId xmlns:a16="http://schemas.microsoft.com/office/drawing/2014/main" id="{0D761540-B7CA-411A-B659-55A3D9DBD7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>
                <a:extLst>
                  <a:ext uri="{FF2B5EF4-FFF2-40B4-BE49-F238E27FC236}">
                    <a16:creationId xmlns:a16="http://schemas.microsoft.com/office/drawing/2014/main" id="{FB4685E4-A8CD-4DD0-A744-0EE229CF4BA6}"/>
                  </a:ext>
                </a:extLst>
              </p:cNvPr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>
                <a:extLst>
                  <a:ext uri="{FF2B5EF4-FFF2-40B4-BE49-F238E27FC236}">
                    <a16:creationId xmlns:a16="http://schemas.microsoft.com/office/drawing/2014/main" id="{1E41FEA0-D5B6-4278-9DE8-7174F9ED3788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>
                <a:extLst>
                  <a:ext uri="{FF2B5EF4-FFF2-40B4-BE49-F238E27FC236}">
                    <a16:creationId xmlns:a16="http://schemas.microsoft.com/office/drawing/2014/main" id="{F69BF9BE-DDBC-4C5A-B105-A56F05619E7F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>
                <a:extLst>
                  <a:ext uri="{FF2B5EF4-FFF2-40B4-BE49-F238E27FC236}">
                    <a16:creationId xmlns:a16="http://schemas.microsoft.com/office/drawing/2014/main" id="{8DDFDA9C-D511-4870-89EC-25B4C824FB4C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>
                <a:extLst>
                  <a:ext uri="{FF2B5EF4-FFF2-40B4-BE49-F238E27FC236}">
                    <a16:creationId xmlns:a16="http://schemas.microsoft.com/office/drawing/2014/main" id="{F2CEE41E-B27B-41AA-B40D-8476A6669C90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>
                <a:extLst>
                  <a:ext uri="{FF2B5EF4-FFF2-40B4-BE49-F238E27FC236}">
                    <a16:creationId xmlns:a16="http://schemas.microsoft.com/office/drawing/2014/main" id="{CF4FB431-F16E-4D36-8B43-7A42EE7FEAB8}"/>
                  </a:ext>
                </a:extLst>
              </p:cNvPr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>
                <a:extLst>
                  <a:ext uri="{FF2B5EF4-FFF2-40B4-BE49-F238E27FC236}">
                    <a16:creationId xmlns:a16="http://schemas.microsoft.com/office/drawing/2014/main" id="{E198D525-215E-4197-9F03-7FF3762F52B9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>
                <a:extLst>
                  <a:ext uri="{FF2B5EF4-FFF2-40B4-BE49-F238E27FC236}">
                    <a16:creationId xmlns:a16="http://schemas.microsoft.com/office/drawing/2014/main" id="{4B94BF7D-DB21-491B-B066-214B168F8189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>
                <a:extLst>
                  <a:ext uri="{FF2B5EF4-FFF2-40B4-BE49-F238E27FC236}">
                    <a16:creationId xmlns:a16="http://schemas.microsoft.com/office/drawing/2014/main" id="{4723DAFE-787F-404E-A218-CC314F2231FA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>
                <a:extLst>
                  <a:ext uri="{FF2B5EF4-FFF2-40B4-BE49-F238E27FC236}">
                    <a16:creationId xmlns:a16="http://schemas.microsoft.com/office/drawing/2014/main" id="{59D5C2DC-0AA1-441E-BF51-E02C9C4F067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>
                <a:extLst>
                  <a:ext uri="{FF2B5EF4-FFF2-40B4-BE49-F238E27FC236}">
                    <a16:creationId xmlns:a16="http://schemas.microsoft.com/office/drawing/2014/main" id="{891FFBE6-460E-4C0F-861F-C6881A5794C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>
                <a:extLst>
                  <a:ext uri="{FF2B5EF4-FFF2-40B4-BE49-F238E27FC236}">
                    <a16:creationId xmlns:a16="http://schemas.microsoft.com/office/drawing/2014/main" id="{16ACFFEF-A533-4AA3-8E3C-398BECB45899}"/>
                  </a:ext>
                </a:extLst>
              </p:cNvPr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>
                <a:extLst>
                  <a:ext uri="{FF2B5EF4-FFF2-40B4-BE49-F238E27FC236}">
                    <a16:creationId xmlns:a16="http://schemas.microsoft.com/office/drawing/2014/main" id="{7712B187-A8AD-436C-88C7-99ED53F83C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>
                <a:extLst>
                  <a:ext uri="{FF2B5EF4-FFF2-40B4-BE49-F238E27FC236}">
                    <a16:creationId xmlns:a16="http://schemas.microsoft.com/office/drawing/2014/main" id="{0506174F-25BD-4571-9A8E-C01F6D191E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>
                <a:extLst>
                  <a:ext uri="{FF2B5EF4-FFF2-40B4-BE49-F238E27FC236}">
                    <a16:creationId xmlns:a16="http://schemas.microsoft.com/office/drawing/2014/main" id="{54FC614F-60FC-4408-B086-3980338667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>
                <a:extLst>
                  <a:ext uri="{FF2B5EF4-FFF2-40B4-BE49-F238E27FC236}">
                    <a16:creationId xmlns:a16="http://schemas.microsoft.com/office/drawing/2014/main" id="{B4DAC163-9339-41B5-AD1A-736F49DF25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>
                <a:extLst>
                  <a:ext uri="{FF2B5EF4-FFF2-40B4-BE49-F238E27FC236}">
                    <a16:creationId xmlns:a16="http://schemas.microsoft.com/office/drawing/2014/main" id="{A43CA984-B8A3-4FA4-9B9E-73EBF7E46B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>
                <a:extLst>
                  <a:ext uri="{FF2B5EF4-FFF2-40B4-BE49-F238E27FC236}">
                    <a16:creationId xmlns:a16="http://schemas.microsoft.com/office/drawing/2014/main" id="{27FD29A3-FE49-481E-BAD4-312EC126EC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>
                <a:extLst>
                  <a:ext uri="{FF2B5EF4-FFF2-40B4-BE49-F238E27FC236}">
                    <a16:creationId xmlns:a16="http://schemas.microsoft.com/office/drawing/2014/main" id="{7C483DDA-DB65-4088-BA41-1A2A7D2DE8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>
                <a:extLst>
                  <a:ext uri="{FF2B5EF4-FFF2-40B4-BE49-F238E27FC236}">
                    <a16:creationId xmlns:a16="http://schemas.microsoft.com/office/drawing/2014/main" id="{32FB1D2B-995F-4239-B8EC-100AA9701C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>
                <a:extLst>
                  <a:ext uri="{FF2B5EF4-FFF2-40B4-BE49-F238E27FC236}">
                    <a16:creationId xmlns:a16="http://schemas.microsoft.com/office/drawing/2014/main" id="{1015E791-1FCA-4A8B-8019-8177E38E9B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>
                <a:extLst>
                  <a:ext uri="{FF2B5EF4-FFF2-40B4-BE49-F238E27FC236}">
                    <a16:creationId xmlns:a16="http://schemas.microsoft.com/office/drawing/2014/main" id="{68057FCA-112B-4460-A862-F689FCB9F1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>
                <a:extLst>
                  <a:ext uri="{FF2B5EF4-FFF2-40B4-BE49-F238E27FC236}">
                    <a16:creationId xmlns:a16="http://schemas.microsoft.com/office/drawing/2014/main" id="{906B7725-8B64-4D0E-B676-78FF15904B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>
                <a:extLst>
                  <a:ext uri="{FF2B5EF4-FFF2-40B4-BE49-F238E27FC236}">
                    <a16:creationId xmlns:a16="http://schemas.microsoft.com/office/drawing/2014/main" id="{6BB0CF81-22A6-4B89-BA78-13270E8C38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>
                <a:extLst>
                  <a:ext uri="{FF2B5EF4-FFF2-40B4-BE49-F238E27FC236}">
                    <a16:creationId xmlns:a16="http://schemas.microsoft.com/office/drawing/2014/main" id="{1B32C270-4EBA-455C-92E9-73A96940D8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>
                <a:extLst>
                  <a:ext uri="{FF2B5EF4-FFF2-40B4-BE49-F238E27FC236}">
                    <a16:creationId xmlns:a16="http://schemas.microsoft.com/office/drawing/2014/main" id="{ADB3D344-D12A-4790-9D3B-1BFEBE6142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>
                <a:extLst>
                  <a:ext uri="{FF2B5EF4-FFF2-40B4-BE49-F238E27FC236}">
                    <a16:creationId xmlns:a16="http://schemas.microsoft.com/office/drawing/2014/main" id="{6187315B-E8B0-4D1B-B7A2-402F9F7BB5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>
                <a:extLst>
                  <a:ext uri="{FF2B5EF4-FFF2-40B4-BE49-F238E27FC236}">
                    <a16:creationId xmlns:a16="http://schemas.microsoft.com/office/drawing/2014/main" id="{B60F06F1-3B12-4DF5-BD58-BE2BC29729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>
                <a:extLst>
                  <a:ext uri="{FF2B5EF4-FFF2-40B4-BE49-F238E27FC236}">
                    <a16:creationId xmlns:a16="http://schemas.microsoft.com/office/drawing/2014/main" id="{F6D0366D-CA04-47F3-899A-8258E95243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>
                <a:extLst>
                  <a:ext uri="{FF2B5EF4-FFF2-40B4-BE49-F238E27FC236}">
                    <a16:creationId xmlns:a16="http://schemas.microsoft.com/office/drawing/2014/main" id="{6FCE4DCB-C225-4F05-B7C7-EC2E9321C0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>
                <a:extLst>
                  <a:ext uri="{FF2B5EF4-FFF2-40B4-BE49-F238E27FC236}">
                    <a16:creationId xmlns:a16="http://schemas.microsoft.com/office/drawing/2014/main" id="{989FC57E-40A6-463B-92B8-EB91EFA7C9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>
                <a:extLst>
                  <a:ext uri="{FF2B5EF4-FFF2-40B4-BE49-F238E27FC236}">
                    <a16:creationId xmlns:a16="http://schemas.microsoft.com/office/drawing/2014/main" id="{CDA585FB-AED4-4F2C-9A13-D81CA59A63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>
                <a:extLst>
                  <a:ext uri="{FF2B5EF4-FFF2-40B4-BE49-F238E27FC236}">
                    <a16:creationId xmlns:a16="http://schemas.microsoft.com/office/drawing/2014/main" id="{244F7836-7AF0-4AD5-BB24-A9752F1E1D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>
                <a:extLst>
                  <a:ext uri="{FF2B5EF4-FFF2-40B4-BE49-F238E27FC236}">
                    <a16:creationId xmlns:a16="http://schemas.microsoft.com/office/drawing/2014/main" id="{6DB50AFA-87EB-4994-A7B5-FC6D9ED0DB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>
                <a:extLst>
                  <a:ext uri="{FF2B5EF4-FFF2-40B4-BE49-F238E27FC236}">
                    <a16:creationId xmlns:a16="http://schemas.microsoft.com/office/drawing/2014/main" id="{286EA280-A0B4-4FF4-AAF7-D84F5490AC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>
                <a:extLst>
                  <a:ext uri="{FF2B5EF4-FFF2-40B4-BE49-F238E27FC236}">
                    <a16:creationId xmlns:a16="http://schemas.microsoft.com/office/drawing/2014/main" id="{3074B6B6-3DFF-425B-B321-455658C8DC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>
                <a:extLst>
                  <a:ext uri="{FF2B5EF4-FFF2-40B4-BE49-F238E27FC236}">
                    <a16:creationId xmlns:a16="http://schemas.microsoft.com/office/drawing/2014/main" id="{E2DDD972-3591-4585-A7C3-6730E2CBAC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>
                <a:extLst>
                  <a:ext uri="{FF2B5EF4-FFF2-40B4-BE49-F238E27FC236}">
                    <a16:creationId xmlns:a16="http://schemas.microsoft.com/office/drawing/2014/main" id="{2F5A04E6-7296-45B5-A102-725B5F32D2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>
                <a:extLst>
                  <a:ext uri="{FF2B5EF4-FFF2-40B4-BE49-F238E27FC236}">
                    <a16:creationId xmlns:a16="http://schemas.microsoft.com/office/drawing/2014/main" id="{396191ED-FE81-4A38-A1EB-CF8E117952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>
                <a:extLst>
                  <a:ext uri="{FF2B5EF4-FFF2-40B4-BE49-F238E27FC236}">
                    <a16:creationId xmlns:a16="http://schemas.microsoft.com/office/drawing/2014/main" id="{7F18E223-73F3-417A-A54C-17F5965859A6}"/>
                  </a:ext>
                </a:extLst>
              </p:cNvPr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>
                <a:extLst>
                  <a:ext uri="{FF2B5EF4-FFF2-40B4-BE49-F238E27FC236}">
                    <a16:creationId xmlns:a16="http://schemas.microsoft.com/office/drawing/2014/main" id="{13253C2A-F8A2-4568-98C6-3ECA568E8D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>
                <a:extLst>
                  <a:ext uri="{FF2B5EF4-FFF2-40B4-BE49-F238E27FC236}">
                    <a16:creationId xmlns:a16="http://schemas.microsoft.com/office/drawing/2014/main" id="{20A58DCA-C764-469A-8B68-B1B0DD8C54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>
                <a:extLst>
                  <a:ext uri="{FF2B5EF4-FFF2-40B4-BE49-F238E27FC236}">
                    <a16:creationId xmlns:a16="http://schemas.microsoft.com/office/drawing/2014/main" id="{9735E39D-DA04-4736-8E18-2CFA1D1A7D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>
                <a:extLst>
                  <a:ext uri="{FF2B5EF4-FFF2-40B4-BE49-F238E27FC236}">
                    <a16:creationId xmlns:a16="http://schemas.microsoft.com/office/drawing/2014/main" id="{764D19E6-7640-4F66-A152-E2CDEE463C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>
                <a:extLst>
                  <a:ext uri="{FF2B5EF4-FFF2-40B4-BE49-F238E27FC236}">
                    <a16:creationId xmlns:a16="http://schemas.microsoft.com/office/drawing/2014/main" id="{BEDCC3CB-53AD-4998-BC16-86F8AD9A44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>
                <a:extLst>
                  <a:ext uri="{FF2B5EF4-FFF2-40B4-BE49-F238E27FC236}">
                    <a16:creationId xmlns:a16="http://schemas.microsoft.com/office/drawing/2014/main" id="{DF51F6C5-01B9-42CC-9BEC-52BB7C8E64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>
                <a:extLst>
                  <a:ext uri="{FF2B5EF4-FFF2-40B4-BE49-F238E27FC236}">
                    <a16:creationId xmlns:a16="http://schemas.microsoft.com/office/drawing/2014/main" id="{7190D529-EEAC-42B3-A653-4A8285AE8B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>
                <a:extLst>
                  <a:ext uri="{FF2B5EF4-FFF2-40B4-BE49-F238E27FC236}">
                    <a16:creationId xmlns:a16="http://schemas.microsoft.com/office/drawing/2014/main" id="{F420FB22-7E7A-46AA-8211-796CD903B6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>
                <a:extLst>
                  <a:ext uri="{FF2B5EF4-FFF2-40B4-BE49-F238E27FC236}">
                    <a16:creationId xmlns:a16="http://schemas.microsoft.com/office/drawing/2014/main" id="{077753E7-3D4D-4941-9FA2-981A4A4FA5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>
                <a:extLst>
                  <a:ext uri="{FF2B5EF4-FFF2-40B4-BE49-F238E27FC236}">
                    <a16:creationId xmlns:a16="http://schemas.microsoft.com/office/drawing/2014/main" id="{25C6563B-4B9B-4FE2-9049-1AEB652679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>
                <a:extLst>
                  <a:ext uri="{FF2B5EF4-FFF2-40B4-BE49-F238E27FC236}">
                    <a16:creationId xmlns:a16="http://schemas.microsoft.com/office/drawing/2014/main" id="{94820049-26D1-49F6-9BF6-2CC1EAEDF963}"/>
                  </a:ext>
                </a:extLst>
              </p:cNvPr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>
                <a:extLst>
                  <a:ext uri="{FF2B5EF4-FFF2-40B4-BE49-F238E27FC236}">
                    <a16:creationId xmlns:a16="http://schemas.microsoft.com/office/drawing/2014/main" id="{ADDEA2F9-669B-4FF7-843A-3E53FA419DB1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>
                <a:extLst>
                  <a:ext uri="{FF2B5EF4-FFF2-40B4-BE49-F238E27FC236}">
                    <a16:creationId xmlns:a16="http://schemas.microsoft.com/office/drawing/2014/main" id="{5D038A55-78C7-4292-84AF-36E27201B376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>
                <a:extLst>
                  <a:ext uri="{FF2B5EF4-FFF2-40B4-BE49-F238E27FC236}">
                    <a16:creationId xmlns:a16="http://schemas.microsoft.com/office/drawing/2014/main" id="{9EDB9CC8-5AC3-470D-AF07-FAB2E29DCC84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>
                <a:extLst>
                  <a:ext uri="{FF2B5EF4-FFF2-40B4-BE49-F238E27FC236}">
                    <a16:creationId xmlns:a16="http://schemas.microsoft.com/office/drawing/2014/main" id="{B6AD25D3-A84A-4E38-9200-F2CEF28E972E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>
                <a:extLst>
                  <a:ext uri="{FF2B5EF4-FFF2-40B4-BE49-F238E27FC236}">
                    <a16:creationId xmlns:a16="http://schemas.microsoft.com/office/drawing/2014/main" id="{1CBEA5F6-A131-4808-ACBE-11CD6AE33F06}"/>
                  </a:ext>
                </a:extLst>
              </p:cNvPr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>
                <a:extLst>
                  <a:ext uri="{FF2B5EF4-FFF2-40B4-BE49-F238E27FC236}">
                    <a16:creationId xmlns:a16="http://schemas.microsoft.com/office/drawing/2014/main" id="{D49F2C14-C36E-4B6A-8A2F-8E1AA336234F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>
                <a:extLst>
                  <a:ext uri="{FF2B5EF4-FFF2-40B4-BE49-F238E27FC236}">
                    <a16:creationId xmlns:a16="http://schemas.microsoft.com/office/drawing/2014/main" id="{F9ED3B01-0E11-4797-98F3-9700E8CB64E6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>
                <a:extLst>
                  <a:ext uri="{FF2B5EF4-FFF2-40B4-BE49-F238E27FC236}">
                    <a16:creationId xmlns:a16="http://schemas.microsoft.com/office/drawing/2014/main" id="{BAF3B6F9-D6F5-43EE-B48C-9A3577B6A821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>
                <a:extLst>
                  <a:ext uri="{FF2B5EF4-FFF2-40B4-BE49-F238E27FC236}">
                    <a16:creationId xmlns:a16="http://schemas.microsoft.com/office/drawing/2014/main" id="{E10C73DB-C713-4BBA-A31A-34A352B7DED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>
                <a:extLst>
                  <a:ext uri="{FF2B5EF4-FFF2-40B4-BE49-F238E27FC236}">
                    <a16:creationId xmlns:a16="http://schemas.microsoft.com/office/drawing/2014/main" id="{A918B364-D236-4784-94F7-33D934CDF08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>
                <a:extLst>
                  <a:ext uri="{FF2B5EF4-FFF2-40B4-BE49-F238E27FC236}">
                    <a16:creationId xmlns:a16="http://schemas.microsoft.com/office/drawing/2014/main" id="{5AB9702D-8400-4D3F-A166-07CA8A7C2AEA}"/>
                  </a:ext>
                </a:extLst>
              </p:cNvPr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>
                <a:extLst>
                  <a:ext uri="{FF2B5EF4-FFF2-40B4-BE49-F238E27FC236}">
                    <a16:creationId xmlns:a16="http://schemas.microsoft.com/office/drawing/2014/main" id="{9A72F548-027F-430F-A990-C62D9795C5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>
                <a:extLst>
                  <a:ext uri="{FF2B5EF4-FFF2-40B4-BE49-F238E27FC236}">
                    <a16:creationId xmlns:a16="http://schemas.microsoft.com/office/drawing/2014/main" id="{1D703C7F-2FD1-4219-B2BE-A453610E5A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>
                <a:extLst>
                  <a:ext uri="{FF2B5EF4-FFF2-40B4-BE49-F238E27FC236}">
                    <a16:creationId xmlns:a16="http://schemas.microsoft.com/office/drawing/2014/main" id="{27A2FA04-40BD-495F-A5E5-1B14756762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>
                <a:extLst>
                  <a:ext uri="{FF2B5EF4-FFF2-40B4-BE49-F238E27FC236}">
                    <a16:creationId xmlns:a16="http://schemas.microsoft.com/office/drawing/2014/main" id="{B8CCA173-DA97-4137-8A31-90B6B8ABBB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>
                <a:extLst>
                  <a:ext uri="{FF2B5EF4-FFF2-40B4-BE49-F238E27FC236}">
                    <a16:creationId xmlns:a16="http://schemas.microsoft.com/office/drawing/2014/main" id="{E8934AD7-D82B-475A-A2D2-5A2F093649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>
                <a:extLst>
                  <a:ext uri="{FF2B5EF4-FFF2-40B4-BE49-F238E27FC236}">
                    <a16:creationId xmlns:a16="http://schemas.microsoft.com/office/drawing/2014/main" id="{07E7D23C-3FA4-4412-9F8F-00D928B0A0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>
                <a:extLst>
                  <a:ext uri="{FF2B5EF4-FFF2-40B4-BE49-F238E27FC236}">
                    <a16:creationId xmlns:a16="http://schemas.microsoft.com/office/drawing/2014/main" id="{10FFA093-3915-4E27-BC5E-824AE4C5F1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>
                <a:extLst>
                  <a:ext uri="{FF2B5EF4-FFF2-40B4-BE49-F238E27FC236}">
                    <a16:creationId xmlns:a16="http://schemas.microsoft.com/office/drawing/2014/main" id="{A8F6E51E-7862-4F5C-9F89-7EBC701858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>
                <a:extLst>
                  <a:ext uri="{FF2B5EF4-FFF2-40B4-BE49-F238E27FC236}">
                    <a16:creationId xmlns:a16="http://schemas.microsoft.com/office/drawing/2014/main" id="{6DB80DED-19EE-4F43-97FD-EDDD0D6757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>
                <a:extLst>
                  <a:ext uri="{FF2B5EF4-FFF2-40B4-BE49-F238E27FC236}">
                    <a16:creationId xmlns:a16="http://schemas.microsoft.com/office/drawing/2014/main" id="{08631F7D-AC83-49AF-90CC-AA047D124A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>
                <a:extLst>
                  <a:ext uri="{FF2B5EF4-FFF2-40B4-BE49-F238E27FC236}">
                    <a16:creationId xmlns:a16="http://schemas.microsoft.com/office/drawing/2014/main" id="{B5B7F810-AE4F-45EF-9C36-CA5D841895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>
                <a:extLst>
                  <a:ext uri="{FF2B5EF4-FFF2-40B4-BE49-F238E27FC236}">
                    <a16:creationId xmlns:a16="http://schemas.microsoft.com/office/drawing/2014/main" id="{61DF16D1-9CC6-400C-A228-565712FFF0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>
                <a:extLst>
                  <a:ext uri="{FF2B5EF4-FFF2-40B4-BE49-F238E27FC236}">
                    <a16:creationId xmlns:a16="http://schemas.microsoft.com/office/drawing/2014/main" id="{438F935B-4400-4899-9C43-720C2C63C0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>
                <a:extLst>
                  <a:ext uri="{FF2B5EF4-FFF2-40B4-BE49-F238E27FC236}">
                    <a16:creationId xmlns:a16="http://schemas.microsoft.com/office/drawing/2014/main" id="{E2D173E2-DB38-4FBC-9DC9-7F30FAE6BA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>
                <a:extLst>
                  <a:ext uri="{FF2B5EF4-FFF2-40B4-BE49-F238E27FC236}">
                    <a16:creationId xmlns:a16="http://schemas.microsoft.com/office/drawing/2014/main" id="{835F846B-6913-4BFD-ABEE-BA4CFD23B0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>
                <a:extLst>
                  <a:ext uri="{FF2B5EF4-FFF2-40B4-BE49-F238E27FC236}">
                    <a16:creationId xmlns:a16="http://schemas.microsoft.com/office/drawing/2014/main" id="{3E27CAD2-FB2A-4922-808B-C176AD04A3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>
                <a:extLst>
                  <a:ext uri="{FF2B5EF4-FFF2-40B4-BE49-F238E27FC236}">
                    <a16:creationId xmlns:a16="http://schemas.microsoft.com/office/drawing/2014/main" id="{59C2D473-18FD-462D-A3C8-6645A67473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>
                <a:extLst>
                  <a:ext uri="{FF2B5EF4-FFF2-40B4-BE49-F238E27FC236}">
                    <a16:creationId xmlns:a16="http://schemas.microsoft.com/office/drawing/2014/main" id="{04765402-B92F-44BA-A7CA-9AA77CABD2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>
                <a:extLst>
                  <a:ext uri="{FF2B5EF4-FFF2-40B4-BE49-F238E27FC236}">
                    <a16:creationId xmlns:a16="http://schemas.microsoft.com/office/drawing/2014/main" id="{6F1F98F3-BFBE-4894-9DDA-42E53BCD4C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>
                <a:extLst>
                  <a:ext uri="{FF2B5EF4-FFF2-40B4-BE49-F238E27FC236}">
                    <a16:creationId xmlns:a16="http://schemas.microsoft.com/office/drawing/2014/main" id="{6BF32004-A794-49AB-B09B-7F978B409F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>
                <a:extLst>
                  <a:ext uri="{FF2B5EF4-FFF2-40B4-BE49-F238E27FC236}">
                    <a16:creationId xmlns:a16="http://schemas.microsoft.com/office/drawing/2014/main" id="{1B6211AE-D75A-4288-ADA5-C83320FA8F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>
                <a:extLst>
                  <a:ext uri="{FF2B5EF4-FFF2-40B4-BE49-F238E27FC236}">
                    <a16:creationId xmlns:a16="http://schemas.microsoft.com/office/drawing/2014/main" id="{208424AA-21F6-4065-A7CC-8C326BB468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>
                <a:extLst>
                  <a:ext uri="{FF2B5EF4-FFF2-40B4-BE49-F238E27FC236}">
                    <a16:creationId xmlns:a16="http://schemas.microsoft.com/office/drawing/2014/main" id="{DB080F2C-85B9-4301-9648-7C37E25A0E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>
                <a:extLst>
                  <a:ext uri="{FF2B5EF4-FFF2-40B4-BE49-F238E27FC236}">
                    <a16:creationId xmlns:a16="http://schemas.microsoft.com/office/drawing/2014/main" id="{57EF7181-BBA0-4872-BAED-3B284C4682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>
                <a:extLst>
                  <a:ext uri="{FF2B5EF4-FFF2-40B4-BE49-F238E27FC236}">
                    <a16:creationId xmlns:a16="http://schemas.microsoft.com/office/drawing/2014/main" id="{1BCEF590-CACC-4654-8149-177A5DB584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>
                <a:extLst>
                  <a:ext uri="{FF2B5EF4-FFF2-40B4-BE49-F238E27FC236}">
                    <a16:creationId xmlns:a16="http://schemas.microsoft.com/office/drawing/2014/main" id="{01693707-4FD8-4868-9B63-94CC4C4ECB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>
                <a:extLst>
                  <a:ext uri="{FF2B5EF4-FFF2-40B4-BE49-F238E27FC236}">
                    <a16:creationId xmlns:a16="http://schemas.microsoft.com/office/drawing/2014/main" id="{0597DB72-5AAA-4C42-A89D-C2F50078C8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>
                <a:extLst>
                  <a:ext uri="{FF2B5EF4-FFF2-40B4-BE49-F238E27FC236}">
                    <a16:creationId xmlns:a16="http://schemas.microsoft.com/office/drawing/2014/main" id="{D07B64A2-5A0C-4E59-85CC-99DD684AFA65}"/>
                  </a:ext>
                </a:extLst>
              </p:cNvPr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>
                <a:extLst>
                  <a:ext uri="{FF2B5EF4-FFF2-40B4-BE49-F238E27FC236}">
                    <a16:creationId xmlns:a16="http://schemas.microsoft.com/office/drawing/2014/main" id="{66C5E4A1-FBBC-4466-9BF8-A7092C3F1C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>
                <a:extLst>
                  <a:ext uri="{FF2B5EF4-FFF2-40B4-BE49-F238E27FC236}">
                    <a16:creationId xmlns:a16="http://schemas.microsoft.com/office/drawing/2014/main" id="{4EE6F58E-E69C-4336-AFD4-7AF757743D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>
                <a:extLst>
                  <a:ext uri="{FF2B5EF4-FFF2-40B4-BE49-F238E27FC236}">
                    <a16:creationId xmlns:a16="http://schemas.microsoft.com/office/drawing/2014/main" id="{8B6AC19C-380B-4E7E-A1EA-508C2AEE4C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>
                <a:extLst>
                  <a:ext uri="{FF2B5EF4-FFF2-40B4-BE49-F238E27FC236}">
                    <a16:creationId xmlns:a16="http://schemas.microsoft.com/office/drawing/2014/main" id="{8F860F29-D402-4C1D-ACA9-1A07A907A4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>
                <a:extLst>
                  <a:ext uri="{FF2B5EF4-FFF2-40B4-BE49-F238E27FC236}">
                    <a16:creationId xmlns:a16="http://schemas.microsoft.com/office/drawing/2014/main" id="{E6FD2A65-D7E4-410E-A235-1C0F24B929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>
                <a:extLst>
                  <a:ext uri="{FF2B5EF4-FFF2-40B4-BE49-F238E27FC236}">
                    <a16:creationId xmlns:a16="http://schemas.microsoft.com/office/drawing/2014/main" id="{D441C69C-FB49-4677-B074-8B2C2F9B26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>
                <a:extLst>
                  <a:ext uri="{FF2B5EF4-FFF2-40B4-BE49-F238E27FC236}">
                    <a16:creationId xmlns:a16="http://schemas.microsoft.com/office/drawing/2014/main" id="{4039D33D-7F57-40CF-9BAA-6E03F9F018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>
                <a:extLst>
                  <a:ext uri="{FF2B5EF4-FFF2-40B4-BE49-F238E27FC236}">
                    <a16:creationId xmlns:a16="http://schemas.microsoft.com/office/drawing/2014/main" id="{4624E487-19ED-48A4-A999-3BA241BA66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>
                <a:extLst>
                  <a:ext uri="{FF2B5EF4-FFF2-40B4-BE49-F238E27FC236}">
                    <a16:creationId xmlns:a16="http://schemas.microsoft.com/office/drawing/2014/main" id="{492E299B-B68C-4270-B409-CA3920227F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>
                <a:extLst>
                  <a:ext uri="{FF2B5EF4-FFF2-40B4-BE49-F238E27FC236}">
                    <a16:creationId xmlns:a16="http://schemas.microsoft.com/office/drawing/2014/main" id="{91E0C447-C5C4-45E6-8C7E-F6C0CF9BB1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>
                <a:extLst>
                  <a:ext uri="{FF2B5EF4-FFF2-40B4-BE49-F238E27FC236}">
                    <a16:creationId xmlns:a16="http://schemas.microsoft.com/office/drawing/2014/main" id="{39EC3544-6D4A-4480-AAB7-4EEB2ACEC1A1}"/>
                  </a:ext>
                </a:extLst>
              </p:cNvPr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>
                <a:extLst>
                  <a:ext uri="{FF2B5EF4-FFF2-40B4-BE49-F238E27FC236}">
                    <a16:creationId xmlns:a16="http://schemas.microsoft.com/office/drawing/2014/main" id="{0331E08F-AEFA-401C-B15F-97C9E667850D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>
                <a:extLst>
                  <a:ext uri="{FF2B5EF4-FFF2-40B4-BE49-F238E27FC236}">
                    <a16:creationId xmlns:a16="http://schemas.microsoft.com/office/drawing/2014/main" id="{26725E69-A27B-4552-A881-D402FD0B23F9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>
                <a:extLst>
                  <a:ext uri="{FF2B5EF4-FFF2-40B4-BE49-F238E27FC236}">
                    <a16:creationId xmlns:a16="http://schemas.microsoft.com/office/drawing/2014/main" id="{DA29108B-3BF1-4B20-9812-A88BB3177BE2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>
                <a:extLst>
                  <a:ext uri="{FF2B5EF4-FFF2-40B4-BE49-F238E27FC236}">
                    <a16:creationId xmlns:a16="http://schemas.microsoft.com/office/drawing/2014/main" id="{4236220C-2B18-4010-8868-DFA62AC8B783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>
                <a:extLst>
                  <a:ext uri="{FF2B5EF4-FFF2-40B4-BE49-F238E27FC236}">
                    <a16:creationId xmlns:a16="http://schemas.microsoft.com/office/drawing/2014/main" id="{E1701043-C575-4E69-A927-47C5A6D263CC}"/>
                  </a:ext>
                </a:extLst>
              </p:cNvPr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>
                <a:extLst>
                  <a:ext uri="{FF2B5EF4-FFF2-40B4-BE49-F238E27FC236}">
                    <a16:creationId xmlns:a16="http://schemas.microsoft.com/office/drawing/2014/main" id="{CFF9E3EC-83F1-4BB9-A170-1A2F8C1535F6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>
                <a:extLst>
                  <a:ext uri="{FF2B5EF4-FFF2-40B4-BE49-F238E27FC236}">
                    <a16:creationId xmlns:a16="http://schemas.microsoft.com/office/drawing/2014/main" id="{FF2E1C3E-D705-4BEE-B5DD-F8DD6EF5AE35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>
                <a:extLst>
                  <a:ext uri="{FF2B5EF4-FFF2-40B4-BE49-F238E27FC236}">
                    <a16:creationId xmlns:a16="http://schemas.microsoft.com/office/drawing/2014/main" id="{05D378E4-3B58-414C-B0E7-80075A688D3A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>
                <a:extLst>
                  <a:ext uri="{FF2B5EF4-FFF2-40B4-BE49-F238E27FC236}">
                    <a16:creationId xmlns:a16="http://schemas.microsoft.com/office/drawing/2014/main" id="{213E6071-C1AB-4B4B-A9E0-5F6C5D6E469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>
                <a:extLst>
                  <a:ext uri="{FF2B5EF4-FFF2-40B4-BE49-F238E27FC236}">
                    <a16:creationId xmlns:a16="http://schemas.microsoft.com/office/drawing/2014/main" id="{C3FA22CE-00DB-44B3-B5E0-D14B2C546E1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>
                <a:extLst>
                  <a:ext uri="{FF2B5EF4-FFF2-40B4-BE49-F238E27FC236}">
                    <a16:creationId xmlns:a16="http://schemas.microsoft.com/office/drawing/2014/main" id="{67600667-1769-4953-8F3D-BC1EE6D27DC3}"/>
                  </a:ext>
                </a:extLst>
              </p:cNvPr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>
                <a:extLst>
                  <a:ext uri="{FF2B5EF4-FFF2-40B4-BE49-F238E27FC236}">
                    <a16:creationId xmlns:a16="http://schemas.microsoft.com/office/drawing/2014/main" id="{695CAD5E-AD01-4ABA-9609-38F8BF09C9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>
                <a:extLst>
                  <a:ext uri="{FF2B5EF4-FFF2-40B4-BE49-F238E27FC236}">
                    <a16:creationId xmlns:a16="http://schemas.microsoft.com/office/drawing/2014/main" id="{09CBFE70-9E98-4A74-AA7E-E81628DAB2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>
                <a:extLst>
                  <a:ext uri="{FF2B5EF4-FFF2-40B4-BE49-F238E27FC236}">
                    <a16:creationId xmlns:a16="http://schemas.microsoft.com/office/drawing/2014/main" id="{380354C6-E076-4489-9214-AD5DE7C65E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>
                <a:extLst>
                  <a:ext uri="{FF2B5EF4-FFF2-40B4-BE49-F238E27FC236}">
                    <a16:creationId xmlns:a16="http://schemas.microsoft.com/office/drawing/2014/main" id="{D589AF86-B226-4008-94A1-CF7861001E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>
                <a:extLst>
                  <a:ext uri="{FF2B5EF4-FFF2-40B4-BE49-F238E27FC236}">
                    <a16:creationId xmlns:a16="http://schemas.microsoft.com/office/drawing/2014/main" id="{08B1FE1C-04FD-4AD2-B3B2-EAD807056F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>
                <a:extLst>
                  <a:ext uri="{FF2B5EF4-FFF2-40B4-BE49-F238E27FC236}">
                    <a16:creationId xmlns:a16="http://schemas.microsoft.com/office/drawing/2014/main" id="{1435DF07-2B6B-4773-8B84-25CE102F74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>
                <a:extLst>
                  <a:ext uri="{FF2B5EF4-FFF2-40B4-BE49-F238E27FC236}">
                    <a16:creationId xmlns:a16="http://schemas.microsoft.com/office/drawing/2014/main" id="{87348512-80B3-4BD0-BF0B-0513846594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>
                <a:extLst>
                  <a:ext uri="{FF2B5EF4-FFF2-40B4-BE49-F238E27FC236}">
                    <a16:creationId xmlns:a16="http://schemas.microsoft.com/office/drawing/2014/main" id="{E9E121DA-BFF6-4E8E-B6E4-65D56A0D76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>
                <a:extLst>
                  <a:ext uri="{FF2B5EF4-FFF2-40B4-BE49-F238E27FC236}">
                    <a16:creationId xmlns:a16="http://schemas.microsoft.com/office/drawing/2014/main" id="{6E0BE3ED-1CB3-4EEB-ADEE-6A223763AE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>
                <a:extLst>
                  <a:ext uri="{FF2B5EF4-FFF2-40B4-BE49-F238E27FC236}">
                    <a16:creationId xmlns:a16="http://schemas.microsoft.com/office/drawing/2014/main" id="{AE16743A-5BD7-4537-BEF0-FE5BBA0504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>
                <a:extLst>
                  <a:ext uri="{FF2B5EF4-FFF2-40B4-BE49-F238E27FC236}">
                    <a16:creationId xmlns:a16="http://schemas.microsoft.com/office/drawing/2014/main" id="{26C65FD2-2766-438E-850C-CD56A6DD7C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>
                <a:extLst>
                  <a:ext uri="{FF2B5EF4-FFF2-40B4-BE49-F238E27FC236}">
                    <a16:creationId xmlns:a16="http://schemas.microsoft.com/office/drawing/2014/main" id="{22719561-8FB3-4CE6-B6EB-5EE2290B31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>
                <a:extLst>
                  <a:ext uri="{FF2B5EF4-FFF2-40B4-BE49-F238E27FC236}">
                    <a16:creationId xmlns:a16="http://schemas.microsoft.com/office/drawing/2014/main" id="{2C34F359-7933-4B9A-AFC1-A2E117A1BC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>
                <a:extLst>
                  <a:ext uri="{FF2B5EF4-FFF2-40B4-BE49-F238E27FC236}">
                    <a16:creationId xmlns:a16="http://schemas.microsoft.com/office/drawing/2014/main" id="{0F1A89AC-85D2-48F1-8FBA-D9A12191E3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>
                <a:extLst>
                  <a:ext uri="{FF2B5EF4-FFF2-40B4-BE49-F238E27FC236}">
                    <a16:creationId xmlns:a16="http://schemas.microsoft.com/office/drawing/2014/main" id="{FF9575B5-8494-4043-B3BD-08D48222C5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>
                <a:extLst>
                  <a:ext uri="{FF2B5EF4-FFF2-40B4-BE49-F238E27FC236}">
                    <a16:creationId xmlns:a16="http://schemas.microsoft.com/office/drawing/2014/main" id="{9ECA5063-7FF4-48F8-AF68-F88496592A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>
                <a:extLst>
                  <a:ext uri="{FF2B5EF4-FFF2-40B4-BE49-F238E27FC236}">
                    <a16:creationId xmlns:a16="http://schemas.microsoft.com/office/drawing/2014/main" id="{352004FB-3F25-42F4-AC01-3DAFA3ED1D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>
                <a:extLst>
                  <a:ext uri="{FF2B5EF4-FFF2-40B4-BE49-F238E27FC236}">
                    <a16:creationId xmlns:a16="http://schemas.microsoft.com/office/drawing/2014/main" id="{846EB60B-7AB8-4989-8179-24136422F6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>
                <a:extLst>
                  <a:ext uri="{FF2B5EF4-FFF2-40B4-BE49-F238E27FC236}">
                    <a16:creationId xmlns:a16="http://schemas.microsoft.com/office/drawing/2014/main" id="{365CC8FE-DFC4-4855-8FC1-9312214551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>
                <a:extLst>
                  <a:ext uri="{FF2B5EF4-FFF2-40B4-BE49-F238E27FC236}">
                    <a16:creationId xmlns:a16="http://schemas.microsoft.com/office/drawing/2014/main" id="{13E92F44-7979-4F64-B7DF-72ABB83A9F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>
                <a:extLst>
                  <a:ext uri="{FF2B5EF4-FFF2-40B4-BE49-F238E27FC236}">
                    <a16:creationId xmlns:a16="http://schemas.microsoft.com/office/drawing/2014/main" id="{24D8DBF8-4DC7-47CC-8038-BDDFC716FD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>
                <a:extLst>
                  <a:ext uri="{FF2B5EF4-FFF2-40B4-BE49-F238E27FC236}">
                    <a16:creationId xmlns:a16="http://schemas.microsoft.com/office/drawing/2014/main" id="{BE5806C5-5058-40A8-8FD2-9914A32182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>
                <a:extLst>
                  <a:ext uri="{FF2B5EF4-FFF2-40B4-BE49-F238E27FC236}">
                    <a16:creationId xmlns:a16="http://schemas.microsoft.com/office/drawing/2014/main" id="{B8BABADC-14BD-4FF2-A11F-4066DF0CBD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>
                <a:extLst>
                  <a:ext uri="{FF2B5EF4-FFF2-40B4-BE49-F238E27FC236}">
                    <a16:creationId xmlns:a16="http://schemas.microsoft.com/office/drawing/2014/main" id="{4E28949B-E1C5-4EC1-BC2C-66A6B6D8B4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>
                <a:extLst>
                  <a:ext uri="{FF2B5EF4-FFF2-40B4-BE49-F238E27FC236}">
                    <a16:creationId xmlns:a16="http://schemas.microsoft.com/office/drawing/2014/main" id="{7D75A683-994C-4F3B-B5CD-20A769D332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>
                <a:extLst>
                  <a:ext uri="{FF2B5EF4-FFF2-40B4-BE49-F238E27FC236}">
                    <a16:creationId xmlns:a16="http://schemas.microsoft.com/office/drawing/2014/main" id="{CB9A1CF6-B4DC-469C-9896-A469D6093A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>
                <a:extLst>
                  <a:ext uri="{FF2B5EF4-FFF2-40B4-BE49-F238E27FC236}">
                    <a16:creationId xmlns:a16="http://schemas.microsoft.com/office/drawing/2014/main" id="{27750AC9-01D3-4CEE-8271-15880559BE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>
                <a:extLst>
                  <a:ext uri="{FF2B5EF4-FFF2-40B4-BE49-F238E27FC236}">
                    <a16:creationId xmlns:a16="http://schemas.microsoft.com/office/drawing/2014/main" id="{948738E7-90A5-4B5B-84D7-A5F9B072C5C1}"/>
                  </a:ext>
                </a:extLst>
              </p:cNvPr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>
                <a:extLst>
                  <a:ext uri="{FF2B5EF4-FFF2-40B4-BE49-F238E27FC236}">
                    <a16:creationId xmlns:a16="http://schemas.microsoft.com/office/drawing/2014/main" id="{6C87B512-C399-45F7-8EF7-B8012918DD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>
                <a:extLst>
                  <a:ext uri="{FF2B5EF4-FFF2-40B4-BE49-F238E27FC236}">
                    <a16:creationId xmlns:a16="http://schemas.microsoft.com/office/drawing/2014/main" id="{7716E586-93E9-488D-8932-915DBF9432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>
                <a:extLst>
                  <a:ext uri="{FF2B5EF4-FFF2-40B4-BE49-F238E27FC236}">
                    <a16:creationId xmlns:a16="http://schemas.microsoft.com/office/drawing/2014/main" id="{F3B9362E-AF80-4253-9D41-B9FE09F682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>
                <a:extLst>
                  <a:ext uri="{FF2B5EF4-FFF2-40B4-BE49-F238E27FC236}">
                    <a16:creationId xmlns:a16="http://schemas.microsoft.com/office/drawing/2014/main" id="{F89DF5FB-163A-4659-9E57-CC9C0F03C7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>
                <a:extLst>
                  <a:ext uri="{FF2B5EF4-FFF2-40B4-BE49-F238E27FC236}">
                    <a16:creationId xmlns:a16="http://schemas.microsoft.com/office/drawing/2014/main" id="{9CC6546C-7B2B-4235-98B8-44266C0B3B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>
                <a:extLst>
                  <a:ext uri="{FF2B5EF4-FFF2-40B4-BE49-F238E27FC236}">
                    <a16:creationId xmlns:a16="http://schemas.microsoft.com/office/drawing/2014/main" id="{15DBE274-9C49-47E9-A67C-1A09749E3B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>
                <a:extLst>
                  <a:ext uri="{FF2B5EF4-FFF2-40B4-BE49-F238E27FC236}">
                    <a16:creationId xmlns:a16="http://schemas.microsoft.com/office/drawing/2014/main" id="{2348B119-1457-4F2A-B7BE-0AED3C87FB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>
                <a:extLst>
                  <a:ext uri="{FF2B5EF4-FFF2-40B4-BE49-F238E27FC236}">
                    <a16:creationId xmlns:a16="http://schemas.microsoft.com/office/drawing/2014/main" id="{0BC5B258-CD8F-49BF-8477-4A31AC7972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>
                <a:extLst>
                  <a:ext uri="{FF2B5EF4-FFF2-40B4-BE49-F238E27FC236}">
                    <a16:creationId xmlns:a16="http://schemas.microsoft.com/office/drawing/2014/main" id="{EB0E94D8-8376-42F5-9995-3030D4B5B5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>
                <a:extLst>
                  <a:ext uri="{FF2B5EF4-FFF2-40B4-BE49-F238E27FC236}">
                    <a16:creationId xmlns:a16="http://schemas.microsoft.com/office/drawing/2014/main" id="{6BD34209-B839-479E-BA3A-B3C3ACE255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>
                <a:extLst>
                  <a:ext uri="{FF2B5EF4-FFF2-40B4-BE49-F238E27FC236}">
                    <a16:creationId xmlns:a16="http://schemas.microsoft.com/office/drawing/2014/main" id="{289CF2EA-9144-42DC-930B-5A1AAA5B1FFB}"/>
                  </a:ext>
                </a:extLst>
              </p:cNvPr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>
                <a:extLst>
                  <a:ext uri="{FF2B5EF4-FFF2-40B4-BE49-F238E27FC236}">
                    <a16:creationId xmlns:a16="http://schemas.microsoft.com/office/drawing/2014/main" id="{61039DBB-6985-4DE2-AD33-E0BAC1FAC454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>
                <a:extLst>
                  <a:ext uri="{FF2B5EF4-FFF2-40B4-BE49-F238E27FC236}">
                    <a16:creationId xmlns:a16="http://schemas.microsoft.com/office/drawing/2014/main" id="{1125FB8F-5B60-4C65-B02F-6014A2C1B73E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>
                <a:extLst>
                  <a:ext uri="{FF2B5EF4-FFF2-40B4-BE49-F238E27FC236}">
                    <a16:creationId xmlns:a16="http://schemas.microsoft.com/office/drawing/2014/main" id="{235496A4-878B-4C5E-A84A-A3EA6C8B89BE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>
                <a:extLst>
                  <a:ext uri="{FF2B5EF4-FFF2-40B4-BE49-F238E27FC236}">
                    <a16:creationId xmlns:a16="http://schemas.microsoft.com/office/drawing/2014/main" id="{9AD6C9ED-56A4-40F7-AE82-6A20FF831115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>
                <a:extLst>
                  <a:ext uri="{FF2B5EF4-FFF2-40B4-BE49-F238E27FC236}">
                    <a16:creationId xmlns:a16="http://schemas.microsoft.com/office/drawing/2014/main" id="{762FEBF0-6956-403D-9A3A-C7ECC1FB50BA}"/>
                  </a:ext>
                </a:extLst>
              </p:cNvPr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>
                <a:extLst>
                  <a:ext uri="{FF2B5EF4-FFF2-40B4-BE49-F238E27FC236}">
                    <a16:creationId xmlns:a16="http://schemas.microsoft.com/office/drawing/2014/main" id="{A09BF161-AC83-420C-9AF2-39D0C08355CB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>
                <a:extLst>
                  <a:ext uri="{FF2B5EF4-FFF2-40B4-BE49-F238E27FC236}">
                    <a16:creationId xmlns:a16="http://schemas.microsoft.com/office/drawing/2014/main" id="{3A947B2B-323A-444C-AECF-CC3E237704BA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>
                <a:extLst>
                  <a:ext uri="{FF2B5EF4-FFF2-40B4-BE49-F238E27FC236}">
                    <a16:creationId xmlns:a16="http://schemas.microsoft.com/office/drawing/2014/main" id="{7EAAB8C5-282A-40C1-A3AA-A589FAC7C65A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>
                <a:extLst>
                  <a:ext uri="{FF2B5EF4-FFF2-40B4-BE49-F238E27FC236}">
                    <a16:creationId xmlns:a16="http://schemas.microsoft.com/office/drawing/2014/main" id="{CAC46799-DF88-41AC-B390-BFB6AA4201B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>
                <a:extLst>
                  <a:ext uri="{FF2B5EF4-FFF2-40B4-BE49-F238E27FC236}">
                    <a16:creationId xmlns:a16="http://schemas.microsoft.com/office/drawing/2014/main" id="{4C72C3C5-8B49-45F4-A21D-CCE7AEDCF35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>
                <a:extLst>
                  <a:ext uri="{FF2B5EF4-FFF2-40B4-BE49-F238E27FC236}">
                    <a16:creationId xmlns:a16="http://schemas.microsoft.com/office/drawing/2014/main" id="{7B36A2F8-20BF-49A4-BBA6-8625715F5933}"/>
                  </a:ext>
                </a:extLst>
              </p:cNvPr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>
                <a:extLst>
                  <a:ext uri="{FF2B5EF4-FFF2-40B4-BE49-F238E27FC236}">
                    <a16:creationId xmlns:a16="http://schemas.microsoft.com/office/drawing/2014/main" id="{D604F8DB-77BE-4B77-A8D2-9C3F8943B5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>
                <a:extLst>
                  <a:ext uri="{FF2B5EF4-FFF2-40B4-BE49-F238E27FC236}">
                    <a16:creationId xmlns:a16="http://schemas.microsoft.com/office/drawing/2014/main" id="{806748C6-CD6F-40DC-91BA-147048BEDE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>
                <a:extLst>
                  <a:ext uri="{FF2B5EF4-FFF2-40B4-BE49-F238E27FC236}">
                    <a16:creationId xmlns:a16="http://schemas.microsoft.com/office/drawing/2014/main" id="{BBF4D9C2-75F2-4091-BF99-07FB00E58C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>
                <a:extLst>
                  <a:ext uri="{FF2B5EF4-FFF2-40B4-BE49-F238E27FC236}">
                    <a16:creationId xmlns:a16="http://schemas.microsoft.com/office/drawing/2014/main" id="{AD12A5BF-2538-40BB-89B1-51271373F0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>
                <a:extLst>
                  <a:ext uri="{FF2B5EF4-FFF2-40B4-BE49-F238E27FC236}">
                    <a16:creationId xmlns:a16="http://schemas.microsoft.com/office/drawing/2014/main" id="{53E1A338-4E48-4F09-818B-80180CF554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>
                <a:extLst>
                  <a:ext uri="{FF2B5EF4-FFF2-40B4-BE49-F238E27FC236}">
                    <a16:creationId xmlns:a16="http://schemas.microsoft.com/office/drawing/2014/main" id="{70CD46C3-6145-46EF-B564-6DF1256BAC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>
                <a:extLst>
                  <a:ext uri="{FF2B5EF4-FFF2-40B4-BE49-F238E27FC236}">
                    <a16:creationId xmlns:a16="http://schemas.microsoft.com/office/drawing/2014/main" id="{0B44640A-D967-4479-AD73-575E9026AA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>
                <a:extLst>
                  <a:ext uri="{FF2B5EF4-FFF2-40B4-BE49-F238E27FC236}">
                    <a16:creationId xmlns:a16="http://schemas.microsoft.com/office/drawing/2014/main" id="{E0E751D4-8707-4AE3-8377-E4B7BC62A6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>
                <a:extLst>
                  <a:ext uri="{FF2B5EF4-FFF2-40B4-BE49-F238E27FC236}">
                    <a16:creationId xmlns:a16="http://schemas.microsoft.com/office/drawing/2014/main" id="{495C685D-D5C7-4FBC-B0A7-15F7060B63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>
                <a:extLst>
                  <a:ext uri="{FF2B5EF4-FFF2-40B4-BE49-F238E27FC236}">
                    <a16:creationId xmlns:a16="http://schemas.microsoft.com/office/drawing/2014/main" id="{82AD1B83-AA8E-4E40-BEA8-776B477939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>
                <a:extLst>
                  <a:ext uri="{FF2B5EF4-FFF2-40B4-BE49-F238E27FC236}">
                    <a16:creationId xmlns:a16="http://schemas.microsoft.com/office/drawing/2014/main" id="{37B2DBF3-12F9-414A-800E-F83D034650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>
                <a:extLst>
                  <a:ext uri="{FF2B5EF4-FFF2-40B4-BE49-F238E27FC236}">
                    <a16:creationId xmlns:a16="http://schemas.microsoft.com/office/drawing/2014/main" id="{60D59421-432D-4E6B-99E4-65F1735EB7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>
                <a:extLst>
                  <a:ext uri="{FF2B5EF4-FFF2-40B4-BE49-F238E27FC236}">
                    <a16:creationId xmlns:a16="http://schemas.microsoft.com/office/drawing/2014/main" id="{91FF3C0D-0A81-4F12-8340-2B3C2FB2A7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>
                <a:extLst>
                  <a:ext uri="{FF2B5EF4-FFF2-40B4-BE49-F238E27FC236}">
                    <a16:creationId xmlns:a16="http://schemas.microsoft.com/office/drawing/2014/main" id="{C1382C16-DA9B-4EBD-9C88-CF69DA2DCC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>
                <a:extLst>
                  <a:ext uri="{FF2B5EF4-FFF2-40B4-BE49-F238E27FC236}">
                    <a16:creationId xmlns:a16="http://schemas.microsoft.com/office/drawing/2014/main" id="{1F383499-AEB1-4AFE-B35E-6423BE6D5A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>
                <a:extLst>
                  <a:ext uri="{FF2B5EF4-FFF2-40B4-BE49-F238E27FC236}">
                    <a16:creationId xmlns:a16="http://schemas.microsoft.com/office/drawing/2014/main" id="{E8E5EB7B-B544-48B4-BCA8-CCCD671F88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>
                <a:extLst>
                  <a:ext uri="{FF2B5EF4-FFF2-40B4-BE49-F238E27FC236}">
                    <a16:creationId xmlns:a16="http://schemas.microsoft.com/office/drawing/2014/main" id="{5D7879DB-B510-4B78-B396-A4B633F426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>
                <a:extLst>
                  <a:ext uri="{FF2B5EF4-FFF2-40B4-BE49-F238E27FC236}">
                    <a16:creationId xmlns:a16="http://schemas.microsoft.com/office/drawing/2014/main" id="{A2138605-A7F1-421B-9CA7-51BE716279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>
                <a:extLst>
                  <a:ext uri="{FF2B5EF4-FFF2-40B4-BE49-F238E27FC236}">
                    <a16:creationId xmlns:a16="http://schemas.microsoft.com/office/drawing/2014/main" id="{F3C08EA5-FFBF-4603-B2A4-BCD2C55ABF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>
                <a:extLst>
                  <a:ext uri="{FF2B5EF4-FFF2-40B4-BE49-F238E27FC236}">
                    <a16:creationId xmlns:a16="http://schemas.microsoft.com/office/drawing/2014/main" id="{1B8F9E7F-E65F-47CE-9447-508D953E93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>
                <a:extLst>
                  <a:ext uri="{FF2B5EF4-FFF2-40B4-BE49-F238E27FC236}">
                    <a16:creationId xmlns:a16="http://schemas.microsoft.com/office/drawing/2014/main" id="{FDF3F2D5-5306-41BD-9028-3D180487DF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>
                <a:extLst>
                  <a:ext uri="{FF2B5EF4-FFF2-40B4-BE49-F238E27FC236}">
                    <a16:creationId xmlns:a16="http://schemas.microsoft.com/office/drawing/2014/main" id="{953477DE-186D-4653-8A3D-BFF66C26AF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>
                <a:extLst>
                  <a:ext uri="{FF2B5EF4-FFF2-40B4-BE49-F238E27FC236}">
                    <a16:creationId xmlns:a16="http://schemas.microsoft.com/office/drawing/2014/main" id="{2D33885C-036F-42CC-9E61-5F9AE9F003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>
                <a:extLst>
                  <a:ext uri="{FF2B5EF4-FFF2-40B4-BE49-F238E27FC236}">
                    <a16:creationId xmlns:a16="http://schemas.microsoft.com/office/drawing/2014/main" id="{1FA59244-277A-4B8C-B772-644906AED4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>
                <a:extLst>
                  <a:ext uri="{FF2B5EF4-FFF2-40B4-BE49-F238E27FC236}">
                    <a16:creationId xmlns:a16="http://schemas.microsoft.com/office/drawing/2014/main" id="{F3B479A9-2C3F-4542-8217-79F1739F3E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>
                <a:extLst>
                  <a:ext uri="{FF2B5EF4-FFF2-40B4-BE49-F238E27FC236}">
                    <a16:creationId xmlns:a16="http://schemas.microsoft.com/office/drawing/2014/main" id="{FA6AAC8F-6787-4403-9AF5-1B2E509D54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>
                <a:extLst>
                  <a:ext uri="{FF2B5EF4-FFF2-40B4-BE49-F238E27FC236}">
                    <a16:creationId xmlns:a16="http://schemas.microsoft.com/office/drawing/2014/main" id="{D5A29F0C-0C30-4252-83BA-28CA66FB7D8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>
                <a:extLst>
                  <a:ext uri="{FF2B5EF4-FFF2-40B4-BE49-F238E27FC236}">
                    <a16:creationId xmlns:a16="http://schemas.microsoft.com/office/drawing/2014/main" id="{3EC521C4-DED6-42C7-AAEA-68889019E19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>
                <a:extLst>
                  <a:ext uri="{FF2B5EF4-FFF2-40B4-BE49-F238E27FC236}">
                    <a16:creationId xmlns:a16="http://schemas.microsoft.com/office/drawing/2014/main" id="{3704700A-81A0-45AF-9F8C-CE106299935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>
                <a:extLst>
                  <a:ext uri="{FF2B5EF4-FFF2-40B4-BE49-F238E27FC236}">
                    <a16:creationId xmlns:a16="http://schemas.microsoft.com/office/drawing/2014/main" id="{44647EE4-6BED-47C3-BB72-B5A9A80F4B6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>
                <a:extLst>
                  <a:ext uri="{FF2B5EF4-FFF2-40B4-BE49-F238E27FC236}">
                    <a16:creationId xmlns:a16="http://schemas.microsoft.com/office/drawing/2014/main" id="{FD1C430F-122A-4EC6-9B7F-2B99345DB6D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>
                <a:extLst>
                  <a:ext uri="{FF2B5EF4-FFF2-40B4-BE49-F238E27FC236}">
                    <a16:creationId xmlns:a16="http://schemas.microsoft.com/office/drawing/2014/main" id="{ED61209E-7566-44AC-8332-362A43D4FF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618357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2232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235" grpId="0" build="p" autoUpdateAnimBg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2">
            <a:extLst>
              <a:ext uri="{FF2B5EF4-FFF2-40B4-BE49-F238E27FC236}">
                <a16:creationId xmlns:a16="http://schemas.microsoft.com/office/drawing/2014/main" id="{D8C30545-67D3-4136-96C8-E75961DCBECB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209800" y="2425700"/>
            <a:ext cx="7772400" cy="11430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24-year-old lady, pregnant, appears at the ante-natal clinic for booking.</a:t>
            </a:r>
            <a:b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Group A, D-.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9A2C560-EA00-46C1-B935-5BB8785F2085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52B5238C-43FF-49D5-B894-9B9BEA2F2A26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E0184716-C124-4D25-9582-071F5E3F8A31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745BB943-1C4D-493B-9758-8F1ED148516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D7D71FD0-6C6E-41CB-A355-809E0B3024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628801B4-5254-409F-BE4E-E107D0D871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7DC4EB63-207D-41F0-B1C5-171FB7492B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9E174E4A-3F98-4CA0-BE03-1622EDAE9A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8C9C1B81-B39B-4082-B83A-30B8D3209E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2928B331-3BA0-4500-8286-371B8C79F6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B7868085-04F8-4FAE-A34C-AAB5CEE2A5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D47B23DD-578A-4C9D-9637-9FB97EC6DF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09A4AA54-A19E-4AC8-9F53-9B4DC8D302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988A15AC-504E-4712-A61A-2714490961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206059CD-A7E5-48AA-A377-54D8CCB100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9D9D3EA3-7F25-4151-8A21-A89B4515BE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8D90BB65-3FB3-477C-8BE7-BB77C5A4FF4E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236F0868-5FD8-496D-B169-1577D3688AA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690A9218-9A96-47D7-AEBA-C6FAE2ECA50F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233F95E2-5343-411A-A35C-5F6525E646BB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6E4FB9C9-4A45-4F39-8883-CF0CFCE813FD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FF11D033-D580-469A-BD3D-7FAAD6666A46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56F94B14-E375-4AF1-8262-90DB2FDFF29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6BA8870C-7CA5-435A-9F64-EA41C0778B9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A09C06B5-065D-44E2-847A-3920E61220B3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517E16BC-C524-4AE5-A75A-F4D66BA1327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62AFE4BB-3F04-40D5-908F-6AA46EA83F1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E9A4B88B-460D-4EA6-85D0-D2411CE7C0E1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81CDDF4E-C0E6-4EC6-A0B3-0F0ACC2B4E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5FD5A3DC-0F9D-4141-918A-2C0012A3F9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CF8C102C-D62D-48DD-84D2-38A5EF227C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320A17ED-D322-47FE-B5DA-5858A72E9E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84B4FC39-EA05-4221-9A14-23FF1E4C2B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E2FF3342-DFB6-468E-B6A6-40C6053E63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903AD6D9-042D-48EE-AF23-316A02AA16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EBF5E132-447A-4E0B-864D-D0EC698D3E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FE094A09-22CF-490A-AE21-6E0C0E09E1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08444A42-0237-4B83-8E3F-5837B9E908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D45FFD5F-0724-4765-8840-F6CC103B5A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94990D09-6EC8-4C05-B45D-E71CDCDD68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3D19E2AB-9963-4233-AE73-8909856EDD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1780E317-287F-4CEE-B39D-68875C9E1F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B352592A-8367-4867-AA01-8BF343BE0E8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9AFBBB64-E0AB-4495-AFD5-5AE7BFD03F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FAB41AA3-83D8-44BF-8021-1EBF43B7B0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07A41C93-E559-4B10-BE3F-07073317FF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257977F1-CD86-4855-BE17-6BB8DE3455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531BDD51-9FB1-4E1B-8E01-CD0AF14E91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C540740B-363D-44E6-97B5-9B5C7D2DCA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27B84382-2FF2-4A10-B66D-2E1DE7F101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46F4CECC-DD79-41AF-BC05-5FE5D89A5B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B02CBCF1-BDB1-4978-8478-8AB1099DF7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EDCDE856-B991-484D-B16E-1A48FE9871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B729FA5C-856D-4CDF-A818-A5C2898251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D40008AD-85B7-40CE-A31B-DFD06BB115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2F29496F-B075-4D8B-A0A7-055D6B976B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53DFFE81-87A7-4278-9D4F-F4067C607D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F7A20066-CA20-4B1D-9509-0676D8922A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7635634A-0393-43E5-AFD7-E51CF7318F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CD74E4F8-DB54-44C1-B4E4-A21C2DD0A6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A8ECECF0-40AE-40A3-8B60-358D75D30CE1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C30B77CB-842E-422F-AEED-171AB6F97B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70C793A3-4126-4BD1-8DFA-D0308E0AA6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46828A60-FAA8-4DF2-B44B-7E65C43F95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AD155D14-20C9-46A1-8FE8-5DBC88D13B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329CE14E-6BD9-4851-B857-AE265952CC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7C1C2522-8E7A-45C3-B592-91ABA1489C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DB3C280F-6447-4E5F-8091-4C81E8296C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A1ECAFCC-E0E0-4AE8-83DC-F0A34CA678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61E3B4BA-8B28-4DDE-BB29-54AC8ABD5730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7AA947FD-39B5-4E14-A683-34B2397723B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5C426763-9764-441F-88C9-365D89F2D2E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26AD3C18-6984-450D-A293-88506B717E3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8076AFA5-E585-43D1-83CE-8E01BF4A152C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9CF90AC7-1E9C-4D53-88F1-31226A282471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3A22E490-9C7C-42AF-9DCF-35A672B61713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A440E233-0A16-462B-9B33-173B1954EF1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223BBED7-2A40-4988-BFE8-7EC862789317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85038D5A-3F4B-470B-9DB9-53283F11BDD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90E3689D-B8FC-4DE3-987E-094ED4DBEC0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2EF0A8C5-FB7E-4E92-811C-E3BC8029B8BE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1CE41885-EB39-484F-A2BD-D86ABBE981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6B7DF1F6-B7C5-4C20-8D7F-CC17D8AC0F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AFA1CEA4-5E96-479C-A466-38C8C45B02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3C623ECF-370D-481D-9635-A445249E81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E6DE66F1-27CE-47B3-B23E-342E9771A5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1A4E4CD4-51A5-4331-9859-11D64F4697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42B5F063-085F-48DD-B252-C88ABB17AD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6B77E602-D369-470D-9143-A3DD1AABAB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87C2C25E-B400-4838-B3C3-C15DBBE74D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C695FCD5-E95F-4BA2-974B-E9C12A8E91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34A40DCF-EF1B-4BB8-8047-E265F2E3D9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A31FF78C-A9FC-4647-974E-FD9E949180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E5654414-05C9-454D-AA84-D61A32DB9C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4145875C-6708-4EFD-8B23-18A294FB4B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F385E6DE-739B-4A12-B6EC-642AC19656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7CF363E0-E2C1-4604-A90A-E336030085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C22A9A05-862C-4A1D-95AF-FFB5D8BB03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7CADEF43-7EA4-41CE-9634-FF3B3DF909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D7913D8F-95C2-4D8D-9CAC-DADA3501AA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29F8C029-5EC6-4BC7-9EC0-3A0BF7FE34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606C821F-FC39-4219-ACF9-C57F0580CC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2983976C-E7D4-4123-BB3F-DD9006819E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A7299BE1-4EA8-48D7-96AE-9E77A581CC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FFB9FA0D-C207-49D1-9BC4-584F6EA2B3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D26A38D2-FA5C-48F4-96E6-691291B04E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AE93D290-70C4-4F84-AE47-AC20094833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E96E0014-7B7E-4547-A6F2-E1883F38F0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BC7BC832-F049-4EDE-8B7C-20C46C89E8CC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0CABCB1C-0461-4DD5-AAFF-C37EA5A044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A78762F3-BEE7-4B84-8318-5885BC3771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4DDF5BDB-E789-4160-A38A-0A8F48257E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7BAEEEFF-745A-4FF2-8ECC-ED5535998B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A1DC03AC-F45A-4E2B-9F81-912AB73091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6CF23B73-FA4E-496D-BDFC-5A47528D98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4317FA1B-1509-42A4-9DE7-55547F8A5E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CC8ED71A-D52F-42BB-B8CA-1B85387A1E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7875FC83-BC63-4801-A8C2-9CA87861FF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06FD096E-013D-4D25-A39F-226AF6233C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8CCBC574-2C43-4E37-9E6F-62F2C701CF77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7407A349-6500-459B-95F9-663496C5146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CF411467-FCBE-499B-9CB7-68C86ABD92B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872334F5-E102-44B3-8849-E58B7A49282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C7A72FBB-3825-4883-9ED1-963563435AC4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F9CE1A3C-D03A-4C61-A4FC-F08380337AD2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42C0B9F6-7DA5-4F82-BCB5-7A207255143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A2DBF8C8-7A47-49C5-915C-9CC586DC361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E3FCDFD6-64D3-47B9-B0EA-BA7FE0538D0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6D63C2FD-5C92-4E5B-9686-C6CAD1DF9CF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1FD65C1B-8948-4EFC-829D-19C34C7311C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D6464B8F-10BA-47F7-AD95-C4C704310B53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4C9F2DBC-B33B-446A-8147-F941F54CA8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46B34C21-54BD-4B4E-B5C1-6519998906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34CED258-52ED-4EAE-BC1E-D34F587133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4ABA45A5-B62D-474C-BE5A-B929BE5809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AAE19B26-D299-46C1-9C1C-EE9DD7DF75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6886466B-A17D-44BF-8FF6-1DB5E7CF81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44204727-D75E-46AC-97BE-CC1D294A26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E7E1F5A8-398F-49CD-BA90-DD4FF55588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7A8139E7-AB38-49DC-AEB7-C448E1BBEB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871E2187-BA22-49F9-8372-DE4F118983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B69EA0C5-0AB5-4BA2-8A33-114945D934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2175560B-EAF8-4DB2-9D98-55467AFDB3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5FD31547-3056-40D0-8868-B1AD1308DF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3FF0E1BF-689A-4DA1-A05E-2EFA265E13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832BC6C9-3394-4FAE-B579-91FA009EB9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679E0320-B03D-41F8-85CC-9E4755237B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935C8193-78E0-4D1D-BC37-207303E97B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8730C0A1-180B-41D3-828B-3CF550C01A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A7939A43-C9C2-4ADE-9004-F7DFC5A067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1944D6B8-F0BB-4CDD-B8D1-006BFD2A91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F9C013E1-D947-4985-9D69-A191F97867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2AF69545-B597-4991-A13E-28FF5BE150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11A62D04-A57E-423D-B293-011E185DC4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6BE6EAEB-F5E4-43AF-828E-E59501663F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25D7A826-4A49-4387-B6B6-5F0F960E7B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B93B6E73-D7EA-4EB9-9CB7-464EAFCD49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092A2E62-06DA-42E2-B463-F80931CD0E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F27FFE4C-6A52-40D9-B5B1-D42B8FAF7A3B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8203C41F-8823-4392-A0B2-3A60C57596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F13E2433-8D54-4848-8754-96161F887F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83F841CE-4A93-49CB-A82D-E07356F67B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EC871BB3-0B71-4014-A49A-433310A3EA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D0464F11-1F09-4B75-A3D8-7AE706DCE4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94AAC0A7-64AB-4F13-8A74-509820C9EF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106D36CE-CE69-4D67-B08E-E5F6CD8ED0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900CB0F3-BB38-45F8-83D6-D94F690B17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967CBE54-A9CA-4943-B7AA-2A075108C9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804882D6-684C-4DD6-BCE6-2AEE06CDB7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037A82C8-3012-4C68-B04C-7F309BE0E324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0E121F10-5F33-459B-A76A-DC641CC017DA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519F850F-180E-4402-A945-9B60B3CDFBA5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81265366-3F43-476B-8BE1-E0D453212A8F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1B9F9A5A-2007-418D-98A6-79F6E1BCF0A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DF72234D-3335-40AA-BD2E-FFCB35E67BD6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9D8AFBC8-26DE-480B-83DA-64849D52939C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31BBD9DA-5A8D-4A8F-9B28-EB20A67D908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AC96C411-3B77-425F-959B-89C65359915B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05E3923E-6E18-43C6-91B4-F1B97685966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0F343240-A0E8-43BC-9DE8-1C34D6788C8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1083E3A4-19CD-41FB-8D64-E3BB0C664D46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1CE4802B-7FBD-46FE-9CBF-2C6A57B979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5983EFAA-66E3-422D-9A9F-3BD24F9C45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FFFBC84A-4850-4A92-A2E5-BD45B75532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9FBBA395-EC33-491D-A618-419DBE3B0F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E8485FAB-FC09-45C8-9D9A-F7CD4089DF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722274F6-EFF0-472A-8330-CF0014DACE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7727F97D-6227-489D-AF00-AA6A577627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52009D2F-9883-4A22-9756-552258CB10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EFD176B8-61B8-45A0-9FF2-52C9723D36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7671FCED-1C04-46BF-A5A5-FB0882F581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B2DB032E-1E5B-46CC-9530-15BA8DBEDA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FA89B56E-975E-4AC8-9E20-D120B93429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2F274F89-1660-401C-8A70-209B3D12C1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20404324-D01A-4845-9D22-1B83319901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BAF39116-BC6D-492B-B81E-F162E0334F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E0E63FB9-8F2E-4FB8-B5DF-8BB225D042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7A0A89A9-45DB-4DCC-98DB-848545E4A2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15ACB424-FAC9-417C-94B8-8CAFE9C5E4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BDAA7FBA-BE2D-4D4A-B0BB-4D943EFB3E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A660287E-113B-468B-BCE6-E63F7C2848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2FE9D146-A4A5-45FD-9F7B-E418C19FB7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A0B50AC8-4DF2-4F6B-8000-594F7E845F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1E893344-625B-4427-B6D5-ED7DB79B61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74030506-CE59-4718-8F9B-04E9739BF2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729BCEE6-C94B-42C1-AB8C-F4A065186F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CA02C4CF-4F50-4014-B398-420F38AFDE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C3583C6B-16B3-466D-B283-7F002305FB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762A12AB-6D6C-4506-8B45-A4786B330DA2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41907399-2A62-4097-BD01-61CD3496B0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D3C69C5C-09F5-4CCD-8249-AA7E6971B3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8D497622-E5C0-40B8-A525-719DEEF771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F237B391-C1D7-4A0C-8756-7CB3334C1D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7EE170CA-059D-461A-9FAB-6920F97F62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6F8F8A4F-11DD-41CB-9182-D642FA69AF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BE97BFE2-A49A-4B6D-846B-6F2700238C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D3360717-9A9D-408B-86C1-A98C01F82D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8AC4C5D6-1131-48FB-BA1F-11C50F4F70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D5E8D24D-4A85-40B6-9CDD-E04B849E78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0C962E9F-3FB7-4729-A82E-AC96EEADCD43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815A62F8-C4B2-40B4-96AA-72A68137F9D6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63A6988E-C693-4E7E-8ED6-C48B3047BFC2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4C9A58D0-577B-4421-8195-4FFC988CAE9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A0C9DF05-9B3E-4AD7-8146-4FB243E6A515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8714B2CB-D9AD-4151-90C8-6072620D2E1C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0F623A71-3EC6-4456-8734-B41B885643BB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27A12897-325F-4E80-810D-3F571CF38B7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DD81F55F-DE3F-4D07-A0BA-0C6E38CF5982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D74BB59C-B72B-48C0-A117-98FB310300A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98A38D8E-2881-468D-B3B9-E9F4AEC7BA6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D4845FC5-0154-4A17-B23F-AF3FB3BD0F67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C25009D2-82D5-466A-893F-FD726DB60F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324249C8-7860-466C-B94E-86B5FAB941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48338E12-772B-4F5F-8370-2F372A4D28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E771C2C8-49F4-437E-B1C0-5BCE9A5579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2F7D1B8E-C9E2-487B-B80D-F9AC15D1C3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F768814B-DB78-44CA-BB35-2714F73B16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57D75354-7A94-4D5F-B157-E35859C0D3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EA90EE11-5D08-4CBB-9AF2-6CE25F99FC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1D7E4662-96C8-4275-BE08-6A97E77846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8FA75F69-F278-46FE-BBE2-847C503B30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1E507672-47E8-40EB-81A9-215DE66183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2194F52E-A635-4229-906C-48B3894EB1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2752778B-92A7-4FC2-B75D-8919E82900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5529456D-8675-4389-8659-4318047B8B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7D595AE5-4DDA-4B2C-B84D-C4A6A9F9C7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E5A1CDE9-C601-40F5-8461-72ECF03B24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83EB828B-872B-4236-A371-322FF18029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B149D16A-7406-47C7-8F6E-14BC7A171D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F6B6CDDC-C048-42C0-B748-7196CE499C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AD80DEB6-FF6B-42B9-B256-0AA364A84A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BE11BE7A-710D-42F0-9323-694FB15CA4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F2F058B5-FB60-44D3-A591-DADB133063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E298CBE2-555D-4679-8A07-39FDB12C02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67E261C6-80E6-4352-AA85-FD05B925BA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31E6264F-C169-45A2-83C8-A6DB7FF758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65E05111-F6CD-488E-8BC4-9868AC3FDF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DE85AF32-DFA4-4C8D-8E75-C9437F99E6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48A2F20B-A3C3-48EF-A248-9A3398DAEF8E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B7E63637-B9C7-48EB-97F6-B54C03C150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593CEB35-227E-4D57-9790-074515AF74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FB2CCDB8-9758-46B5-BF24-A445FFCBB9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66D2361A-DBDE-4ED4-BB19-73558084A8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FCEB12E2-640F-4ABC-A5A9-7423147AA3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07C7E6EB-01E8-4F14-AB0C-51C5ED6197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7B9B32DA-1E0E-481B-B544-CB8AFC85AE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B6FF93EA-E258-46DE-81F9-48211B3BE6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D0E5934E-8B92-43E2-8C11-DABC5C1072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A71AB2D3-FD4D-4873-BEDF-599807CA22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EF2670FC-BBAD-49FF-8B3B-A173E944F33A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390C14FB-DDEB-42EB-83E3-E18FE0BDDA54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2906DDEA-60AE-4979-9B46-EC49A595AB6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B33D30D1-074B-4F26-B662-8E0A954D3404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A91D629D-D19E-453F-9E35-36A2DC647D82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B84E47C1-BA5F-4179-A0B5-790D71EA2C79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E2E388D9-170F-4BE9-9B54-15EDAB3CFB1F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7A0838E9-B445-4946-B30A-22CF56A0DAA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F54209F4-D543-4C23-A577-EA82CCE5DFC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232147A0-F4B9-4E21-9F0E-D1F1C55B8B9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0D292439-D1BC-4F37-953D-1971CC2640F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4C803A03-7226-4DD0-97A9-A7DED6EFBEFB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97499362-F675-4015-B5D2-F14BD6CFD8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542AC933-1A17-4A9B-882E-E83DB0CB7F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2AD6BE90-DAEA-47B9-9BFC-2F19354151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FDB7EDD7-7730-49CC-A4EE-41F63AC4F7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BCF31E05-C817-4F50-9050-A9DD8531E0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E0411BFA-B381-41D7-90DA-84CD38EF2A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64087B35-9FE7-4660-A96F-0C39492CB2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BF15C013-72C5-4E74-94F4-EECFE02641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ECA8522F-D45B-472C-A2E9-E936D34578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AC82E9D5-8F40-4AC1-BF40-C238F93E2B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D732CE2B-2769-4A09-B714-A29515010C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9ECF61F7-5BBB-4701-A804-3C29BC185C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92DFD997-D357-41B9-BE23-3179BEC50B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DF218FBC-531E-48D9-8E19-9EE40EFDBA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F3F5E4C2-67A0-425E-8518-008123ED09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1AFAC6D3-27FC-44DD-88BA-8AA43684AE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9D880E88-C1B7-4AA9-B6C6-02D104CB23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5B1C85A0-DA9A-4786-B65C-BC34727009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47C5D5D2-030F-4D18-B393-EF786381BE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E56C71FC-3260-4431-9C4C-184BDF7558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CB79527E-9FFA-40E1-B142-BCD4B660C4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2B773697-99A4-4C78-A2D5-BBDDC77DFD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7B50EB15-665F-47DE-8BDE-6FE2032EF9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1E1B49BF-1657-4D95-9B09-D1D3AE55AC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266E3C15-BF4D-4080-B93A-4CEDD58379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B6532A80-342E-4002-9A41-8E58F421EB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21142213-F6AB-4F5B-9CE0-68AABE402D2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B28CEEBD-0024-41CC-8C0F-754B63183B1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CD7C63F2-3299-40D8-8423-113BF6BEB72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D22D0407-AA6C-4444-A0EA-38D48BAF631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C9A8D529-5493-49D4-9B62-42A43158317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92B99528-3950-49A1-99EA-B821A55EC2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4201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762" name="Group 2">
            <a:extLst>
              <a:ext uri="{FF2B5EF4-FFF2-40B4-BE49-F238E27FC236}">
                <a16:creationId xmlns:a16="http://schemas.microsoft.com/office/drawing/2014/main" id="{70AD3072-0091-4BBE-9BFC-F8A0ED88720F}"/>
              </a:ext>
            </a:extLst>
          </p:cNvPr>
          <p:cNvGrpSpPr>
            <a:grpSpLocks/>
          </p:cNvGrpSpPr>
          <p:nvPr/>
        </p:nvGrpSpPr>
        <p:grpSpPr bwMode="auto">
          <a:xfrm>
            <a:off x="1642268" y="149225"/>
            <a:ext cx="8907463" cy="5334000"/>
            <a:chOff x="314" y="480"/>
            <a:chExt cx="5611" cy="3360"/>
          </a:xfrm>
        </p:grpSpPr>
        <p:sp>
          <p:nvSpPr>
            <p:cNvPr id="245763" name="Rectangle 3">
              <a:extLst>
                <a:ext uri="{FF2B5EF4-FFF2-40B4-BE49-F238E27FC236}">
                  <a16:creationId xmlns:a16="http://schemas.microsoft.com/office/drawing/2014/main" id="{D7399AE1-A012-4C84-9344-AC6E71C8B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480"/>
              <a:ext cx="5568" cy="336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764" name="Line 4">
              <a:extLst>
                <a:ext uri="{FF2B5EF4-FFF2-40B4-BE49-F238E27FC236}">
                  <a16:creationId xmlns:a16="http://schemas.microsoft.com/office/drawing/2014/main" id="{8984FC17-489D-44FF-B717-F48327778E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765" name="Line 5">
              <a:extLst>
                <a:ext uri="{FF2B5EF4-FFF2-40B4-BE49-F238E27FC236}">
                  <a16:creationId xmlns:a16="http://schemas.microsoft.com/office/drawing/2014/main" id="{94E8AA7F-6B2E-4A13-8D71-B5A0A81571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6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766" name="Line 6">
              <a:extLst>
                <a:ext uri="{FF2B5EF4-FFF2-40B4-BE49-F238E27FC236}">
                  <a16:creationId xmlns:a16="http://schemas.microsoft.com/office/drawing/2014/main" id="{EAABF6B0-5CDE-4468-9D28-E441B0BFFE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767" name="Line 7">
              <a:extLst>
                <a:ext uri="{FF2B5EF4-FFF2-40B4-BE49-F238E27FC236}">
                  <a16:creationId xmlns:a16="http://schemas.microsoft.com/office/drawing/2014/main" id="{589AAB51-653C-48D6-8D40-529F7FEC09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768" name="Line 8">
              <a:extLst>
                <a:ext uri="{FF2B5EF4-FFF2-40B4-BE49-F238E27FC236}">
                  <a16:creationId xmlns:a16="http://schemas.microsoft.com/office/drawing/2014/main" id="{FEB42929-EFF7-40D9-BD66-064D8AB905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769" name="Line 9">
              <a:extLst>
                <a:ext uri="{FF2B5EF4-FFF2-40B4-BE49-F238E27FC236}">
                  <a16:creationId xmlns:a16="http://schemas.microsoft.com/office/drawing/2014/main" id="{93787D91-423B-4781-B4B9-FCEE56AE2D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770" name="Line 10">
              <a:extLst>
                <a:ext uri="{FF2B5EF4-FFF2-40B4-BE49-F238E27FC236}">
                  <a16:creationId xmlns:a16="http://schemas.microsoft.com/office/drawing/2014/main" id="{2D578844-D1F0-4E74-9022-A21C901777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771" name="Line 11">
              <a:extLst>
                <a:ext uri="{FF2B5EF4-FFF2-40B4-BE49-F238E27FC236}">
                  <a16:creationId xmlns:a16="http://schemas.microsoft.com/office/drawing/2014/main" id="{0139E8B4-C72C-4159-96D7-838CF33EFA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772" name="Line 12">
              <a:extLst>
                <a:ext uri="{FF2B5EF4-FFF2-40B4-BE49-F238E27FC236}">
                  <a16:creationId xmlns:a16="http://schemas.microsoft.com/office/drawing/2014/main" id="{3ED028B5-7A06-473F-9F89-4ED7E5A829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773" name="Line 13">
              <a:extLst>
                <a:ext uri="{FF2B5EF4-FFF2-40B4-BE49-F238E27FC236}">
                  <a16:creationId xmlns:a16="http://schemas.microsoft.com/office/drawing/2014/main" id="{C3A1968E-F897-4EEC-A2AC-3A2B52CB6B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774" name="Line 14">
              <a:extLst>
                <a:ext uri="{FF2B5EF4-FFF2-40B4-BE49-F238E27FC236}">
                  <a16:creationId xmlns:a16="http://schemas.microsoft.com/office/drawing/2014/main" id="{17196E3D-9D26-456F-BB94-038246193F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775" name="Line 15">
              <a:extLst>
                <a:ext uri="{FF2B5EF4-FFF2-40B4-BE49-F238E27FC236}">
                  <a16:creationId xmlns:a16="http://schemas.microsoft.com/office/drawing/2014/main" id="{3DC1467E-21E1-41C0-8544-33A05CAE32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776" name="Line 16">
              <a:extLst>
                <a:ext uri="{FF2B5EF4-FFF2-40B4-BE49-F238E27FC236}">
                  <a16:creationId xmlns:a16="http://schemas.microsoft.com/office/drawing/2014/main" id="{C4DECB90-4E10-41FD-9145-3C4421A8D7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777" name="Line 17">
              <a:extLst>
                <a:ext uri="{FF2B5EF4-FFF2-40B4-BE49-F238E27FC236}">
                  <a16:creationId xmlns:a16="http://schemas.microsoft.com/office/drawing/2014/main" id="{E816ED7D-AC6F-4570-84FD-1E8BC6E57A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778" name="Line 18">
              <a:extLst>
                <a:ext uri="{FF2B5EF4-FFF2-40B4-BE49-F238E27FC236}">
                  <a16:creationId xmlns:a16="http://schemas.microsoft.com/office/drawing/2014/main" id="{512E9348-8F23-433F-9E81-2B967143A9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779" name="Line 19">
              <a:extLst>
                <a:ext uri="{FF2B5EF4-FFF2-40B4-BE49-F238E27FC236}">
                  <a16:creationId xmlns:a16="http://schemas.microsoft.com/office/drawing/2014/main" id="{5DFDC1D0-1A5A-4250-A0A8-203CD2AF76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780" name="Line 20">
              <a:extLst>
                <a:ext uri="{FF2B5EF4-FFF2-40B4-BE49-F238E27FC236}">
                  <a16:creationId xmlns:a16="http://schemas.microsoft.com/office/drawing/2014/main" id="{1A264A3B-E5AA-47E2-9DAD-A52D0BF408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781" name="Line 21">
              <a:extLst>
                <a:ext uri="{FF2B5EF4-FFF2-40B4-BE49-F238E27FC236}">
                  <a16:creationId xmlns:a16="http://schemas.microsoft.com/office/drawing/2014/main" id="{F0A07B7E-DC1F-410E-8480-4261201B94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782" name="Line 22">
              <a:extLst>
                <a:ext uri="{FF2B5EF4-FFF2-40B4-BE49-F238E27FC236}">
                  <a16:creationId xmlns:a16="http://schemas.microsoft.com/office/drawing/2014/main" id="{C5C55294-858A-4D4A-8CDB-5B4F3572D3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783" name="Line 23">
              <a:extLst>
                <a:ext uri="{FF2B5EF4-FFF2-40B4-BE49-F238E27FC236}">
                  <a16:creationId xmlns:a16="http://schemas.microsoft.com/office/drawing/2014/main" id="{93FC406F-7855-4723-B819-7B60D4A2BA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784" name="Line 24">
              <a:extLst>
                <a:ext uri="{FF2B5EF4-FFF2-40B4-BE49-F238E27FC236}">
                  <a16:creationId xmlns:a16="http://schemas.microsoft.com/office/drawing/2014/main" id="{545450C3-9023-4232-B5D5-E0882350F1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785" name="Text Box 25">
              <a:extLst>
                <a:ext uri="{FF2B5EF4-FFF2-40B4-BE49-F238E27FC236}">
                  <a16:creationId xmlns:a16="http://schemas.microsoft.com/office/drawing/2014/main" id="{4029CD0F-3149-4ACA-8C91-8F564EC665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7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1</a:t>
              </a:r>
              <a:endParaRPr lang="en-GB" altLang="en-US" b="1">
                <a:latin typeface="Arial" panose="020B0604020202020204" pitchFamily="34" charset="0"/>
              </a:endParaRPr>
            </a:p>
          </p:txBody>
        </p:sp>
        <p:sp>
          <p:nvSpPr>
            <p:cNvPr id="245786" name="Text Box 26">
              <a:extLst>
                <a:ext uri="{FF2B5EF4-FFF2-40B4-BE49-F238E27FC236}">
                  <a16:creationId xmlns:a16="http://schemas.microsoft.com/office/drawing/2014/main" id="{63385E6E-B583-4689-8637-C6B4AC6E52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00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  <a:endParaRPr lang="en-GB" altLang="en-US" b="1"/>
            </a:p>
          </p:txBody>
        </p:sp>
        <p:sp>
          <p:nvSpPr>
            <p:cNvPr id="245787" name="Text Box 27">
              <a:extLst>
                <a:ext uri="{FF2B5EF4-FFF2-40B4-BE49-F238E27FC236}">
                  <a16:creationId xmlns:a16="http://schemas.microsoft.com/office/drawing/2014/main" id="{A364362F-7829-42FA-AB7A-88FA54F512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2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245788" name="Text Box 28">
              <a:extLst>
                <a:ext uri="{FF2B5EF4-FFF2-40B4-BE49-F238E27FC236}">
                  <a16:creationId xmlns:a16="http://schemas.microsoft.com/office/drawing/2014/main" id="{EC24FBE9-8F0E-4D58-852D-E97CD6A2AF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48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245789" name="Text Box 29">
              <a:extLst>
                <a:ext uri="{FF2B5EF4-FFF2-40B4-BE49-F238E27FC236}">
                  <a16:creationId xmlns:a16="http://schemas.microsoft.com/office/drawing/2014/main" id="{452280EE-1DB1-4878-B101-E0521EF96F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7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45790" name="Text Box 30">
              <a:extLst>
                <a:ext uri="{FF2B5EF4-FFF2-40B4-BE49-F238E27FC236}">
                  <a16:creationId xmlns:a16="http://schemas.microsoft.com/office/drawing/2014/main" id="{DFCB11B7-30EF-4E8A-BFB7-482B89C14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9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6</a:t>
              </a:r>
            </a:p>
          </p:txBody>
        </p:sp>
        <p:sp>
          <p:nvSpPr>
            <p:cNvPr id="245791" name="Text Box 31">
              <a:extLst>
                <a:ext uri="{FF2B5EF4-FFF2-40B4-BE49-F238E27FC236}">
                  <a16:creationId xmlns:a16="http://schemas.microsoft.com/office/drawing/2014/main" id="{25BADFE0-BA43-4839-9B23-C88AF8E3B6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220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7</a:t>
              </a:r>
            </a:p>
          </p:txBody>
        </p:sp>
        <p:sp>
          <p:nvSpPr>
            <p:cNvPr id="245792" name="Text Box 32">
              <a:extLst>
                <a:ext uri="{FF2B5EF4-FFF2-40B4-BE49-F238E27FC236}">
                  <a16:creationId xmlns:a16="http://schemas.microsoft.com/office/drawing/2014/main" id="{46F7AD40-025C-47E7-A8BF-06A32C2B3D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24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8</a:t>
              </a:r>
            </a:p>
          </p:txBody>
        </p:sp>
        <p:sp>
          <p:nvSpPr>
            <p:cNvPr id="245793" name="Text Box 33">
              <a:extLst>
                <a:ext uri="{FF2B5EF4-FFF2-40B4-BE49-F238E27FC236}">
                  <a16:creationId xmlns:a16="http://schemas.microsoft.com/office/drawing/2014/main" id="{C9375BA0-5E9B-450B-A042-91AAF593ED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268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9</a:t>
              </a:r>
            </a:p>
          </p:txBody>
        </p:sp>
        <p:sp>
          <p:nvSpPr>
            <p:cNvPr id="245794" name="Text Box 34">
              <a:extLst>
                <a:ext uri="{FF2B5EF4-FFF2-40B4-BE49-F238E27FC236}">
                  <a16:creationId xmlns:a16="http://schemas.microsoft.com/office/drawing/2014/main" id="{4BE42DD8-FDB3-4D5F-A0A6-4368249DBB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" y="2928"/>
              <a:ext cx="22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10</a:t>
              </a:r>
            </a:p>
          </p:txBody>
        </p:sp>
        <p:sp>
          <p:nvSpPr>
            <p:cNvPr id="245795" name="Text Box 35">
              <a:extLst>
                <a:ext uri="{FF2B5EF4-FFF2-40B4-BE49-F238E27FC236}">
                  <a16:creationId xmlns:a16="http://schemas.microsoft.com/office/drawing/2014/main" id="{1EE522B7-51B1-459E-A429-9139422DBC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3187"/>
              <a:ext cx="143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I</a:t>
              </a:r>
            </a:p>
          </p:txBody>
        </p:sp>
        <p:sp>
          <p:nvSpPr>
            <p:cNvPr id="245796" name="Text Box 36">
              <a:extLst>
                <a:ext uri="{FF2B5EF4-FFF2-40B4-BE49-F238E27FC236}">
                  <a16:creationId xmlns:a16="http://schemas.microsoft.com/office/drawing/2014/main" id="{993EB5CB-9CBD-442A-9C9C-0B99462DC7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3415"/>
              <a:ext cx="17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II</a:t>
              </a:r>
            </a:p>
          </p:txBody>
        </p:sp>
        <p:sp>
          <p:nvSpPr>
            <p:cNvPr id="245797" name="Text Box 37">
              <a:extLst>
                <a:ext uri="{FF2B5EF4-FFF2-40B4-BE49-F238E27FC236}">
                  <a16:creationId xmlns:a16="http://schemas.microsoft.com/office/drawing/2014/main" id="{49CF26D0-4567-4328-9C75-166C4992BD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6" y="528"/>
              <a:ext cx="25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Gp</a:t>
              </a:r>
            </a:p>
          </p:txBody>
        </p:sp>
        <p:sp>
          <p:nvSpPr>
            <p:cNvPr id="245798" name="Text Box 38">
              <a:extLst>
                <a:ext uri="{FF2B5EF4-FFF2-40B4-BE49-F238E27FC236}">
                  <a16:creationId xmlns:a16="http://schemas.microsoft.com/office/drawing/2014/main" id="{ED1DAFD4-9F30-4EA7-A62B-606B0A3DA9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76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5799" name="Text Box 39">
              <a:extLst>
                <a:ext uri="{FF2B5EF4-FFF2-40B4-BE49-F238E27FC236}">
                  <a16:creationId xmlns:a16="http://schemas.microsoft.com/office/drawing/2014/main" id="{E815719F-D4DF-42EB-B2B8-30438F8501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00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5800" name="Text Box 40">
              <a:extLst>
                <a:ext uri="{FF2B5EF4-FFF2-40B4-BE49-F238E27FC236}">
                  <a16:creationId xmlns:a16="http://schemas.microsoft.com/office/drawing/2014/main" id="{2C6215EC-4A89-4530-A444-69E7C54BC6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24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5801" name="Text Box 41">
              <a:extLst>
                <a:ext uri="{FF2B5EF4-FFF2-40B4-BE49-F238E27FC236}">
                  <a16:creationId xmlns:a16="http://schemas.microsoft.com/office/drawing/2014/main" id="{BE28FF4C-071C-408C-AFFD-47495A9B4F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48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5802" name="Text Box 42">
              <a:extLst>
                <a:ext uri="{FF2B5EF4-FFF2-40B4-BE49-F238E27FC236}">
                  <a16:creationId xmlns:a16="http://schemas.microsoft.com/office/drawing/2014/main" id="{28AB6A36-4A6E-457D-AF8B-A3DAD1B518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72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  <a:endParaRPr lang="en-GB" altLang="en-US" b="1"/>
            </a:p>
          </p:txBody>
        </p:sp>
        <p:sp>
          <p:nvSpPr>
            <p:cNvPr id="245803" name="Text Box 43">
              <a:extLst>
                <a:ext uri="{FF2B5EF4-FFF2-40B4-BE49-F238E27FC236}">
                  <a16:creationId xmlns:a16="http://schemas.microsoft.com/office/drawing/2014/main" id="{DD1D2433-3F73-4E8B-8FAD-473801D777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96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5804" name="Text Box 44">
              <a:extLst>
                <a:ext uri="{FF2B5EF4-FFF2-40B4-BE49-F238E27FC236}">
                  <a16:creationId xmlns:a16="http://schemas.microsoft.com/office/drawing/2014/main" id="{FD3D9330-CCED-405D-97A9-19AC5BA4FE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20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5805" name="Text Box 45">
              <a:extLst>
                <a:ext uri="{FF2B5EF4-FFF2-40B4-BE49-F238E27FC236}">
                  <a16:creationId xmlns:a16="http://schemas.microsoft.com/office/drawing/2014/main" id="{A01EB703-4422-442B-9D24-D5158B8FBB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44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5806" name="Text Box 46">
              <a:extLst>
                <a:ext uri="{FF2B5EF4-FFF2-40B4-BE49-F238E27FC236}">
                  <a16:creationId xmlns:a16="http://schemas.microsoft.com/office/drawing/2014/main" id="{E3A1030F-54B9-46C7-956D-E5EDD116C9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68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5807" name="Text Box 47">
              <a:extLst>
                <a:ext uri="{FF2B5EF4-FFF2-40B4-BE49-F238E27FC236}">
                  <a16:creationId xmlns:a16="http://schemas.microsoft.com/office/drawing/2014/main" id="{93B7333D-B4C8-4E10-BD31-CE584EF122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92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5808" name="Text Box 48">
              <a:extLst>
                <a:ext uri="{FF2B5EF4-FFF2-40B4-BE49-F238E27FC236}">
                  <a16:creationId xmlns:a16="http://schemas.microsoft.com/office/drawing/2014/main" id="{62466006-57D9-4EB2-89A3-755D8B587B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3187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5809" name="Text Box 49">
              <a:extLst>
                <a:ext uri="{FF2B5EF4-FFF2-40B4-BE49-F238E27FC236}">
                  <a16:creationId xmlns:a16="http://schemas.microsoft.com/office/drawing/2014/main" id="{D47CE9BE-7FC2-4DB1-9D22-61DFB589BE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3415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5810" name="Text Box 50">
              <a:extLst>
                <a:ext uri="{FF2B5EF4-FFF2-40B4-BE49-F238E27FC236}">
                  <a16:creationId xmlns:a16="http://schemas.microsoft.com/office/drawing/2014/main" id="{44E6087A-DFBB-4D46-93AC-4B59430017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528"/>
              <a:ext cx="244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Rh</a:t>
              </a:r>
            </a:p>
          </p:txBody>
        </p:sp>
        <p:sp>
          <p:nvSpPr>
            <p:cNvPr id="245811" name="Text Box 51">
              <a:extLst>
                <a:ext uri="{FF2B5EF4-FFF2-40B4-BE49-F238E27FC236}">
                  <a16:creationId xmlns:a16="http://schemas.microsoft.com/office/drawing/2014/main" id="{28F9B24F-7FA6-424E-927B-3A98E59FD6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4" y="528"/>
              <a:ext cx="233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P1</a:t>
              </a:r>
            </a:p>
          </p:txBody>
        </p:sp>
        <p:sp>
          <p:nvSpPr>
            <p:cNvPr id="245812" name="Text Box 52">
              <a:extLst>
                <a:ext uri="{FF2B5EF4-FFF2-40B4-BE49-F238E27FC236}">
                  <a16:creationId xmlns:a16="http://schemas.microsoft.com/office/drawing/2014/main" id="{CBDDF8DA-20BE-4802-A532-77F94E4B61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4" y="528"/>
              <a:ext cx="27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Lu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5813" name="Text Box 53">
              <a:extLst>
                <a:ext uri="{FF2B5EF4-FFF2-40B4-BE49-F238E27FC236}">
                  <a16:creationId xmlns:a16="http://schemas.microsoft.com/office/drawing/2014/main" id="{90C5EE43-0514-4ECD-82C9-744FBAD268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4" y="528"/>
              <a:ext cx="273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Lu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5814" name="Text Box 54">
              <a:extLst>
                <a:ext uri="{FF2B5EF4-FFF2-40B4-BE49-F238E27FC236}">
                  <a16:creationId xmlns:a16="http://schemas.microsoft.com/office/drawing/2014/main" id="{4D42C296-A9AC-472B-B3DA-317AC1A7ED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2" y="528"/>
              <a:ext cx="185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</a:t>
              </a:r>
            </a:p>
          </p:txBody>
        </p:sp>
        <p:sp>
          <p:nvSpPr>
            <p:cNvPr id="245815" name="Text Box 55">
              <a:extLst>
                <a:ext uri="{FF2B5EF4-FFF2-40B4-BE49-F238E27FC236}">
                  <a16:creationId xmlns:a16="http://schemas.microsoft.com/office/drawing/2014/main" id="{6CDA1754-BACD-48EF-8E7B-2CBF39B09F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5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</a:t>
              </a:r>
            </a:p>
          </p:txBody>
        </p:sp>
        <p:sp>
          <p:nvSpPr>
            <p:cNvPr id="245816" name="Text Box 56">
              <a:extLst>
                <a:ext uri="{FF2B5EF4-FFF2-40B4-BE49-F238E27FC236}">
                  <a16:creationId xmlns:a16="http://schemas.microsoft.com/office/drawing/2014/main" id="{30A7565C-C5C1-45F8-A8C6-A6C7BED88F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4" y="528"/>
              <a:ext cx="28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Kp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5817" name="Text Box 57">
              <a:extLst>
                <a:ext uri="{FF2B5EF4-FFF2-40B4-BE49-F238E27FC236}">
                  <a16:creationId xmlns:a16="http://schemas.microsoft.com/office/drawing/2014/main" id="{A2ACCF94-1E7E-4547-82A7-5443C90B8F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4" y="528"/>
              <a:ext cx="283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Kp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5818" name="Text Box 58">
              <a:extLst>
                <a:ext uri="{FF2B5EF4-FFF2-40B4-BE49-F238E27FC236}">
                  <a16:creationId xmlns:a16="http://schemas.microsoft.com/office/drawing/2014/main" id="{8BB82E60-6FBE-465D-8391-B1FC59B159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4" y="528"/>
              <a:ext cx="264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Le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5819" name="Text Box 59">
              <a:extLst>
                <a:ext uri="{FF2B5EF4-FFF2-40B4-BE49-F238E27FC236}">
                  <a16:creationId xmlns:a16="http://schemas.microsoft.com/office/drawing/2014/main" id="{FC4278C0-4B78-48F5-87F9-B5ECD4BCAE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4" y="528"/>
              <a:ext cx="267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Le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5820" name="Text Box 60">
              <a:extLst>
                <a:ext uri="{FF2B5EF4-FFF2-40B4-BE49-F238E27FC236}">
                  <a16:creationId xmlns:a16="http://schemas.microsoft.com/office/drawing/2014/main" id="{06398886-9DCE-4D3D-8CAF-E095C4096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34" y="528"/>
              <a:ext cx="258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Jk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5821" name="Text Box 61">
              <a:extLst>
                <a:ext uri="{FF2B5EF4-FFF2-40B4-BE49-F238E27FC236}">
                  <a16:creationId xmlns:a16="http://schemas.microsoft.com/office/drawing/2014/main" id="{9BD6CA68-A632-49FB-A2A3-99525FC4CF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" y="528"/>
              <a:ext cx="261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Jk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5822" name="Text Box 62">
              <a:extLst>
                <a:ext uri="{FF2B5EF4-FFF2-40B4-BE49-F238E27FC236}">
                  <a16:creationId xmlns:a16="http://schemas.microsoft.com/office/drawing/2014/main" id="{AD3300E8-4A6A-453E-8163-8C2E6CCD4D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528"/>
              <a:ext cx="29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Pap</a:t>
              </a:r>
            </a:p>
          </p:txBody>
        </p:sp>
        <p:sp>
          <p:nvSpPr>
            <p:cNvPr id="245823" name="Text Box 63">
              <a:extLst>
                <a:ext uri="{FF2B5EF4-FFF2-40B4-BE49-F238E27FC236}">
                  <a16:creationId xmlns:a16="http://schemas.microsoft.com/office/drawing/2014/main" id="{B2000DD3-600D-465F-A9F9-4F4408D5B1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528"/>
              <a:ext cx="271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IAT</a:t>
              </a:r>
            </a:p>
          </p:txBody>
        </p:sp>
        <p:sp>
          <p:nvSpPr>
            <p:cNvPr id="245824" name="Text Box 64">
              <a:extLst>
                <a:ext uri="{FF2B5EF4-FFF2-40B4-BE49-F238E27FC236}">
                  <a16:creationId xmlns:a16="http://schemas.microsoft.com/office/drawing/2014/main" id="{ED3CD2B1-0101-45C0-AAC9-170235AE7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768"/>
              <a:ext cx="37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w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5825" name="Text Box 65">
              <a:extLst>
                <a:ext uri="{FF2B5EF4-FFF2-40B4-BE49-F238E27FC236}">
                  <a16:creationId xmlns:a16="http://schemas.microsoft.com/office/drawing/2014/main" id="{F280F016-B3D6-465C-950B-424DE4E53B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1248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5826" name="Text Box 66">
              <a:extLst>
                <a:ext uri="{FF2B5EF4-FFF2-40B4-BE49-F238E27FC236}">
                  <a16:creationId xmlns:a16="http://schemas.microsoft.com/office/drawing/2014/main" id="{F02D698B-D292-462A-BD65-FE99BA349E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1008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5827" name="Text Box 67">
              <a:extLst>
                <a:ext uri="{FF2B5EF4-FFF2-40B4-BE49-F238E27FC236}">
                  <a16:creationId xmlns:a16="http://schemas.microsoft.com/office/drawing/2014/main" id="{DD51655B-AF6D-4657-9AB9-E4B0595548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1488"/>
              <a:ext cx="222" cy="1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r’r</a:t>
              </a:r>
            </a:p>
          </p:txBody>
        </p:sp>
        <p:sp>
          <p:nvSpPr>
            <p:cNvPr id="245828" name="Text Box 68">
              <a:extLst>
                <a:ext uri="{FF2B5EF4-FFF2-40B4-BE49-F238E27FC236}">
                  <a16:creationId xmlns:a16="http://schemas.microsoft.com/office/drawing/2014/main" id="{F0A49730-2ADD-4128-B651-13E40291E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1728"/>
              <a:ext cx="238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r”r</a:t>
              </a:r>
            </a:p>
          </p:txBody>
        </p:sp>
        <p:sp>
          <p:nvSpPr>
            <p:cNvPr id="245829" name="Text Box 69">
              <a:extLst>
                <a:ext uri="{FF2B5EF4-FFF2-40B4-BE49-F238E27FC236}">
                  <a16:creationId xmlns:a16="http://schemas.microsoft.com/office/drawing/2014/main" id="{AD2CCFCF-B69F-4A03-A119-D9AC141D3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1968"/>
              <a:ext cx="19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45830" name="Text Box 70">
              <a:extLst>
                <a:ext uri="{FF2B5EF4-FFF2-40B4-BE49-F238E27FC236}">
                  <a16:creationId xmlns:a16="http://schemas.microsoft.com/office/drawing/2014/main" id="{BE660496-E03A-4432-A9F9-0286A0515B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208"/>
              <a:ext cx="19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45831" name="Text Box 71">
              <a:extLst>
                <a:ext uri="{FF2B5EF4-FFF2-40B4-BE49-F238E27FC236}">
                  <a16:creationId xmlns:a16="http://schemas.microsoft.com/office/drawing/2014/main" id="{2F43CDDC-3F4E-4A74-982D-ACDC9D54B4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448"/>
              <a:ext cx="19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45832" name="Text Box 72">
              <a:extLst>
                <a:ext uri="{FF2B5EF4-FFF2-40B4-BE49-F238E27FC236}">
                  <a16:creationId xmlns:a16="http://schemas.microsoft.com/office/drawing/2014/main" id="{283B4506-A47B-403A-9961-671920686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688"/>
              <a:ext cx="19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45833" name="Text Box 73">
              <a:extLst>
                <a:ext uri="{FF2B5EF4-FFF2-40B4-BE49-F238E27FC236}">
                  <a16:creationId xmlns:a16="http://schemas.microsoft.com/office/drawing/2014/main" id="{05DD9656-35F2-4FA6-9A3E-815B0FDB7A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928"/>
              <a:ext cx="19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45834" name="Text Box 74">
              <a:extLst>
                <a:ext uri="{FF2B5EF4-FFF2-40B4-BE49-F238E27FC236}">
                  <a16:creationId xmlns:a16="http://schemas.microsoft.com/office/drawing/2014/main" id="{F74A523D-9686-4C4F-946F-CBB4D4076E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3187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5835" name="Rectangle 75">
              <a:extLst>
                <a:ext uri="{FF2B5EF4-FFF2-40B4-BE49-F238E27FC236}">
                  <a16:creationId xmlns:a16="http://schemas.microsoft.com/office/drawing/2014/main" id="{3F8AD094-68D3-40AE-9C21-EFF0217B4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" y="480"/>
              <a:ext cx="960" cy="33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alpha val="50000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836" name="Text Box 76">
              <a:extLst>
                <a:ext uri="{FF2B5EF4-FFF2-40B4-BE49-F238E27FC236}">
                  <a16:creationId xmlns:a16="http://schemas.microsoft.com/office/drawing/2014/main" id="{139824F0-56AC-4983-86BB-C543828F0A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3415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5837" name="Line 77">
              <a:extLst>
                <a:ext uri="{FF2B5EF4-FFF2-40B4-BE49-F238E27FC236}">
                  <a16:creationId xmlns:a16="http://schemas.microsoft.com/office/drawing/2014/main" id="{4EF03DF4-81C6-41E7-9F20-F9BABF4C2E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48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838" name="Line 78">
              <a:extLst>
                <a:ext uri="{FF2B5EF4-FFF2-40B4-BE49-F238E27FC236}">
                  <a16:creationId xmlns:a16="http://schemas.microsoft.com/office/drawing/2014/main" id="{BBFBE650-DCE9-4421-8535-339716C438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6" y="360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839" name="Line 79">
              <a:extLst>
                <a:ext uri="{FF2B5EF4-FFF2-40B4-BE49-F238E27FC236}">
                  <a16:creationId xmlns:a16="http://schemas.microsoft.com/office/drawing/2014/main" id="{9098BD19-523D-4F60-8293-C37ED0DB1E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840" name="Line 80">
              <a:extLst>
                <a:ext uri="{FF2B5EF4-FFF2-40B4-BE49-F238E27FC236}">
                  <a16:creationId xmlns:a16="http://schemas.microsoft.com/office/drawing/2014/main" id="{5237B2F3-2733-46D6-A674-9B61C01D9B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841" name="Line 81">
              <a:extLst>
                <a:ext uri="{FF2B5EF4-FFF2-40B4-BE49-F238E27FC236}">
                  <a16:creationId xmlns:a16="http://schemas.microsoft.com/office/drawing/2014/main" id="{FEA385D8-7980-4F3A-968D-7E7C81A953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72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842" name="Line 82">
              <a:extLst>
                <a:ext uri="{FF2B5EF4-FFF2-40B4-BE49-F238E27FC236}">
                  <a16:creationId xmlns:a16="http://schemas.microsoft.com/office/drawing/2014/main" id="{5C689A15-D8F2-4D51-8AAB-4F585BAE6D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96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843" name="Line 83">
              <a:extLst>
                <a:ext uri="{FF2B5EF4-FFF2-40B4-BE49-F238E27FC236}">
                  <a16:creationId xmlns:a16="http://schemas.microsoft.com/office/drawing/2014/main" id="{928EB0C7-5CE9-4381-B90C-5A56B21C1B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20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844" name="Line 84">
              <a:extLst>
                <a:ext uri="{FF2B5EF4-FFF2-40B4-BE49-F238E27FC236}">
                  <a16:creationId xmlns:a16="http://schemas.microsoft.com/office/drawing/2014/main" id="{042CED4B-BBE5-4545-8807-949B34759D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44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845" name="Line 85">
              <a:extLst>
                <a:ext uri="{FF2B5EF4-FFF2-40B4-BE49-F238E27FC236}">
                  <a16:creationId xmlns:a16="http://schemas.microsoft.com/office/drawing/2014/main" id="{6EBC8539-BF0E-4E36-A9D4-9EC5EFF0F1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68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846" name="Line 86">
              <a:extLst>
                <a:ext uri="{FF2B5EF4-FFF2-40B4-BE49-F238E27FC236}">
                  <a16:creationId xmlns:a16="http://schemas.microsoft.com/office/drawing/2014/main" id="{A367BBC8-39A9-40F0-ADA5-4DC2EAA347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92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847" name="Line 87">
              <a:extLst>
                <a:ext uri="{FF2B5EF4-FFF2-40B4-BE49-F238E27FC236}">
                  <a16:creationId xmlns:a16="http://schemas.microsoft.com/office/drawing/2014/main" id="{F7970CE1-621E-4EBF-8374-37E6642BF1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16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848" name="Line 88">
              <a:extLst>
                <a:ext uri="{FF2B5EF4-FFF2-40B4-BE49-F238E27FC236}">
                  <a16:creationId xmlns:a16="http://schemas.microsoft.com/office/drawing/2014/main" id="{21FEC027-3522-426A-AA49-A06BE30C8B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40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849" name="Line 89">
              <a:extLst>
                <a:ext uri="{FF2B5EF4-FFF2-40B4-BE49-F238E27FC236}">
                  <a16:creationId xmlns:a16="http://schemas.microsoft.com/office/drawing/2014/main" id="{F08ED3BB-D948-40ED-9F4F-5184C083C0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64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850" name="Line 90">
              <a:extLst>
                <a:ext uri="{FF2B5EF4-FFF2-40B4-BE49-F238E27FC236}">
                  <a16:creationId xmlns:a16="http://schemas.microsoft.com/office/drawing/2014/main" id="{1DBE0AA1-3158-4FF7-B965-A05C41F664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88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851" name="Line 91">
              <a:extLst>
                <a:ext uri="{FF2B5EF4-FFF2-40B4-BE49-F238E27FC236}">
                  <a16:creationId xmlns:a16="http://schemas.microsoft.com/office/drawing/2014/main" id="{698EE545-602E-44F4-80C9-351F44CB97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12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852" name="Line 92">
              <a:extLst>
                <a:ext uri="{FF2B5EF4-FFF2-40B4-BE49-F238E27FC236}">
                  <a16:creationId xmlns:a16="http://schemas.microsoft.com/office/drawing/2014/main" id="{7F85E20E-4A0E-4A30-9665-450972B54D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36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853" name="Text Box 93">
              <a:extLst>
                <a:ext uri="{FF2B5EF4-FFF2-40B4-BE49-F238E27FC236}">
                  <a16:creationId xmlns:a16="http://schemas.microsoft.com/office/drawing/2014/main" id="{AC5CE230-D41E-4109-9806-39099157EB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528"/>
              <a:ext cx="196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M</a:t>
              </a:r>
            </a:p>
          </p:txBody>
        </p:sp>
        <p:sp>
          <p:nvSpPr>
            <p:cNvPr id="245854" name="Text Box 94">
              <a:extLst>
                <a:ext uri="{FF2B5EF4-FFF2-40B4-BE49-F238E27FC236}">
                  <a16:creationId xmlns:a16="http://schemas.microsoft.com/office/drawing/2014/main" id="{E2D58C3E-B5D7-4C07-B6AB-8AD3E2A2AC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528"/>
              <a:ext cx="18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N</a:t>
              </a:r>
            </a:p>
          </p:txBody>
        </p:sp>
        <p:sp>
          <p:nvSpPr>
            <p:cNvPr id="245855" name="Text Box 95">
              <a:extLst>
                <a:ext uri="{FF2B5EF4-FFF2-40B4-BE49-F238E27FC236}">
                  <a16:creationId xmlns:a16="http://schemas.microsoft.com/office/drawing/2014/main" id="{510B0B7E-5A43-44C1-A6ED-1CA8339967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528"/>
              <a:ext cx="18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S</a:t>
              </a:r>
            </a:p>
          </p:txBody>
        </p:sp>
        <p:sp>
          <p:nvSpPr>
            <p:cNvPr id="245856" name="Text Box 96">
              <a:extLst>
                <a:ext uri="{FF2B5EF4-FFF2-40B4-BE49-F238E27FC236}">
                  <a16:creationId xmlns:a16="http://schemas.microsoft.com/office/drawing/2014/main" id="{F16F3962-3C86-4601-914C-9D2C29CADB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5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s</a:t>
              </a:r>
            </a:p>
          </p:txBody>
        </p:sp>
        <p:sp>
          <p:nvSpPr>
            <p:cNvPr id="245857" name="Rectangle 97">
              <a:extLst>
                <a:ext uri="{FF2B5EF4-FFF2-40B4-BE49-F238E27FC236}">
                  <a16:creationId xmlns:a16="http://schemas.microsoft.com/office/drawing/2014/main" id="{45214BC6-0F86-4040-90B0-76B3A11D6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4" y="480"/>
              <a:ext cx="480" cy="33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alpha val="50000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5858" name="Text Box 98">
              <a:extLst>
                <a:ext uri="{FF2B5EF4-FFF2-40B4-BE49-F238E27FC236}">
                  <a16:creationId xmlns:a16="http://schemas.microsoft.com/office/drawing/2014/main" id="{32D7723E-2CF0-4A8C-AF44-5FC055F0E3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54" y="528"/>
              <a:ext cx="264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Fy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5859" name="Text Box 99">
              <a:extLst>
                <a:ext uri="{FF2B5EF4-FFF2-40B4-BE49-F238E27FC236}">
                  <a16:creationId xmlns:a16="http://schemas.microsoft.com/office/drawing/2014/main" id="{2A4B4D38-CCB6-4EFF-9052-A327D3109C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94" y="528"/>
              <a:ext cx="267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Fy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5860" name="Text Box 100">
              <a:extLst>
                <a:ext uri="{FF2B5EF4-FFF2-40B4-BE49-F238E27FC236}">
                  <a16:creationId xmlns:a16="http://schemas.microsoft.com/office/drawing/2014/main" id="{59AC022B-1FCD-4424-8814-15F9A11B7E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861" name="Text Box 101">
              <a:extLst>
                <a:ext uri="{FF2B5EF4-FFF2-40B4-BE49-F238E27FC236}">
                  <a16:creationId xmlns:a16="http://schemas.microsoft.com/office/drawing/2014/main" id="{4FB83406-2FFB-4C48-9FA2-E3C7AC51F7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0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862" name="Text Box 102">
              <a:extLst>
                <a:ext uri="{FF2B5EF4-FFF2-40B4-BE49-F238E27FC236}">
                  <a16:creationId xmlns:a16="http://schemas.microsoft.com/office/drawing/2014/main" id="{B7B8F4FC-C316-4D3B-A4C9-97C406A8AD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2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863" name="Text Box 103">
              <a:extLst>
                <a:ext uri="{FF2B5EF4-FFF2-40B4-BE49-F238E27FC236}">
                  <a16:creationId xmlns:a16="http://schemas.microsoft.com/office/drawing/2014/main" id="{BCA57DBF-2B23-4ED8-A908-1D8440BAF5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864" name="Text Box 104">
              <a:extLst>
                <a:ext uri="{FF2B5EF4-FFF2-40B4-BE49-F238E27FC236}">
                  <a16:creationId xmlns:a16="http://schemas.microsoft.com/office/drawing/2014/main" id="{031645D6-44A4-4789-B626-B4B25DD381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7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865" name="Text Box 105">
              <a:extLst>
                <a:ext uri="{FF2B5EF4-FFF2-40B4-BE49-F238E27FC236}">
                  <a16:creationId xmlns:a16="http://schemas.microsoft.com/office/drawing/2014/main" id="{E5121576-BE91-48B4-BB49-5F324F09FC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866" name="Text Box 106">
              <a:extLst>
                <a:ext uri="{FF2B5EF4-FFF2-40B4-BE49-F238E27FC236}">
                  <a16:creationId xmlns:a16="http://schemas.microsoft.com/office/drawing/2014/main" id="{AF1909B3-EFFA-4810-B000-07DFE6B709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2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867" name="Text Box 107">
              <a:extLst>
                <a:ext uri="{FF2B5EF4-FFF2-40B4-BE49-F238E27FC236}">
                  <a16:creationId xmlns:a16="http://schemas.microsoft.com/office/drawing/2014/main" id="{59E29625-3878-4BE0-8857-BC7349D2CE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868" name="Text Box 108">
              <a:extLst>
                <a:ext uri="{FF2B5EF4-FFF2-40B4-BE49-F238E27FC236}">
                  <a16:creationId xmlns:a16="http://schemas.microsoft.com/office/drawing/2014/main" id="{B0681447-EFE8-4600-AA9A-82DA831B9A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869" name="Text Box 109">
              <a:extLst>
                <a:ext uri="{FF2B5EF4-FFF2-40B4-BE49-F238E27FC236}">
                  <a16:creationId xmlns:a16="http://schemas.microsoft.com/office/drawing/2014/main" id="{6E8554D2-6D93-4541-A124-831A624A5A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9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870" name="Text Box 110">
              <a:extLst>
                <a:ext uri="{FF2B5EF4-FFF2-40B4-BE49-F238E27FC236}">
                  <a16:creationId xmlns:a16="http://schemas.microsoft.com/office/drawing/2014/main" id="{89971FA5-7A95-496E-BDA9-6E138BD40E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871" name="Text Box 111">
              <a:extLst>
                <a:ext uri="{FF2B5EF4-FFF2-40B4-BE49-F238E27FC236}">
                  <a16:creationId xmlns:a16="http://schemas.microsoft.com/office/drawing/2014/main" id="{50463D1A-227B-4382-94F9-C24A6CEB0C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341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872" name="Text Box 112">
              <a:extLst>
                <a:ext uri="{FF2B5EF4-FFF2-40B4-BE49-F238E27FC236}">
                  <a16:creationId xmlns:a16="http://schemas.microsoft.com/office/drawing/2014/main" id="{ADE1AEA6-767F-4016-8FFF-E4308BFFB9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763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873" name="Text Box 113">
              <a:extLst>
                <a:ext uri="{FF2B5EF4-FFF2-40B4-BE49-F238E27FC236}">
                  <a16:creationId xmlns:a16="http://schemas.microsoft.com/office/drawing/2014/main" id="{2ACF6B48-FC8D-4349-B1EE-247860B2E2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874" name="Text Box 114">
              <a:extLst>
                <a:ext uri="{FF2B5EF4-FFF2-40B4-BE49-F238E27FC236}">
                  <a16:creationId xmlns:a16="http://schemas.microsoft.com/office/drawing/2014/main" id="{26AFC041-ACA4-4861-B1D1-157CADEEEB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875" name="Text Box 115">
              <a:extLst>
                <a:ext uri="{FF2B5EF4-FFF2-40B4-BE49-F238E27FC236}">
                  <a16:creationId xmlns:a16="http://schemas.microsoft.com/office/drawing/2014/main" id="{A8899DD8-3350-4545-8C14-12B57B32BA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876" name="Text Box 116">
              <a:extLst>
                <a:ext uri="{FF2B5EF4-FFF2-40B4-BE49-F238E27FC236}">
                  <a16:creationId xmlns:a16="http://schemas.microsoft.com/office/drawing/2014/main" id="{E10AF929-C53F-4334-909D-1723D115C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9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877" name="Text Box 117">
              <a:extLst>
                <a:ext uri="{FF2B5EF4-FFF2-40B4-BE49-F238E27FC236}">
                  <a16:creationId xmlns:a16="http://schemas.microsoft.com/office/drawing/2014/main" id="{DADD0F3C-1B9E-4015-89E9-A48EEA5F7F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7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878" name="Text Box 118">
              <a:extLst>
                <a:ext uri="{FF2B5EF4-FFF2-40B4-BE49-F238E27FC236}">
                  <a16:creationId xmlns:a16="http://schemas.microsoft.com/office/drawing/2014/main" id="{C73AC0D6-43E6-4F97-9F73-45976F506A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2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879" name="Text Box 119">
              <a:extLst>
                <a:ext uri="{FF2B5EF4-FFF2-40B4-BE49-F238E27FC236}">
                  <a16:creationId xmlns:a16="http://schemas.microsoft.com/office/drawing/2014/main" id="{862050AA-39C2-49E5-8066-6809E56D45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880" name="Text Box 120">
              <a:extLst>
                <a:ext uri="{FF2B5EF4-FFF2-40B4-BE49-F238E27FC236}">
                  <a16:creationId xmlns:a16="http://schemas.microsoft.com/office/drawing/2014/main" id="{E84CF797-254F-48DC-8EB7-97599C686D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881" name="Text Box 121">
              <a:extLst>
                <a:ext uri="{FF2B5EF4-FFF2-40B4-BE49-F238E27FC236}">
                  <a16:creationId xmlns:a16="http://schemas.microsoft.com/office/drawing/2014/main" id="{5DB4F6C6-0D82-4CC2-9581-1E6A83FB2A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9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882" name="Text Box 122">
              <a:extLst>
                <a:ext uri="{FF2B5EF4-FFF2-40B4-BE49-F238E27FC236}">
                  <a16:creationId xmlns:a16="http://schemas.microsoft.com/office/drawing/2014/main" id="{41521DC1-C5A3-4DD2-8278-65E390E728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883" name="Text Box 123">
              <a:extLst>
                <a:ext uri="{FF2B5EF4-FFF2-40B4-BE49-F238E27FC236}">
                  <a16:creationId xmlns:a16="http://schemas.microsoft.com/office/drawing/2014/main" id="{C942FDD1-D1C8-4974-AAE3-0F5E04C121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884" name="Text Box 124">
              <a:extLst>
                <a:ext uri="{FF2B5EF4-FFF2-40B4-BE49-F238E27FC236}">
                  <a16:creationId xmlns:a16="http://schemas.microsoft.com/office/drawing/2014/main" id="{75208DFC-749C-4C87-97A0-3873A58DB5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885" name="Text Box 125">
              <a:extLst>
                <a:ext uri="{FF2B5EF4-FFF2-40B4-BE49-F238E27FC236}">
                  <a16:creationId xmlns:a16="http://schemas.microsoft.com/office/drawing/2014/main" id="{494D04B2-A672-4E53-A16D-3E12AC1AA8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0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886" name="Text Box 126">
              <a:extLst>
                <a:ext uri="{FF2B5EF4-FFF2-40B4-BE49-F238E27FC236}">
                  <a16:creationId xmlns:a16="http://schemas.microsoft.com/office/drawing/2014/main" id="{9ED8F582-A346-4EAA-A36C-E472DF5447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2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887" name="Text Box 127">
              <a:extLst>
                <a:ext uri="{FF2B5EF4-FFF2-40B4-BE49-F238E27FC236}">
                  <a16:creationId xmlns:a16="http://schemas.microsoft.com/office/drawing/2014/main" id="{F9AB341F-06A5-427F-9C80-C5099DA171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888" name="Text Box 128">
              <a:extLst>
                <a:ext uri="{FF2B5EF4-FFF2-40B4-BE49-F238E27FC236}">
                  <a16:creationId xmlns:a16="http://schemas.microsoft.com/office/drawing/2014/main" id="{F860D6D9-90BB-4DEC-88D9-828590D4BC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7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889" name="Text Box 129">
              <a:extLst>
                <a:ext uri="{FF2B5EF4-FFF2-40B4-BE49-F238E27FC236}">
                  <a16:creationId xmlns:a16="http://schemas.microsoft.com/office/drawing/2014/main" id="{3B95C93D-BE86-49C3-AD1F-C11D27F37E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9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890" name="Text Box 130">
              <a:extLst>
                <a:ext uri="{FF2B5EF4-FFF2-40B4-BE49-F238E27FC236}">
                  <a16:creationId xmlns:a16="http://schemas.microsoft.com/office/drawing/2014/main" id="{0C22DA69-C2CF-499F-A63C-BD52B30786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2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891" name="Text Box 131">
              <a:extLst>
                <a:ext uri="{FF2B5EF4-FFF2-40B4-BE49-F238E27FC236}">
                  <a16:creationId xmlns:a16="http://schemas.microsoft.com/office/drawing/2014/main" id="{20C80756-2855-40F5-8D9E-17CDD534AA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892" name="Text Box 132">
              <a:extLst>
                <a:ext uri="{FF2B5EF4-FFF2-40B4-BE49-F238E27FC236}">
                  <a16:creationId xmlns:a16="http://schemas.microsoft.com/office/drawing/2014/main" id="{5E3B30EC-E1B4-439A-B19C-4FA8037F83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7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893" name="Text Box 133">
              <a:extLst>
                <a:ext uri="{FF2B5EF4-FFF2-40B4-BE49-F238E27FC236}">
                  <a16:creationId xmlns:a16="http://schemas.microsoft.com/office/drawing/2014/main" id="{CE3CC4EC-BBCA-4522-B557-A3AB2CBFE9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9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894" name="Text Box 134">
              <a:extLst>
                <a:ext uri="{FF2B5EF4-FFF2-40B4-BE49-F238E27FC236}">
                  <a16:creationId xmlns:a16="http://schemas.microsoft.com/office/drawing/2014/main" id="{272536EA-344C-4B91-B79B-31A23C2C2A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31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895" name="Text Box 135">
              <a:extLst>
                <a:ext uri="{FF2B5EF4-FFF2-40B4-BE49-F238E27FC236}">
                  <a16:creationId xmlns:a16="http://schemas.microsoft.com/office/drawing/2014/main" id="{AE7EEA09-FD61-4BDC-98DC-3602899D36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341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896" name="Text Box 136">
              <a:extLst>
                <a:ext uri="{FF2B5EF4-FFF2-40B4-BE49-F238E27FC236}">
                  <a16:creationId xmlns:a16="http://schemas.microsoft.com/office/drawing/2014/main" id="{72633B40-0DBB-47FF-B682-3E38124554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750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897" name="Text Box 137">
              <a:extLst>
                <a:ext uri="{FF2B5EF4-FFF2-40B4-BE49-F238E27FC236}">
                  <a16:creationId xmlns:a16="http://schemas.microsoft.com/office/drawing/2014/main" id="{A4139116-0B3B-4CCD-BBDA-1493A248C2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898" name="Text Box 138">
              <a:extLst>
                <a:ext uri="{FF2B5EF4-FFF2-40B4-BE49-F238E27FC236}">
                  <a16:creationId xmlns:a16="http://schemas.microsoft.com/office/drawing/2014/main" id="{B0F06E15-1BAA-4B9E-970D-E36F3D1C05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899" name="Text Box 139">
              <a:extLst>
                <a:ext uri="{FF2B5EF4-FFF2-40B4-BE49-F238E27FC236}">
                  <a16:creationId xmlns:a16="http://schemas.microsoft.com/office/drawing/2014/main" id="{0DB9151E-3000-4EA7-86C5-0FF143A8D6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00" name="Text Box 140">
              <a:extLst>
                <a:ext uri="{FF2B5EF4-FFF2-40B4-BE49-F238E27FC236}">
                  <a16:creationId xmlns:a16="http://schemas.microsoft.com/office/drawing/2014/main" id="{A9E959B5-7CBB-44E0-B0F8-DCE679C3BD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7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01" name="Text Box 141">
              <a:extLst>
                <a:ext uri="{FF2B5EF4-FFF2-40B4-BE49-F238E27FC236}">
                  <a16:creationId xmlns:a16="http://schemas.microsoft.com/office/drawing/2014/main" id="{87A6515C-9015-4570-A602-CA48AEBCA7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02" name="Text Box 142">
              <a:extLst>
                <a:ext uri="{FF2B5EF4-FFF2-40B4-BE49-F238E27FC236}">
                  <a16:creationId xmlns:a16="http://schemas.microsoft.com/office/drawing/2014/main" id="{4D8B51EE-A509-46F9-865B-928D4580B7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2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03" name="Text Box 143">
              <a:extLst>
                <a:ext uri="{FF2B5EF4-FFF2-40B4-BE49-F238E27FC236}">
                  <a16:creationId xmlns:a16="http://schemas.microsoft.com/office/drawing/2014/main" id="{56B49E74-11D0-4C31-A151-B377B4D43E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4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04" name="Text Box 144">
              <a:extLst>
                <a:ext uri="{FF2B5EF4-FFF2-40B4-BE49-F238E27FC236}">
                  <a16:creationId xmlns:a16="http://schemas.microsoft.com/office/drawing/2014/main" id="{1210546C-E4AA-46CD-8C41-376C0BD35D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05" name="Text Box 145">
              <a:extLst>
                <a:ext uri="{FF2B5EF4-FFF2-40B4-BE49-F238E27FC236}">
                  <a16:creationId xmlns:a16="http://schemas.microsoft.com/office/drawing/2014/main" id="{1B8AC4E4-F340-4728-9344-DEFCECCBEA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9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06" name="Text Box 146">
              <a:extLst>
                <a:ext uri="{FF2B5EF4-FFF2-40B4-BE49-F238E27FC236}">
                  <a16:creationId xmlns:a16="http://schemas.microsoft.com/office/drawing/2014/main" id="{B28F01E5-7F6C-4C0A-B188-0183F34C7F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07" name="Text Box 147">
              <a:extLst>
                <a:ext uri="{FF2B5EF4-FFF2-40B4-BE49-F238E27FC236}">
                  <a16:creationId xmlns:a16="http://schemas.microsoft.com/office/drawing/2014/main" id="{9A6EFF31-E8F2-45A4-8B91-E6BB8EDABD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08" name="Text Box 148">
              <a:extLst>
                <a:ext uri="{FF2B5EF4-FFF2-40B4-BE49-F238E27FC236}">
                  <a16:creationId xmlns:a16="http://schemas.microsoft.com/office/drawing/2014/main" id="{8E16F94F-E68C-4726-A982-52F75CE8E1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09" name="Text Box 149">
              <a:extLst>
                <a:ext uri="{FF2B5EF4-FFF2-40B4-BE49-F238E27FC236}">
                  <a16:creationId xmlns:a16="http://schemas.microsoft.com/office/drawing/2014/main" id="{4A9FF220-E053-43E3-AD7E-3EBB9D07C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245910" name="Text Box 150">
              <a:extLst>
                <a:ext uri="{FF2B5EF4-FFF2-40B4-BE49-F238E27FC236}">
                  <a16:creationId xmlns:a16="http://schemas.microsoft.com/office/drawing/2014/main" id="{CAB647EC-BAF2-4D1B-8796-3A4B37E28E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2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11" name="Text Box 151">
              <a:extLst>
                <a:ext uri="{FF2B5EF4-FFF2-40B4-BE49-F238E27FC236}">
                  <a16:creationId xmlns:a16="http://schemas.microsoft.com/office/drawing/2014/main" id="{F6F95FDE-4FF4-4C5C-B552-52BC3C78F1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5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45912" name="Text Box 152">
              <a:extLst>
                <a:ext uri="{FF2B5EF4-FFF2-40B4-BE49-F238E27FC236}">
                  <a16:creationId xmlns:a16="http://schemas.microsoft.com/office/drawing/2014/main" id="{4EAED356-577E-4BBF-B6B0-FD702C772B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71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245913" name="Text Box 153">
              <a:extLst>
                <a:ext uri="{FF2B5EF4-FFF2-40B4-BE49-F238E27FC236}">
                  <a16:creationId xmlns:a16="http://schemas.microsoft.com/office/drawing/2014/main" id="{1BC08456-DA45-4E18-BEF0-053D17C512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95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245914" name="Text Box 154">
              <a:extLst>
                <a:ext uri="{FF2B5EF4-FFF2-40B4-BE49-F238E27FC236}">
                  <a16:creationId xmlns:a16="http://schemas.microsoft.com/office/drawing/2014/main" id="{B468EA2B-0FA4-4596-A021-FC7D2D1B2B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19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45915" name="Text Box 155">
              <a:extLst>
                <a:ext uri="{FF2B5EF4-FFF2-40B4-BE49-F238E27FC236}">
                  <a16:creationId xmlns:a16="http://schemas.microsoft.com/office/drawing/2014/main" id="{C45BBBD7-C98F-4DB6-9138-0C584A8F25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43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45916" name="Text Box 156">
              <a:extLst>
                <a:ext uri="{FF2B5EF4-FFF2-40B4-BE49-F238E27FC236}">
                  <a16:creationId xmlns:a16="http://schemas.microsoft.com/office/drawing/2014/main" id="{2C3F3AFC-2406-4D87-851F-3FFCE9C1F7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7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245917" name="Text Box 157">
              <a:extLst>
                <a:ext uri="{FF2B5EF4-FFF2-40B4-BE49-F238E27FC236}">
                  <a16:creationId xmlns:a16="http://schemas.microsoft.com/office/drawing/2014/main" id="{0951A02A-0B2E-4F14-8275-FDA697C344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91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45918" name="Text Box 158">
              <a:extLst>
                <a:ext uri="{FF2B5EF4-FFF2-40B4-BE49-F238E27FC236}">
                  <a16:creationId xmlns:a16="http://schemas.microsoft.com/office/drawing/2014/main" id="{6E2FB4E8-1DD7-435C-9DB0-842B79FE8D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315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245919" name="Text Box 159">
              <a:extLst>
                <a:ext uri="{FF2B5EF4-FFF2-40B4-BE49-F238E27FC236}">
                  <a16:creationId xmlns:a16="http://schemas.microsoft.com/office/drawing/2014/main" id="{AB975A13-C5A9-40BC-A582-D24D6C4336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20" name="Text Box 160">
              <a:extLst>
                <a:ext uri="{FF2B5EF4-FFF2-40B4-BE49-F238E27FC236}">
                  <a16:creationId xmlns:a16="http://schemas.microsoft.com/office/drawing/2014/main" id="{A1A25364-1C92-450F-BB12-BEEDF71CF3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21" name="Text Box 161">
              <a:extLst>
                <a:ext uri="{FF2B5EF4-FFF2-40B4-BE49-F238E27FC236}">
                  <a16:creationId xmlns:a16="http://schemas.microsoft.com/office/drawing/2014/main" id="{9819B902-B76A-4A58-A447-9544F67541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76" y="2432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22" name="Text Box 162">
              <a:extLst>
                <a:ext uri="{FF2B5EF4-FFF2-40B4-BE49-F238E27FC236}">
                  <a16:creationId xmlns:a16="http://schemas.microsoft.com/office/drawing/2014/main" id="{95147682-6748-44B2-A5E7-F1F255B162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23" name="Text Box 163">
              <a:extLst>
                <a:ext uri="{FF2B5EF4-FFF2-40B4-BE49-F238E27FC236}">
                  <a16:creationId xmlns:a16="http://schemas.microsoft.com/office/drawing/2014/main" id="{6A3928F5-8AE2-4E41-8A73-D92D6ABBBA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24" name="Text Box 164">
              <a:extLst>
                <a:ext uri="{FF2B5EF4-FFF2-40B4-BE49-F238E27FC236}">
                  <a16:creationId xmlns:a16="http://schemas.microsoft.com/office/drawing/2014/main" id="{AF5D6C7E-CE51-4725-B521-BBC26216E9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5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25" name="Text Box 165">
              <a:extLst>
                <a:ext uri="{FF2B5EF4-FFF2-40B4-BE49-F238E27FC236}">
                  <a16:creationId xmlns:a16="http://schemas.microsoft.com/office/drawing/2014/main" id="{FC480BDC-F411-48B4-A890-AF9DA4B0E1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7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26" name="Text Box 166">
              <a:extLst>
                <a:ext uri="{FF2B5EF4-FFF2-40B4-BE49-F238E27FC236}">
                  <a16:creationId xmlns:a16="http://schemas.microsoft.com/office/drawing/2014/main" id="{69DF00E7-660B-4144-AEDE-E5DE3DC3A9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27" name="Text Box 167">
              <a:extLst>
                <a:ext uri="{FF2B5EF4-FFF2-40B4-BE49-F238E27FC236}">
                  <a16:creationId xmlns:a16="http://schemas.microsoft.com/office/drawing/2014/main" id="{3B769D4A-DE50-4DBB-B16D-5177ABCA19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2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28" name="Text Box 168">
              <a:extLst>
                <a:ext uri="{FF2B5EF4-FFF2-40B4-BE49-F238E27FC236}">
                  <a16:creationId xmlns:a16="http://schemas.microsoft.com/office/drawing/2014/main" id="{07710DB8-67F1-4D10-9ADC-A2E8712CFF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7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29" name="Text Box 169">
              <a:extLst>
                <a:ext uri="{FF2B5EF4-FFF2-40B4-BE49-F238E27FC236}">
                  <a16:creationId xmlns:a16="http://schemas.microsoft.com/office/drawing/2014/main" id="{D470369C-D2E7-499E-8554-CA50E199AD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9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30" name="Text Box 170">
              <a:extLst>
                <a:ext uri="{FF2B5EF4-FFF2-40B4-BE49-F238E27FC236}">
                  <a16:creationId xmlns:a16="http://schemas.microsoft.com/office/drawing/2014/main" id="{F3FCBD60-17E0-4E98-8C0B-5E78D44DD6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31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31" name="Text Box 171">
              <a:extLst>
                <a:ext uri="{FF2B5EF4-FFF2-40B4-BE49-F238E27FC236}">
                  <a16:creationId xmlns:a16="http://schemas.microsoft.com/office/drawing/2014/main" id="{7848E762-468D-4B4F-B578-EE2915B7C2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32" name="Text Box 172">
              <a:extLst>
                <a:ext uri="{FF2B5EF4-FFF2-40B4-BE49-F238E27FC236}">
                  <a16:creationId xmlns:a16="http://schemas.microsoft.com/office/drawing/2014/main" id="{3F56FC82-BF6F-4D79-9C7F-09930AD8D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7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33" name="Text Box 173">
              <a:extLst>
                <a:ext uri="{FF2B5EF4-FFF2-40B4-BE49-F238E27FC236}">
                  <a16:creationId xmlns:a16="http://schemas.microsoft.com/office/drawing/2014/main" id="{2CD5B410-4122-4D36-AE88-D6900E81B3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0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34" name="Text Box 174">
              <a:extLst>
                <a:ext uri="{FF2B5EF4-FFF2-40B4-BE49-F238E27FC236}">
                  <a16:creationId xmlns:a16="http://schemas.microsoft.com/office/drawing/2014/main" id="{FE1C8574-D156-4147-B7EF-3AD51099C7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35" name="Text Box 175">
              <a:extLst>
                <a:ext uri="{FF2B5EF4-FFF2-40B4-BE49-F238E27FC236}">
                  <a16:creationId xmlns:a16="http://schemas.microsoft.com/office/drawing/2014/main" id="{6B435BA6-784B-4A40-A665-7F25CF62C7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36" name="Text Box 176">
              <a:extLst>
                <a:ext uri="{FF2B5EF4-FFF2-40B4-BE49-F238E27FC236}">
                  <a16:creationId xmlns:a16="http://schemas.microsoft.com/office/drawing/2014/main" id="{267B8AE1-F68D-49F6-9FEE-6FBC76D3F9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7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37" name="Text Box 177">
              <a:extLst>
                <a:ext uri="{FF2B5EF4-FFF2-40B4-BE49-F238E27FC236}">
                  <a16:creationId xmlns:a16="http://schemas.microsoft.com/office/drawing/2014/main" id="{C5579120-8D5B-4724-97E6-163A7F4B8F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9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38" name="Text Box 178">
              <a:extLst>
                <a:ext uri="{FF2B5EF4-FFF2-40B4-BE49-F238E27FC236}">
                  <a16:creationId xmlns:a16="http://schemas.microsoft.com/office/drawing/2014/main" id="{945F6CDC-A280-4E42-A590-12F8BC9FAF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2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39" name="Text Box 179">
              <a:extLst>
                <a:ext uri="{FF2B5EF4-FFF2-40B4-BE49-F238E27FC236}">
                  <a16:creationId xmlns:a16="http://schemas.microsoft.com/office/drawing/2014/main" id="{5C2D461B-BC14-4190-9EB3-219E1C552A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40" name="Text Box 180">
              <a:extLst>
                <a:ext uri="{FF2B5EF4-FFF2-40B4-BE49-F238E27FC236}">
                  <a16:creationId xmlns:a16="http://schemas.microsoft.com/office/drawing/2014/main" id="{79DDB54C-074F-4B29-A290-31A629CE9A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41" name="Text Box 181">
              <a:extLst>
                <a:ext uri="{FF2B5EF4-FFF2-40B4-BE49-F238E27FC236}">
                  <a16:creationId xmlns:a16="http://schemas.microsoft.com/office/drawing/2014/main" id="{49D8BBEE-85D0-4AEE-8740-435572543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9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42" name="Text Box 182">
              <a:extLst>
                <a:ext uri="{FF2B5EF4-FFF2-40B4-BE49-F238E27FC236}">
                  <a16:creationId xmlns:a16="http://schemas.microsoft.com/office/drawing/2014/main" id="{8129808F-D6CA-4557-97EE-E446D72E7D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43" name="Text Box 183">
              <a:extLst>
                <a:ext uri="{FF2B5EF4-FFF2-40B4-BE49-F238E27FC236}">
                  <a16:creationId xmlns:a16="http://schemas.microsoft.com/office/drawing/2014/main" id="{90F1D32D-7DE1-4ECD-B8E6-9D1CBAF56B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341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44" name="Text Box 184">
              <a:extLst>
                <a:ext uri="{FF2B5EF4-FFF2-40B4-BE49-F238E27FC236}">
                  <a16:creationId xmlns:a16="http://schemas.microsoft.com/office/drawing/2014/main" id="{B7E7E6AB-DEE1-4DF2-9E2D-394E492280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031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45" name="Text Box 185">
              <a:extLst>
                <a:ext uri="{FF2B5EF4-FFF2-40B4-BE49-F238E27FC236}">
                  <a16:creationId xmlns:a16="http://schemas.microsoft.com/office/drawing/2014/main" id="{B6686646-8F06-4526-ACC4-AAF97957D0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233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46" name="Text Box 186">
              <a:extLst>
                <a:ext uri="{FF2B5EF4-FFF2-40B4-BE49-F238E27FC236}">
                  <a16:creationId xmlns:a16="http://schemas.microsoft.com/office/drawing/2014/main" id="{E85E2916-2718-43DB-8827-66D646C068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951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47" name="Text Box 187">
              <a:extLst>
                <a:ext uri="{FF2B5EF4-FFF2-40B4-BE49-F238E27FC236}">
                  <a16:creationId xmlns:a16="http://schemas.microsoft.com/office/drawing/2014/main" id="{C753EF98-538E-4E26-B2B2-9D2C396694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318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48" name="Text Box 188">
              <a:extLst>
                <a:ext uri="{FF2B5EF4-FFF2-40B4-BE49-F238E27FC236}">
                  <a16:creationId xmlns:a16="http://schemas.microsoft.com/office/drawing/2014/main" id="{B6F50CEF-124F-47A3-9F07-A71C804F28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794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49" name="Text Box 189">
              <a:extLst>
                <a:ext uri="{FF2B5EF4-FFF2-40B4-BE49-F238E27FC236}">
                  <a16:creationId xmlns:a16="http://schemas.microsoft.com/office/drawing/2014/main" id="{5E78C9C9-5E1B-4479-A1E4-D028E34DD2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272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50" name="Text Box 190">
              <a:extLst>
                <a:ext uri="{FF2B5EF4-FFF2-40B4-BE49-F238E27FC236}">
                  <a16:creationId xmlns:a16="http://schemas.microsoft.com/office/drawing/2014/main" id="{3DF590C3-CCC6-43A7-A28A-33BBC5F826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52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51" name="Text Box 191">
              <a:extLst>
                <a:ext uri="{FF2B5EF4-FFF2-40B4-BE49-F238E27FC236}">
                  <a16:creationId xmlns:a16="http://schemas.microsoft.com/office/drawing/2014/main" id="{8E9B9627-B770-47BB-BC54-65619F661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753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52" name="Text Box 192">
              <a:extLst>
                <a:ext uri="{FF2B5EF4-FFF2-40B4-BE49-F238E27FC236}">
                  <a16:creationId xmlns:a16="http://schemas.microsoft.com/office/drawing/2014/main" id="{875ED419-BC11-4D95-BAAA-E3F9BB1B49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53" name="Text Box 193">
              <a:extLst>
                <a:ext uri="{FF2B5EF4-FFF2-40B4-BE49-F238E27FC236}">
                  <a16:creationId xmlns:a16="http://schemas.microsoft.com/office/drawing/2014/main" id="{254F826E-F210-4875-90C8-62E8769113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54" name="Text Box 194">
              <a:extLst>
                <a:ext uri="{FF2B5EF4-FFF2-40B4-BE49-F238E27FC236}">
                  <a16:creationId xmlns:a16="http://schemas.microsoft.com/office/drawing/2014/main" id="{7DC8ADDD-C61A-47D5-AAB5-3252228A18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703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55" name="Text Box 195">
              <a:extLst>
                <a:ext uri="{FF2B5EF4-FFF2-40B4-BE49-F238E27FC236}">
                  <a16:creationId xmlns:a16="http://schemas.microsoft.com/office/drawing/2014/main" id="{F0CA9A3F-4A88-42EE-A19E-1E69585105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338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56" name="Text Box 196">
              <a:extLst>
                <a:ext uri="{FF2B5EF4-FFF2-40B4-BE49-F238E27FC236}">
                  <a16:creationId xmlns:a16="http://schemas.microsoft.com/office/drawing/2014/main" id="{803BB9E4-DBA7-41E5-8A10-24EB0E232E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9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57" name="Text Box 197">
              <a:extLst>
                <a:ext uri="{FF2B5EF4-FFF2-40B4-BE49-F238E27FC236}">
                  <a16:creationId xmlns:a16="http://schemas.microsoft.com/office/drawing/2014/main" id="{CBF8B426-63D6-4CE3-8380-8F6276006F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58" name="Text Box 198">
              <a:extLst>
                <a:ext uri="{FF2B5EF4-FFF2-40B4-BE49-F238E27FC236}">
                  <a16:creationId xmlns:a16="http://schemas.microsoft.com/office/drawing/2014/main" id="{83302913-91CE-4E6A-97A4-25BE8E76FF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59" name="Text Box 199">
              <a:extLst>
                <a:ext uri="{FF2B5EF4-FFF2-40B4-BE49-F238E27FC236}">
                  <a16:creationId xmlns:a16="http://schemas.microsoft.com/office/drawing/2014/main" id="{C36F85E7-B805-4198-8E74-ED3F1BE90F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60" name="Text Box 200">
              <a:extLst>
                <a:ext uri="{FF2B5EF4-FFF2-40B4-BE49-F238E27FC236}">
                  <a16:creationId xmlns:a16="http://schemas.microsoft.com/office/drawing/2014/main" id="{76C51199-8BC9-4830-95C5-917708576A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61" name="Text Box 201">
              <a:extLst>
                <a:ext uri="{FF2B5EF4-FFF2-40B4-BE49-F238E27FC236}">
                  <a16:creationId xmlns:a16="http://schemas.microsoft.com/office/drawing/2014/main" id="{45B61BC1-C5AA-4DEC-981F-7C423CBF28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62" name="Text Box 202">
              <a:extLst>
                <a:ext uri="{FF2B5EF4-FFF2-40B4-BE49-F238E27FC236}">
                  <a16:creationId xmlns:a16="http://schemas.microsoft.com/office/drawing/2014/main" id="{706624FE-788B-45D3-A3EE-309D62C4E1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63" name="Text Box 203">
              <a:extLst>
                <a:ext uri="{FF2B5EF4-FFF2-40B4-BE49-F238E27FC236}">
                  <a16:creationId xmlns:a16="http://schemas.microsoft.com/office/drawing/2014/main" id="{4B1E63D8-2803-47F7-9539-A7EEDB28E9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64" name="Text Box 204">
              <a:extLst>
                <a:ext uri="{FF2B5EF4-FFF2-40B4-BE49-F238E27FC236}">
                  <a16:creationId xmlns:a16="http://schemas.microsoft.com/office/drawing/2014/main" id="{BC244DCE-F7B8-43F6-92A7-C3FFF749B7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65" name="Text Box 205">
              <a:extLst>
                <a:ext uri="{FF2B5EF4-FFF2-40B4-BE49-F238E27FC236}">
                  <a16:creationId xmlns:a16="http://schemas.microsoft.com/office/drawing/2014/main" id="{548BB2ED-7D93-4AB5-9A95-F0A971D4D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66" name="Text Box 206">
              <a:extLst>
                <a:ext uri="{FF2B5EF4-FFF2-40B4-BE49-F238E27FC236}">
                  <a16:creationId xmlns:a16="http://schemas.microsoft.com/office/drawing/2014/main" id="{3D203523-7058-41D5-A607-3701FA14D5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316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67" name="Text Box 207">
              <a:extLst>
                <a:ext uri="{FF2B5EF4-FFF2-40B4-BE49-F238E27FC236}">
                  <a16:creationId xmlns:a16="http://schemas.microsoft.com/office/drawing/2014/main" id="{4C8BF383-A2C6-45DE-B90D-3A697D6A44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338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68" name="Text Box 208">
              <a:extLst>
                <a:ext uri="{FF2B5EF4-FFF2-40B4-BE49-F238E27FC236}">
                  <a16:creationId xmlns:a16="http://schemas.microsoft.com/office/drawing/2014/main" id="{516ADCA7-4A6D-4304-99C9-A0A56307EA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69" name="Text Box 209">
              <a:extLst>
                <a:ext uri="{FF2B5EF4-FFF2-40B4-BE49-F238E27FC236}">
                  <a16:creationId xmlns:a16="http://schemas.microsoft.com/office/drawing/2014/main" id="{4FBE5149-8389-4A9D-8F2E-A0E91A57C7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70" name="Text Box 210">
              <a:extLst>
                <a:ext uri="{FF2B5EF4-FFF2-40B4-BE49-F238E27FC236}">
                  <a16:creationId xmlns:a16="http://schemas.microsoft.com/office/drawing/2014/main" id="{767540D8-FBA6-4B61-97A7-CE8B04FCD3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71" name="Text Box 211">
              <a:extLst>
                <a:ext uri="{FF2B5EF4-FFF2-40B4-BE49-F238E27FC236}">
                  <a16:creationId xmlns:a16="http://schemas.microsoft.com/office/drawing/2014/main" id="{67448D90-A1A8-49A0-99A5-408C8E20EB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72" name="Text Box 212">
              <a:extLst>
                <a:ext uri="{FF2B5EF4-FFF2-40B4-BE49-F238E27FC236}">
                  <a16:creationId xmlns:a16="http://schemas.microsoft.com/office/drawing/2014/main" id="{E3BFEB59-B521-4F68-B03D-058352B536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73" name="Text Box 213">
              <a:extLst>
                <a:ext uri="{FF2B5EF4-FFF2-40B4-BE49-F238E27FC236}">
                  <a16:creationId xmlns:a16="http://schemas.microsoft.com/office/drawing/2014/main" id="{B577C5C1-218F-4738-9970-D5EC7BA2FB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7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74" name="Text Box 214">
              <a:extLst>
                <a:ext uri="{FF2B5EF4-FFF2-40B4-BE49-F238E27FC236}">
                  <a16:creationId xmlns:a16="http://schemas.microsoft.com/office/drawing/2014/main" id="{B3095E1F-3B29-4A6F-A228-F68718D9A7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0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75" name="Text Box 215">
              <a:extLst>
                <a:ext uri="{FF2B5EF4-FFF2-40B4-BE49-F238E27FC236}">
                  <a16:creationId xmlns:a16="http://schemas.microsoft.com/office/drawing/2014/main" id="{107D002E-301E-4821-9C59-6207339FB5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76" name="Text Box 216">
              <a:extLst>
                <a:ext uri="{FF2B5EF4-FFF2-40B4-BE49-F238E27FC236}">
                  <a16:creationId xmlns:a16="http://schemas.microsoft.com/office/drawing/2014/main" id="{59B25FB7-5BAA-4099-B168-C0EF209B22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77" name="Text Box 217">
              <a:extLst>
                <a:ext uri="{FF2B5EF4-FFF2-40B4-BE49-F238E27FC236}">
                  <a16:creationId xmlns:a16="http://schemas.microsoft.com/office/drawing/2014/main" id="{AED1D9AE-82D8-412F-BBD6-8171FC2157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9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78" name="Text Box 218">
              <a:extLst>
                <a:ext uri="{FF2B5EF4-FFF2-40B4-BE49-F238E27FC236}">
                  <a16:creationId xmlns:a16="http://schemas.microsoft.com/office/drawing/2014/main" id="{DD1C4681-1657-490E-8E57-767B5EB6F1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31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79" name="Text Box 219">
              <a:extLst>
                <a:ext uri="{FF2B5EF4-FFF2-40B4-BE49-F238E27FC236}">
                  <a16:creationId xmlns:a16="http://schemas.microsoft.com/office/drawing/2014/main" id="{2F877163-E611-41C9-BC49-EF8698D29E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338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80" name="Text Box 220">
              <a:extLst>
                <a:ext uri="{FF2B5EF4-FFF2-40B4-BE49-F238E27FC236}">
                  <a16:creationId xmlns:a16="http://schemas.microsoft.com/office/drawing/2014/main" id="{E180E8EE-8B7F-460E-ADBA-5CD48DBF1B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81" name="Text Box 221">
              <a:extLst>
                <a:ext uri="{FF2B5EF4-FFF2-40B4-BE49-F238E27FC236}">
                  <a16:creationId xmlns:a16="http://schemas.microsoft.com/office/drawing/2014/main" id="{AF772B65-784D-444D-8ABF-5B50634436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82" name="Text Box 222">
              <a:extLst>
                <a:ext uri="{FF2B5EF4-FFF2-40B4-BE49-F238E27FC236}">
                  <a16:creationId xmlns:a16="http://schemas.microsoft.com/office/drawing/2014/main" id="{77C88088-E99C-489B-8532-F68BDC6C88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83" name="Text Box 223">
              <a:extLst>
                <a:ext uri="{FF2B5EF4-FFF2-40B4-BE49-F238E27FC236}">
                  <a16:creationId xmlns:a16="http://schemas.microsoft.com/office/drawing/2014/main" id="{6EADE8BC-0FA2-461D-9241-A000B81980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84" name="Text Box 224">
              <a:extLst>
                <a:ext uri="{FF2B5EF4-FFF2-40B4-BE49-F238E27FC236}">
                  <a16:creationId xmlns:a16="http://schemas.microsoft.com/office/drawing/2014/main" id="{86713F55-CBD4-4639-B24D-F3BE8BFB37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85" name="Text Box 225">
              <a:extLst>
                <a:ext uri="{FF2B5EF4-FFF2-40B4-BE49-F238E27FC236}">
                  <a16:creationId xmlns:a16="http://schemas.microsoft.com/office/drawing/2014/main" id="{C6A74509-873D-4A47-BDA3-97E68B9ED6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86" name="Text Box 226">
              <a:extLst>
                <a:ext uri="{FF2B5EF4-FFF2-40B4-BE49-F238E27FC236}">
                  <a16:creationId xmlns:a16="http://schemas.microsoft.com/office/drawing/2014/main" id="{57132BA3-5E91-4E40-872D-3360699D3C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87" name="Text Box 227">
              <a:extLst>
                <a:ext uri="{FF2B5EF4-FFF2-40B4-BE49-F238E27FC236}">
                  <a16:creationId xmlns:a16="http://schemas.microsoft.com/office/drawing/2014/main" id="{54C0804E-3B9F-42BD-B937-064B1EE909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88" name="Text Box 228">
              <a:extLst>
                <a:ext uri="{FF2B5EF4-FFF2-40B4-BE49-F238E27FC236}">
                  <a16:creationId xmlns:a16="http://schemas.microsoft.com/office/drawing/2014/main" id="{03DC8537-576D-4D2C-A3B0-F584A07C88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89" name="Text Box 229">
              <a:extLst>
                <a:ext uri="{FF2B5EF4-FFF2-40B4-BE49-F238E27FC236}">
                  <a16:creationId xmlns:a16="http://schemas.microsoft.com/office/drawing/2014/main" id="{37A34E62-02B1-48F5-80CF-20E823C8AD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90" name="Text Box 230">
              <a:extLst>
                <a:ext uri="{FF2B5EF4-FFF2-40B4-BE49-F238E27FC236}">
                  <a16:creationId xmlns:a16="http://schemas.microsoft.com/office/drawing/2014/main" id="{F1FD283A-38DE-4CF2-A018-8A6530F973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316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91" name="Text Box 231">
              <a:extLst>
                <a:ext uri="{FF2B5EF4-FFF2-40B4-BE49-F238E27FC236}">
                  <a16:creationId xmlns:a16="http://schemas.microsoft.com/office/drawing/2014/main" id="{7C9CBEC9-4512-4F12-A46D-FCAFC67BC5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338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92" name="Text Box 232">
              <a:extLst>
                <a:ext uri="{FF2B5EF4-FFF2-40B4-BE49-F238E27FC236}">
                  <a16:creationId xmlns:a16="http://schemas.microsoft.com/office/drawing/2014/main" id="{982E5EC7-8190-494C-B567-223FA25B6E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93" name="Text Box 233">
              <a:extLst>
                <a:ext uri="{FF2B5EF4-FFF2-40B4-BE49-F238E27FC236}">
                  <a16:creationId xmlns:a16="http://schemas.microsoft.com/office/drawing/2014/main" id="{058B5585-05DA-4909-A3F1-9B3ADD27F1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94" name="Text Box 234">
              <a:extLst>
                <a:ext uri="{FF2B5EF4-FFF2-40B4-BE49-F238E27FC236}">
                  <a16:creationId xmlns:a16="http://schemas.microsoft.com/office/drawing/2014/main" id="{F0879F00-B8DB-4795-B585-A22603DE91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95" name="Text Box 235">
              <a:extLst>
                <a:ext uri="{FF2B5EF4-FFF2-40B4-BE49-F238E27FC236}">
                  <a16:creationId xmlns:a16="http://schemas.microsoft.com/office/drawing/2014/main" id="{B61F2AF8-79BA-45C1-AE23-C0D0400999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96" name="Text Box 236">
              <a:extLst>
                <a:ext uri="{FF2B5EF4-FFF2-40B4-BE49-F238E27FC236}">
                  <a16:creationId xmlns:a16="http://schemas.microsoft.com/office/drawing/2014/main" id="{F05433CF-992D-4847-8AF4-64C63916C4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5997" name="Text Box 237">
              <a:extLst>
                <a:ext uri="{FF2B5EF4-FFF2-40B4-BE49-F238E27FC236}">
                  <a16:creationId xmlns:a16="http://schemas.microsoft.com/office/drawing/2014/main" id="{9961B961-D2AE-4080-82AA-EECD91E2FB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98" name="Text Box 238">
              <a:extLst>
                <a:ext uri="{FF2B5EF4-FFF2-40B4-BE49-F238E27FC236}">
                  <a16:creationId xmlns:a16="http://schemas.microsoft.com/office/drawing/2014/main" id="{39641904-5B80-477D-BEA7-AFE080BF3E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5999" name="Text Box 239">
              <a:extLst>
                <a:ext uri="{FF2B5EF4-FFF2-40B4-BE49-F238E27FC236}">
                  <a16:creationId xmlns:a16="http://schemas.microsoft.com/office/drawing/2014/main" id="{872BB844-18FD-4EAD-BFB9-E7461F1CCA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0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00" name="Text Box 240">
              <a:extLst>
                <a:ext uri="{FF2B5EF4-FFF2-40B4-BE49-F238E27FC236}">
                  <a16:creationId xmlns:a16="http://schemas.microsoft.com/office/drawing/2014/main" id="{FF7B9DD8-E9AB-4427-A90C-3E84F758DD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01" name="Text Box 241">
              <a:extLst>
                <a:ext uri="{FF2B5EF4-FFF2-40B4-BE49-F238E27FC236}">
                  <a16:creationId xmlns:a16="http://schemas.microsoft.com/office/drawing/2014/main" id="{EDB197FE-EBF2-4409-A47A-DF463B9177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7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02" name="Text Box 242">
              <a:extLst>
                <a:ext uri="{FF2B5EF4-FFF2-40B4-BE49-F238E27FC236}">
                  <a16:creationId xmlns:a16="http://schemas.microsoft.com/office/drawing/2014/main" id="{2F6B91D1-84A2-49C8-9A90-6365ED59FF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9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03" name="Text Box 243">
              <a:extLst>
                <a:ext uri="{FF2B5EF4-FFF2-40B4-BE49-F238E27FC236}">
                  <a16:creationId xmlns:a16="http://schemas.microsoft.com/office/drawing/2014/main" id="{3F5CC5A0-90B1-4A57-840F-9702C17698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316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04" name="Text Box 244">
              <a:extLst>
                <a:ext uri="{FF2B5EF4-FFF2-40B4-BE49-F238E27FC236}">
                  <a16:creationId xmlns:a16="http://schemas.microsoft.com/office/drawing/2014/main" id="{B65D31C3-6789-4B59-95E6-27A91B8E3B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338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05" name="Text Box 245">
              <a:extLst>
                <a:ext uri="{FF2B5EF4-FFF2-40B4-BE49-F238E27FC236}">
                  <a16:creationId xmlns:a16="http://schemas.microsoft.com/office/drawing/2014/main" id="{471EFC56-F669-446D-A07A-46EFD04F0D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06" name="Text Box 246">
              <a:extLst>
                <a:ext uri="{FF2B5EF4-FFF2-40B4-BE49-F238E27FC236}">
                  <a16:creationId xmlns:a16="http://schemas.microsoft.com/office/drawing/2014/main" id="{D42F8469-702C-43A4-9789-E5DBC69EA7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07" name="Text Box 247">
              <a:extLst>
                <a:ext uri="{FF2B5EF4-FFF2-40B4-BE49-F238E27FC236}">
                  <a16:creationId xmlns:a16="http://schemas.microsoft.com/office/drawing/2014/main" id="{15B3DB68-1A2D-45CB-95BD-C08118D824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08" name="Text Box 248">
              <a:extLst>
                <a:ext uri="{FF2B5EF4-FFF2-40B4-BE49-F238E27FC236}">
                  <a16:creationId xmlns:a16="http://schemas.microsoft.com/office/drawing/2014/main" id="{AEC09110-98EC-40E6-9325-D786ADD4DA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7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09" name="Text Box 249">
              <a:extLst>
                <a:ext uri="{FF2B5EF4-FFF2-40B4-BE49-F238E27FC236}">
                  <a16:creationId xmlns:a16="http://schemas.microsoft.com/office/drawing/2014/main" id="{3AAE6CA7-2EFF-4CEF-B891-C765C063BD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10" name="Text Box 250">
              <a:extLst>
                <a:ext uri="{FF2B5EF4-FFF2-40B4-BE49-F238E27FC236}">
                  <a16:creationId xmlns:a16="http://schemas.microsoft.com/office/drawing/2014/main" id="{C4B52F6F-1409-47B8-8402-DB890523A6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11" name="Text Box 251">
              <a:extLst>
                <a:ext uri="{FF2B5EF4-FFF2-40B4-BE49-F238E27FC236}">
                  <a16:creationId xmlns:a16="http://schemas.microsoft.com/office/drawing/2014/main" id="{CF41A907-7224-4732-A805-0C6E980B8C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12" name="Text Box 252">
              <a:extLst>
                <a:ext uri="{FF2B5EF4-FFF2-40B4-BE49-F238E27FC236}">
                  <a16:creationId xmlns:a16="http://schemas.microsoft.com/office/drawing/2014/main" id="{529A1B5E-7131-442F-8573-6A5AA0098F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13" name="Text Box 253">
              <a:extLst>
                <a:ext uri="{FF2B5EF4-FFF2-40B4-BE49-F238E27FC236}">
                  <a16:creationId xmlns:a16="http://schemas.microsoft.com/office/drawing/2014/main" id="{EF365529-5EFE-4114-A385-53E1E477F7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14" name="Text Box 254">
              <a:extLst>
                <a:ext uri="{FF2B5EF4-FFF2-40B4-BE49-F238E27FC236}">
                  <a16:creationId xmlns:a16="http://schemas.microsoft.com/office/drawing/2014/main" id="{71252F0E-75E1-4619-8011-9545BA3E18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31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15" name="Text Box 255">
              <a:extLst>
                <a:ext uri="{FF2B5EF4-FFF2-40B4-BE49-F238E27FC236}">
                  <a16:creationId xmlns:a16="http://schemas.microsoft.com/office/drawing/2014/main" id="{862C23E3-7111-4DF7-91CE-0F3A97DB52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338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16" name="Text Box 256">
              <a:extLst>
                <a:ext uri="{FF2B5EF4-FFF2-40B4-BE49-F238E27FC236}">
                  <a16:creationId xmlns:a16="http://schemas.microsoft.com/office/drawing/2014/main" id="{A3D2FF1F-0182-413C-87A1-533A941AFD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816"/>
              <a:ext cx="163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0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17" name="Text Box 257">
              <a:extLst>
                <a:ext uri="{FF2B5EF4-FFF2-40B4-BE49-F238E27FC236}">
                  <a16:creationId xmlns:a16="http://schemas.microsoft.com/office/drawing/2014/main" id="{0162B4EF-471D-4180-B9B4-1A0726A56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18" name="Text Box 258">
              <a:extLst>
                <a:ext uri="{FF2B5EF4-FFF2-40B4-BE49-F238E27FC236}">
                  <a16:creationId xmlns:a16="http://schemas.microsoft.com/office/drawing/2014/main" id="{C28B4F9C-13F6-4B48-9613-28BFF41972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  <a:endParaRPr lang="en-GB" altLang="en-US" sz="1200">
                <a:latin typeface="Arial" panose="020B0604020202020204" pitchFamily="34" charset="0"/>
              </a:endParaRPr>
            </a:p>
          </p:txBody>
        </p:sp>
        <p:sp>
          <p:nvSpPr>
            <p:cNvPr id="246019" name="Text Box 259">
              <a:extLst>
                <a:ext uri="{FF2B5EF4-FFF2-40B4-BE49-F238E27FC236}">
                  <a16:creationId xmlns:a16="http://schemas.microsoft.com/office/drawing/2014/main" id="{AC904520-CC10-4AAD-BC09-670A17684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20" name="Text Box 260">
              <a:extLst>
                <a:ext uri="{FF2B5EF4-FFF2-40B4-BE49-F238E27FC236}">
                  <a16:creationId xmlns:a16="http://schemas.microsoft.com/office/drawing/2014/main" id="{7B5DAFDC-CD1A-4AE1-9EBE-0BAD094034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21" name="Text Box 261">
              <a:extLst>
                <a:ext uri="{FF2B5EF4-FFF2-40B4-BE49-F238E27FC236}">
                  <a16:creationId xmlns:a16="http://schemas.microsoft.com/office/drawing/2014/main" id="{44B9A1C3-01A8-46FB-B262-0007462014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22" name="Text Box 262">
              <a:extLst>
                <a:ext uri="{FF2B5EF4-FFF2-40B4-BE49-F238E27FC236}">
                  <a16:creationId xmlns:a16="http://schemas.microsoft.com/office/drawing/2014/main" id="{347F7A3A-676B-446D-96F3-25B123C8D3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23" name="Text Box 263">
              <a:extLst>
                <a:ext uri="{FF2B5EF4-FFF2-40B4-BE49-F238E27FC236}">
                  <a16:creationId xmlns:a16="http://schemas.microsoft.com/office/drawing/2014/main" id="{C0EB3352-1FB3-4F11-AD13-45948475A7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24" name="Text Box 264">
              <a:extLst>
                <a:ext uri="{FF2B5EF4-FFF2-40B4-BE49-F238E27FC236}">
                  <a16:creationId xmlns:a16="http://schemas.microsoft.com/office/drawing/2014/main" id="{50EA9567-9DCA-4B50-814A-508E9C8B17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25" name="Text Box 265">
              <a:extLst>
                <a:ext uri="{FF2B5EF4-FFF2-40B4-BE49-F238E27FC236}">
                  <a16:creationId xmlns:a16="http://schemas.microsoft.com/office/drawing/2014/main" id="{D1FADCCE-0DFE-458C-B3A3-6CED5780C5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26" name="Text Box 266">
              <a:extLst>
                <a:ext uri="{FF2B5EF4-FFF2-40B4-BE49-F238E27FC236}">
                  <a16:creationId xmlns:a16="http://schemas.microsoft.com/office/drawing/2014/main" id="{FDDB9877-3A62-431A-A9D5-06D9FA1308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27" name="Text Box 267">
              <a:extLst>
                <a:ext uri="{FF2B5EF4-FFF2-40B4-BE49-F238E27FC236}">
                  <a16:creationId xmlns:a16="http://schemas.microsoft.com/office/drawing/2014/main" id="{FDDF6B52-EA8D-44E3-A973-7BE73141A1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28" name="Text Box 268">
              <a:extLst>
                <a:ext uri="{FF2B5EF4-FFF2-40B4-BE49-F238E27FC236}">
                  <a16:creationId xmlns:a16="http://schemas.microsoft.com/office/drawing/2014/main" id="{1BD024A8-1656-456F-AA75-0D8D026503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29" name="Text Box 269">
              <a:extLst>
                <a:ext uri="{FF2B5EF4-FFF2-40B4-BE49-F238E27FC236}">
                  <a16:creationId xmlns:a16="http://schemas.microsoft.com/office/drawing/2014/main" id="{156B11BE-D1EF-407D-94C9-687EAD5F8A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30" name="Text Box 270">
              <a:extLst>
                <a:ext uri="{FF2B5EF4-FFF2-40B4-BE49-F238E27FC236}">
                  <a16:creationId xmlns:a16="http://schemas.microsoft.com/office/drawing/2014/main" id="{100B2B2E-5E11-41D3-89CD-FFCD53E5E0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31" name="Text Box 271">
              <a:extLst>
                <a:ext uri="{FF2B5EF4-FFF2-40B4-BE49-F238E27FC236}">
                  <a16:creationId xmlns:a16="http://schemas.microsoft.com/office/drawing/2014/main" id="{9ADB5935-BA7D-4318-89C2-2186F33DB6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32" name="Text Box 272">
              <a:extLst>
                <a:ext uri="{FF2B5EF4-FFF2-40B4-BE49-F238E27FC236}">
                  <a16:creationId xmlns:a16="http://schemas.microsoft.com/office/drawing/2014/main" id="{D965AA24-1717-4EBA-B343-9A0211B052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33" name="Text Box 273">
              <a:extLst>
                <a:ext uri="{FF2B5EF4-FFF2-40B4-BE49-F238E27FC236}">
                  <a16:creationId xmlns:a16="http://schemas.microsoft.com/office/drawing/2014/main" id="{34ADD8FA-15AF-442C-BF56-47E063DFE1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34" name="Text Box 274">
              <a:extLst>
                <a:ext uri="{FF2B5EF4-FFF2-40B4-BE49-F238E27FC236}">
                  <a16:creationId xmlns:a16="http://schemas.microsoft.com/office/drawing/2014/main" id="{DE7DF118-A6AB-46A3-A098-0756932650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35" name="Text Box 275">
              <a:extLst>
                <a:ext uri="{FF2B5EF4-FFF2-40B4-BE49-F238E27FC236}">
                  <a16:creationId xmlns:a16="http://schemas.microsoft.com/office/drawing/2014/main" id="{607C216C-A688-494C-B4B8-2968938391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7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36" name="Text Box 276">
              <a:extLst>
                <a:ext uri="{FF2B5EF4-FFF2-40B4-BE49-F238E27FC236}">
                  <a16:creationId xmlns:a16="http://schemas.microsoft.com/office/drawing/2014/main" id="{D33FCBD3-D539-4EF3-AD4E-9A44DEC2C5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37" name="Text Box 277">
              <a:extLst>
                <a:ext uri="{FF2B5EF4-FFF2-40B4-BE49-F238E27FC236}">
                  <a16:creationId xmlns:a16="http://schemas.microsoft.com/office/drawing/2014/main" id="{E3741F44-0D03-49DC-BDFD-672063C1BA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38" name="Text Box 278">
              <a:extLst>
                <a:ext uri="{FF2B5EF4-FFF2-40B4-BE49-F238E27FC236}">
                  <a16:creationId xmlns:a16="http://schemas.microsoft.com/office/drawing/2014/main" id="{261B6E40-7EAC-434B-B6E6-01507CCB22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39" name="Text Box 279">
              <a:extLst>
                <a:ext uri="{FF2B5EF4-FFF2-40B4-BE49-F238E27FC236}">
                  <a16:creationId xmlns:a16="http://schemas.microsoft.com/office/drawing/2014/main" id="{EFE784BF-45A9-4367-A4CF-2A1E744F6E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0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40" name="Text Box 280">
              <a:extLst>
                <a:ext uri="{FF2B5EF4-FFF2-40B4-BE49-F238E27FC236}">
                  <a16:creationId xmlns:a16="http://schemas.microsoft.com/office/drawing/2014/main" id="{EF7D02B8-0BB9-4C00-9645-972B986DA3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0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41" name="Text Box 281">
              <a:extLst>
                <a:ext uri="{FF2B5EF4-FFF2-40B4-BE49-F238E27FC236}">
                  <a16:creationId xmlns:a16="http://schemas.microsoft.com/office/drawing/2014/main" id="{A32BFA9D-49C4-40EE-8355-21CF7694B7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42" name="Text Box 282">
              <a:extLst>
                <a:ext uri="{FF2B5EF4-FFF2-40B4-BE49-F238E27FC236}">
                  <a16:creationId xmlns:a16="http://schemas.microsoft.com/office/drawing/2014/main" id="{57C8B376-1D5C-41D9-A26F-792228ABDF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43" name="Text Box 283">
              <a:extLst>
                <a:ext uri="{FF2B5EF4-FFF2-40B4-BE49-F238E27FC236}">
                  <a16:creationId xmlns:a16="http://schemas.microsoft.com/office/drawing/2014/main" id="{406622DA-3D85-40B2-8017-56F76FB3D8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44" name="Text Box 284">
              <a:extLst>
                <a:ext uri="{FF2B5EF4-FFF2-40B4-BE49-F238E27FC236}">
                  <a16:creationId xmlns:a16="http://schemas.microsoft.com/office/drawing/2014/main" id="{37678D29-D179-41DE-B5A4-50F81EDA1F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45" name="Text Box 285">
              <a:extLst>
                <a:ext uri="{FF2B5EF4-FFF2-40B4-BE49-F238E27FC236}">
                  <a16:creationId xmlns:a16="http://schemas.microsoft.com/office/drawing/2014/main" id="{86E18810-4773-4A89-9F82-808D7F0345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46" name="Text Box 286">
              <a:extLst>
                <a:ext uri="{FF2B5EF4-FFF2-40B4-BE49-F238E27FC236}">
                  <a16:creationId xmlns:a16="http://schemas.microsoft.com/office/drawing/2014/main" id="{5E9132B5-8F47-4B4B-AA64-91EEDB8051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47" name="Text Box 287">
              <a:extLst>
                <a:ext uri="{FF2B5EF4-FFF2-40B4-BE49-F238E27FC236}">
                  <a16:creationId xmlns:a16="http://schemas.microsoft.com/office/drawing/2014/main" id="{54F3A308-016E-49B3-A2B6-5C425763C5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48" name="Text Box 288">
              <a:extLst>
                <a:ext uri="{FF2B5EF4-FFF2-40B4-BE49-F238E27FC236}">
                  <a16:creationId xmlns:a16="http://schemas.microsoft.com/office/drawing/2014/main" id="{5C688EE6-ABA4-4899-8739-ACE7B8B970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49" name="Text Box 289">
              <a:extLst>
                <a:ext uri="{FF2B5EF4-FFF2-40B4-BE49-F238E27FC236}">
                  <a16:creationId xmlns:a16="http://schemas.microsoft.com/office/drawing/2014/main" id="{1104A195-47E8-40A2-B71B-B66110BBB9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7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50" name="Text Box 290">
              <a:extLst>
                <a:ext uri="{FF2B5EF4-FFF2-40B4-BE49-F238E27FC236}">
                  <a16:creationId xmlns:a16="http://schemas.microsoft.com/office/drawing/2014/main" id="{A830E043-2D69-4415-9C1E-8AE16AA276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51" name="Text Box 291">
              <a:extLst>
                <a:ext uri="{FF2B5EF4-FFF2-40B4-BE49-F238E27FC236}">
                  <a16:creationId xmlns:a16="http://schemas.microsoft.com/office/drawing/2014/main" id="{F025C123-C32C-4D3E-AA33-CA0438FCC0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7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52" name="Text Box 292">
              <a:extLst>
                <a:ext uri="{FF2B5EF4-FFF2-40B4-BE49-F238E27FC236}">
                  <a16:creationId xmlns:a16="http://schemas.microsoft.com/office/drawing/2014/main" id="{99CCE597-0043-4E1B-8CFC-44B9385F25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53" name="Text Box 293">
              <a:extLst>
                <a:ext uri="{FF2B5EF4-FFF2-40B4-BE49-F238E27FC236}">
                  <a16:creationId xmlns:a16="http://schemas.microsoft.com/office/drawing/2014/main" id="{7B0B4FB9-A858-4819-B667-E3D7D74F24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9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54" name="Text Box 294">
              <a:extLst>
                <a:ext uri="{FF2B5EF4-FFF2-40B4-BE49-F238E27FC236}">
                  <a16:creationId xmlns:a16="http://schemas.microsoft.com/office/drawing/2014/main" id="{C07C13DE-CA4A-4F73-A7F0-83B0A3373B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55" name="Text Box 295">
              <a:extLst>
                <a:ext uri="{FF2B5EF4-FFF2-40B4-BE49-F238E27FC236}">
                  <a16:creationId xmlns:a16="http://schemas.microsoft.com/office/drawing/2014/main" id="{E9666E06-E15B-4848-8ACE-2D39833FD0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9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56" name="Text Box 296">
              <a:extLst>
                <a:ext uri="{FF2B5EF4-FFF2-40B4-BE49-F238E27FC236}">
                  <a16:creationId xmlns:a16="http://schemas.microsoft.com/office/drawing/2014/main" id="{A2805521-EC83-466A-8FD1-1F1DB41C2D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316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57" name="Text Box 297">
              <a:extLst>
                <a:ext uri="{FF2B5EF4-FFF2-40B4-BE49-F238E27FC236}">
                  <a16:creationId xmlns:a16="http://schemas.microsoft.com/office/drawing/2014/main" id="{AE8CE227-7C9D-477F-922F-877A7D9787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316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58" name="Text Box 298">
              <a:extLst>
                <a:ext uri="{FF2B5EF4-FFF2-40B4-BE49-F238E27FC236}">
                  <a16:creationId xmlns:a16="http://schemas.microsoft.com/office/drawing/2014/main" id="{3278EEE3-F105-44C2-AA21-9DB8292899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316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59" name="Text Box 299">
              <a:extLst>
                <a:ext uri="{FF2B5EF4-FFF2-40B4-BE49-F238E27FC236}">
                  <a16:creationId xmlns:a16="http://schemas.microsoft.com/office/drawing/2014/main" id="{A101B12C-B3DF-4362-9634-7FF26DF0D5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316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60" name="Text Box 300">
              <a:extLst>
                <a:ext uri="{FF2B5EF4-FFF2-40B4-BE49-F238E27FC236}">
                  <a16:creationId xmlns:a16="http://schemas.microsoft.com/office/drawing/2014/main" id="{6F9452DA-F4CC-4F5A-816F-70E85E1F58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3385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61" name="Text Box 301">
              <a:extLst>
                <a:ext uri="{FF2B5EF4-FFF2-40B4-BE49-F238E27FC236}">
                  <a16:creationId xmlns:a16="http://schemas.microsoft.com/office/drawing/2014/main" id="{2C0E7456-A900-48E8-B133-402B34AE3B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3385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62" name="Text Box 302">
              <a:extLst>
                <a:ext uri="{FF2B5EF4-FFF2-40B4-BE49-F238E27FC236}">
                  <a16:creationId xmlns:a16="http://schemas.microsoft.com/office/drawing/2014/main" id="{C31635A2-CBA4-449B-824C-C4349E3945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3385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63" name="Text Box 303">
              <a:extLst>
                <a:ext uri="{FF2B5EF4-FFF2-40B4-BE49-F238E27FC236}">
                  <a16:creationId xmlns:a16="http://schemas.microsoft.com/office/drawing/2014/main" id="{CAF3B5F9-078A-4ED0-A5FF-778B38A0B1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3385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64" name="Text Box 304">
              <a:extLst>
                <a:ext uri="{FF2B5EF4-FFF2-40B4-BE49-F238E27FC236}">
                  <a16:creationId xmlns:a16="http://schemas.microsoft.com/office/drawing/2014/main" id="{8F72148B-C062-4957-AAD5-2468E1F7F6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7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6065" name="Text Box 305">
              <a:extLst>
                <a:ext uri="{FF2B5EF4-FFF2-40B4-BE49-F238E27FC236}">
                  <a16:creationId xmlns:a16="http://schemas.microsoft.com/office/drawing/2014/main" id="{337033AC-1B18-4127-B3DB-F9BFB7F187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0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6066" name="Text Box 306">
              <a:extLst>
                <a:ext uri="{FF2B5EF4-FFF2-40B4-BE49-F238E27FC236}">
                  <a16:creationId xmlns:a16="http://schemas.microsoft.com/office/drawing/2014/main" id="{9C8FA149-EE8E-4F85-98C0-3C94A20664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24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6067" name="Text Box 307">
              <a:extLst>
                <a:ext uri="{FF2B5EF4-FFF2-40B4-BE49-F238E27FC236}">
                  <a16:creationId xmlns:a16="http://schemas.microsoft.com/office/drawing/2014/main" id="{2E4D95A0-2BDE-4F14-AAA9-6B3A6D4B25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48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6068" name="Text Box 308">
              <a:extLst>
                <a:ext uri="{FF2B5EF4-FFF2-40B4-BE49-F238E27FC236}">
                  <a16:creationId xmlns:a16="http://schemas.microsoft.com/office/drawing/2014/main" id="{811B5D0A-3C6C-4D0B-B52E-E4A65A3FF6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7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/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69" name="Text Box 309">
              <a:extLst>
                <a:ext uri="{FF2B5EF4-FFF2-40B4-BE49-F238E27FC236}">
                  <a16:creationId xmlns:a16="http://schemas.microsoft.com/office/drawing/2014/main" id="{B4FC3314-41C5-4AA5-814E-0AD423A64C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980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70" name="Text Box 310">
              <a:extLst>
                <a:ext uri="{FF2B5EF4-FFF2-40B4-BE49-F238E27FC236}">
                  <a16:creationId xmlns:a16="http://schemas.microsoft.com/office/drawing/2014/main" id="{9E0B3B68-FE9F-4C56-9341-26BE5BD78C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20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71" name="Text Box 311">
              <a:extLst>
                <a:ext uri="{FF2B5EF4-FFF2-40B4-BE49-F238E27FC236}">
                  <a16:creationId xmlns:a16="http://schemas.microsoft.com/office/drawing/2014/main" id="{37A4AC98-F9C9-4575-ADA2-DD4378E80C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4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72" name="Text Box 312">
              <a:extLst>
                <a:ext uri="{FF2B5EF4-FFF2-40B4-BE49-F238E27FC236}">
                  <a16:creationId xmlns:a16="http://schemas.microsoft.com/office/drawing/2014/main" id="{38A6B0B3-C523-424A-A4B1-FF591CD0DA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68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73" name="Text Box 313">
              <a:extLst>
                <a:ext uri="{FF2B5EF4-FFF2-40B4-BE49-F238E27FC236}">
                  <a16:creationId xmlns:a16="http://schemas.microsoft.com/office/drawing/2014/main" id="{65F497FD-08E0-43AD-BEB7-8AC848CCB7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9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74" name="Text Box 314">
              <a:extLst>
                <a:ext uri="{FF2B5EF4-FFF2-40B4-BE49-F238E27FC236}">
                  <a16:creationId xmlns:a16="http://schemas.microsoft.com/office/drawing/2014/main" id="{A48635A1-D1CD-4B74-88C0-2813986FF6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31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6075" name="Text Box 315">
              <a:extLst>
                <a:ext uri="{FF2B5EF4-FFF2-40B4-BE49-F238E27FC236}">
                  <a16:creationId xmlns:a16="http://schemas.microsoft.com/office/drawing/2014/main" id="{75B2A73A-2178-402F-AC10-C87FDAC633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34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6076" name="Line 316">
              <a:extLst>
                <a:ext uri="{FF2B5EF4-FFF2-40B4-BE49-F238E27FC236}">
                  <a16:creationId xmlns:a16="http://schemas.microsoft.com/office/drawing/2014/main" id="{181B3640-4B59-4A2A-A22B-4ED68172ED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84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077" name="Text Box 317">
              <a:extLst>
                <a:ext uri="{FF2B5EF4-FFF2-40B4-BE49-F238E27FC236}">
                  <a16:creationId xmlns:a16="http://schemas.microsoft.com/office/drawing/2014/main" id="{6734362E-1120-47F7-B850-9D8F1C35DA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4" y="3655"/>
              <a:ext cx="261" cy="13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800" b="1">
                  <a:latin typeface="Arial" panose="020B0604020202020204" pitchFamily="34" charset="0"/>
                </a:rPr>
                <a:t>Auto</a:t>
              </a:r>
            </a:p>
          </p:txBody>
        </p:sp>
        <p:sp>
          <p:nvSpPr>
            <p:cNvPr id="246078" name="Text Box 318">
              <a:extLst>
                <a:ext uri="{FF2B5EF4-FFF2-40B4-BE49-F238E27FC236}">
                  <a16:creationId xmlns:a16="http://schemas.microsoft.com/office/drawing/2014/main" id="{797664C5-9449-4C35-AEF1-A4E308BF8C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7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6079" name="Text Box 319">
              <a:extLst>
                <a:ext uri="{FF2B5EF4-FFF2-40B4-BE49-F238E27FC236}">
                  <a16:creationId xmlns:a16="http://schemas.microsoft.com/office/drawing/2014/main" id="{5B14AD2E-FD53-4A11-B70F-526AC33389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0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6080" name="Text Box 320">
              <a:extLst>
                <a:ext uri="{FF2B5EF4-FFF2-40B4-BE49-F238E27FC236}">
                  <a16:creationId xmlns:a16="http://schemas.microsoft.com/office/drawing/2014/main" id="{0DD7F088-B211-4F4C-9356-D843A97DDD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24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2+</a:t>
              </a:r>
            </a:p>
          </p:txBody>
        </p:sp>
        <p:sp>
          <p:nvSpPr>
            <p:cNvPr id="246081" name="Text Box 321">
              <a:extLst>
                <a:ext uri="{FF2B5EF4-FFF2-40B4-BE49-F238E27FC236}">
                  <a16:creationId xmlns:a16="http://schemas.microsoft.com/office/drawing/2014/main" id="{3F007761-D079-4B80-B13C-B068D96F22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48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6082" name="Text Box 322">
              <a:extLst>
                <a:ext uri="{FF2B5EF4-FFF2-40B4-BE49-F238E27FC236}">
                  <a16:creationId xmlns:a16="http://schemas.microsoft.com/office/drawing/2014/main" id="{CD96F062-96E2-412E-8985-6C7301568A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7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83" name="Text Box 323">
              <a:extLst>
                <a:ext uri="{FF2B5EF4-FFF2-40B4-BE49-F238E27FC236}">
                  <a16:creationId xmlns:a16="http://schemas.microsoft.com/office/drawing/2014/main" id="{0956CE37-B380-42C7-AB7A-19E41E0090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96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84" name="Text Box 324">
              <a:extLst>
                <a:ext uri="{FF2B5EF4-FFF2-40B4-BE49-F238E27FC236}">
                  <a16:creationId xmlns:a16="http://schemas.microsoft.com/office/drawing/2014/main" id="{BF3DCE2B-99D2-4E55-8607-77DC8A9DDE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20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85" name="Text Box 325">
              <a:extLst>
                <a:ext uri="{FF2B5EF4-FFF2-40B4-BE49-F238E27FC236}">
                  <a16:creationId xmlns:a16="http://schemas.microsoft.com/office/drawing/2014/main" id="{803DF0E7-4487-4282-BB6D-CD1DB97C50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4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86" name="Text Box 326">
              <a:extLst>
                <a:ext uri="{FF2B5EF4-FFF2-40B4-BE49-F238E27FC236}">
                  <a16:creationId xmlns:a16="http://schemas.microsoft.com/office/drawing/2014/main" id="{C617CF36-54D3-4F3A-AEBE-566AABD689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68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87" name="Text Box 327">
              <a:extLst>
                <a:ext uri="{FF2B5EF4-FFF2-40B4-BE49-F238E27FC236}">
                  <a16:creationId xmlns:a16="http://schemas.microsoft.com/office/drawing/2014/main" id="{C2B01992-F05B-4EAA-B951-70BB14146A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9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88" name="Text Box 328">
              <a:extLst>
                <a:ext uri="{FF2B5EF4-FFF2-40B4-BE49-F238E27FC236}">
                  <a16:creationId xmlns:a16="http://schemas.microsoft.com/office/drawing/2014/main" id="{66CBF2AE-2ED9-481F-9E53-24F1B1798B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31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6089" name="Text Box 329">
              <a:extLst>
                <a:ext uri="{FF2B5EF4-FFF2-40B4-BE49-F238E27FC236}">
                  <a16:creationId xmlns:a16="http://schemas.microsoft.com/office/drawing/2014/main" id="{987F446E-B8E7-4012-9326-55769B9FD7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34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2+</a:t>
              </a:r>
            </a:p>
          </p:txBody>
        </p:sp>
        <p:sp>
          <p:nvSpPr>
            <p:cNvPr id="246090" name="Text Box 330">
              <a:extLst>
                <a:ext uri="{FF2B5EF4-FFF2-40B4-BE49-F238E27FC236}">
                  <a16:creationId xmlns:a16="http://schemas.microsoft.com/office/drawing/2014/main" id="{E62EABD0-6610-42A3-BF0B-E98C97380F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62" y="366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91" name="Text Box 331">
              <a:extLst>
                <a:ext uri="{FF2B5EF4-FFF2-40B4-BE49-F238E27FC236}">
                  <a16:creationId xmlns:a16="http://schemas.microsoft.com/office/drawing/2014/main" id="{365C45D8-561F-4B43-AF11-A27F2D7B01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2" y="366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92" name="Text Box 332">
              <a:extLst>
                <a:ext uri="{FF2B5EF4-FFF2-40B4-BE49-F238E27FC236}">
                  <a16:creationId xmlns:a16="http://schemas.microsoft.com/office/drawing/2014/main" id="{7D41FE01-795B-4B30-93BC-8ACC66C2F1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3667"/>
              <a:ext cx="185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A</a:t>
              </a:r>
            </a:p>
          </p:txBody>
        </p:sp>
        <p:sp>
          <p:nvSpPr>
            <p:cNvPr id="246093" name="Text Box 333">
              <a:extLst>
                <a:ext uri="{FF2B5EF4-FFF2-40B4-BE49-F238E27FC236}">
                  <a16:creationId xmlns:a16="http://schemas.microsoft.com/office/drawing/2014/main" id="{81C5D9B5-5D6F-48F1-AC77-F0E7B36260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3648"/>
              <a:ext cx="19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46094" name="Text Box 334">
              <a:extLst>
                <a:ext uri="{FF2B5EF4-FFF2-40B4-BE49-F238E27FC236}">
                  <a16:creationId xmlns:a16="http://schemas.microsoft.com/office/drawing/2014/main" id="{6705D9FF-B62E-4BE5-A898-6F083E5AE8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364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95" name="Text Box 335">
              <a:extLst>
                <a:ext uri="{FF2B5EF4-FFF2-40B4-BE49-F238E27FC236}">
                  <a16:creationId xmlns:a16="http://schemas.microsoft.com/office/drawing/2014/main" id="{4B9E5163-0AD2-496F-9689-DDBECD7D51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364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96" name="Text Box 336">
              <a:extLst>
                <a:ext uri="{FF2B5EF4-FFF2-40B4-BE49-F238E27FC236}">
                  <a16:creationId xmlns:a16="http://schemas.microsoft.com/office/drawing/2014/main" id="{0478C316-9FE5-4409-912A-2383341968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097" name="Text Box 337">
              <a:extLst>
                <a:ext uri="{FF2B5EF4-FFF2-40B4-BE49-F238E27FC236}">
                  <a16:creationId xmlns:a16="http://schemas.microsoft.com/office/drawing/2014/main" id="{4ABDBF62-4181-4C00-854B-1524F3B83E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364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098" name="Text Box 338">
              <a:extLst>
                <a:ext uri="{FF2B5EF4-FFF2-40B4-BE49-F238E27FC236}">
                  <a16:creationId xmlns:a16="http://schemas.microsoft.com/office/drawing/2014/main" id="{05F7E7BA-156C-4F09-B101-5DA2C415B5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36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46099" name="Text Box 339">
              <a:extLst>
                <a:ext uri="{FF2B5EF4-FFF2-40B4-BE49-F238E27FC236}">
                  <a16:creationId xmlns:a16="http://schemas.microsoft.com/office/drawing/2014/main" id="{43CEA9D0-37B7-4F29-A627-2CB4E380C2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4" y="36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100" name="Text Box 340">
              <a:extLst>
                <a:ext uri="{FF2B5EF4-FFF2-40B4-BE49-F238E27FC236}">
                  <a16:creationId xmlns:a16="http://schemas.microsoft.com/office/drawing/2014/main" id="{D136DC65-9E0D-4A66-8A1D-8061CC480D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364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101" name="Text Box 341">
              <a:extLst>
                <a:ext uri="{FF2B5EF4-FFF2-40B4-BE49-F238E27FC236}">
                  <a16:creationId xmlns:a16="http://schemas.microsoft.com/office/drawing/2014/main" id="{156568CC-D616-45FA-8A45-89738A7849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102" name="Text Box 342">
              <a:extLst>
                <a:ext uri="{FF2B5EF4-FFF2-40B4-BE49-F238E27FC236}">
                  <a16:creationId xmlns:a16="http://schemas.microsoft.com/office/drawing/2014/main" id="{92700EBE-9FBF-475F-A7F2-235048B273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364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103" name="Text Box 343">
              <a:extLst>
                <a:ext uri="{FF2B5EF4-FFF2-40B4-BE49-F238E27FC236}">
                  <a16:creationId xmlns:a16="http://schemas.microsoft.com/office/drawing/2014/main" id="{84E3F995-8770-4920-9218-81729CA533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104" name="Text Box 344">
              <a:extLst>
                <a:ext uri="{FF2B5EF4-FFF2-40B4-BE49-F238E27FC236}">
                  <a16:creationId xmlns:a16="http://schemas.microsoft.com/office/drawing/2014/main" id="{2DD8BADF-2055-4A63-BE37-BC2D3FCC93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364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105" name="Text Box 345">
              <a:extLst>
                <a:ext uri="{FF2B5EF4-FFF2-40B4-BE49-F238E27FC236}">
                  <a16:creationId xmlns:a16="http://schemas.microsoft.com/office/drawing/2014/main" id="{896B4C65-A881-4609-BB30-B4067C7545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106" name="Text Box 346">
              <a:extLst>
                <a:ext uri="{FF2B5EF4-FFF2-40B4-BE49-F238E27FC236}">
                  <a16:creationId xmlns:a16="http://schemas.microsoft.com/office/drawing/2014/main" id="{38C10C1B-3ECE-465E-9DAE-C413B36EDA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107" name="Text Box 347">
              <a:extLst>
                <a:ext uri="{FF2B5EF4-FFF2-40B4-BE49-F238E27FC236}">
                  <a16:creationId xmlns:a16="http://schemas.microsoft.com/office/drawing/2014/main" id="{44AB101C-48CA-44ED-B551-5CCBF2902A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364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108" name="Text Box 348">
              <a:extLst>
                <a:ext uri="{FF2B5EF4-FFF2-40B4-BE49-F238E27FC236}">
                  <a16:creationId xmlns:a16="http://schemas.microsoft.com/office/drawing/2014/main" id="{49CCFE82-0B5F-4ACE-B9AD-8EBB356DBF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36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109" name="Text Box 349">
              <a:extLst>
                <a:ext uri="{FF2B5EF4-FFF2-40B4-BE49-F238E27FC236}">
                  <a16:creationId xmlns:a16="http://schemas.microsoft.com/office/drawing/2014/main" id="{D9C7B0E3-6875-4268-BB8E-A82A93D69E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364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110" name="Text Box 350">
              <a:extLst>
                <a:ext uri="{FF2B5EF4-FFF2-40B4-BE49-F238E27FC236}">
                  <a16:creationId xmlns:a16="http://schemas.microsoft.com/office/drawing/2014/main" id="{50169351-E346-423A-8824-B537AE3752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364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</p:grpSp>
      <p:grpSp>
        <p:nvGrpSpPr>
          <p:cNvPr id="351" name="Group 350">
            <a:extLst>
              <a:ext uri="{FF2B5EF4-FFF2-40B4-BE49-F238E27FC236}">
                <a16:creationId xmlns:a16="http://schemas.microsoft.com/office/drawing/2014/main" id="{15FA3F5B-B01E-4E30-B036-456E186D3542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352" name="Rectangle 351">
              <a:extLst>
                <a:ext uri="{FF2B5EF4-FFF2-40B4-BE49-F238E27FC236}">
                  <a16:creationId xmlns:a16="http://schemas.microsoft.com/office/drawing/2014/main" id="{4C1F0B01-860E-42EB-B846-CDC740D7EED1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353" name="Oval 352">
              <a:extLst>
                <a:ext uri="{FF2B5EF4-FFF2-40B4-BE49-F238E27FC236}">
                  <a16:creationId xmlns:a16="http://schemas.microsoft.com/office/drawing/2014/main" id="{034A0E65-6F19-46AD-A817-276EE261CB91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354" name="Group 7">
              <a:extLst>
                <a:ext uri="{FF2B5EF4-FFF2-40B4-BE49-F238E27FC236}">
                  <a16:creationId xmlns:a16="http://schemas.microsoft.com/office/drawing/2014/main" id="{76C3FE4D-D37F-49B4-B703-BA6AA5399E6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626" name="Line 8">
                <a:extLst>
                  <a:ext uri="{FF2B5EF4-FFF2-40B4-BE49-F238E27FC236}">
                    <a16:creationId xmlns:a16="http://schemas.microsoft.com/office/drawing/2014/main" id="{E4FE7B45-871A-4F64-9241-CDD6FA526F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7" name="Line 9">
                <a:extLst>
                  <a:ext uri="{FF2B5EF4-FFF2-40B4-BE49-F238E27FC236}">
                    <a16:creationId xmlns:a16="http://schemas.microsoft.com/office/drawing/2014/main" id="{85CBB3BF-C07B-4C87-8B31-A7FA9C6794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8" name="Line 10">
                <a:extLst>
                  <a:ext uri="{FF2B5EF4-FFF2-40B4-BE49-F238E27FC236}">
                    <a16:creationId xmlns:a16="http://schemas.microsoft.com/office/drawing/2014/main" id="{555A741A-2EF3-4585-A2EB-59CCC381B4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9" name="Line 11">
                <a:extLst>
                  <a:ext uri="{FF2B5EF4-FFF2-40B4-BE49-F238E27FC236}">
                    <a16:creationId xmlns:a16="http://schemas.microsoft.com/office/drawing/2014/main" id="{7C464B30-07F1-4031-8A6A-4BDEC33881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0" name="Rectangle 12">
                <a:extLst>
                  <a:ext uri="{FF2B5EF4-FFF2-40B4-BE49-F238E27FC236}">
                    <a16:creationId xmlns:a16="http://schemas.microsoft.com/office/drawing/2014/main" id="{DB4D2FB2-398D-40D9-AD0C-9095F592A8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" name="Rectangle 13">
                <a:extLst>
                  <a:ext uri="{FF2B5EF4-FFF2-40B4-BE49-F238E27FC236}">
                    <a16:creationId xmlns:a16="http://schemas.microsoft.com/office/drawing/2014/main" id="{D3821C67-8955-4EC0-80C8-00F60D32FD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" name="Rectangle 14">
                <a:extLst>
                  <a:ext uri="{FF2B5EF4-FFF2-40B4-BE49-F238E27FC236}">
                    <a16:creationId xmlns:a16="http://schemas.microsoft.com/office/drawing/2014/main" id="{4BA8EED0-D921-4433-8803-054C19FEC1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3" name="Rectangle 15">
                <a:extLst>
                  <a:ext uri="{FF2B5EF4-FFF2-40B4-BE49-F238E27FC236}">
                    <a16:creationId xmlns:a16="http://schemas.microsoft.com/office/drawing/2014/main" id="{A3735A40-9F03-4D9C-8FE0-BFA0703108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4" name="Rectangle 16">
                <a:extLst>
                  <a:ext uri="{FF2B5EF4-FFF2-40B4-BE49-F238E27FC236}">
                    <a16:creationId xmlns:a16="http://schemas.microsoft.com/office/drawing/2014/main" id="{CEFAE0AA-8E9B-427D-B820-51F82500FD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5" name="Rectangle 17">
                <a:extLst>
                  <a:ext uri="{FF2B5EF4-FFF2-40B4-BE49-F238E27FC236}">
                    <a16:creationId xmlns:a16="http://schemas.microsoft.com/office/drawing/2014/main" id="{67BBC173-ABBD-4BC2-8353-897BD4BEC8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" name="Rectangle 18">
                <a:extLst>
                  <a:ext uri="{FF2B5EF4-FFF2-40B4-BE49-F238E27FC236}">
                    <a16:creationId xmlns:a16="http://schemas.microsoft.com/office/drawing/2014/main" id="{6C02B2C4-DC1A-49D8-94FF-42777875BF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7" name="Rectangle 19">
                <a:extLst>
                  <a:ext uri="{FF2B5EF4-FFF2-40B4-BE49-F238E27FC236}">
                    <a16:creationId xmlns:a16="http://schemas.microsoft.com/office/drawing/2014/main" id="{5AB0D45F-1889-4A98-848A-A97D2E03C6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38" name="AutoShape 20">
                <a:extLst>
                  <a:ext uri="{FF2B5EF4-FFF2-40B4-BE49-F238E27FC236}">
                    <a16:creationId xmlns:a16="http://schemas.microsoft.com/office/drawing/2014/main" id="{92DF8BA1-14D3-439B-B235-162354C47D9A}"/>
                  </a:ext>
                </a:extLst>
              </p:cNvPr>
              <p:cNvCxnSpPr>
                <a:cxnSpLocks noChangeAspect="1" noChangeShapeType="1"/>
                <a:stCxn id="637" idx="3"/>
                <a:endCxn id="637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39" name="AutoShape 21">
                <a:extLst>
                  <a:ext uri="{FF2B5EF4-FFF2-40B4-BE49-F238E27FC236}">
                    <a16:creationId xmlns:a16="http://schemas.microsoft.com/office/drawing/2014/main" id="{57963319-7BC0-429E-91DF-04CA8CE2DC78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0" name="AutoShape 22">
                <a:extLst>
                  <a:ext uri="{FF2B5EF4-FFF2-40B4-BE49-F238E27FC236}">
                    <a16:creationId xmlns:a16="http://schemas.microsoft.com/office/drawing/2014/main" id="{DDFB0190-934A-4390-B51F-6809981DD2A8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1" name="AutoShape 23">
                <a:extLst>
                  <a:ext uri="{FF2B5EF4-FFF2-40B4-BE49-F238E27FC236}">
                    <a16:creationId xmlns:a16="http://schemas.microsoft.com/office/drawing/2014/main" id="{61405FFF-9C7A-42E5-895A-C1382944E1BF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2" name="AutoShape 24">
                <a:extLst>
                  <a:ext uri="{FF2B5EF4-FFF2-40B4-BE49-F238E27FC236}">
                    <a16:creationId xmlns:a16="http://schemas.microsoft.com/office/drawing/2014/main" id="{8D799565-84A5-41C0-AA9F-1C5B6EB134AF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3" name="AutoShape 25">
                <a:extLst>
                  <a:ext uri="{FF2B5EF4-FFF2-40B4-BE49-F238E27FC236}">
                    <a16:creationId xmlns:a16="http://schemas.microsoft.com/office/drawing/2014/main" id="{EF423BCC-092E-4710-8BB3-DFAD98729DEF}"/>
                  </a:ext>
                </a:extLst>
              </p:cNvPr>
              <p:cNvCxnSpPr>
                <a:cxnSpLocks noChangeAspect="1" noChangeShapeType="1"/>
                <a:stCxn id="631" idx="3"/>
                <a:endCxn id="631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4" name="AutoShape 26">
                <a:extLst>
                  <a:ext uri="{FF2B5EF4-FFF2-40B4-BE49-F238E27FC236}">
                    <a16:creationId xmlns:a16="http://schemas.microsoft.com/office/drawing/2014/main" id="{CDFD3805-BC63-490E-8DDE-E3B723B58CBD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5" name="AutoShape 27">
                <a:extLst>
                  <a:ext uri="{FF2B5EF4-FFF2-40B4-BE49-F238E27FC236}">
                    <a16:creationId xmlns:a16="http://schemas.microsoft.com/office/drawing/2014/main" id="{B468E7D4-5392-47E1-901C-765DDC82812D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6" name="AutoShape 28">
                <a:extLst>
                  <a:ext uri="{FF2B5EF4-FFF2-40B4-BE49-F238E27FC236}">
                    <a16:creationId xmlns:a16="http://schemas.microsoft.com/office/drawing/2014/main" id="{3C5F39B9-3B18-4286-9B5E-55A4A9297401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7" name="AutoShape 29">
                <a:extLst>
                  <a:ext uri="{FF2B5EF4-FFF2-40B4-BE49-F238E27FC236}">
                    <a16:creationId xmlns:a16="http://schemas.microsoft.com/office/drawing/2014/main" id="{C650601E-AE32-4B83-915B-65A9C8A4ADB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8" name="AutoShape 30">
                <a:extLst>
                  <a:ext uri="{FF2B5EF4-FFF2-40B4-BE49-F238E27FC236}">
                    <a16:creationId xmlns:a16="http://schemas.microsoft.com/office/drawing/2014/main" id="{5EC5FFD4-2785-4679-AB53-9D14701CEDB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9" name="AutoShape 31">
                <a:extLst>
                  <a:ext uri="{FF2B5EF4-FFF2-40B4-BE49-F238E27FC236}">
                    <a16:creationId xmlns:a16="http://schemas.microsoft.com/office/drawing/2014/main" id="{2AC27F52-FF4F-4427-BD2A-78595D28E3D0}"/>
                  </a:ext>
                </a:extLst>
              </p:cNvPr>
              <p:cNvCxnSpPr>
                <a:cxnSpLocks noChangeAspect="1" noChangeShapeType="1"/>
                <a:stCxn id="631" idx="1"/>
                <a:endCxn id="631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50" name="Line 32">
                <a:extLst>
                  <a:ext uri="{FF2B5EF4-FFF2-40B4-BE49-F238E27FC236}">
                    <a16:creationId xmlns:a16="http://schemas.microsoft.com/office/drawing/2014/main" id="{C2CEF336-AE83-4797-B562-2CFC1C18B0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1" name="Line 33">
                <a:extLst>
                  <a:ext uri="{FF2B5EF4-FFF2-40B4-BE49-F238E27FC236}">
                    <a16:creationId xmlns:a16="http://schemas.microsoft.com/office/drawing/2014/main" id="{940CEFF6-08C8-417F-A564-8F6D897741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2" name="Line 34">
                <a:extLst>
                  <a:ext uri="{FF2B5EF4-FFF2-40B4-BE49-F238E27FC236}">
                    <a16:creationId xmlns:a16="http://schemas.microsoft.com/office/drawing/2014/main" id="{B81D488E-B0FB-42A3-A579-5667B3D64F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3" name="Line 35">
                <a:extLst>
                  <a:ext uri="{FF2B5EF4-FFF2-40B4-BE49-F238E27FC236}">
                    <a16:creationId xmlns:a16="http://schemas.microsoft.com/office/drawing/2014/main" id="{7ACD2C55-E37E-49F5-9FC2-23250F42AC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4" name="Line 36">
                <a:extLst>
                  <a:ext uri="{FF2B5EF4-FFF2-40B4-BE49-F238E27FC236}">
                    <a16:creationId xmlns:a16="http://schemas.microsoft.com/office/drawing/2014/main" id="{3820A3AB-F138-4FEA-AC23-5738341BC2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5" name="Line 37">
                <a:extLst>
                  <a:ext uri="{FF2B5EF4-FFF2-40B4-BE49-F238E27FC236}">
                    <a16:creationId xmlns:a16="http://schemas.microsoft.com/office/drawing/2014/main" id="{CA5D548B-98FB-4D0B-91DD-1F008346D6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6" name="Line 38">
                <a:extLst>
                  <a:ext uri="{FF2B5EF4-FFF2-40B4-BE49-F238E27FC236}">
                    <a16:creationId xmlns:a16="http://schemas.microsoft.com/office/drawing/2014/main" id="{2A349EF7-B06F-4B68-9579-E47BA19921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7" name="Line 39">
                <a:extLst>
                  <a:ext uri="{FF2B5EF4-FFF2-40B4-BE49-F238E27FC236}">
                    <a16:creationId xmlns:a16="http://schemas.microsoft.com/office/drawing/2014/main" id="{4526E614-1CFE-4B0A-BA47-1368DA9B4C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8" name="Line 40">
                <a:extLst>
                  <a:ext uri="{FF2B5EF4-FFF2-40B4-BE49-F238E27FC236}">
                    <a16:creationId xmlns:a16="http://schemas.microsoft.com/office/drawing/2014/main" id="{F694EB28-AE6E-4D5F-9510-990D84A7E5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9" name="Line 41">
                <a:extLst>
                  <a:ext uri="{FF2B5EF4-FFF2-40B4-BE49-F238E27FC236}">
                    <a16:creationId xmlns:a16="http://schemas.microsoft.com/office/drawing/2014/main" id="{025B8456-E509-4331-B901-961B3AE963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0" name="Line 42">
                <a:extLst>
                  <a:ext uri="{FF2B5EF4-FFF2-40B4-BE49-F238E27FC236}">
                    <a16:creationId xmlns:a16="http://schemas.microsoft.com/office/drawing/2014/main" id="{C2F4DCFD-43AD-4B1D-9E1E-5937DD52E1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1" name="Line 43">
                <a:extLst>
                  <a:ext uri="{FF2B5EF4-FFF2-40B4-BE49-F238E27FC236}">
                    <a16:creationId xmlns:a16="http://schemas.microsoft.com/office/drawing/2014/main" id="{27B4D5E9-CE5F-484E-A0F1-2CBE69A25A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2" name="Oval 44">
                <a:extLst>
                  <a:ext uri="{FF2B5EF4-FFF2-40B4-BE49-F238E27FC236}">
                    <a16:creationId xmlns:a16="http://schemas.microsoft.com/office/drawing/2014/main" id="{0DA49A82-1DBB-45A6-B203-9177E6CD71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3" name="Oval 45">
                <a:extLst>
                  <a:ext uri="{FF2B5EF4-FFF2-40B4-BE49-F238E27FC236}">
                    <a16:creationId xmlns:a16="http://schemas.microsoft.com/office/drawing/2014/main" id="{610E7356-DC28-4EAF-9693-2F9CB0EAD4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355" name="Group 397">
              <a:extLst>
                <a:ext uri="{FF2B5EF4-FFF2-40B4-BE49-F238E27FC236}">
                  <a16:creationId xmlns:a16="http://schemas.microsoft.com/office/drawing/2014/main" id="{C733E6A7-A0A7-46DF-BF90-84ACDE3206D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356" name="Line 141">
                <a:extLst>
                  <a:ext uri="{FF2B5EF4-FFF2-40B4-BE49-F238E27FC236}">
                    <a16:creationId xmlns:a16="http://schemas.microsoft.com/office/drawing/2014/main" id="{FF4C308F-073B-47DA-9903-9C41E306B6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57" name="Line 142">
                <a:extLst>
                  <a:ext uri="{FF2B5EF4-FFF2-40B4-BE49-F238E27FC236}">
                    <a16:creationId xmlns:a16="http://schemas.microsoft.com/office/drawing/2014/main" id="{2ABA2DC1-2F4B-414B-9A20-944C180AD2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58" name="Rectangle 126">
                <a:extLst>
                  <a:ext uri="{FF2B5EF4-FFF2-40B4-BE49-F238E27FC236}">
                    <a16:creationId xmlns:a16="http://schemas.microsoft.com/office/drawing/2014/main" id="{F820137A-A607-4ADF-AEF2-CDD1636E57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9" name="Rectangle 127">
                <a:extLst>
                  <a:ext uri="{FF2B5EF4-FFF2-40B4-BE49-F238E27FC236}">
                    <a16:creationId xmlns:a16="http://schemas.microsoft.com/office/drawing/2014/main" id="{7EEBB26A-5313-4F7F-B231-613DF74ECC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0" name="Rectangle 128">
                <a:extLst>
                  <a:ext uri="{FF2B5EF4-FFF2-40B4-BE49-F238E27FC236}">
                    <a16:creationId xmlns:a16="http://schemas.microsoft.com/office/drawing/2014/main" id="{140A9816-87B0-4830-A0DE-FAEB99E1D8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" name="Line 129">
                <a:extLst>
                  <a:ext uri="{FF2B5EF4-FFF2-40B4-BE49-F238E27FC236}">
                    <a16:creationId xmlns:a16="http://schemas.microsoft.com/office/drawing/2014/main" id="{B7C78F8D-4DBB-4CAB-AB27-6C30CE518D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2" name="Line 130">
                <a:extLst>
                  <a:ext uri="{FF2B5EF4-FFF2-40B4-BE49-F238E27FC236}">
                    <a16:creationId xmlns:a16="http://schemas.microsoft.com/office/drawing/2014/main" id="{0B88C5A6-F2CA-4EAA-B118-6E628330E5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3" name="Line 131">
                <a:extLst>
                  <a:ext uri="{FF2B5EF4-FFF2-40B4-BE49-F238E27FC236}">
                    <a16:creationId xmlns:a16="http://schemas.microsoft.com/office/drawing/2014/main" id="{D0E941BC-19E4-48A3-8684-CA87DA9BA9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4" name="Line 132">
                <a:extLst>
                  <a:ext uri="{FF2B5EF4-FFF2-40B4-BE49-F238E27FC236}">
                    <a16:creationId xmlns:a16="http://schemas.microsoft.com/office/drawing/2014/main" id="{A651A2DA-95FE-44BD-A212-4E3C17CBA4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5" name="Line 133">
                <a:extLst>
                  <a:ext uri="{FF2B5EF4-FFF2-40B4-BE49-F238E27FC236}">
                    <a16:creationId xmlns:a16="http://schemas.microsoft.com/office/drawing/2014/main" id="{2C0853CD-6BD8-498D-A93F-85CEB51BC2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6" name="Line 134">
                <a:extLst>
                  <a:ext uri="{FF2B5EF4-FFF2-40B4-BE49-F238E27FC236}">
                    <a16:creationId xmlns:a16="http://schemas.microsoft.com/office/drawing/2014/main" id="{A50BAEBC-4731-4CCF-9542-D269D26267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7" name="Line 135">
                <a:extLst>
                  <a:ext uri="{FF2B5EF4-FFF2-40B4-BE49-F238E27FC236}">
                    <a16:creationId xmlns:a16="http://schemas.microsoft.com/office/drawing/2014/main" id="{A22B9BEC-069B-4CE4-BC9C-117B33A129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8" name="Line 136">
                <a:extLst>
                  <a:ext uri="{FF2B5EF4-FFF2-40B4-BE49-F238E27FC236}">
                    <a16:creationId xmlns:a16="http://schemas.microsoft.com/office/drawing/2014/main" id="{6BB112D1-6D7C-4422-885D-E3365D383A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9" name="Line 137">
                <a:extLst>
                  <a:ext uri="{FF2B5EF4-FFF2-40B4-BE49-F238E27FC236}">
                    <a16:creationId xmlns:a16="http://schemas.microsoft.com/office/drawing/2014/main" id="{B5B6D241-D9A1-4C84-9F15-DA73C01AD3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0" name="Line 138">
                <a:extLst>
                  <a:ext uri="{FF2B5EF4-FFF2-40B4-BE49-F238E27FC236}">
                    <a16:creationId xmlns:a16="http://schemas.microsoft.com/office/drawing/2014/main" id="{2BF77CBC-EAC0-4164-BC6D-F5FD31003A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1" name="Line 139">
                <a:extLst>
                  <a:ext uri="{FF2B5EF4-FFF2-40B4-BE49-F238E27FC236}">
                    <a16:creationId xmlns:a16="http://schemas.microsoft.com/office/drawing/2014/main" id="{42A3AF29-DD39-4938-A900-5E0EEE89B2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2" name="Line 140">
                <a:extLst>
                  <a:ext uri="{FF2B5EF4-FFF2-40B4-BE49-F238E27FC236}">
                    <a16:creationId xmlns:a16="http://schemas.microsoft.com/office/drawing/2014/main" id="{1ACC9778-77AE-4D08-AF21-DF927683CB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373" name="AutoShape 143">
                <a:extLst>
                  <a:ext uri="{FF2B5EF4-FFF2-40B4-BE49-F238E27FC236}">
                    <a16:creationId xmlns:a16="http://schemas.microsoft.com/office/drawing/2014/main" id="{AF819BC1-84E6-446D-A190-8DA92425B032}"/>
                  </a:ext>
                </a:extLst>
              </p:cNvPr>
              <p:cNvCxnSpPr>
                <a:cxnSpLocks noChangeAspect="1" noChangeShapeType="1"/>
                <a:stCxn id="380" idx="0"/>
                <a:endCxn id="377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74" name="Rectangle 144">
                <a:extLst>
                  <a:ext uri="{FF2B5EF4-FFF2-40B4-BE49-F238E27FC236}">
                    <a16:creationId xmlns:a16="http://schemas.microsoft.com/office/drawing/2014/main" id="{090E516D-AD63-43D4-A025-AF55F20007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5" name="Rectangle 145">
                <a:extLst>
                  <a:ext uri="{FF2B5EF4-FFF2-40B4-BE49-F238E27FC236}">
                    <a16:creationId xmlns:a16="http://schemas.microsoft.com/office/drawing/2014/main" id="{711DE54E-3BB0-47BC-B63F-A6CC29F77F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6" name="Rectangle 146">
                <a:extLst>
                  <a:ext uri="{FF2B5EF4-FFF2-40B4-BE49-F238E27FC236}">
                    <a16:creationId xmlns:a16="http://schemas.microsoft.com/office/drawing/2014/main" id="{7FCAB19E-E1DB-40BB-A97C-9D918B63F3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7" name="Rectangle 147">
                <a:extLst>
                  <a:ext uri="{FF2B5EF4-FFF2-40B4-BE49-F238E27FC236}">
                    <a16:creationId xmlns:a16="http://schemas.microsoft.com/office/drawing/2014/main" id="{C0BFEBF4-F060-4AAD-9EDF-F4ED57F056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" name="Rectangle 148">
                <a:extLst>
                  <a:ext uri="{FF2B5EF4-FFF2-40B4-BE49-F238E27FC236}">
                    <a16:creationId xmlns:a16="http://schemas.microsoft.com/office/drawing/2014/main" id="{BD63E749-2B62-4491-9065-6FD6F0F418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9" name="Rectangle 149">
                <a:extLst>
                  <a:ext uri="{FF2B5EF4-FFF2-40B4-BE49-F238E27FC236}">
                    <a16:creationId xmlns:a16="http://schemas.microsoft.com/office/drawing/2014/main" id="{42392402-0731-45F2-B417-DEC185C93A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0" name="Rectangle 150">
                <a:extLst>
                  <a:ext uri="{FF2B5EF4-FFF2-40B4-BE49-F238E27FC236}">
                    <a16:creationId xmlns:a16="http://schemas.microsoft.com/office/drawing/2014/main" id="{39A7C9DD-593E-4FBE-90E8-B77D3E7EEE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" name="Rectangle 151">
                <a:extLst>
                  <a:ext uri="{FF2B5EF4-FFF2-40B4-BE49-F238E27FC236}">
                    <a16:creationId xmlns:a16="http://schemas.microsoft.com/office/drawing/2014/main" id="{E2AD3F79-FE95-4E79-84E0-090B9B2AE4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82" name="AutoShape 152">
                <a:extLst>
                  <a:ext uri="{FF2B5EF4-FFF2-40B4-BE49-F238E27FC236}">
                    <a16:creationId xmlns:a16="http://schemas.microsoft.com/office/drawing/2014/main" id="{58814AE1-2005-4EE1-9939-47A38CD5E09F}"/>
                  </a:ext>
                </a:extLst>
              </p:cNvPr>
              <p:cNvCxnSpPr>
                <a:cxnSpLocks noChangeAspect="1" noChangeShapeType="1"/>
                <a:stCxn id="381" idx="3"/>
                <a:endCxn id="381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3" name="AutoShape 153">
                <a:extLst>
                  <a:ext uri="{FF2B5EF4-FFF2-40B4-BE49-F238E27FC236}">
                    <a16:creationId xmlns:a16="http://schemas.microsoft.com/office/drawing/2014/main" id="{2BA4E937-1F13-4B8D-9EDB-F0B83D8D9D55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4" name="AutoShape 154">
                <a:extLst>
                  <a:ext uri="{FF2B5EF4-FFF2-40B4-BE49-F238E27FC236}">
                    <a16:creationId xmlns:a16="http://schemas.microsoft.com/office/drawing/2014/main" id="{440A0C4A-01EB-448C-B3F0-8C0C6844346A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5" name="AutoShape 155">
                <a:extLst>
                  <a:ext uri="{FF2B5EF4-FFF2-40B4-BE49-F238E27FC236}">
                    <a16:creationId xmlns:a16="http://schemas.microsoft.com/office/drawing/2014/main" id="{C4FA7525-42E2-459D-BAD4-D012C104FE0C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6" name="AutoShape 156">
                <a:extLst>
                  <a:ext uri="{FF2B5EF4-FFF2-40B4-BE49-F238E27FC236}">
                    <a16:creationId xmlns:a16="http://schemas.microsoft.com/office/drawing/2014/main" id="{A07AA902-2657-4C74-8828-1357BEB6A5F0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7" name="AutoShape 157">
                <a:extLst>
                  <a:ext uri="{FF2B5EF4-FFF2-40B4-BE49-F238E27FC236}">
                    <a16:creationId xmlns:a16="http://schemas.microsoft.com/office/drawing/2014/main" id="{DD0C3C6F-B204-48F9-8912-E61F00E23DF5}"/>
                  </a:ext>
                </a:extLst>
              </p:cNvPr>
              <p:cNvCxnSpPr>
                <a:cxnSpLocks noChangeAspect="1" noChangeShapeType="1"/>
                <a:stCxn id="375" idx="3"/>
                <a:endCxn id="375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8" name="AutoShape 158">
                <a:extLst>
                  <a:ext uri="{FF2B5EF4-FFF2-40B4-BE49-F238E27FC236}">
                    <a16:creationId xmlns:a16="http://schemas.microsoft.com/office/drawing/2014/main" id="{1D7B677C-EA8D-4D6B-AAC8-9F09E9D12C17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9" name="AutoShape 159">
                <a:extLst>
                  <a:ext uri="{FF2B5EF4-FFF2-40B4-BE49-F238E27FC236}">
                    <a16:creationId xmlns:a16="http://schemas.microsoft.com/office/drawing/2014/main" id="{9EA12EDE-06BE-40AE-B3AE-576E7C325928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0" name="AutoShape 160">
                <a:extLst>
                  <a:ext uri="{FF2B5EF4-FFF2-40B4-BE49-F238E27FC236}">
                    <a16:creationId xmlns:a16="http://schemas.microsoft.com/office/drawing/2014/main" id="{95FE2C62-7B61-4A6B-AB04-B36EB3E0278C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1" name="AutoShape 161">
                <a:extLst>
                  <a:ext uri="{FF2B5EF4-FFF2-40B4-BE49-F238E27FC236}">
                    <a16:creationId xmlns:a16="http://schemas.microsoft.com/office/drawing/2014/main" id="{BE97A3DA-67BF-4B8C-8836-14D41A429C5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2" name="AutoShape 162">
                <a:extLst>
                  <a:ext uri="{FF2B5EF4-FFF2-40B4-BE49-F238E27FC236}">
                    <a16:creationId xmlns:a16="http://schemas.microsoft.com/office/drawing/2014/main" id="{C9A1D4AA-B518-4666-8E6B-DA6535CF9CE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3" name="AutoShape 163">
                <a:extLst>
                  <a:ext uri="{FF2B5EF4-FFF2-40B4-BE49-F238E27FC236}">
                    <a16:creationId xmlns:a16="http://schemas.microsoft.com/office/drawing/2014/main" id="{9242F543-30AA-4DDB-B17C-075D418B6D37}"/>
                  </a:ext>
                </a:extLst>
              </p:cNvPr>
              <p:cNvCxnSpPr>
                <a:cxnSpLocks noChangeAspect="1" noChangeShapeType="1"/>
                <a:stCxn id="375" idx="1"/>
                <a:endCxn id="375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94" name="Line 164">
                <a:extLst>
                  <a:ext uri="{FF2B5EF4-FFF2-40B4-BE49-F238E27FC236}">
                    <a16:creationId xmlns:a16="http://schemas.microsoft.com/office/drawing/2014/main" id="{5F68156A-B70D-4032-943E-AB4F3C9874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5" name="Line 165">
                <a:extLst>
                  <a:ext uri="{FF2B5EF4-FFF2-40B4-BE49-F238E27FC236}">
                    <a16:creationId xmlns:a16="http://schemas.microsoft.com/office/drawing/2014/main" id="{E05FA71B-E017-47A4-BA2D-221B8969D0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6" name="Line 166">
                <a:extLst>
                  <a:ext uri="{FF2B5EF4-FFF2-40B4-BE49-F238E27FC236}">
                    <a16:creationId xmlns:a16="http://schemas.microsoft.com/office/drawing/2014/main" id="{2D68DDF9-E6F5-443F-94B9-7699590E38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7" name="Line 167">
                <a:extLst>
                  <a:ext uri="{FF2B5EF4-FFF2-40B4-BE49-F238E27FC236}">
                    <a16:creationId xmlns:a16="http://schemas.microsoft.com/office/drawing/2014/main" id="{102CF97F-1B3A-4F47-90D2-FDCD2E8BAD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8" name="Line 168">
                <a:extLst>
                  <a:ext uri="{FF2B5EF4-FFF2-40B4-BE49-F238E27FC236}">
                    <a16:creationId xmlns:a16="http://schemas.microsoft.com/office/drawing/2014/main" id="{5599E4FC-99BB-48CC-8749-A7AAF4774E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9" name="Line 169">
                <a:extLst>
                  <a:ext uri="{FF2B5EF4-FFF2-40B4-BE49-F238E27FC236}">
                    <a16:creationId xmlns:a16="http://schemas.microsoft.com/office/drawing/2014/main" id="{80E375FF-D58B-40BB-8FF9-2B5DAD8018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0" name="Line 170">
                <a:extLst>
                  <a:ext uri="{FF2B5EF4-FFF2-40B4-BE49-F238E27FC236}">
                    <a16:creationId xmlns:a16="http://schemas.microsoft.com/office/drawing/2014/main" id="{EEB9C837-2030-496A-A935-03720C4DD3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1" name="Line 171">
                <a:extLst>
                  <a:ext uri="{FF2B5EF4-FFF2-40B4-BE49-F238E27FC236}">
                    <a16:creationId xmlns:a16="http://schemas.microsoft.com/office/drawing/2014/main" id="{7D3C6D92-5B6B-4993-A0DD-39F19BB47B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2" name="Line 172">
                <a:extLst>
                  <a:ext uri="{FF2B5EF4-FFF2-40B4-BE49-F238E27FC236}">
                    <a16:creationId xmlns:a16="http://schemas.microsoft.com/office/drawing/2014/main" id="{331F2004-0F79-410B-A745-F78F9B4897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3" name="Line 173">
                <a:extLst>
                  <a:ext uri="{FF2B5EF4-FFF2-40B4-BE49-F238E27FC236}">
                    <a16:creationId xmlns:a16="http://schemas.microsoft.com/office/drawing/2014/main" id="{53783C8D-1A64-446C-A407-FF117F0D63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4" name="Line 174">
                <a:extLst>
                  <a:ext uri="{FF2B5EF4-FFF2-40B4-BE49-F238E27FC236}">
                    <a16:creationId xmlns:a16="http://schemas.microsoft.com/office/drawing/2014/main" id="{A9601C9C-9413-49C8-B1AE-95A972550F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5" name="Line 175">
                <a:extLst>
                  <a:ext uri="{FF2B5EF4-FFF2-40B4-BE49-F238E27FC236}">
                    <a16:creationId xmlns:a16="http://schemas.microsoft.com/office/drawing/2014/main" id="{13E5AB63-A311-43FE-86EC-BB1BBE7D0F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6" name="Line 176">
                <a:extLst>
                  <a:ext uri="{FF2B5EF4-FFF2-40B4-BE49-F238E27FC236}">
                    <a16:creationId xmlns:a16="http://schemas.microsoft.com/office/drawing/2014/main" id="{43FF18DE-8814-4A45-9D64-740AEC2DD4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7" name="Line 177">
                <a:extLst>
                  <a:ext uri="{FF2B5EF4-FFF2-40B4-BE49-F238E27FC236}">
                    <a16:creationId xmlns:a16="http://schemas.microsoft.com/office/drawing/2014/main" id="{4FD2EA66-3BC7-4504-B6D7-D8008C2110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8" name="Oval 178">
                <a:extLst>
                  <a:ext uri="{FF2B5EF4-FFF2-40B4-BE49-F238E27FC236}">
                    <a16:creationId xmlns:a16="http://schemas.microsoft.com/office/drawing/2014/main" id="{AB57E4C6-C7F0-4E43-9E77-55AE98535D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9" name="Oval 179">
                <a:extLst>
                  <a:ext uri="{FF2B5EF4-FFF2-40B4-BE49-F238E27FC236}">
                    <a16:creationId xmlns:a16="http://schemas.microsoft.com/office/drawing/2014/main" id="{2A0A767A-9367-46E7-A7EB-F7421122BA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0" name="Oval 180">
                <a:extLst>
                  <a:ext uri="{FF2B5EF4-FFF2-40B4-BE49-F238E27FC236}">
                    <a16:creationId xmlns:a16="http://schemas.microsoft.com/office/drawing/2014/main" id="{13C85F3C-54E4-41A2-8E3F-C2BA1E881E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1" name="Oval 181">
                <a:extLst>
                  <a:ext uri="{FF2B5EF4-FFF2-40B4-BE49-F238E27FC236}">
                    <a16:creationId xmlns:a16="http://schemas.microsoft.com/office/drawing/2014/main" id="{2DC92E62-C23E-44A3-9836-4BB09ACB2F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2" name="Oval 182">
                <a:extLst>
                  <a:ext uri="{FF2B5EF4-FFF2-40B4-BE49-F238E27FC236}">
                    <a16:creationId xmlns:a16="http://schemas.microsoft.com/office/drawing/2014/main" id="{1F036067-1FC2-43E3-A0F6-B31C8E4032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3" name="Oval 183">
                <a:extLst>
                  <a:ext uri="{FF2B5EF4-FFF2-40B4-BE49-F238E27FC236}">
                    <a16:creationId xmlns:a16="http://schemas.microsoft.com/office/drawing/2014/main" id="{48853114-8307-4EEE-8767-1A9E56F962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4" name="Oval 184">
                <a:extLst>
                  <a:ext uri="{FF2B5EF4-FFF2-40B4-BE49-F238E27FC236}">
                    <a16:creationId xmlns:a16="http://schemas.microsoft.com/office/drawing/2014/main" id="{C7A3ADD4-C315-4A58-B14B-4556D108F9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5" name="Oval 185">
                <a:extLst>
                  <a:ext uri="{FF2B5EF4-FFF2-40B4-BE49-F238E27FC236}">
                    <a16:creationId xmlns:a16="http://schemas.microsoft.com/office/drawing/2014/main" id="{0D8C956D-9936-4EC5-9822-6248536A62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6" name="Oval 186">
                <a:extLst>
                  <a:ext uri="{FF2B5EF4-FFF2-40B4-BE49-F238E27FC236}">
                    <a16:creationId xmlns:a16="http://schemas.microsoft.com/office/drawing/2014/main" id="{412E2207-C47B-439B-954E-4E994623E1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7" name="Oval 187">
                <a:extLst>
                  <a:ext uri="{FF2B5EF4-FFF2-40B4-BE49-F238E27FC236}">
                    <a16:creationId xmlns:a16="http://schemas.microsoft.com/office/drawing/2014/main" id="{10D9B8A8-96AC-4D1B-92C0-BDA5D45C2F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8" name="Line 188">
                <a:extLst>
                  <a:ext uri="{FF2B5EF4-FFF2-40B4-BE49-F238E27FC236}">
                    <a16:creationId xmlns:a16="http://schemas.microsoft.com/office/drawing/2014/main" id="{4690A5B3-49A7-478E-9576-741AD156C0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9" name="Line 189">
                <a:extLst>
                  <a:ext uri="{FF2B5EF4-FFF2-40B4-BE49-F238E27FC236}">
                    <a16:creationId xmlns:a16="http://schemas.microsoft.com/office/drawing/2014/main" id="{6107E57E-7C90-4256-B9CD-DB6C1F9EAD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0" name="Line 190">
                <a:extLst>
                  <a:ext uri="{FF2B5EF4-FFF2-40B4-BE49-F238E27FC236}">
                    <a16:creationId xmlns:a16="http://schemas.microsoft.com/office/drawing/2014/main" id="{75E1AAC3-F500-4A21-A8D9-C3BC78F5F0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421" name="AutoShape 191">
                <a:extLst>
                  <a:ext uri="{FF2B5EF4-FFF2-40B4-BE49-F238E27FC236}">
                    <a16:creationId xmlns:a16="http://schemas.microsoft.com/office/drawing/2014/main" id="{6CE411B7-7198-40A7-A267-F0B0BF50D0C9}"/>
                  </a:ext>
                </a:extLst>
              </p:cNvPr>
              <p:cNvCxnSpPr>
                <a:cxnSpLocks noChangeAspect="1" noChangeShapeType="1"/>
                <a:stCxn id="430" idx="0"/>
                <a:endCxn id="426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22" name="Rectangle 192">
                <a:extLst>
                  <a:ext uri="{FF2B5EF4-FFF2-40B4-BE49-F238E27FC236}">
                    <a16:creationId xmlns:a16="http://schemas.microsoft.com/office/drawing/2014/main" id="{54AC0D2A-BCF9-4D81-8D82-932F9FCCD9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3" name="Rectangle 193">
                <a:extLst>
                  <a:ext uri="{FF2B5EF4-FFF2-40B4-BE49-F238E27FC236}">
                    <a16:creationId xmlns:a16="http://schemas.microsoft.com/office/drawing/2014/main" id="{F31500B2-5D9F-412C-AE78-D1707286B3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4" name="Rectangle 194">
                <a:extLst>
                  <a:ext uri="{FF2B5EF4-FFF2-40B4-BE49-F238E27FC236}">
                    <a16:creationId xmlns:a16="http://schemas.microsoft.com/office/drawing/2014/main" id="{E36A5516-C797-4798-ADE3-EEED4922AE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5" name="Rectangle 195">
                <a:extLst>
                  <a:ext uri="{FF2B5EF4-FFF2-40B4-BE49-F238E27FC236}">
                    <a16:creationId xmlns:a16="http://schemas.microsoft.com/office/drawing/2014/main" id="{83123959-AD14-49C5-AF98-D6C2879A0A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6" name="Rectangle 196">
                <a:extLst>
                  <a:ext uri="{FF2B5EF4-FFF2-40B4-BE49-F238E27FC236}">
                    <a16:creationId xmlns:a16="http://schemas.microsoft.com/office/drawing/2014/main" id="{32887F51-190C-459A-9DDE-FBEC74F992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7" name="Rectangle 197">
                <a:extLst>
                  <a:ext uri="{FF2B5EF4-FFF2-40B4-BE49-F238E27FC236}">
                    <a16:creationId xmlns:a16="http://schemas.microsoft.com/office/drawing/2014/main" id="{6E9B4A20-2CBA-4796-8AAA-109CCA6639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8" name="Rectangle 198">
                <a:extLst>
                  <a:ext uri="{FF2B5EF4-FFF2-40B4-BE49-F238E27FC236}">
                    <a16:creationId xmlns:a16="http://schemas.microsoft.com/office/drawing/2014/main" id="{11AF209C-0D42-4169-AD6A-B5E4E5FF3B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9" name="Rectangle 199">
                <a:extLst>
                  <a:ext uri="{FF2B5EF4-FFF2-40B4-BE49-F238E27FC236}">
                    <a16:creationId xmlns:a16="http://schemas.microsoft.com/office/drawing/2014/main" id="{A07724C6-212D-410C-A9AB-F5C4DF4C89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0" name="Rectangle 200">
                <a:extLst>
                  <a:ext uri="{FF2B5EF4-FFF2-40B4-BE49-F238E27FC236}">
                    <a16:creationId xmlns:a16="http://schemas.microsoft.com/office/drawing/2014/main" id="{3A4A737C-F2B4-440F-A44E-A54AE13EE6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" name="Rectangle 201">
                <a:extLst>
                  <a:ext uri="{FF2B5EF4-FFF2-40B4-BE49-F238E27FC236}">
                    <a16:creationId xmlns:a16="http://schemas.microsoft.com/office/drawing/2014/main" id="{2C963229-BF0B-48CD-87FD-097537CDBA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32" name="AutoShape 202">
                <a:extLst>
                  <a:ext uri="{FF2B5EF4-FFF2-40B4-BE49-F238E27FC236}">
                    <a16:creationId xmlns:a16="http://schemas.microsoft.com/office/drawing/2014/main" id="{9CAC9525-6EFE-4B0F-A241-A6FC3DFAF9CF}"/>
                  </a:ext>
                </a:extLst>
              </p:cNvPr>
              <p:cNvCxnSpPr>
                <a:cxnSpLocks noChangeAspect="1" noChangeShapeType="1"/>
                <a:stCxn id="431" idx="3"/>
                <a:endCxn id="431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3" name="AutoShape 203">
                <a:extLst>
                  <a:ext uri="{FF2B5EF4-FFF2-40B4-BE49-F238E27FC236}">
                    <a16:creationId xmlns:a16="http://schemas.microsoft.com/office/drawing/2014/main" id="{EC0F9ADB-CC1D-4193-AFF3-0F469F03AA3E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4" name="AutoShape 204">
                <a:extLst>
                  <a:ext uri="{FF2B5EF4-FFF2-40B4-BE49-F238E27FC236}">
                    <a16:creationId xmlns:a16="http://schemas.microsoft.com/office/drawing/2014/main" id="{03105CC9-782B-431A-85BD-3D7C978CC6BF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5" name="AutoShape 205">
                <a:extLst>
                  <a:ext uri="{FF2B5EF4-FFF2-40B4-BE49-F238E27FC236}">
                    <a16:creationId xmlns:a16="http://schemas.microsoft.com/office/drawing/2014/main" id="{B423A04E-695F-48D1-8FCB-FF3BB6B3309F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6" name="AutoShape 206">
                <a:extLst>
                  <a:ext uri="{FF2B5EF4-FFF2-40B4-BE49-F238E27FC236}">
                    <a16:creationId xmlns:a16="http://schemas.microsoft.com/office/drawing/2014/main" id="{16FC8463-6717-4CA9-BE27-99E68035B9AB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7" name="AutoShape 207">
                <a:extLst>
                  <a:ext uri="{FF2B5EF4-FFF2-40B4-BE49-F238E27FC236}">
                    <a16:creationId xmlns:a16="http://schemas.microsoft.com/office/drawing/2014/main" id="{D80DB0FC-2CB6-4FAF-8315-B1B05BEAB1C7}"/>
                  </a:ext>
                </a:extLst>
              </p:cNvPr>
              <p:cNvCxnSpPr>
                <a:cxnSpLocks noChangeAspect="1" noChangeShapeType="1"/>
                <a:stCxn id="424" idx="3"/>
                <a:endCxn id="424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8" name="AutoShape 208">
                <a:extLst>
                  <a:ext uri="{FF2B5EF4-FFF2-40B4-BE49-F238E27FC236}">
                    <a16:creationId xmlns:a16="http://schemas.microsoft.com/office/drawing/2014/main" id="{99875D1A-AE74-4A30-8DA2-6760675EC394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9" name="AutoShape 209">
                <a:extLst>
                  <a:ext uri="{FF2B5EF4-FFF2-40B4-BE49-F238E27FC236}">
                    <a16:creationId xmlns:a16="http://schemas.microsoft.com/office/drawing/2014/main" id="{51FBD4BD-4C74-4343-BAD6-1E8E3A4D91D0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0" name="AutoShape 210">
                <a:extLst>
                  <a:ext uri="{FF2B5EF4-FFF2-40B4-BE49-F238E27FC236}">
                    <a16:creationId xmlns:a16="http://schemas.microsoft.com/office/drawing/2014/main" id="{791E5067-3658-4501-BCBA-1DF39D630BFA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1" name="AutoShape 211">
                <a:extLst>
                  <a:ext uri="{FF2B5EF4-FFF2-40B4-BE49-F238E27FC236}">
                    <a16:creationId xmlns:a16="http://schemas.microsoft.com/office/drawing/2014/main" id="{B4569685-CFDB-421F-9D7C-F7336DF4128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2" name="AutoShape 212">
                <a:extLst>
                  <a:ext uri="{FF2B5EF4-FFF2-40B4-BE49-F238E27FC236}">
                    <a16:creationId xmlns:a16="http://schemas.microsoft.com/office/drawing/2014/main" id="{5CE40B12-35B0-46A8-AB8F-0225D826AB8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3" name="AutoShape 213">
                <a:extLst>
                  <a:ext uri="{FF2B5EF4-FFF2-40B4-BE49-F238E27FC236}">
                    <a16:creationId xmlns:a16="http://schemas.microsoft.com/office/drawing/2014/main" id="{9101C7F7-F897-43B7-A115-B1FF113DF9C5}"/>
                  </a:ext>
                </a:extLst>
              </p:cNvPr>
              <p:cNvCxnSpPr>
                <a:cxnSpLocks noChangeAspect="1" noChangeShapeType="1"/>
                <a:stCxn id="424" idx="1"/>
                <a:endCxn id="424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44" name="Line 214">
                <a:extLst>
                  <a:ext uri="{FF2B5EF4-FFF2-40B4-BE49-F238E27FC236}">
                    <a16:creationId xmlns:a16="http://schemas.microsoft.com/office/drawing/2014/main" id="{0D4B2869-4A2C-4250-89B5-D4B88C577A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5" name="Line 215">
                <a:extLst>
                  <a:ext uri="{FF2B5EF4-FFF2-40B4-BE49-F238E27FC236}">
                    <a16:creationId xmlns:a16="http://schemas.microsoft.com/office/drawing/2014/main" id="{D3AD91C7-AFEF-47FC-8174-88911FCBD8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6" name="Line 216">
                <a:extLst>
                  <a:ext uri="{FF2B5EF4-FFF2-40B4-BE49-F238E27FC236}">
                    <a16:creationId xmlns:a16="http://schemas.microsoft.com/office/drawing/2014/main" id="{204B4FF2-8C1C-4530-BD41-0B7587A894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7" name="Line 217">
                <a:extLst>
                  <a:ext uri="{FF2B5EF4-FFF2-40B4-BE49-F238E27FC236}">
                    <a16:creationId xmlns:a16="http://schemas.microsoft.com/office/drawing/2014/main" id="{20E67433-FA2C-4670-A0EE-48C72E120E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8" name="Line 218">
                <a:extLst>
                  <a:ext uri="{FF2B5EF4-FFF2-40B4-BE49-F238E27FC236}">
                    <a16:creationId xmlns:a16="http://schemas.microsoft.com/office/drawing/2014/main" id="{BF334249-C3FE-4AF1-BE95-326A9F3857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9" name="Line 219">
                <a:extLst>
                  <a:ext uri="{FF2B5EF4-FFF2-40B4-BE49-F238E27FC236}">
                    <a16:creationId xmlns:a16="http://schemas.microsoft.com/office/drawing/2014/main" id="{566A2629-3EA3-4369-A540-9D681324AD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0" name="Line 220">
                <a:extLst>
                  <a:ext uri="{FF2B5EF4-FFF2-40B4-BE49-F238E27FC236}">
                    <a16:creationId xmlns:a16="http://schemas.microsoft.com/office/drawing/2014/main" id="{28573940-F382-40FC-8C12-8E62E66841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1" name="Line 221">
                <a:extLst>
                  <a:ext uri="{FF2B5EF4-FFF2-40B4-BE49-F238E27FC236}">
                    <a16:creationId xmlns:a16="http://schemas.microsoft.com/office/drawing/2014/main" id="{987EB116-4109-445A-A847-818CF8C292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2" name="Line 222">
                <a:extLst>
                  <a:ext uri="{FF2B5EF4-FFF2-40B4-BE49-F238E27FC236}">
                    <a16:creationId xmlns:a16="http://schemas.microsoft.com/office/drawing/2014/main" id="{98939B08-5B9F-45C3-B303-CA6488534F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3" name="Line 223">
                <a:extLst>
                  <a:ext uri="{FF2B5EF4-FFF2-40B4-BE49-F238E27FC236}">
                    <a16:creationId xmlns:a16="http://schemas.microsoft.com/office/drawing/2014/main" id="{FA0C06E9-0B80-4AA0-849B-E3C16A3B7A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4" name="Line 224">
                <a:extLst>
                  <a:ext uri="{FF2B5EF4-FFF2-40B4-BE49-F238E27FC236}">
                    <a16:creationId xmlns:a16="http://schemas.microsoft.com/office/drawing/2014/main" id="{AE6EDB1A-E516-4F38-B1E2-D594FC26FB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5" name="Line 225">
                <a:extLst>
                  <a:ext uri="{FF2B5EF4-FFF2-40B4-BE49-F238E27FC236}">
                    <a16:creationId xmlns:a16="http://schemas.microsoft.com/office/drawing/2014/main" id="{5BC22F1C-8D7C-464D-9F63-F33B0F9EDB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6" name="Line 226">
                <a:extLst>
                  <a:ext uri="{FF2B5EF4-FFF2-40B4-BE49-F238E27FC236}">
                    <a16:creationId xmlns:a16="http://schemas.microsoft.com/office/drawing/2014/main" id="{9C0EDB2D-16FA-48E7-9F86-64C0B7BAC9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7" name="Line 227">
                <a:extLst>
                  <a:ext uri="{FF2B5EF4-FFF2-40B4-BE49-F238E27FC236}">
                    <a16:creationId xmlns:a16="http://schemas.microsoft.com/office/drawing/2014/main" id="{6B9EFD7C-CF70-4F70-AEB1-A9D6BF4268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8" name="Oval 228">
                <a:extLst>
                  <a:ext uri="{FF2B5EF4-FFF2-40B4-BE49-F238E27FC236}">
                    <a16:creationId xmlns:a16="http://schemas.microsoft.com/office/drawing/2014/main" id="{792BAD03-BA6B-4366-9B1A-53290BFC26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9" name="Oval 229">
                <a:extLst>
                  <a:ext uri="{FF2B5EF4-FFF2-40B4-BE49-F238E27FC236}">
                    <a16:creationId xmlns:a16="http://schemas.microsoft.com/office/drawing/2014/main" id="{9956CE7D-BAC2-4CE7-9975-47A6E3788C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0" name="Oval 230">
                <a:extLst>
                  <a:ext uri="{FF2B5EF4-FFF2-40B4-BE49-F238E27FC236}">
                    <a16:creationId xmlns:a16="http://schemas.microsoft.com/office/drawing/2014/main" id="{F2B93465-F764-49D2-9515-AD2E2507B3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1" name="Oval 231">
                <a:extLst>
                  <a:ext uri="{FF2B5EF4-FFF2-40B4-BE49-F238E27FC236}">
                    <a16:creationId xmlns:a16="http://schemas.microsoft.com/office/drawing/2014/main" id="{A0B1EF21-028E-4600-9334-1CE3033256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2" name="Oval 232">
                <a:extLst>
                  <a:ext uri="{FF2B5EF4-FFF2-40B4-BE49-F238E27FC236}">
                    <a16:creationId xmlns:a16="http://schemas.microsoft.com/office/drawing/2014/main" id="{D54D0C1B-5971-4133-877E-E9B459DA20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3" name="Oval 233">
                <a:extLst>
                  <a:ext uri="{FF2B5EF4-FFF2-40B4-BE49-F238E27FC236}">
                    <a16:creationId xmlns:a16="http://schemas.microsoft.com/office/drawing/2014/main" id="{CFC25F4E-DCF3-47AB-80DF-8632140BC2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4" name="Oval 234">
                <a:extLst>
                  <a:ext uri="{FF2B5EF4-FFF2-40B4-BE49-F238E27FC236}">
                    <a16:creationId xmlns:a16="http://schemas.microsoft.com/office/drawing/2014/main" id="{B353EC39-EBA4-4F20-82D6-7F12623093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5" name="Oval 235">
                <a:extLst>
                  <a:ext uri="{FF2B5EF4-FFF2-40B4-BE49-F238E27FC236}">
                    <a16:creationId xmlns:a16="http://schemas.microsoft.com/office/drawing/2014/main" id="{3A6FD480-B8F8-4D5F-83D1-C75A0BFCF7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6" name="Oval 236">
                <a:extLst>
                  <a:ext uri="{FF2B5EF4-FFF2-40B4-BE49-F238E27FC236}">
                    <a16:creationId xmlns:a16="http://schemas.microsoft.com/office/drawing/2014/main" id="{0C699739-6527-40C2-A560-CFF9EF4FF2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7" name="Oval 237">
                <a:extLst>
                  <a:ext uri="{FF2B5EF4-FFF2-40B4-BE49-F238E27FC236}">
                    <a16:creationId xmlns:a16="http://schemas.microsoft.com/office/drawing/2014/main" id="{9543A4E4-5765-4D57-BAD0-20CE020F1E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8" name="Line 238">
                <a:extLst>
                  <a:ext uri="{FF2B5EF4-FFF2-40B4-BE49-F238E27FC236}">
                    <a16:creationId xmlns:a16="http://schemas.microsoft.com/office/drawing/2014/main" id="{29EF8A43-F55E-46B7-9C35-A4BBE8F855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69" name="Line 239">
                <a:extLst>
                  <a:ext uri="{FF2B5EF4-FFF2-40B4-BE49-F238E27FC236}">
                    <a16:creationId xmlns:a16="http://schemas.microsoft.com/office/drawing/2014/main" id="{3AD945A5-97AA-4231-A805-61DBD12358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70" name="Line 240">
                <a:extLst>
                  <a:ext uri="{FF2B5EF4-FFF2-40B4-BE49-F238E27FC236}">
                    <a16:creationId xmlns:a16="http://schemas.microsoft.com/office/drawing/2014/main" id="{C7A5AC30-89E2-442F-B749-CC15C3D084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471" name="AutoShape 241">
                <a:extLst>
                  <a:ext uri="{FF2B5EF4-FFF2-40B4-BE49-F238E27FC236}">
                    <a16:creationId xmlns:a16="http://schemas.microsoft.com/office/drawing/2014/main" id="{3C90A972-86C4-4827-8C74-C3C0C408A586}"/>
                  </a:ext>
                </a:extLst>
              </p:cNvPr>
              <p:cNvCxnSpPr>
                <a:cxnSpLocks noChangeAspect="1" noChangeShapeType="1"/>
                <a:stCxn id="480" idx="0"/>
                <a:endCxn id="476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2" name="Rectangle 242">
                <a:extLst>
                  <a:ext uri="{FF2B5EF4-FFF2-40B4-BE49-F238E27FC236}">
                    <a16:creationId xmlns:a16="http://schemas.microsoft.com/office/drawing/2014/main" id="{E9856E31-0536-40B9-8AFB-11D20036F6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3" name="Rectangle 243">
                <a:extLst>
                  <a:ext uri="{FF2B5EF4-FFF2-40B4-BE49-F238E27FC236}">
                    <a16:creationId xmlns:a16="http://schemas.microsoft.com/office/drawing/2014/main" id="{4AF063BD-4520-42C1-BE48-AFBF33BBF4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4" name="Rectangle 244">
                <a:extLst>
                  <a:ext uri="{FF2B5EF4-FFF2-40B4-BE49-F238E27FC236}">
                    <a16:creationId xmlns:a16="http://schemas.microsoft.com/office/drawing/2014/main" id="{08CF1D3F-6AB6-455A-B91C-D71982CDA7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5" name="Rectangle 245">
                <a:extLst>
                  <a:ext uri="{FF2B5EF4-FFF2-40B4-BE49-F238E27FC236}">
                    <a16:creationId xmlns:a16="http://schemas.microsoft.com/office/drawing/2014/main" id="{06DA62A3-5909-469C-A6FA-B4D29D85FE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6" name="Rectangle 246">
                <a:extLst>
                  <a:ext uri="{FF2B5EF4-FFF2-40B4-BE49-F238E27FC236}">
                    <a16:creationId xmlns:a16="http://schemas.microsoft.com/office/drawing/2014/main" id="{2E0A684E-00FF-4897-94B2-B1D94286F1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7" name="Rectangle 247">
                <a:extLst>
                  <a:ext uri="{FF2B5EF4-FFF2-40B4-BE49-F238E27FC236}">
                    <a16:creationId xmlns:a16="http://schemas.microsoft.com/office/drawing/2014/main" id="{0FD7A7DE-BCF6-46E6-A36D-DB1FC73BDB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8" name="Rectangle 248">
                <a:extLst>
                  <a:ext uri="{FF2B5EF4-FFF2-40B4-BE49-F238E27FC236}">
                    <a16:creationId xmlns:a16="http://schemas.microsoft.com/office/drawing/2014/main" id="{C8319F0D-DC5F-46E0-80DB-7B5AB830C0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9" name="Rectangle 249">
                <a:extLst>
                  <a:ext uri="{FF2B5EF4-FFF2-40B4-BE49-F238E27FC236}">
                    <a16:creationId xmlns:a16="http://schemas.microsoft.com/office/drawing/2014/main" id="{B37FD95F-B5C7-45B0-B808-F5145E0D84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0" name="Rectangle 250">
                <a:extLst>
                  <a:ext uri="{FF2B5EF4-FFF2-40B4-BE49-F238E27FC236}">
                    <a16:creationId xmlns:a16="http://schemas.microsoft.com/office/drawing/2014/main" id="{2EC4597C-5886-48F6-8213-ECF79FA5AB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1" name="Rectangle 251">
                <a:extLst>
                  <a:ext uri="{FF2B5EF4-FFF2-40B4-BE49-F238E27FC236}">
                    <a16:creationId xmlns:a16="http://schemas.microsoft.com/office/drawing/2014/main" id="{C14CC476-57DA-489B-BE27-4D2E409FDF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82" name="AutoShape 252">
                <a:extLst>
                  <a:ext uri="{FF2B5EF4-FFF2-40B4-BE49-F238E27FC236}">
                    <a16:creationId xmlns:a16="http://schemas.microsoft.com/office/drawing/2014/main" id="{413BA3F5-DE0A-4617-9362-5E463423839F}"/>
                  </a:ext>
                </a:extLst>
              </p:cNvPr>
              <p:cNvCxnSpPr>
                <a:cxnSpLocks noChangeAspect="1" noChangeShapeType="1"/>
                <a:stCxn id="481" idx="3"/>
                <a:endCxn id="481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3" name="AutoShape 253">
                <a:extLst>
                  <a:ext uri="{FF2B5EF4-FFF2-40B4-BE49-F238E27FC236}">
                    <a16:creationId xmlns:a16="http://schemas.microsoft.com/office/drawing/2014/main" id="{4902921C-8499-42C4-9AC8-EA8715EA9BF0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4" name="AutoShape 254">
                <a:extLst>
                  <a:ext uri="{FF2B5EF4-FFF2-40B4-BE49-F238E27FC236}">
                    <a16:creationId xmlns:a16="http://schemas.microsoft.com/office/drawing/2014/main" id="{FFD7167E-B018-40AC-AAE1-63AC67D99992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5" name="AutoShape 255">
                <a:extLst>
                  <a:ext uri="{FF2B5EF4-FFF2-40B4-BE49-F238E27FC236}">
                    <a16:creationId xmlns:a16="http://schemas.microsoft.com/office/drawing/2014/main" id="{42839679-D0E6-4563-BEA2-07F8E7AB87C9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6" name="AutoShape 256">
                <a:extLst>
                  <a:ext uri="{FF2B5EF4-FFF2-40B4-BE49-F238E27FC236}">
                    <a16:creationId xmlns:a16="http://schemas.microsoft.com/office/drawing/2014/main" id="{4EE0214F-1403-4022-B73E-3D830D50E56E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7" name="AutoShape 257">
                <a:extLst>
                  <a:ext uri="{FF2B5EF4-FFF2-40B4-BE49-F238E27FC236}">
                    <a16:creationId xmlns:a16="http://schemas.microsoft.com/office/drawing/2014/main" id="{DC0BBDEF-1AE4-4BCB-BE53-5F1734273761}"/>
                  </a:ext>
                </a:extLst>
              </p:cNvPr>
              <p:cNvCxnSpPr>
                <a:cxnSpLocks noChangeAspect="1" noChangeShapeType="1"/>
                <a:stCxn id="474" idx="3"/>
                <a:endCxn id="474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8" name="AutoShape 258">
                <a:extLst>
                  <a:ext uri="{FF2B5EF4-FFF2-40B4-BE49-F238E27FC236}">
                    <a16:creationId xmlns:a16="http://schemas.microsoft.com/office/drawing/2014/main" id="{E50E57AE-3D4A-4656-83D4-7E5A3E4985CB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9" name="AutoShape 259">
                <a:extLst>
                  <a:ext uri="{FF2B5EF4-FFF2-40B4-BE49-F238E27FC236}">
                    <a16:creationId xmlns:a16="http://schemas.microsoft.com/office/drawing/2014/main" id="{EE248B97-79EE-4640-A38B-4C0E84560478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0" name="AutoShape 260">
                <a:extLst>
                  <a:ext uri="{FF2B5EF4-FFF2-40B4-BE49-F238E27FC236}">
                    <a16:creationId xmlns:a16="http://schemas.microsoft.com/office/drawing/2014/main" id="{650254EE-0AFC-4D3A-B457-514B5B4AE9EC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1" name="AutoShape 261">
                <a:extLst>
                  <a:ext uri="{FF2B5EF4-FFF2-40B4-BE49-F238E27FC236}">
                    <a16:creationId xmlns:a16="http://schemas.microsoft.com/office/drawing/2014/main" id="{1827DCBA-F320-43B0-98C7-9DAE77D8B5A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2" name="AutoShape 262">
                <a:extLst>
                  <a:ext uri="{FF2B5EF4-FFF2-40B4-BE49-F238E27FC236}">
                    <a16:creationId xmlns:a16="http://schemas.microsoft.com/office/drawing/2014/main" id="{6DF119EB-FB20-4A2B-9D4C-C648BC0EAD0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3" name="AutoShape 263">
                <a:extLst>
                  <a:ext uri="{FF2B5EF4-FFF2-40B4-BE49-F238E27FC236}">
                    <a16:creationId xmlns:a16="http://schemas.microsoft.com/office/drawing/2014/main" id="{736EF679-CBA1-45F1-BB87-FBAE504D498E}"/>
                  </a:ext>
                </a:extLst>
              </p:cNvPr>
              <p:cNvCxnSpPr>
                <a:cxnSpLocks noChangeAspect="1" noChangeShapeType="1"/>
                <a:stCxn id="474" idx="1"/>
                <a:endCxn id="474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94" name="Line 264">
                <a:extLst>
                  <a:ext uri="{FF2B5EF4-FFF2-40B4-BE49-F238E27FC236}">
                    <a16:creationId xmlns:a16="http://schemas.microsoft.com/office/drawing/2014/main" id="{FBF6F167-EAD3-40D8-AA1D-122443D5BB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5" name="Line 265">
                <a:extLst>
                  <a:ext uri="{FF2B5EF4-FFF2-40B4-BE49-F238E27FC236}">
                    <a16:creationId xmlns:a16="http://schemas.microsoft.com/office/drawing/2014/main" id="{3A22085F-B706-4206-B304-BEE2A24634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6" name="Line 266">
                <a:extLst>
                  <a:ext uri="{FF2B5EF4-FFF2-40B4-BE49-F238E27FC236}">
                    <a16:creationId xmlns:a16="http://schemas.microsoft.com/office/drawing/2014/main" id="{944587CE-9FCB-4F69-860D-F7D166863D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7" name="Line 267">
                <a:extLst>
                  <a:ext uri="{FF2B5EF4-FFF2-40B4-BE49-F238E27FC236}">
                    <a16:creationId xmlns:a16="http://schemas.microsoft.com/office/drawing/2014/main" id="{1DEE5715-D5C2-4AE1-99D2-796A5D9418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8" name="Line 268">
                <a:extLst>
                  <a:ext uri="{FF2B5EF4-FFF2-40B4-BE49-F238E27FC236}">
                    <a16:creationId xmlns:a16="http://schemas.microsoft.com/office/drawing/2014/main" id="{B69A799A-86C8-4188-B12B-F245F4530B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9" name="Line 269">
                <a:extLst>
                  <a:ext uri="{FF2B5EF4-FFF2-40B4-BE49-F238E27FC236}">
                    <a16:creationId xmlns:a16="http://schemas.microsoft.com/office/drawing/2014/main" id="{D7679DF3-24DC-495F-927A-AEF0D722D0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0" name="Line 270">
                <a:extLst>
                  <a:ext uri="{FF2B5EF4-FFF2-40B4-BE49-F238E27FC236}">
                    <a16:creationId xmlns:a16="http://schemas.microsoft.com/office/drawing/2014/main" id="{54DC25AF-3233-4F3A-B6C3-E22A19D9F2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1" name="Line 271">
                <a:extLst>
                  <a:ext uri="{FF2B5EF4-FFF2-40B4-BE49-F238E27FC236}">
                    <a16:creationId xmlns:a16="http://schemas.microsoft.com/office/drawing/2014/main" id="{F994494E-F47C-4181-9006-7C861B975B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2" name="Line 272">
                <a:extLst>
                  <a:ext uri="{FF2B5EF4-FFF2-40B4-BE49-F238E27FC236}">
                    <a16:creationId xmlns:a16="http://schemas.microsoft.com/office/drawing/2014/main" id="{8244AEE6-A3EF-41E6-94E8-FD4B86273F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3" name="Line 273">
                <a:extLst>
                  <a:ext uri="{FF2B5EF4-FFF2-40B4-BE49-F238E27FC236}">
                    <a16:creationId xmlns:a16="http://schemas.microsoft.com/office/drawing/2014/main" id="{78B00DF2-F8E0-4A81-8F71-BD231B3114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4" name="Line 274">
                <a:extLst>
                  <a:ext uri="{FF2B5EF4-FFF2-40B4-BE49-F238E27FC236}">
                    <a16:creationId xmlns:a16="http://schemas.microsoft.com/office/drawing/2014/main" id="{DF1288EB-A4BA-47A7-9C05-DEC5123807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5" name="Line 275">
                <a:extLst>
                  <a:ext uri="{FF2B5EF4-FFF2-40B4-BE49-F238E27FC236}">
                    <a16:creationId xmlns:a16="http://schemas.microsoft.com/office/drawing/2014/main" id="{7D28534F-BA88-4233-B9B0-1B7334ADFF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6" name="Line 276">
                <a:extLst>
                  <a:ext uri="{FF2B5EF4-FFF2-40B4-BE49-F238E27FC236}">
                    <a16:creationId xmlns:a16="http://schemas.microsoft.com/office/drawing/2014/main" id="{FE19EB81-CC7B-45CF-95D9-A79A929986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7" name="Line 277">
                <a:extLst>
                  <a:ext uri="{FF2B5EF4-FFF2-40B4-BE49-F238E27FC236}">
                    <a16:creationId xmlns:a16="http://schemas.microsoft.com/office/drawing/2014/main" id="{32A5A43D-B497-4BFC-86DD-D8DBC57965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8" name="Oval 278">
                <a:extLst>
                  <a:ext uri="{FF2B5EF4-FFF2-40B4-BE49-F238E27FC236}">
                    <a16:creationId xmlns:a16="http://schemas.microsoft.com/office/drawing/2014/main" id="{21718F02-CE10-4236-8FAC-B5C2390F99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9" name="Oval 279">
                <a:extLst>
                  <a:ext uri="{FF2B5EF4-FFF2-40B4-BE49-F238E27FC236}">
                    <a16:creationId xmlns:a16="http://schemas.microsoft.com/office/drawing/2014/main" id="{CF2915E5-F823-46B8-9E73-7225FB63F3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0" name="Oval 280">
                <a:extLst>
                  <a:ext uri="{FF2B5EF4-FFF2-40B4-BE49-F238E27FC236}">
                    <a16:creationId xmlns:a16="http://schemas.microsoft.com/office/drawing/2014/main" id="{6AC0A58C-E1B1-4118-9B89-489FB46B77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1" name="Oval 281">
                <a:extLst>
                  <a:ext uri="{FF2B5EF4-FFF2-40B4-BE49-F238E27FC236}">
                    <a16:creationId xmlns:a16="http://schemas.microsoft.com/office/drawing/2014/main" id="{1131C9A0-5F9F-4900-B944-2FBA011D95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2" name="Oval 282">
                <a:extLst>
                  <a:ext uri="{FF2B5EF4-FFF2-40B4-BE49-F238E27FC236}">
                    <a16:creationId xmlns:a16="http://schemas.microsoft.com/office/drawing/2014/main" id="{15FDCA4F-B711-4090-A35F-615BAAB895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3" name="Oval 283">
                <a:extLst>
                  <a:ext uri="{FF2B5EF4-FFF2-40B4-BE49-F238E27FC236}">
                    <a16:creationId xmlns:a16="http://schemas.microsoft.com/office/drawing/2014/main" id="{C106C803-42DA-412B-A8C6-24A91A40E8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4" name="Oval 284">
                <a:extLst>
                  <a:ext uri="{FF2B5EF4-FFF2-40B4-BE49-F238E27FC236}">
                    <a16:creationId xmlns:a16="http://schemas.microsoft.com/office/drawing/2014/main" id="{AD282697-B51A-4228-A46D-56ECFF0360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5" name="Oval 285">
                <a:extLst>
                  <a:ext uri="{FF2B5EF4-FFF2-40B4-BE49-F238E27FC236}">
                    <a16:creationId xmlns:a16="http://schemas.microsoft.com/office/drawing/2014/main" id="{E4278FA5-889C-4CC5-AF8A-1BB61B34E8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6" name="Oval 286">
                <a:extLst>
                  <a:ext uri="{FF2B5EF4-FFF2-40B4-BE49-F238E27FC236}">
                    <a16:creationId xmlns:a16="http://schemas.microsoft.com/office/drawing/2014/main" id="{38A9F186-51EA-44FF-BDCF-1C8A1B3E2E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7" name="Oval 287">
                <a:extLst>
                  <a:ext uri="{FF2B5EF4-FFF2-40B4-BE49-F238E27FC236}">
                    <a16:creationId xmlns:a16="http://schemas.microsoft.com/office/drawing/2014/main" id="{07328D3B-19EB-4C9D-8A99-F8190529DA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8" name="Line 288">
                <a:extLst>
                  <a:ext uri="{FF2B5EF4-FFF2-40B4-BE49-F238E27FC236}">
                    <a16:creationId xmlns:a16="http://schemas.microsoft.com/office/drawing/2014/main" id="{10C86965-7985-4841-B1A2-BE0A0A7950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9" name="Line 289">
                <a:extLst>
                  <a:ext uri="{FF2B5EF4-FFF2-40B4-BE49-F238E27FC236}">
                    <a16:creationId xmlns:a16="http://schemas.microsoft.com/office/drawing/2014/main" id="{3C2B1E55-45B1-4B5F-8725-7938F90EB7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0" name="Line 290">
                <a:extLst>
                  <a:ext uri="{FF2B5EF4-FFF2-40B4-BE49-F238E27FC236}">
                    <a16:creationId xmlns:a16="http://schemas.microsoft.com/office/drawing/2014/main" id="{C9B32BCA-8EE7-46D5-8645-7B0EE3CDFA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521" name="AutoShape 291">
                <a:extLst>
                  <a:ext uri="{FF2B5EF4-FFF2-40B4-BE49-F238E27FC236}">
                    <a16:creationId xmlns:a16="http://schemas.microsoft.com/office/drawing/2014/main" id="{EB244E92-A244-4333-A13F-B0FA3F16333F}"/>
                  </a:ext>
                </a:extLst>
              </p:cNvPr>
              <p:cNvCxnSpPr>
                <a:cxnSpLocks noChangeAspect="1" noChangeShapeType="1"/>
                <a:stCxn id="530" idx="0"/>
                <a:endCxn id="526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22" name="Rectangle 292">
                <a:extLst>
                  <a:ext uri="{FF2B5EF4-FFF2-40B4-BE49-F238E27FC236}">
                    <a16:creationId xmlns:a16="http://schemas.microsoft.com/office/drawing/2014/main" id="{E2FAB320-BADD-443A-804D-B17A9B28E3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3" name="Rectangle 293">
                <a:extLst>
                  <a:ext uri="{FF2B5EF4-FFF2-40B4-BE49-F238E27FC236}">
                    <a16:creationId xmlns:a16="http://schemas.microsoft.com/office/drawing/2014/main" id="{10A94B5A-B778-40AE-8660-2EB1F10B4B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4" name="Rectangle 294">
                <a:extLst>
                  <a:ext uri="{FF2B5EF4-FFF2-40B4-BE49-F238E27FC236}">
                    <a16:creationId xmlns:a16="http://schemas.microsoft.com/office/drawing/2014/main" id="{AC51C090-01F7-4A08-AFA2-C9683EBE65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5" name="Rectangle 295">
                <a:extLst>
                  <a:ext uri="{FF2B5EF4-FFF2-40B4-BE49-F238E27FC236}">
                    <a16:creationId xmlns:a16="http://schemas.microsoft.com/office/drawing/2014/main" id="{7A5D47C2-A9D7-46AB-8D7A-6C9DC1EDCD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6" name="Rectangle 296">
                <a:extLst>
                  <a:ext uri="{FF2B5EF4-FFF2-40B4-BE49-F238E27FC236}">
                    <a16:creationId xmlns:a16="http://schemas.microsoft.com/office/drawing/2014/main" id="{7B6B6C42-F2E8-41DE-B355-6C24F6FE00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7" name="Rectangle 297">
                <a:extLst>
                  <a:ext uri="{FF2B5EF4-FFF2-40B4-BE49-F238E27FC236}">
                    <a16:creationId xmlns:a16="http://schemas.microsoft.com/office/drawing/2014/main" id="{4029B224-9385-48E8-8DBB-2D4F850FAE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8" name="Rectangle 298">
                <a:extLst>
                  <a:ext uri="{FF2B5EF4-FFF2-40B4-BE49-F238E27FC236}">
                    <a16:creationId xmlns:a16="http://schemas.microsoft.com/office/drawing/2014/main" id="{CF1BDA32-416F-4AF8-A065-5850606C2C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9" name="Rectangle 299">
                <a:extLst>
                  <a:ext uri="{FF2B5EF4-FFF2-40B4-BE49-F238E27FC236}">
                    <a16:creationId xmlns:a16="http://schemas.microsoft.com/office/drawing/2014/main" id="{0738EDDA-3700-4124-8E7B-B7490F15A7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0" name="Rectangle 300">
                <a:extLst>
                  <a:ext uri="{FF2B5EF4-FFF2-40B4-BE49-F238E27FC236}">
                    <a16:creationId xmlns:a16="http://schemas.microsoft.com/office/drawing/2014/main" id="{5A283D77-6DC1-4E02-9BB4-FB693CABCE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1" name="Rectangle 301">
                <a:extLst>
                  <a:ext uri="{FF2B5EF4-FFF2-40B4-BE49-F238E27FC236}">
                    <a16:creationId xmlns:a16="http://schemas.microsoft.com/office/drawing/2014/main" id="{CE799472-E1DD-4591-9023-E9604BB435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32" name="AutoShape 302">
                <a:extLst>
                  <a:ext uri="{FF2B5EF4-FFF2-40B4-BE49-F238E27FC236}">
                    <a16:creationId xmlns:a16="http://schemas.microsoft.com/office/drawing/2014/main" id="{EF4949BB-F7BB-494A-A0F3-A1E8C2456248}"/>
                  </a:ext>
                </a:extLst>
              </p:cNvPr>
              <p:cNvCxnSpPr>
                <a:cxnSpLocks noChangeAspect="1" noChangeShapeType="1"/>
                <a:stCxn id="531" idx="3"/>
                <a:endCxn id="531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3" name="AutoShape 303">
                <a:extLst>
                  <a:ext uri="{FF2B5EF4-FFF2-40B4-BE49-F238E27FC236}">
                    <a16:creationId xmlns:a16="http://schemas.microsoft.com/office/drawing/2014/main" id="{E78E51B3-471F-40B7-80DF-D4A4D4653E0B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4" name="AutoShape 304">
                <a:extLst>
                  <a:ext uri="{FF2B5EF4-FFF2-40B4-BE49-F238E27FC236}">
                    <a16:creationId xmlns:a16="http://schemas.microsoft.com/office/drawing/2014/main" id="{394E1C72-9CCB-4C29-A075-EEB1AADB8742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5" name="AutoShape 305">
                <a:extLst>
                  <a:ext uri="{FF2B5EF4-FFF2-40B4-BE49-F238E27FC236}">
                    <a16:creationId xmlns:a16="http://schemas.microsoft.com/office/drawing/2014/main" id="{1DEFFD56-762C-499F-9570-145A9806E2F0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6" name="AutoShape 306">
                <a:extLst>
                  <a:ext uri="{FF2B5EF4-FFF2-40B4-BE49-F238E27FC236}">
                    <a16:creationId xmlns:a16="http://schemas.microsoft.com/office/drawing/2014/main" id="{EF447881-3EB3-411F-A4F2-405A2C1F4635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7" name="AutoShape 307">
                <a:extLst>
                  <a:ext uri="{FF2B5EF4-FFF2-40B4-BE49-F238E27FC236}">
                    <a16:creationId xmlns:a16="http://schemas.microsoft.com/office/drawing/2014/main" id="{95E0AB8C-B2BA-4871-9240-C211778376FF}"/>
                  </a:ext>
                </a:extLst>
              </p:cNvPr>
              <p:cNvCxnSpPr>
                <a:cxnSpLocks noChangeAspect="1" noChangeShapeType="1"/>
                <a:stCxn id="524" idx="3"/>
                <a:endCxn id="524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8" name="AutoShape 308">
                <a:extLst>
                  <a:ext uri="{FF2B5EF4-FFF2-40B4-BE49-F238E27FC236}">
                    <a16:creationId xmlns:a16="http://schemas.microsoft.com/office/drawing/2014/main" id="{CABDF6D9-1B67-4E59-BEBA-792D800CC635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9" name="AutoShape 309">
                <a:extLst>
                  <a:ext uri="{FF2B5EF4-FFF2-40B4-BE49-F238E27FC236}">
                    <a16:creationId xmlns:a16="http://schemas.microsoft.com/office/drawing/2014/main" id="{97D4AEF2-91F9-4022-83F2-85377CD96C6E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0" name="AutoShape 310">
                <a:extLst>
                  <a:ext uri="{FF2B5EF4-FFF2-40B4-BE49-F238E27FC236}">
                    <a16:creationId xmlns:a16="http://schemas.microsoft.com/office/drawing/2014/main" id="{D5D7A637-7297-4F39-A0DA-D8EAB73698E9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1" name="AutoShape 311">
                <a:extLst>
                  <a:ext uri="{FF2B5EF4-FFF2-40B4-BE49-F238E27FC236}">
                    <a16:creationId xmlns:a16="http://schemas.microsoft.com/office/drawing/2014/main" id="{850CD317-8A1D-4504-9681-0B84CED5072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2" name="AutoShape 312">
                <a:extLst>
                  <a:ext uri="{FF2B5EF4-FFF2-40B4-BE49-F238E27FC236}">
                    <a16:creationId xmlns:a16="http://schemas.microsoft.com/office/drawing/2014/main" id="{34B619A3-6FE4-43E4-81EE-7B43FDCEB2A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3" name="AutoShape 313">
                <a:extLst>
                  <a:ext uri="{FF2B5EF4-FFF2-40B4-BE49-F238E27FC236}">
                    <a16:creationId xmlns:a16="http://schemas.microsoft.com/office/drawing/2014/main" id="{F926FBD5-3BA2-4897-A1E4-63811B28A205}"/>
                  </a:ext>
                </a:extLst>
              </p:cNvPr>
              <p:cNvCxnSpPr>
                <a:cxnSpLocks noChangeAspect="1" noChangeShapeType="1"/>
                <a:stCxn id="524" idx="1"/>
                <a:endCxn id="524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44" name="Line 314">
                <a:extLst>
                  <a:ext uri="{FF2B5EF4-FFF2-40B4-BE49-F238E27FC236}">
                    <a16:creationId xmlns:a16="http://schemas.microsoft.com/office/drawing/2014/main" id="{15BD15B9-7EC8-45B3-95AE-7A9316259A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5" name="Line 315">
                <a:extLst>
                  <a:ext uri="{FF2B5EF4-FFF2-40B4-BE49-F238E27FC236}">
                    <a16:creationId xmlns:a16="http://schemas.microsoft.com/office/drawing/2014/main" id="{8BAA8A99-896E-42C8-AE03-9743FF3154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6" name="Line 316">
                <a:extLst>
                  <a:ext uri="{FF2B5EF4-FFF2-40B4-BE49-F238E27FC236}">
                    <a16:creationId xmlns:a16="http://schemas.microsoft.com/office/drawing/2014/main" id="{EC77B467-B598-41C1-B074-08154D544D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7" name="Line 317">
                <a:extLst>
                  <a:ext uri="{FF2B5EF4-FFF2-40B4-BE49-F238E27FC236}">
                    <a16:creationId xmlns:a16="http://schemas.microsoft.com/office/drawing/2014/main" id="{77F3B5D1-B329-4F2C-A574-7CA794260A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8" name="Line 318">
                <a:extLst>
                  <a:ext uri="{FF2B5EF4-FFF2-40B4-BE49-F238E27FC236}">
                    <a16:creationId xmlns:a16="http://schemas.microsoft.com/office/drawing/2014/main" id="{984FC8CD-5A09-4C34-AB2C-F23C25B819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9" name="Line 319">
                <a:extLst>
                  <a:ext uri="{FF2B5EF4-FFF2-40B4-BE49-F238E27FC236}">
                    <a16:creationId xmlns:a16="http://schemas.microsoft.com/office/drawing/2014/main" id="{9CCE7E26-882A-4ED7-AB3B-DCFF0A1B48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0" name="Line 320">
                <a:extLst>
                  <a:ext uri="{FF2B5EF4-FFF2-40B4-BE49-F238E27FC236}">
                    <a16:creationId xmlns:a16="http://schemas.microsoft.com/office/drawing/2014/main" id="{009C62BB-4576-4333-908B-0D9AF2B213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1" name="Line 321">
                <a:extLst>
                  <a:ext uri="{FF2B5EF4-FFF2-40B4-BE49-F238E27FC236}">
                    <a16:creationId xmlns:a16="http://schemas.microsoft.com/office/drawing/2014/main" id="{704DA3B4-3445-4574-860C-B0B5B1EED0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2" name="Line 322">
                <a:extLst>
                  <a:ext uri="{FF2B5EF4-FFF2-40B4-BE49-F238E27FC236}">
                    <a16:creationId xmlns:a16="http://schemas.microsoft.com/office/drawing/2014/main" id="{46A57E68-75BF-4037-A73B-ABD463D4F6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3" name="Line 323">
                <a:extLst>
                  <a:ext uri="{FF2B5EF4-FFF2-40B4-BE49-F238E27FC236}">
                    <a16:creationId xmlns:a16="http://schemas.microsoft.com/office/drawing/2014/main" id="{B2239739-178B-4F24-8F64-DCDFB82BEA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4" name="Line 324">
                <a:extLst>
                  <a:ext uri="{FF2B5EF4-FFF2-40B4-BE49-F238E27FC236}">
                    <a16:creationId xmlns:a16="http://schemas.microsoft.com/office/drawing/2014/main" id="{0C059E4E-A31F-428A-99CE-A08B727D34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5" name="Line 325">
                <a:extLst>
                  <a:ext uri="{FF2B5EF4-FFF2-40B4-BE49-F238E27FC236}">
                    <a16:creationId xmlns:a16="http://schemas.microsoft.com/office/drawing/2014/main" id="{F14C8A3D-B458-44CC-8EBB-459EBFC228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6" name="Line 326">
                <a:extLst>
                  <a:ext uri="{FF2B5EF4-FFF2-40B4-BE49-F238E27FC236}">
                    <a16:creationId xmlns:a16="http://schemas.microsoft.com/office/drawing/2014/main" id="{909632AC-7375-4757-9B4B-CDB1AAE39A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7" name="Line 327">
                <a:extLst>
                  <a:ext uri="{FF2B5EF4-FFF2-40B4-BE49-F238E27FC236}">
                    <a16:creationId xmlns:a16="http://schemas.microsoft.com/office/drawing/2014/main" id="{1254EB06-6280-4782-9375-F67AB73BB5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8" name="Oval 328">
                <a:extLst>
                  <a:ext uri="{FF2B5EF4-FFF2-40B4-BE49-F238E27FC236}">
                    <a16:creationId xmlns:a16="http://schemas.microsoft.com/office/drawing/2014/main" id="{C89320D6-2D4C-4E54-8671-B8642FCD4A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9" name="Oval 329">
                <a:extLst>
                  <a:ext uri="{FF2B5EF4-FFF2-40B4-BE49-F238E27FC236}">
                    <a16:creationId xmlns:a16="http://schemas.microsoft.com/office/drawing/2014/main" id="{6F11C6D9-C7D8-4954-9B29-1F6155DCFF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0" name="Oval 330">
                <a:extLst>
                  <a:ext uri="{FF2B5EF4-FFF2-40B4-BE49-F238E27FC236}">
                    <a16:creationId xmlns:a16="http://schemas.microsoft.com/office/drawing/2014/main" id="{0A511FFA-D2E9-4149-BBFD-DD2B346991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1" name="Oval 331">
                <a:extLst>
                  <a:ext uri="{FF2B5EF4-FFF2-40B4-BE49-F238E27FC236}">
                    <a16:creationId xmlns:a16="http://schemas.microsoft.com/office/drawing/2014/main" id="{A4760B02-8D69-43CF-8ED7-872C239FC3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2" name="Oval 332">
                <a:extLst>
                  <a:ext uri="{FF2B5EF4-FFF2-40B4-BE49-F238E27FC236}">
                    <a16:creationId xmlns:a16="http://schemas.microsoft.com/office/drawing/2014/main" id="{72D39955-08C4-4F9F-9168-DD0B4B3E6B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3" name="Oval 333">
                <a:extLst>
                  <a:ext uri="{FF2B5EF4-FFF2-40B4-BE49-F238E27FC236}">
                    <a16:creationId xmlns:a16="http://schemas.microsoft.com/office/drawing/2014/main" id="{1E7C4990-F706-4B9B-A3D5-4F166FB85E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4" name="Oval 334">
                <a:extLst>
                  <a:ext uri="{FF2B5EF4-FFF2-40B4-BE49-F238E27FC236}">
                    <a16:creationId xmlns:a16="http://schemas.microsoft.com/office/drawing/2014/main" id="{71CE9A85-9245-46CA-9F45-3F3134C920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5" name="Oval 335">
                <a:extLst>
                  <a:ext uri="{FF2B5EF4-FFF2-40B4-BE49-F238E27FC236}">
                    <a16:creationId xmlns:a16="http://schemas.microsoft.com/office/drawing/2014/main" id="{A471A73B-7D32-45D9-B841-104893CB40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6" name="Oval 336">
                <a:extLst>
                  <a:ext uri="{FF2B5EF4-FFF2-40B4-BE49-F238E27FC236}">
                    <a16:creationId xmlns:a16="http://schemas.microsoft.com/office/drawing/2014/main" id="{C545EBE9-9CC6-4474-A220-249EFFBA94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7" name="Oval 337">
                <a:extLst>
                  <a:ext uri="{FF2B5EF4-FFF2-40B4-BE49-F238E27FC236}">
                    <a16:creationId xmlns:a16="http://schemas.microsoft.com/office/drawing/2014/main" id="{8103AA89-CD25-48FC-8B98-F7F0A73F30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8" name="Line 338">
                <a:extLst>
                  <a:ext uri="{FF2B5EF4-FFF2-40B4-BE49-F238E27FC236}">
                    <a16:creationId xmlns:a16="http://schemas.microsoft.com/office/drawing/2014/main" id="{2F1B8305-BF23-485C-832C-B21161EB24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69" name="Line 339">
                <a:extLst>
                  <a:ext uri="{FF2B5EF4-FFF2-40B4-BE49-F238E27FC236}">
                    <a16:creationId xmlns:a16="http://schemas.microsoft.com/office/drawing/2014/main" id="{5A26721A-C112-4352-9C84-4B6F871AF0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70" name="Line 340">
                <a:extLst>
                  <a:ext uri="{FF2B5EF4-FFF2-40B4-BE49-F238E27FC236}">
                    <a16:creationId xmlns:a16="http://schemas.microsoft.com/office/drawing/2014/main" id="{D24864E3-215A-4E80-A288-B6EF21EB40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571" name="AutoShape 341">
                <a:extLst>
                  <a:ext uri="{FF2B5EF4-FFF2-40B4-BE49-F238E27FC236}">
                    <a16:creationId xmlns:a16="http://schemas.microsoft.com/office/drawing/2014/main" id="{59ABEA34-4422-4369-806F-FBEE652C7172}"/>
                  </a:ext>
                </a:extLst>
              </p:cNvPr>
              <p:cNvCxnSpPr>
                <a:cxnSpLocks noChangeAspect="1" noChangeShapeType="1"/>
                <a:stCxn id="580" idx="0"/>
                <a:endCxn id="576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72" name="Rectangle 342">
                <a:extLst>
                  <a:ext uri="{FF2B5EF4-FFF2-40B4-BE49-F238E27FC236}">
                    <a16:creationId xmlns:a16="http://schemas.microsoft.com/office/drawing/2014/main" id="{C6D259C4-8466-48B1-A995-B73202940F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3" name="Rectangle 343">
                <a:extLst>
                  <a:ext uri="{FF2B5EF4-FFF2-40B4-BE49-F238E27FC236}">
                    <a16:creationId xmlns:a16="http://schemas.microsoft.com/office/drawing/2014/main" id="{696E8727-0C95-4DCF-B45F-A5589B8562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4" name="Rectangle 344">
                <a:extLst>
                  <a:ext uri="{FF2B5EF4-FFF2-40B4-BE49-F238E27FC236}">
                    <a16:creationId xmlns:a16="http://schemas.microsoft.com/office/drawing/2014/main" id="{7EC5A61E-4880-42C0-8C3E-AA84FB1632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" name="Rectangle 345">
                <a:extLst>
                  <a:ext uri="{FF2B5EF4-FFF2-40B4-BE49-F238E27FC236}">
                    <a16:creationId xmlns:a16="http://schemas.microsoft.com/office/drawing/2014/main" id="{34463B8A-5888-4CAC-ACF7-68BE931117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6" name="Rectangle 346">
                <a:extLst>
                  <a:ext uri="{FF2B5EF4-FFF2-40B4-BE49-F238E27FC236}">
                    <a16:creationId xmlns:a16="http://schemas.microsoft.com/office/drawing/2014/main" id="{F08504BD-3AD1-4A59-A805-7DF47E7AE3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7" name="Rectangle 347">
                <a:extLst>
                  <a:ext uri="{FF2B5EF4-FFF2-40B4-BE49-F238E27FC236}">
                    <a16:creationId xmlns:a16="http://schemas.microsoft.com/office/drawing/2014/main" id="{CE89A005-8106-4C55-9026-390434B9A0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8" name="Rectangle 348">
                <a:extLst>
                  <a:ext uri="{FF2B5EF4-FFF2-40B4-BE49-F238E27FC236}">
                    <a16:creationId xmlns:a16="http://schemas.microsoft.com/office/drawing/2014/main" id="{8DE211AE-7CAB-49D4-8F12-3AB6430D4A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9" name="Rectangle 349">
                <a:extLst>
                  <a:ext uri="{FF2B5EF4-FFF2-40B4-BE49-F238E27FC236}">
                    <a16:creationId xmlns:a16="http://schemas.microsoft.com/office/drawing/2014/main" id="{381D1AC8-E269-4635-B201-1C41B6B7F5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0" name="Rectangle 350">
                <a:extLst>
                  <a:ext uri="{FF2B5EF4-FFF2-40B4-BE49-F238E27FC236}">
                    <a16:creationId xmlns:a16="http://schemas.microsoft.com/office/drawing/2014/main" id="{90E9F361-317E-48E3-BF8C-F23AB35485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1" name="Rectangle 351">
                <a:extLst>
                  <a:ext uri="{FF2B5EF4-FFF2-40B4-BE49-F238E27FC236}">
                    <a16:creationId xmlns:a16="http://schemas.microsoft.com/office/drawing/2014/main" id="{F4EFF050-2E0D-46F8-91D4-95CAB81E7A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82" name="AutoShape 352">
                <a:extLst>
                  <a:ext uri="{FF2B5EF4-FFF2-40B4-BE49-F238E27FC236}">
                    <a16:creationId xmlns:a16="http://schemas.microsoft.com/office/drawing/2014/main" id="{81D07CD5-FBF7-4C5B-A033-8B0CD643ACAE}"/>
                  </a:ext>
                </a:extLst>
              </p:cNvPr>
              <p:cNvCxnSpPr>
                <a:cxnSpLocks noChangeAspect="1" noChangeShapeType="1"/>
                <a:stCxn id="581" idx="3"/>
                <a:endCxn id="581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3" name="AutoShape 353">
                <a:extLst>
                  <a:ext uri="{FF2B5EF4-FFF2-40B4-BE49-F238E27FC236}">
                    <a16:creationId xmlns:a16="http://schemas.microsoft.com/office/drawing/2014/main" id="{399C50B1-4745-4ED0-84D6-CE30E4312877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4" name="AutoShape 354">
                <a:extLst>
                  <a:ext uri="{FF2B5EF4-FFF2-40B4-BE49-F238E27FC236}">
                    <a16:creationId xmlns:a16="http://schemas.microsoft.com/office/drawing/2014/main" id="{510AC998-3193-40D1-8E62-BA61E08F1A29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5" name="AutoShape 355">
                <a:extLst>
                  <a:ext uri="{FF2B5EF4-FFF2-40B4-BE49-F238E27FC236}">
                    <a16:creationId xmlns:a16="http://schemas.microsoft.com/office/drawing/2014/main" id="{EFD48A6F-C486-4802-96DC-A57A3EA28C02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6" name="AutoShape 356">
                <a:extLst>
                  <a:ext uri="{FF2B5EF4-FFF2-40B4-BE49-F238E27FC236}">
                    <a16:creationId xmlns:a16="http://schemas.microsoft.com/office/drawing/2014/main" id="{8560066B-6D2D-430C-BBC7-931524045DCD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7" name="AutoShape 357">
                <a:extLst>
                  <a:ext uri="{FF2B5EF4-FFF2-40B4-BE49-F238E27FC236}">
                    <a16:creationId xmlns:a16="http://schemas.microsoft.com/office/drawing/2014/main" id="{8468AF0E-8289-464A-BBE0-3C24A71BEF67}"/>
                  </a:ext>
                </a:extLst>
              </p:cNvPr>
              <p:cNvCxnSpPr>
                <a:cxnSpLocks noChangeAspect="1" noChangeShapeType="1"/>
                <a:stCxn id="574" idx="3"/>
                <a:endCxn id="574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8" name="AutoShape 358">
                <a:extLst>
                  <a:ext uri="{FF2B5EF4-FFF2-40B4-BE49-F238E27FC236}">
                    <a16:creationId xmlns:a16="http://schemas.microsoft.com/office/drawing/2014/main" id="{9D2ACA16-7D1E-497C-9F30-A9D4DFCF2E0F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9" name="AutoShape 359">
                <a:extLst>
                  <a:ext uri="{FF2B5EF4-FFF2-40B4-BE49-F238E27FC236}">
                    <a16:creationId xmlns:a16="http://schemas.microsoft.com/office/drawing/2014/main" id="{8B99221B-1153-4EA9-BB03-465B2C4F984B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0" name="AutoShape 360">
                <a:extLst>
                  <a:ext uri="{FF2B5EF4-FFF2-40B4-BE49-F238E27FC236}">
                    <a16:creationId xmlns:a16="http://schemas.microsoft.com/office/drawing/2014/main" id="{253C4E2E-CE33-440A-B2F3-84E71445983C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1" name="AutoShape 361">
                <a:extLst>
                  <a:ext uri="{FF2B5EF4-FFF2-40B4-BE49-F238E27FC236}">
                    <a16:creationId xmlns:a16="http://schemas.microsoft.com/office/drawing/2014/main" id="{2A1F0DA6-337B-4522-BEEC-54047CB8DF8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2" name="AutoShape 362">
                <a:extLst>
                  <a:ext uri="{FF2B5EF4-FFF2-40B4-BE49-F238E27FC236}">
                    <a16:creationId xmlns:a16="http://schemas.microsoft.com/office/drawing/2014/main" id="{A45EE59E-1AEB-4D9B-B011-0AD89D8FE2E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3" name="AutoShape 363">
                <a:extLst>
                  <a:ext uri="{FF2B5EF4-FFF2-40B4-BE49-F238E27FC236}">
                    <a16:creationId xmlns:a16="http://schemas.microsoft.com/office/drawing/2014/main" id="{23D69C0F-AAF4-43DA-B28A-1F8338C10498}"/>
                  </a:ext>
                </a:extLst>
              </p:cNvPr>
              <p:cNvCxnSpPr>
                <a:cxnSpLocks noChangeAspect="1" noChangeShapeType="1"/>
                <a:stCxn id="574" idx="1"/>
                <a:endCxn id="574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94" name="Line 364">
                <a:extLst>
                  <a:ext uri="{FF2B5EF4-FFF2-40B4-BE49-F238E27FC236}">
                    <a16:creationId xmlns:a16="http://schemas.microsoft.com/office/drawing/2014/main" id="{C211E2BD-CE45-4D19-B01A-BA78BEEFF7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5" name="Line 365">
                <a:extLst>
                  <a:ext uri="{FF2B5EF4-FFF2-40B4-BE49-F238E27FC236}">
                    <a16:creationId xmlns:a16="http://schemas.microsoft.com/office/drawing/2014/main" id="{23F553CC-040A-4EF2-91B4-41E62DF9C9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6" name="Line 366">
                <a:extLst>
                  <a:ext uri="{FF2B5EF4-FFF2-40B4-BE49-F238E27FC236}">
                    <a16:creationId xmlns:a16="http://schemas.microsoft.com/office/drawing/2014/main" id="{CD281C85-01D2-4297-9878-89162110F6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7" name="Line 367">
                <a:extLst>
                  <a:ext uri="{FF2B5EF4-FFF2-40B4-BE49-F238E27FC236}">
                    <a16:creationId xmlns:a16="http://schemas.microsoft.com/office/drawing/2014/main" id="{A4380EE5-3B92-46A0-AD55-329E9ABAA3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8" name="Line 368">
                <a:extLst>
                  <a:ext uri="{FF2B5EF4-FFF2-40B4-BE49-F238E27FC236}">
                    <a16:creationId xmlns:a16="http://schemas.microsoft.com/office/drawing/2014/main" id="{8D290C23-D69C-4DAA-83D4-F4271A42EB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9" name="Line 369">
                <a:extLst>
                  <a:ext uri="{FF2B5EF4-FFF2-40B4-BE49-F238E27FC236}">
                    <a16:creationId xmlns:a16="http://schemas.microsoft.com/office/drawing/2014/main" id="{AAAF781C-B75E-41B2-B234-5921999AAF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0" name="Line 370">
                <a:extLst>
                  <a:ext uri="{FF2B5EF4-FFF2-40B4-BE49-F238E27FC236}">
                    <a16:creationId xmlns:a16="http://schemas.microsoft.com/office/drawing/2014/main" id="{90D1DC39-D740-4D40-B130-46189A3352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1" name="Line 371">
                <a:extLst>
                  <a:ext uri="{FF2B5EF4-FFF2-40B4-BE49-F238E27FC236}">
                    <a16:creationId xmlns:a16="http://schemas.microsoft.com/office/drawing/2014/main" id="{8057177B-4D91-4CE6-9E76-E3CB752AB3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2" name="Line 372">
                <a:extLst>
                  <a:ext uri="{FF2B5EF4-FFF2-40B4-BE49-F238E27FC236}">
                    <a16:creationId xmlns:a16="http://schemas.microsoft.com/office/drawing/2014/main" id="{66D7E31B-FC69-4DC5-A672-3A77BD7834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3" name="Line 373">
                <a:extLst>
                  <a:ext uri="{FF2B5EF4-FFF2-40B4-BE49-F238E27FC236}">
                    <a16:creationId xmlns:a16="http://schemas.microsoft.com/office/drawing/2014/main" id="{5BFC1AC8-AED2-4DAD-9DF8-E8BBF0B712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4" name="Line 374">
                <a:extLst>
                  <a:ext uri="{FF2B5EF4-FFF2-40B4-BE49-F238E27FC236}">
                    <a16:creationId xmlns:a16="http://schemas.microsoft.com/office/drawing/2014/main" id="{C6FC71D8-723B-4B21-9A70-AFBFACF02A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5" name="Line 375">
                <a:extLst>
                  <a:ext uri="{FF2B5EF4-FFF2-40B4-BE49-F238E27FC236}">
                    <a16:creationId xmlns:a16="http://schemas.microsoft.com/office/drawing/2014/main" id="{CAE7C3E1-B542-4A8B-A1C5-1656EA02A0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6" name="Line 376">
                <a:extLst>
                  <a:ext uri="{FF2B5EF4-FFF2-40B4-BE49-F238E27FC236}">
                    <a16:creationId xmlns:a16="http://schemas.microsoft.com/office/drawing/2014/main" id="{D04FE4E8-5E9A-4671-A636-4F9AFCA90C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7" name="Line 377">
                <a:extLst>
                  <a:ext uri="{FF2B5EF4-FFF2-40B4-BE49-F238E27FC236}">
                    <a16:creationId xmlns:a16="http://schemas.microsoft.com/office/drawing/2014/main" id="{44EB2018-A63A-4F90-8DF3-AF3DF939B6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8" name="Oval 378">
                <a:extLst>
                  <a:ext uri="{FF2B5EF4-FFF2-40B4-BE49-F238E27FC236}">
                    <a16:creationId xmlns:a16="http://schemas.microsoft.com/office/drawing/2014/main" id="{19737594-BC10-49A0-8972-338E0BDBBC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" name="Oval 379">
                <a:extLst>
                  <a:ext uri="{FF2B5EF4-FFF2-40B4-BE49-F238E27FC236}">
                    <a16:creationId xmlns:a16="http://schemas.microsoft.com/office/drawing/2014/main" id="{AB4BF0B2-E32A-406C-A288-CC2189306F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" name="Oval 380">
                <a:extLst>
                  <a:ext uri="{FF2B5EF4-FFF2-40B4-BE49-F238E27FC236}">
                    <a16:creationId xmlns:a16="http://schemas.microsoft.com/office/drawing/2014/main" id="{B351AC8B-4383-4328-A58F-BFF6E4E0BA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" name="Oval 381">
                <a:extLst>
                  <a:ext uri="{FF2B5EF4-FFF2-40B4-BE49-F238E27FC236}">
                    <a16:creationId xmlns:a16="http://schemas.microsoft.com/office/drawing/2014/main" id="{D300434F-24D6-4A22-BDEE-5BF97FE013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" name="Oval 382">
                <a:extLst>
                  <a:ext uri="{FF2B5EF4-FFF2-40B4-BE49-F238E27FC236}">
                    <a16:creationId xmlns:a16="http://schemas.microsoft.com/office/drawing/2014/main" id="{F135B790-EFC9-4AAA-8EE8-4A0FF396B8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3" name="Oval 383">
                <a:extLst>
                  <a:ext uri="{FF2B5EF4-FFF2-40B4-BE49-F238E27FC236}">
                    <a16:creationId xmlns:a16="http://schemas.microsoft.com/office/drawing/2014/main" id="{4871D618-EAC4-4689-875A-81D85D95C1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4" name="Oval 384">
                <a:extLst>
                  <a:ext uri="{FF2B5EF4-FFF2-40B4-BE49-F238E27FC236}">
                    <a16:creationId xmlns:a16="http://schemas.microsoft.com/office/drawing/2014/main" id="{14FEEE09-9E2D-4B4D-86E3-B248204C59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5" name="Oval 385">
                <a:extLst>
                  <a:ext uri="{FF2B5EF4-FFF2-40B4-BE49-F238E27FC236}">
                    <a16:creationId xmlns:a16="http://schemas.microsoft.com/office/drawing/2014/main" id="{BF87EE7C-85F5-4D90-99AA-42C29576A3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6" name="Oval 386">
                <a:extLst>
                  <a:ext uri="{FF2B5EF4-FFF2-40B4-BE49-F238E27FC236}">
                    <a16:creationId xmlns:a16="http://schemas.microsoft.com/office/drawing/2014/main" id="{AAC87423-CA23-4B6E-9E54-036BCAF31B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7" name="Oval 387">
                <a:extLst>
                  <a:ext uri="{FF2B5EF4-FFF2-40B4-BE49-F238E27FC236}">
                    <a16:creationId xmlns:a16="http://schemas.microsoft.com/office/drawing/2014/main" id="{41838C68-7219-4DF9-83D1-B09185D9F7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8" name="Line 388">
                <a:extLst>
                  <a:ext uri="{FF2B5EF4-FFF2-40B4-BE49-F238E27FC236}">
                    <a16:creationId xmlns:a16="http://schemas.microsoft.com/office/drawing/2014/main" id="{C6A9D0D5-8B30-4F88-BDA5-8667DA0E9F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9" name="Line 389">
                <a:extLst>
                  <a:ext uri="{FF2B5EF4-FFF2-40B4-BE49-F238E27FC236}">
                    <a16:creationId xmlns:a16="http://schemas.microsoft.com/office/drawing/2014/main" id="{31B98648-4D3B-4602-8CBB-328DCFFB20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0" name="Text Box 391">
                <a:extLst>
                  <a:ext uri="{FF2B5EF4-FFF2-40B4-BE49-F238E27FC236}">
                    <a16:creationId xmlns:a16="http://schemas.microsoft.com/office/drawing/2014/main" id="{B120A092-FB4E-4146-853A-011ABE75F40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1" name="Text Box 392">
                <a:extLst>
                  <a:ext uri="{FF2B5EF4-FFF2-40B4-BE49-F238E27FC236}">
                    <a16:creationId xmlns:a16="http://schemas.microsoft.com/office/drawing/2014/main" id="{F8FF85DF-380F-42B6-96BB-8A86EFBF4D7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2" name="Text Box 393">
                <a:extLst>
                  <a:ext uri="{FF2B5EF4-FFF2-40B4-BE49-F238E27FC236}">
                    <a16:creationId xmlns:a16="http://schemas.microsoft.com/office/drawing/2014/main" id="{27DD3E61-BABA-4F68-80DF-1DB55E98370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3" name="Text Box 394">
                <a:extLst>
                  <a:ext uri="{FF2B5EF4-FFF2-40B4-BE49-F238E27FC236}">
                    <a16:creationId xmlns:a16="http://schemas.microsoft.com/office/drawing/2014/main" id="{0EF97D61-BDBF-4C0A-B2C4-8E340484390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4" name="Text Box 395">
                <a:extLst>
                  <a:ext uri="{FF2B5EF4-FFF2-40B4-BE49-F238E27FC236}">
                    <a16:creationId xmlns:a16="http://schemas.microsoft.com/office/drawing/2014/main" id="{3A43D846-AFCC-4D4D-A5AD-DBEFD63E9E5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" name="Arc 396">
                <a:extLst>
                  <a:ext uri="{FF2B5EF4-FFF2-40B4-BE49-F238E27FC236}">
                    <a16:creationId xmlns:a16="http://schemas.microsoft.com/office/drawing/2014/main" id="{8024A6B0-7057-4880-BE21-1C0AAAC82E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566144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6786" name="Group 2">
            <a:extLst>
              <a:ext uri="{FF2B5EF4-FFF2-40B4-BE49-F238E27FC236}">
                <a16:creationId xmlns:a16="http://schemas.microsoft.com/office/drawing/2014/main" id="{CEB84EF9-72D6-4B19-A31C-C9A1174DF0C3}"/>
              </a:ext>
            </a:extLst>
          </p:cNvPr>
          <p:cNvGrpSpPr>
            <a:grpSpLocks/>
          </p:cNvGrpSpPr>
          <p:nvPr/>
        </p:nvGrpSpPr>
        <p:grpSpPr bwMode="auto">
          <a:xfrm>
            <a:off x="1642268" y="149225"/>
            <a:ext cx="8907463" cy="5334000"/>
            <a:chOff x="314" y="480"/>
            <a:chExt cx="5611" cy="3360"/>
          </a:xfrm>
        </p:grpSpPr>
        <p:sp>
          <p:nvSpPr>
            <p:cNvPr id="246787" name="Rectangle 3">
              <a:extLst>
                <a:ext uri="{FF2B5EF4-FFF2-40B4-BE49-F238E27FC236}">
                  <a16:creationId xmlns:a16="http://schemas.microsoft.com/office/drawing/2014/main" id="{F3149B13-2A01-4118-9783-7BCE410AC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480"/>
              <a:ext cx="5568" cy="336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788" name="Line 4">
              <a:extLst>
                <a:ext uri="{FF2B5EF4-FFF2-40B4-BE49-F238E27FC236}">
                  <a16:creationId xmlns:a16="http://schemas.microsoft.com/office/drawing/2014/main" id="{7811EAC9-673A-4DEC-97FD-C62279FD7D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789" name="Line 5">
              <a:extLst>
                <a:ext uri="{FF2B5EF4-FFF2-40B4-BE49-F238E27FC236}">
                  <a16:creationId xmlns:a16="http://schemas.microsoft.com/office/drawing/2014/main" id="{C9D2CDF9-31C6-432E-A41C-588AACDD17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6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790" name="Line 6">
              <a:extLst>
                <a:ext uri="{FF2B5EF4-FFF2-40B4-BE49-F238E27FC236}">
                  <a16:creationId xmlns:a16="http://schemas.microsoft.com/office/drawing/2014/main" id="{534DE67D-5242-461B-B8E0-0CE969D7BE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791" name="Line 7">
              <a:extLst>
                <a:ext uri="{FF2B5EF4-FFF2-40B4-BE49-F238E27FC236}">
                  <a16:creationId xmlns:a16="http://schemas.microsoft.com/office/drawing/2014/main" id="{5A53428F-D613-4F3A-AE50-F2E1BE7D94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792" name="Line 8">
              <a:extLst>
                <a:ext uri="{FF2B5EF4-FFF2-40B4-BE49-F238E27FC236}">
                  <a16:creationId xmlns:a16="http://schemas.microsoft.com/office/drawing/2014/main" id="{5B98A007-75F5-452A-9402-B7B5BDECE7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793" name="Line 9">
              <a:extLst>
                <a:ext uri="{FF2B5EF4-FFF2-40B4-BE49-F238E27FC236}">
                  <a16:creationId xmlns:a16="http://schemas.microsoft.com/office/drawing/2014/main" id="{FF1C2E68-D5E1-426B-A9BD-32B2C1B9F0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794" name="Line 10">
              <a:extLst>
                <a:ext uri="{FF2B5EF4-FFF2-40B4-BE49-F238E27FC236}">
                  <a16:creationId xmlns:a16="http://schemas.microsoft.com/office/drawing/2014/main" id="{1561DA98-5910-4619-BC42-02CB1B2D01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795" name="Line 11">
              <a:extLst>
                <a:ext uri="{FF2B5EF4-FFF2-40B4-BE49-F238E27FC236}">
                  <a16:creationId xmlns:a16="http://schemas.microsoft.com/office/drawing/2014/main" id="{58062B52-9502-426C-91A3-4185D0ACA0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796" name="Line 12">
              <a:extLst>
                <a:ext uri="{FF2B5EF4-FFF2-40B4-BE49-F238E27FC236}">
                  <a16:creationId xmlns:a16="http://schemas.microsoft.com/office/drawing/2014/main" id="{8B8C3BB0-3358-4760-A37F-86AC963671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797" name="Line 13">
              <a:extLst>
                <a:ext uri="{FF2B5EF4-FFF2-40B4-BE49-F238E27FC236}">
                  <a16:creationId xmlns:a16="http://schemas.microsoft.com/office/drawing/2014/main" id="{A2E0A05B-D10D-4ED6-BFB0-5228107D94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798" name="Line 14">
              <a:extLst>
                <a:ext uri="{FF2B5EF4-FFF2-40B4-BE49-F238E27FC236}">
                  <a16:creationId xmlns:a16="http://schemas.microsoft.com/office/drawing/2014/main" id="{D439F58A-3E61-4B70-A8DC-EFE9E93142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799" name="Line 15">
              <a:extLst>
                <a:ext uri="{FF2B5EF4-FFF2-40B4-BE49-F238E27FC236}">
                  <a16:creationId xmlns:a16="http://schemas.microsoft.com/office/drawing/2014/main" id="{9FB6866C-23C8-443A-9852-908C6879CC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00" name="Line 16">
              <a:extLst>
                <a:ext uri="{FF2B5EF4-FFF2-40B4-BE49-F238E27FC236}">
                  <a16:creationId xmlns:a16="http://schemas.microsoft.com/office/drawing/2014/main" id="{D3226CF9-A683-462D-A7C7-DA860000A4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01" name="Line 17">
              <a:extLst>
                <a:ext uri="{FF2B5EF4-FFF2-40B4-BE49-F238E27FC236}">
                  <a16:creationId xmlns:a16="http://schemas.microsoft.com/office/drawing/2014/main" id="{B752715D-15C3-4910-A2CA-8D931C0AE7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02" name="Line 18">
              <a:extLst>
                <a:ext uri="{FF2B5EF4-FFF2-40B4-BE49-F238E27FC236}">
                  <a16:creationId xmlns:a16="http://schemas.microsoft.com/office/drawing/2014/main" id="{1224401C-9151-4B51-819E-BA8F2FCDC8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03" name="Line 19">
              <a:extLst>
                <a:ext uri="{FF2B5EF4-FFF2-40B4-BE49-F238E27FC236}">
                  <a16:creationId xmlns:a16="http://schemas.microsoft.com/office/drawing/2014/main" id="{3F5DD2B7-2BC2-474D-8631-487BC61D6C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04" name="Line 20">
              <a:extLst>
                <a:ext uri="{FF2B5EF4-FFF2-40B4-BE49-F238E27FC236}">
                  <a16:creationId xmlns:a16="http://schemas.microsoft.com/office/drawing/2014/main" id="{63667C1A-7D96-4EE7-A526-78B3653EC5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05" name="Line 21">
              <a:extLst>
                <a:ext uri="{FF2B5EF4-FFF2-40B4-BE49-F238E27FC236}">
                  <a16:creationId xmlns:a16="http://schemas.microsoft.com/office/drawing/2014/main" id="{167A87A2-06B2-4CB1-8AC3-7805DE7BB4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06" name="Line 22">
              <a:extLst>
                <a:ext uri="{FF2B5EF4-FFF2-40B4-BE49-F238E27FC236}">
                  <a16:creationId xmlns:a16="http://schemas.microsoft.com/office/drawing/2014/main" id="{503616B0-6B72-4EBB-895E-9035FE8E5D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07" name="Line 23">
              <a:extLst>
                <a:ext uri="{FF2B5EF4-FFF2-40B4-BE49-F238E27FC236}">
                  <a16:creationId xmlns:a16="http://schemas.microsoft.com/office/drawing/2014/main" id="{D6BC7CA1-D0C1-45F8-BBEC-952214D2E1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08" name="Line 24">
              <a:extLst>
                <a:ext uri="{FF2B5EF4-FFF2-40B4-BE49-F238E27FC236}">
                  <a16:creationId xmlns:a16="http://schemas.microsoft.com/office/drawing/2014/main" id="{0BDC7D23-F872-41F8-861E-7174D10159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09" name="Text Box 25">
              <a:extLst>
                <a:ext uri="{FF2B5EF4-FFF2-40B4-BE49-F238E27FC236}">
                  <a16:creationId xmlns:a16="http://schemas.microsoft.com/office/drawing/2014/main" id="{09C47ABC-917F-47EE-B781-48F2617D66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7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1</a:t>
              </a:r>
              <a:endParaRPr lang="en-GB" altLang="en-US" b="1">
                <a:latin typeface="Arial" panose="020B0604020202020204" pitchFamily="34" charset="0"/>
              </a:endParaRPr>
            </a:p>
          </p:txBody>
        </p:sp>
        <p:sp>
          <p:nvSpPr>
            <p:cNvPr id="246810" name="Text Box 26">
              <a:extLst>
                <a:ext uri="{FF2B5EF4-FFF2-40B4-BE49-F238E27FC236}">
                  <a16:creationId xmlns:a16="http://schemas.microsoft.com/office/drawing/2014/main" id="{04ECF072-E1E9-4995-AA35-C37B0E8578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00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  <a:endParaRPr lang="en-GB" altLang="en-US" b="1"/>
            </a:p>
          </p:txBody>
        </p:sp>
        <p:sp>
          <p:nvSpPr>
            <p:cNvPr id="246811" name="Text Box 27">
              <a:extLst>
                <a:ext uri="{FF2B5EF4-FFF2-40B4-BE49-F238E27FC236}">
                  <a16:creationId xmlns:a16="http://schemas.microsoft.com/office/drawing/2014/main" id="{295FF18E-1212-4D97-9A2D-541F130A76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2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246812" name="Text Box 28">
              <a:extLst>
                <a:ext uri="{FF2B5EF4-FFF2-40B4-BE49-F238E27FC236}">
                  <a16:creationId xmlns:a16="http://schemas.microsoft.com/office/drawing/2014/main" id="{E75A84A2-F53D-4D23-9DC8-D86AAD690A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48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246813" name="Text Box 29">
              <a:extLst>
                <a:ext uri="{FF2B5EF4-FFF2-40B4-BE49-F238E27FC236}">
                  <a16:creationId xmlns:a16="http://schemas.microsoft.com/office/drawing/2014/main" id="{015B2B87-6180-4355-86C4-636240A33A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7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46814" name="Text Box 30">
              <a:extLst>
                <a:ext uri="{FF2B5EF4-FFF2-40B4-BE49-F238E27FC236}">
                  <a16:creationId xmlns:a16="http://schemas.microsoft.com/office/drawing/2014/main" id="{AA66143D-E074-40CA-87FE-EAEC94487A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9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6</a:t>
              </a:r>
            </a:p>
          </p:txBody>
        </p:sp>
        <p:sp>
          <p:nvSpPr>
            <p:cNvPr id="246815" name="Text Box 31">
              <a:extLst>
                <a:ext uri="{FF2B5EF4-FFF2-40B4-BE49-F238E27FC236}">
                  <a16:creationId xmlns:a16="http://schemas.microsoft.com/office/drawing/2014/main" id="{EAE41DC7-2401-4B92-AC6C-D6153430F4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220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7</a:t>
              </a:r>
            </a:p>
          </p:txBody>
        </p:sp>
        <p:sp>
          <p:nvSpPr>
            <p:cNvPr id="246816" name="Text Box 32">
              <a:extLst>
                <a:ext uri="{FF2B5EF4-FFF2-40B4-BE49-F238E27FC236}">
                  <a16:creationId xmlns:a16="http://schemas.microsoft.com/office/drawing/2014/main" id="{747809E7-F1B3-493F-BAA5-58004038B2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24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8</a:t>
              </a:r>
            </a:p>
          </p:txBody>
        </p:sp>
        <p:sp>
          <p:nvSpPr>
            <p:cNvPr id="246817" name="Text Box 33">
              <a:extLst>
                <a:ext uri="{FF2B5EF4-FFF2-40B4-BE49-F238E27FC236}">
                  <a16:creationId xmlns:a16="http://schemas.microsoft.com/office/drawing/2014/main" id="{91EA8E05-AB2C-4C48-AD68-2B815F200F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268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9</a:t>
              </a:r>
            </a:p>
          </p:txBody>
        </p:sp>
        <p:sp>
          <p:nvSpPr>
            <p:cNvPr id="246818" name="Text Box 34">
              <a:extLst>
                <a:ext uri="{FF2B5EF4-FFF2-40B4-BE49-F238E27FC236}">
                  <a16:creationId xmlns:a16="http://schemas.microsoft.com/office/drawing/2014/main" id="{6DD7B3C1-1BD4-44A1-BC6B-0073405B90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" y="2928"/>
              <a:ext cx="22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10</a:t>
              </a:r>
            </a:p>
          </p:txBody>
        </p:sp>
        <p:sp>
          <p:nvSpPr>
            <p:cNvPr id="246819" name="Text Box 35">
              <a:extLst>
                <a:ext uri="{FF2B5EF4-FFF2-40B4-BE49-F238E27FC236}">
                  <a16:creationId xmlns:a16="http://schemas.microsoft.com/office/drawing/2014/main" id="{37428B6D-E5C7-43EE-AA10-D04E0D520C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3187"/>
              <a:ext cx="143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I</a:t>
              </a:r>
            </a:p>
          </p:txBody>
        </p:sp>
        <p:sp>
          <p:nvSpPr>
            <p:cNvPr id="246820" name="Text Box 36">
              <a:extLst>
                <a:ext uri="{FF2B5EF4-FFF2-40B4-BE49-F238E27FC236}">
                  <a16:creationId xmlns:a16="http://schemas.microsoft.com/office/drawing/2014/main" id="{5F7FE186-8250-41C1-BA38-CD6A178A3E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3415"/>
              <a:ext cx="17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II</a:t>
              </a:r>
            </a:p>
          </p:txBody>
        </p:sp>
        <p:sp>
          <p:nvSpPr>
            <p:cNvPr id="246821" name="Text Box 37">
              <a:extLst>
                <a:ext uri="{FF2B5EF4-FFF2-40B4-BE49-F238E27FC236}">
                  <a16:creationId xmlns:a16="http://schemas.microsoft.com/office/drawing/2014/main" id="{7311E4D2-954A-43D3-97E2-7A98934D2C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6" y="528"/>
              <a:ext cx="25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Gp</a:t>
              </a:r>
            </a:p>
          </p:txBody>
        </p:sp>
        <p:sp>
          <p:nvSpPr>
            <p:cNvPr id="246822" name="Text Box 38">
              <a:extLst>
                <a:ext uri="{FF2B5EF4-FFF2-40B4-BE49-F238E27FC236}">
                  <a16:creationId xmlns:a16="http://schemas.microsoft.com/office/drawing/2014/main" id="{D0CA6830-6ED5-40FD-9531-A2DF4CD5DB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76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6823" name="Text Box 39">
              <a:extLst>
                <a:ext uri="{FF2B5EF4-FFF2-40B4-BE49-F238E27FC236}">
                  <a16:creationId xmlns:a16="http://schemas.microsoft.com/office/drawing/2014/main" id="{B630BAC5-2D49-4A68-868B-48FFC38719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00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6824" name="Text Box 40">
              <a:extLst>
                <a:ext uri="{FF2B5EF4-FFF2-40B4-BE49-F238E27FC236}">
                  <a16:creationId xmlns:a16="http://schemas.microsoft.com/office/drawing/2014/main" id="{54728B49-360B-4011-98D7-4FC02FCBCD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24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6825" name="Text Box 41">
              <a:extLst>
                <a:ext uri="{FF2B5EF4-FFF2-40B4-BE49-F238E27FC236}">
                  <a16:creationId xmlns:a16="http://schemas.microsoft.com/office/drawing/2014/main" id="{A5970AB3-2B29-45F9-A0EC-E9FE2A37B5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48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6826" name="Text Box 42">
              <a:extLst>
                <a:ext uri="{FF2B5EF4-FFF2-40B4-BE49-F238E27FC236}">
                  <a16:creationId xmlns:a16="http://schemas.microsoft.com/office/drawing/2014/main" id="{4ED3B5E6-AFFC-45BD-9B83-1E9BEA8D10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72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  <a:endParaRPr lang="en-GB" altLang="en-US" b="1"/>
            </a:p>
          </p:txBody>
        </p:sp>
        <p:sp>
          <p:nvSpPr>
            <p:cNvPr id="246827" name="Text Box 43">
              <a:extLst>
                <a:ext uri="{FF2B5EF4-FFF2-40B4-BE49-F238E27FC236}">
                  <a16:creationId xmlns:a16="http://schemas.microsoft.com/office/drawing/2014/main" id="{B43A08B8-F536-456F-B7F1-BEFBC86A31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96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6828" name="Text Box 44">
              <a:extLst>
                <a:ext uri="{FF2B5EF4-FFF2-40B4-BE49-F238E27FC236}">
                  <a16:creationId xmlns:a16="http://schemas.microsoft.com/office/drawing/2014/main" id="{E0EC10AD-32C1-4DD8-A9FC-00AF0AA5F0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20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6829" name="Text Box 45">
              <a:extLst>
                <a:ext uri="{FF2B5EF4-FFF2-40B4-BE49-F238E27FC236}">
                  <a16:creationId xmlns:a16="http://schemas.microsoft.com/office/drawing/2014/main" id="{02E42A66-BF8F-4004-ACC2-0113F9CEBA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44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6830" name="Text Box 46">
              <a:extLst>
                <a:ext uri="{FF2B5EF4-FFF2-40B4-BE49-F238E27FC236}">
                  <a16:creationId xmlns:a16="http://schemas.microsoft.com/office/drawing/2014/main" id="{B10568DF-D6B4-4C23-B38D-F42DDB4937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68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6831" name="Text Box 47">
              <a:extLst>
                <a:ext uri="{FF2B5EF4-FFF2-40B4-BE49-F238E27FC236}">
                  <a16:creationId xmlns:a16="http://schemas.microsoft.com/office/drawing/2014/main" id="{462219D6-C9B7-4437-8187-6B9CF0C928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92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6832" name="Text Box 48">
              <a:extLst>
                <a:ext uri="{FF2B5EF4-FFF2-40B4-BE49-F238E27FC236}">
                  <a16:creationId xmlns:a16="http://schemas.microsoft.com/office/drawing/2014/main" id="{EA1AF068-0717-44B7-981B-6B6BFEBA41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3187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6833" name="Text Box 49">
              <a:extLst>
                <a:ext uri="{FF2B5EF4-FFF2-40B4-BE49-F238E27FC236}">
                  <a16:creationId xmlns:a16="http://schemas.microsoft.com/office/drawing/2014/main" id="{A15B8820-39FF-4924-AF91-496437FB1D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3415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46834" name="Text Box 50">
              <a:extLst>
                <a:ext uri="{FF2B5EF4-FFF2-40B4-BE49-F238E27FC236}">
                  <a16:creationId xmlns:a16="http://schemas.microsoft.com/office/drawing/2014/main" id="{DA5F985B-50DF-428E-B491-B648275CC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528"/>
              <a:ext cx="244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Rh</a:t>
              </a:r>
            </a:p>
          </p:txBody>
        </p:sp>
        <p:sp>
          <p:nvSpPr>
            <p:cNvPr id="246835" name="Text Box 51">
              <a:extLst>
                <a:ext uri="{FF2B5EF4-FFF2-40B4-BE49-F238E27FC236}">
                  <a16:creationId xmlns:a16="http://schemas.microsoft.com/office/drawing/2014/main" id="{A8FBB60D-D57C-4665-BAC2-77CB8E49AA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4" y="528"/>
              <a:ext cx="233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P1</a:t>
              </a:r>
            </a:p>
          </p:txBody>
        </p:sp>
        <p:sp>
          <p:nvSpPr>
            <p:cNvPr id="246836" name="Text Box 52">
              <a:extLst>
                <a:ext uri="{FF2B5EF4-FFF2-40B4-BE49-F238E27FC236}">
                  <a16:creationId xmlns:a16="http://schemas.microsoft.com/office/drawing/2014/main" id="{EE42BBFD-BE51-4563-85B5-946F1E784F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4" y="528"/>
              <a:ext cx="27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Lu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6837" name="Text Box 53">
              <a:extLst>
                <a:ext uri="{FF2B5EF4-FFF2-40B4-BE49-F238E27FC236}">
                  <a16:creationId xmlns:a16="http://schemas.microsoft.com/office/drawing/2014/main" id="{9FC3C0C7-B9AE-4E49-82D0-B37FA87709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4" y="528"/>
              <a:ext cx="273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Lu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6838" name="Text Box 54">
              <a:extLst>
                <a:ext uri="{FF2B5EF4-FFF2-40B4-BE49-F238E27FC236}">
                  <a16:creationId xmlns:a16="http://schemas.microsoft.com/office/drawing/2014/main" id="{8C604F9B-8406-4CA9-9128-889355D5C8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2" y="528"/>
              <a:ext cx="185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</a:t>
              </a:r>
            </a:p>
          </p:txBody>
        </p:sp>
        <p:sp>
          <p:nvSpPr>
            <p:cNvPr id="246839" name="Text Box 55">
              <a:extLst>
                <a:ext uri="{FF2B5EF4-FFF2-40B4-BE49-F238E27FC236}">
                  <a16:creationId xmlns:a16="http://schemas.microsoft.com/office/drawing/2014/main" id="{9811B7BA-5993-4C90-BC5F-68B1AECDB9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5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</a:t>
              </a:r>
            </a:p>
          </p:txBody>
        </p:sp>
        <p:sp>
          <p:nvSpPr>
            <p:cNvPr id="246840" name="Text Box 56">
              <a:extLst>
                <a:ext uri="{FF2B5EF4-FFF2-40B4-BE49-F238E27FC236}">
                  <a16:creationId xmlns:a16="http://schemas.microsoft.com/office/drawing/2014/main" id="{941D480B-DA5F-4B65-833A-05AE7CE203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4" y="528"/>
              <a:ext cx="28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Kp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6841" name="Text Box 57">
              <a:extLst>
                <a:ext uri="{FF2B5EF4-FFF2-40B4-BE49-F238E27FC236}">
                  <a16:creationId xmlns:a16="http://schemas.microsoft.com/office/drawing/2014/main" id="{D9D9A0C6-044D-489B-AA31-80AF9FF0FA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4" y="528"/>
              <a:ext cx="283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Kp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6842" name="Text Box 58">
              <a:extLst>
                <a:ext uri="{FF2B5EF4-FFF2-40B4-BE49-F238E27FC236}">
                  <a16:creationId xmlns:a16="http://schemas.microsoft.com/office/drawing/2014/main" id="{63CC805D-9D6F-453E-82D6-21DDB085F0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4" y="528"/>
              <a:ext cx="264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Le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6843" name="Text Box 59">
              <a:extLst>
                <a:ext uri="{FF2B5EF4-FFF2-40B4-BE49-F238E27FC236}">
                  <a16:creationId xmlns:a16="http://schemas.microsoft.com/office/drawing/2014/main" id="{64621519-1CC9-4BFC-B5B5-A720A41CD9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4" y="528"/>
              <a:ext cx="267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Le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6844" name="Text Box 60">
              <a:extLst>
                <a:ext uri="{FF2B5EF4-FFF2-40B4-BE49-F238E27FC236}">
                  <a16:creationId xmlns:a16="http://schemas.microsoft.com/office/drawing/2014/main" id="{8C5F97DB-736F-4030-84E1-05783E84B1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34" y="528"/>
              <a:ext cx="258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Jk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6845" name="Text Box 61">
              <a:extLst>
                <a:ext uri="{FF2B5EF4-FFF2-40B4-BE49-F238E27FC236}">
                  <a16:creationId xmlns:a16="http://schemas.microsoft.com/office/drawing/2014/main" id="{D28224FE-FA3B-4C91-8056-A7A6F9D0A8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" y="528"/>
              <a:ext cx="261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Jk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6846" name="Text Box 62">
              <a:extLst>
                <a:ext uri="{FF2B5EF4-FFF2-40B4-BE49-F238E27FC236}">
                  <a16:creationId xmlns:a16="http://schemas.microsoft.com/office/drawing/2014/main" id="{8DD57CCA-A0A4-4F0C-BA0F-E821D7605A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528"/>
              <a:ext cx="29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Pap</a:t>
              </a:r>
            </a:p>
          </p:txBody>
        </p:sp>
        <p:sp>
          <p:nvSpPr>
            <p:cNvPr id="246847" name="Text Box 63">
              <a:extLst>
                <a:ext uri="{FF2B5EF4-FFF2-40B4-BE49-F238E27FC236}">
                  <a16:creationId xmlns:a16="http://schemas.microsoft.com/office/drawing/2014/main" id="{B418F4AA-691D-4294-919D-620375279F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528"/>
              <a:ext cx="271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IAT</a:t>
              </a:r>
            </a:p>
          </p:txBody>
        </p:sp>
        <p:sp>
          <p:nvSpPr>
            <p:cNvPr id="246848" name="Text Box 64">
              <a:extLst>
                <a:ext uri="{FF2B5EF4-FFF2-40B4-BE49-F238E27FC236}">
                  <a16:creationId xmlns:a16="http://schemas.microsoft.com/office/drawing/2014/main" id="{E0888669-4038-47C0-B930-0720054C72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768"/>
              <a:ext cx="37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w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6849" name="Text Box 65">
              <a:extLst>
                <a:ext uri="{FF2B5EF4-FFF2-40B4-BE49-F238E27FC236}">
                  <a16:creationId xmlns:a16="http://schemas.microsoft.com/office/drawing/2014/main" id="{52EF991D-08CA-421A-B2ED-B60DB37897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1248"/>
              <a:ext cx="326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6850" name="Text Box 66">
              <a:extLst>
                <a:ext uri="{FF2B5EF4-FFF2-40B4-BE49-F238E27FC236}">
                  <a16:creationId xmlns:a16="http://schemas.microsoft.com/office/drawing/2014/main" id="{67228C57-4B08-40A3-8E9A-206F5738FA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1008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6851" name="Text Box 67">
              <a:extLst>
                <a:ext uri="{FF2B5EF4-FFF2-40B4-BE49-F238E27FC236}">
                  <a16:creationId xmlns:a16="http://schemas.microsoft.com/office/drawing/2014/main" id="{547A179C-BFE0-4084-BAC7-E9A9878F82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1488"/>
              <a:ext cx="222" cy="1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r’r</a:t>
              </a:r>
            </a:p>
          </p:txBody>
        </p:sp>
        <p:sp>
          <p:nvSpPr>
            <p:cNvPr id="246852" name="Text Box 68">
              <a:extLst>
                <a:ext uri="{FF2B5EF4-FFF2-40B4-BE49-F238E27FC236}">
                  <a16:creationId xmlns:a16="http://schemas.microsoft.com/office/drawing/2014/main" id="{ACCEEE4F-B3A3-4BC0-8E2C-54BABE464D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1728"/>
              <a:ext cx="238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r”r</a:t>
              </a:r>
            </a:p>
          </p:txBody>
        </p:sp>
        <p:sp>
          <p:nvSpPr>
            <p:cNvPr id="246853" name="Text Box 69">
              <a:extLst>
                <a:ext uri="{FF2B5EF4-FFF2-40B4-BE49-F238E27FC236}">
                  <a16:creationId xmlns:a16="http://schemas.microsoft.com/office/drawing/2014/main" id="{36A6E225-D3DF-4416-BA40-ACE923E753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1968"/>
              <a:ext cx="19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46854" name="Text Box 70">
              <a:extLst>
                <a:ext uri="{FF2B5EF4-FFF2-40B4-BE49-F238E27FC236}">
                  <a16:creationId xmlns:a16="http://schemas.microsoft.com/office/drawing/2014/main" id="{0FC7F2AA-B1F5-4A94-8BB3-CC4CBF0AB8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208"/>
              <a:ext cx="19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46855" name="Text Box 71">
              <a:extLst>
                <a:ext uri="{FF2B5EF4-FFF2-40B4-BE49-F238E27FC236}">
                  <a16:creationId xmlns:a16="http://schemas.microsoft.com/office/drawing/2014/main" id="{5C9BF17C-0342-457F-82D6-D27BA7B8D9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448"/>
              <a:ext cx="19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46856" name="Text Box 72">
              <a:extLst>
                <a:ext uri="{FF2B5EF4-FFF2-40B4-BE49-F238E27FC236}">
                  <a16:creationId xmlns:a16="http://schemas.microsoft.com/office/drawing/2014/main" id="{8CE0744B-1D8A-45E1-BA70-58BB2FD7E7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688"/>
              <a:ext cx="19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46857" name="Text Box 73">
              <a:extLst>
                <a:ext uri="{FF2B5EF4-FFF2-40B4-BE49-F238E27FC236}">
                  <a16:creationId xmlns:a16="http://schemas.microsoft.com/office/drawing/2014/main" id="{39D4ECC2-92A0-4DE8-BB74-9C85C61044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928"/>
              <a:ext cx="19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46858" name="Text Box 74">
              <a:extLst>
                <a:ext uri="{FF2B5EF4-FFF2-40B4-BE49-F238E27FC236}">
                  <a16:creationId xmlns:a16="http://schemas.microsoft.com/office/drawing/2014/main" id="{3F1A8B8F-F9E7-4791-BA96-CF4CC10728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3187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6859" name="Rectangle 75">
              <a:extLst>
                <a:ext uri="{FF2B5EF4-FFF2-40B4-BE49-F238E27FC236}">
                  <a16:creationId xmlns:a16="http://schemas.microsoft.com/office/drawing/2014/main" id="{1D388117-5621-4374-937E-A98F43D39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" y="480"/>
              <a:ext cx="960" cy="33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alpha val="50000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60" name="Text Box 76">
              <a:extLst>
                <a:ext uri="{FF2B5EF4-FFF2-40B4-BE49-F238E27FC236}">
                  <a16:creationId xmlns:a16="http://schemas.microsoft.com/office/drawing/2014/main" id="{7579BBC6-26EB-4157-B52C-66F4AA5CB1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3415"/>
              <a:ext cx="326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6861" name="Line 77">
              <a:extLst>
                <a:ext uri="{FF2B5EF4-FFF2-40B4-BE49-F238E27FC236}">
                  <a16:creationId xmlns:a16="http://schemas.microsoft.com/office/drawing/2014/main" id="{A2423C66-F4EF-4B15-867B-741B17CF14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48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62" name="Line 78">
              <a:extLst>
                <a:ext uri="{FF2B5EF4-FFF2-40B4-BE49-F238E27FC236}">
                  <a16:creationId xmlns:a16="http://schemas.microsoft.com/office/drawing/2014/main" id="{BC795A7C-F671-40ED-9EF2-434047897F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6" y="360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63" name="Line 79">
              <a:extLst>
                <a:ext uri="{FF2B5EF4-FFF2-40B4-BE49-F238E27FC236}">
                  <a16:creationId xmlns:a16="http://schemas.microsoft.com/office/drawing/2014/main" id="{8806A9B4-FAAF-45EB-A53D-87D1C29985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64" name="Line 80">
              <a:extLst>
                <a:ext uri="{FF2B5EF4-FFF2-40B4-BE49-F238E27FC236}">
                  <a16:creationId xmlns:a16="http://schemas.microsoft.com/office/drawing/2014/main" id="{EE2C8DEE-E396-4B1E-9F17-3769BA3777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65" name="Line 81">
              <a:extLst>
                <a:ext uri="{FF2B5EF4-FFF2-40B4-BE49-F238E27FC236}">
                  <a16:creationId xmlns:a16="http://schemas.microsoft.com/office/drawing/2014/main" id="{1BEEF1EC-B61D-4DD7-956C-077E54B25E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72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66" name="Line 82">
              <a:extLst>
                <a:ext uri="{FF2B5EF4-FFF2-40B4-BE49-F238E27FC236}">
                  <a16:creationId xmlns:a16="http://schemas.microsoft.com/office/drawing/2014/main" id="{136FCF1A-0710-4407-B5DC-B04DF97A0B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96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67" name="Line 83">
              <a:extLst>
                <a:ext uri="{FF2B5EF4-FFF2-40B4-BE49-F238E27FC236}">
                  <a16:creationId xmlns:a16="http://schemas.microsoft.com/office/drawing/2014/main" id="{D2A7AF1B-056B-48FF-80F4-5C2B3EA2D8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20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68" name="Line 84">
              <a:extLst>
                <a:ext uri="{FF2B5EF4-FFF2-40B4-BE49-F238E27FC236}">
                  <a16:creationId xmlns:a16="http://schemas.microsoft.com/office/drawing/2014/main" id="{39083063-4C89-4837-AADA-9DFF05390F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44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69" name="Line 85">
              <a:extLst>
                <a:ext uri="{FF2B5EF4-FFF2-40B4-BE49-F238E27FC236}">
                  <a16:creationId xmlns:a16="http://schemas.microsoft.com/office/drawing/2014/main" id="{C6A1520F-4CDD-4885-9533-B196722713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68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70" name="Line 86">
              <a:extLst>
                <a:ext uri="{FF2B5EF4-FFF2-40B4-BE49-F238E27FC236}">
                  <a16:creationId xmlns:a16="http://schemas.microsoft.com/office/drawing/2014/main" id="{5F7199E3-F685-4EFB-B5CF-A02417974F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92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71" name="Line 87">
              <a:extLst>
                <a:ext uri="{FF2B5EF4-FFF2-40B4-BE49-F238E27FC236}">
                  <a16:creationId xmlns:a16="http://schemas.microsoft.com/office/drawing/2014/main" id="{5EB4E922-070A-4089-959F-3817EE8A9F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16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72" name="Line 88">
              <a:extLst>
                <a:ext uri="{FF2B5EF4-FFF2-40B4-BE49-F238E27FC236}">
                  <a16:creationId xmlns:a16="http://schemas.microsoft.com/office/drawing/2014/main" id="{C68F92A1-F63C-45CB-AB3C-A28359A9B8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40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73" name="Line 89">
              <a:extLst>
                <a:ext uri="{FF2B5EF4-FFF2-40B4-BE49-F238E27FC236}">
                  <a16:creationId xmlns:a16="http://schemas.microsoft.com/office/drawing/2014/main" id="{D6B33EE5-5B9D-4CFA-9468-002CB134C2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64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74" name="Line 90">
              <a:extLst>
                <a:ext uri="{FF2B5EF4-FFF2-40B4-BE49-F238E27FC236}">
                  <a16:creationId xmlns:a16="http://schemas.microsoft.com/office/drawing/2014/main" id="{3F0E5199-28DD-4D12-9676-2385EB141D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88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75" name="Line 91">
              <a:extLst>
                <a:ext uri="{FF2B5EF4-FFF2-40B4-BE49-F238E27FC236}">
                  <a16:creationId xmlns:a16="http://schemas.microsoft.com/office/drawing/2014/main" id="{C83B6E77-740C-4505-A1E7-99C0604D7E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12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76" name="Line 92">
              <a:extLst>
                <a:ext uri="{FF2B5EF4-FFF2-40B4-BE49-F238E27FC236}">
                  <a16:creationId xmlns:a16="http://schemas.microsoft.com/office/drawing/2014/main" id="{F572F3E4-4D16-4F7A-B9BF-28476457EA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36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77" name="Text Box 93">
              <a:extLst>
                <a:ext uri="{FF2B5EF4-FFF2-40B4-BE49-F238E27FC236}">
                  <a16:creationId xmlns:a16="http://schemas.microsoft.com/office/drawing/2014/main" id="{00FEEECB-408F-4E8F-8144-2953DFF953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528"/>
              <a:ext cx="196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M</a:t>
              </a:r>
            </a:p>
          </p:txBody>
        </p:sp>
        <p:sp>
          <p:nvSpPr>
            <p:cNvPr id="246878" name="Text Box 94">
              <a:extLst>
                <a:ext uri="{FF2B5EF4-FFF2-40B4-BE49-F238E27FC236}">
                  <a16:creationId xmlns:a16="http://schemas.microsoft.com/office/drawing/2014/main" id="{95A5C15B-B0A5-464D-B06A-474CADB053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528"/>
              <a:ext cx="18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N</a:t>
              </a:r>
            </a:p>
          </p:txBody>
        </p:sp>
        <p:sp>
          <p:nvSpPr>
            <p:cNvPr id="246879" name="Text Box 95">
              <a:extLst>
                <a:ext uri="{FF2B5EF4-FFF2-40B4-BE49-F238E27FC236}">
                  <a16:creationId xmlns:a16="http://schemas.microsoft.com/office/drawing/2014/main" id="{898A059E-A12C-48B2-8725-1A8AF741D1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528"/>
              <a:ext cx="18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S</a:t>
              </a:r>
            </a:p>
          </p:txBody>
        </p:sp>
        <p:sp>
          <p:nvSpPr>
            <p:cNvPr id="246880" name="Text Box 96">
              <a:extLst>
                <a:ext uri="{FF2B5EF4-FFF2-40B4-BE49-F238E27FC236}">
                  <a16:creationId xmlns:a16="http://schemas.microsoft.com/office/drawing/2014/main" id="{6C30BE77-CA1A-463D-9697-AB5E4BDB9A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5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s</a:t>
              </a:r>
            </a:p>
          </p:txBody>
        </p:sp>
        <p:sp>
          <p:nvSpPr>
            <p:cNvPr id="246881" name="Rectangle 97">
              <a:extLst>
                <a:ext uri="{FF2B5EF4-FFF2-40B4-BE49-F238E27FC236}">
                  <a16:creationId xmlns:a16="http://schemas.microsoft.com/office/drawing/2014/main" id="{DFC634FE-CB78-4965-A87E-2C0E5CE0D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4" y="480"/>
              <a:ext cx="480" cy="33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alpha val="50000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6882" name="Text Box 98">
              <a:extLst>
                <a:ext uri="{FF2B5EF4-FFF2-40B4-BE49-F238E27FC236}">
                  <a16:creationId xmlns:a16="http://schemas.microsoft.com/office/drawing/2014/main" id="{4456F02A-D560-466E-A716-ADA820EFC1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54" y="528"/>
              <a:ext cx="264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Fy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6883" name="Text Box 99">
              <a:extLst>
                <a:ext uri="{FF2B5EF4-FFF2-40B4-BE49-F238E27FC236}">
                  <a16:creationId xmlns:a16="http://schemas.microsoft.com/office/drawing/2014/main" id="{DEAD63D0-7282-49E9-995E-2A2FE88AA3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94" y="528"/>
              <a:ext cx="267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Fy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46884" name="Text Box 100">
              <a:extLst>
                <a:ext uri="{FF2B5EF4-FFF2-40B4-BE49-F238E27FC236}">
                  <a16:creationId xmlns:a16="http://schemas.microsoft.com/office/drawing/2014/main" id="{23AA7B92-FD90-485D-A3BA-CFC1FB4F41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885" name="Text Box 101">
              <a:extLst>
                <a:ext uri="{FF2B5EF4-FFF2-40B4-BE49-F238E27FC236}">
                  <a16:creationId xmlns:a16="http://schemas.microsoft.com/office/drawing/2014/main" id="{C1BE56F6-D356-4679-8BC7-899C0A389C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0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886" name="Text Box 102">
              <a:extLst>
                <a:ext uri="{FF2B5EF4-FFF2-40B4-BE49-F238E27FC236}">
                  <a16:creationId xmlns:a16="http://schemas.microsoft.com/office/drawing/2014/main" id="{A77620B7-68C8-4F64-B221-B8C874B385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2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887" name="Text Box 103">
              <a:extLst>
                <a:ext uri="{FF2B5EF4-FFF2-40B4-BE49-F238E27FC236}">
                  <a16:creationId xmlns:a16="http://schemas.microsoft.com/office/drawing/2014/main" id="{EB328681-63D0-4B78-9B0E-B2A3F2C9F4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888" name="Text Box 104">
              <a:extLst>
                <a:ext uri="{FF2B5EF4-FFF2-40B4-BE49-F238E27FC236}">
                  <a16:creationId xmlns:a16="http://schemas.microsoft.com/office/drawing/2014/main" id="{B739F746-AF1E-4CEC-BC43-4FEF80258F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7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889" name="Text Box 105">
              <a:extLst>
                <a:ext uri="{FF2B5EF4-FFF2-40B4-BE49-F238E27FC236}">
                  <a16:creationId xmlns:a16="http://schemas.microsoft.com/office/drawing/2014/main" id="{BEBF285C-6F10-424B-BBE3-22AEBF7331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890" name="Text Box 106">
              <a:extLst>
                <a:ext uri="{FF2B5EF4-FFF2-40B4-BE49-F238E27FC236}">
                  <a16:creationId xmlns:a16="http://schemas.microsoft.com/office/drawing/2014/main" id="{4FF93682-D036-4FF2-847A-C50E00F664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2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891" name="Text Box 107">
              <a:extLst>
                <a:ext uri="{FF2B5EF4-FFF2-40B4-BE49-F238E27FC236}">
                  <a16:creationId xmlns:a16="http://schemas.microsoft.com/office/drawing/2014/main" id="{48709A51-08B6-4B1B-941B-8913D1D201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892" name="Text Box 108">
              <a:extLst>
                <a:ext uri="{FF2B5EF4-FFF2-40B4-BE49-F238E27FC236}">
                  <a16:creationId xmlns:a16="http://schemas.microsoft.com/office/drawing/2014/main" id="{2C532387-61B4-4C71-A64F-866B684766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893" name="Text Box 109">
              <a:extLst>
                <a:ext uri="{FF2B5EF4-FFF2-40B4-BE49-F238E27FC236}">
                  <a16:creationId xmlns:a16="http://schemas.microsoft.com/office/drawing/2014/main" id="{D2C4A81B-9342-4797-95EB-E615187DCF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9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894" name="Text Box 110">
              <a:extLst>
                <a:ext uri="{FF2B5EF4-FFF2-40B4-BE49-F238E27FC236}">
                  <a16:creationId xmlns:a16="http://schemas.microsoft.com/office/drawing/2014/main" id="{01FA84A4-E272-4A5F-8BAC-95D1F1B552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895" name="Text Box 111">
              <a:extLst>
                <a:ext uri="{FF2B5EF4-FFF2-40B4-BE49-F238E27FC236}">
                  <a16:creationId xmlns:a16="http://schemas.microsoft.com/office/drawing/2014/main" id="{3B2E17A4-FC83-428D-AE82-2950457A24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341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896" name="Text Box 112">
              <a:extLst>
                <a:ext uri="{FF2B5EF4-FFF2-40B4-BE49-F238E27FC236}">
                  <a16:creationId xmlns:a16="http://schemas.microsoft.com/office/drawing/2014/main" id="{DC900A81-C4E3-4A14-94F4-DD7F58258A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763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897" name="Text Box 113">
              <a:extLst>
                <a:ext uri="{FF2B5EF4-FFF2-40B4-BE49-F238E27FC236}">
                  <a16:creationId xmlns:a16="http://schemas.microsoft.com/office/drawing/2014/main" id="{286D5AE4-0300-4325-815A-5526FA51C1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898" name="Text Box 114">
              <a:extLst>
                <a:ext uri="{FF2B5EF4-FFF2-40B4-BE49-F238E27FC236}">
                  <a16:creationId xmlns:a16="http://schemas.microsoft.com/office/drawing/2014/main" id="{4403BB15-2CD5-46AC-8A0B-334B5B2733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899" name="Text Box 115">
              <a:extLst>
                <a:ext uri="{FF2B5EF4-FFF2-40B4-BE49-F238E27FC236}">
                  <a16:creationId xmlns:a16="http://schemas.microsoft.com/office/drawing/2014/main" id="{395E762B-5D72-44F1-B5F4-9769A80ABF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00" name="Text Box 116">
              <a:extLst>
                <a:ext uri="{FF2B5EF4-FFF2-40B4-BE49-F238E27FC236}">
                  <a16:creationId xmlns:a16="http://schemas.microsoft.com/office/drawing/2014/main" id="{3A5DB3E1-803F-457C-97A4-9DA06947DC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9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01" name="Text Box 117">
              <a:extLst>
                <a:ext uri="{FF2B5EF4-FFF2-40B4-BE49-F238E27FC236}">
                  <a16:creationId xmlns:a16="http://schemas.microsoft.com/office/drawing/2014/main" id="{2F0BAF16-A1AF-4ED9-A0A9-17384455D0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7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02" name="Text Box 118">
              <a:extLst>
                <a:ext uri="{FF2B5EF4-FFF2-40B4-BE49-F238E27FC236}">
                  <a16:creationId xmlns:a16="http://schemas.microsoft.com/office/drawing/2014/main" id="{5013B637-51F7-4D01-B2C1-63326DFC4C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2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03" name="Text Box 119">
              <a:extLst>
                <a:ext uri="{FF2B5EF4-FFF2-40B4-BE49-F238E27FC236}">
                  <a16:creationId xmlns:a16="http://schemas.microsoft.com/office/drawing/2014/main" id="{955842AE-A559-4B48-A44A-A19431F5E4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04" name="Text Box 120">
              <a:extLst>
                <a:ext uri="{FF2B5EF4-FFF2-40B4-BE49-F238E27FC236}">
                  <a16:creationId xmlns:a16="http://schemas.microsoft.com/office/drawing/2014/main" id="{24320167-3B89-4F6F-8350-9AECF295B8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05" name="Text Box 121">
              <a:extLst>
                <a:ext uri="{FF2B5EF4-FFF2-40B4-BE49-F238E27FC236}">
                  <a16:creationId xmlns:a16="http://schemas.microsoft.com/office/drawing/2014/main" id="{B8891A58-461A-42D8-BB66-AB5DCEFDC2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9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06" name="Text Box 122">
              <a:extLst>
                <a:ext uri="{FF2B5EF4-FFF2-40B4-BE49-F238E27FC236}">
                  <a16:creationId xmlns:a16="http://schemas.microsoft.com/office/drawing/2014/main" id="{24E09AEB-46AE-4E72-9CB7-68CA039174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07" name="Text Box 123">
              <a:extLst>
                <a:ext uri="{FF2B5EF4-FFF2-40B4-BE49-F238E27FC236}">
                  <a16:creationId xmlns:a16="http://schemas.microsoft.com/office/drawing/2014/main" id="{BA379232-121C-45BB-BEC0-650B942627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08" name="Text Box 124">
              <a:extLst>
                <a:ext uri="{FF2B5EF4-FFF2-40B4-BE49-F238E27FC236}">
                  <a16:creationId xmlns:a16="http://schemas.microsoft.com/office/drawing/2014/main" id="{003ABF9A-8A2A-4EED-AAF3-9416ECF2FE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09" name="Text Box 125">
              <a:extLst>
                <a:ext uri="{FF2B5EF4-FFF2-40B4-BE49-F238E27FC236}">
                  <a16:creationId xmlns:a16="http://schemas.microsoft.com/office/drawing/2014/main" id="{87751726-57A2-4DA1-A14F-11BFA63554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0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10" name="Text Box 126">
              <a:extLst>
                <a:ext uri="{FF2B5EF4-FFF2-40B4-BE49-F238E27FC236}">
                  <a16:creationId xmlns:a16="http://schemas.microsoft.com/office/drawing/2014/main" id="{104E1FA1-2D1D-460C-9A31-59F81D2916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2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11" name="Text Box 127">
              <a:extLst>
                <a:ext uri="{FF2B5EF4-FFF2-40B4-BE49-F238E27FC236}">
                  <a16:creationId xmlns:a16="http://schemas.microsoft.com/office/drawing/2014/main" id="{B4690833-2923-4A76-B01D-8BC5DD881B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12" name="Text Box 128">
              <a:extLst>
                <a:ext uri="{FF2B5EF4-FFF2-40B4-BE49-F238E27FC236}">
                  <a16:creationId xmlns:a16="http://schemas.microsoft.com/office/drawing/2014/main" id="{A5C11938-E3E6-4AE7-90A7-E0EE7F20EC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7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13" name="Text Box 129">
              <a:extLst>
                <a:ext uri="{FF2B5EF4-FFF2-40B4-BE49-F238E27FC236}">
                  <a16:creationId xmlns:a16="http://schemas.microsoft.com/office/drawing/2014/main" id="{9DFB6BF6-56AA-43E2-BB42-064E43E9C9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9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14" name="Text Box 130">
              <a:extLst>
                <a:ext uri="{FF2B5EF4-FFF2-40B4-BE49-F238E27FC236}">
                  <a16:creationId xmlns:a16="http://schemas.microsoft.com/office/drawing/2014/main" id="{B30323BF-60D8-477C-ACED-1C3B7CD96D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2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15" name="Text Box 131">
              <a:extLst>
                <a:ext uri="{FF2B5EF4-FFF2-40B4-BE49-F238E27FC236}">
                  <a16:creationId xmlns:a16="http://schemas.microsoft.com/office/drawing/2014/main" id="{2A372791-041D-47AF-A783-7601F0A27D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16" name="Text Box 132">
              <a:extLst>
                <a:ext uri="{FF2B5EF4-FFF2-40B4-BE49-F238E27FC236}">
                  <a16:creationId xmlns:a16="http://schemas.microsoft.com/office/drawing/2014/main" id="{490A984B-0C07-480C-827A-D267792CB2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7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17" name="Text Box 133">
              <a:extLst>
                <a:ext uri="{FF2B5EF4-FFF2-40B4-BE49-F238E27FC236}">
                  <a16:creationId xmlns:a16="http://schemas.microsoft.com/office/drawing/2014/main" id="{F702F807-06A3-4A8F-B306-D81FCAAA83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9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18" name="Text Box 134">
              <a:extLst>
                <a:ext uri="{FF2B5EF4-FFF2-40B4-BE49-F238E27FC236}">
                  <a16:creationId xmlns:a16="http://schemas.microsoft.com/office/drawing/2014/main" id="{455A2087-ABE0-4D8C-89E6-F2D9D35885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31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19" name="Text Box 135">
              <a:extLst>
                <a:ext uri="{FF2B5EF4-FFF2-40B4-BE49-F238E27FC236}">
                  <a16:creationId xmlns:a16="http://schemas.microsoft.com/office/drawing/2014/main" id="{38B93EE5-298C-4983-B9E3-C0D4BFEF10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341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20" name="Text Box 136">
              <a:extLst>
                <a:ext uri="{FF2B5EF4-FFF2-40B4-BE49-F238E27FC236}">
                  <a16:creationId xmlns:a16="http://schemas.microsoft.com/office/drawing/2014/main" id="{68FE8461-8CB2-4CF6-89F9-7A07CEA911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750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21" name="Text Box 137">
              <a:extLst>
                <a:ext uri="{FF2B5EF4-FFF2-40B4-BE49-F238E27FC236}">
                  <a16:creationId xmlns:a16="http://schemas.microsoft.com/office/drawing/2014/main" id="{B9B05A79-40E0-4A4C-B5C6-82AABC4A89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22" name="Text Box 138">
              <a:extLst>
                <a:ext uri="{FF2B5EF4-FFF2-40B4-BE49-F238E27FC236}">
                  <a16:creationId xmlns:a16="http://schemas.microsoft.com/office/drawing/2014/main" id="{A26779F4-1B6A-4D57-BA47-2513B30A92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23" name="Text Box 139">
              <a:extLst>
                <a:ext uri="{FF2B5EF4-FFF2-40B4-BE49-F238E27FC236}">
                  <a16:creationId xmlns:a16="http://schemas.microsoft.com/office/drawing/2014/main" id="{F655457C-53DE-4AC8-A651-85CAC4A6DC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24" name="Text Box 140">
              <a:extLst>
                <a:ext uri="{FF2B5EF4-FFF2-40B4-BE49-F238E27FC236}">
                  <a16:creationId xmlns:a16="http://schemas.microsoft.com/office/drawing/2014/main" id="{74931FEA-BBB5-440E-A263-EA259D6ED6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7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25" name="Text Box 141">
              <a:extLst>
                <a:ext uri="{FF2B5EF4-FFF2-40B4-BE49-F238E27FC236}">
                  <a16:creationId xmlns:a16="http://schemas.microsoft.com/office/drawing/2014/main" id="{7AF81322-2CDB-44EC-9AE2-F7D2AF7DD0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26" name="Text Box 142">
              <a:extLst>
                <a:ext uri="{FF2B5EF4-FFF2-40B4-BE49-F238E27FC236}">
                  <a16:creationId xmlns:a16="http://schemas.microsoft.com/office/drawing/2014/main" id="{97FD7B74-8805-4E33-9510-8D6AE43EA9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2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27" name="Text Box 143">
              <a:extLst>
                <a:ext uri="{FF2B5EF4-FFF2-40B4-BE49-F238E27FC236}">
                  <a16:creationId xmlns:a16="http://schemas.microsoft.com/office/drawing/2014/main" id="{8FAF88B1-C8EC-4E3F-86D4-3CFA08454B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4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28" name="Text Box 144">
              <a:extLst>
                <a:ext uri="{FF2B5EF4-FFF2-40B4-BE49-F238E27FC236}">
                  <a16:creationId xmlns:a16="http://schemas.microsoft.com/office/drawing/2014/main" id="{E09550B0-9C2E-4887-BEF3-79B97DB450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29" name="Text Box 145">
              <a:extLst>
                <a:ext uri="{FF2B5EF4-FFF2-40B4-BE49-F238E27FC236}">
                  <a16:creationId xmlns:a16="http://schemas.microsoft.com/office/drawing/2014/main" id="{9FA4991F-9F49-42A5-9C82-4CC36E14BF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9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30" name="Text Box 146">
              <a:extLst>
                <a:ext uri="{FF2B5EF4-FFF2-40B4-BE49-F238E27FC236}">
                  <a16:creationId xmlns:a16="http://schemas.microsoft.com/office/drawing/2014/main" id="{2E1E2F6C-32A7-48D6-A5F2-899590056F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31" name="Text Box 147">
              <a:extLst>
                <a:ext uri="{FF2B5EF4-FFF2-40B4-BE49-F238E27FC236}">
                  <a16:creationId xmlns:a16="http://schemas.microsoft.com/office/drawing/2014/main" id="{A9853E39-77BE-4AED-889A-888C2621C3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32" name="Text Box 148">
              <a:extLst>
                <a:ext uri="{FF2B5EF4-FFF2-40B4-BE49-F238E27FC236}">
                  <a16:creationId xmlns:a16="http://schemas.microsoft.com/office/drawing/2014/main" id="{D2C6E237-6E74-41FC-A720-2724DBC12D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33" name="Text Box 149">
              <a:extLst>
                <a:ext uri="{FF2B5EF4-FFF2-40B4-BE49-F238E27FC236}">
                  <a16:creationId xmlns:a16="http://schemas.microsoft.com/office/drawing/2014/main" id="{F5EEAC32-7C8D-401B-B2E2-64ECDD9F61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246934" name="Text Box 150">
              <a:extLst>
                <a:ext uri="{FF2B5EF4-FFF2-40B4-BE49-F238E27FC236}">
                  <a16:creationId xmlns:a16="http://schemas.microsoft.com/office/drawing/2014/main" id="{9CA067DA-CAB3-4507-973D-59F39938AA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2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35" name="Text Box 151">
              <a:extLst>
                <a:ext uri="{FF2B5EF4-FFF2-40B4-BE49-F238E27FC236}">
                  <a16:creationId xmlns:a16="http://schemas.microsoft.com/office/drawing/2014/main" id="{984CBECE-FBA7-45B5-867D-634C6217FB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5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46936" name="Text Box 152">
              <a:extLst>
                <a:ext uri="{FF2B5EF4-FFF2-40B4-BE49-F238E27FC236}">
                  <a16:creationId xmlns:a16="http://schemas.microsoft.com/office/drawing/2014/main" id="{52088677-2261-4283-A527-11308DC515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71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246937" name="Text Box 153">
              <a:extLst>
                <a:ext uri="{FF2B5EF4-FFF2-40B4-BE49-F238E27FC236}">
                  <a16:creationId xmlns:a16="http://schemas.microsoft.com/office/drawing/2014/main" id="{E6597D09-07FC-4E6E-B359-1189084025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95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246938" name="Text Box 154">
              <a:extLst>
                <a:ext uri="{FF2B5EF4-FFF2-40B4-BE49-F238E27FC236}">
                  <a16:creationId xmlns:a16="http://schemas.microsoft.com/office/drawing/2014/main" id="{17BEFDC1-4E90-4823-AC44-9CEFEF592B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19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46939" name="Text Box 155">
              <a:extLst>
                <a:ext uri="{FF2B5EF4-FFF2-40B4-BE49-F238E27FC236}">
                  <a16:creationId xmlns:a16="http://schemas.microsoft.com/office/drawing/2014/main" id="{C2973FB8-DD67-4135-BCBB-FFE3FB49DA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43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46940" name="Text Box 156">
              <a:extLst>
                <a:ext uri="{FF2B5EF4-FFF2-40B4-BE49-F238E27FC236}">
                  <a16:creationId xmlns:a16="http://schemas.microsoft.com/office/drawing/2014/main" id="{584FFE72-0BCA-4CF5-BA2B-34F71A01AC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7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246941" name="Text Box 157">
              <a:extLst>
                <a:ext uri="{FF2B5EF4-FFF2-40B4-BE49-F238E27FC236}">
                  <a16:creationId xmlns:a16="http://schemas.microsoft.com/office/drawing/2014/main" id="{287B8B9A-AD42-49B7-B59F-109B377C3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91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46942" name="Text Box 158">
              <a:extLst>
                <a:ext uri="{FF2B5EF4-FFF2-40B4-BE49-F238E27FC236}">
                  <a16:creationId xmlns:a16="http://schemas.microsoft.com/office/drawing/2014/main" id="{54AC0C9A-A26E-414A-B54C-20ECA44051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315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246943" name="Text Box 159">
              <a:extLst>
                <a:ext uri="{FF2B5EF4-FFF2-40B4-BE49-F238E27FC236}">
                  <a16:creationId xmlns:a16="http://schemas.microsoft.com/office/drawing/2014/main" id="{3FB3158E-3EE7-403D-9C34-FA8E442D19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44" name="Text Box 160">
              <a:extLst>
                <a:ext uri="{FF2B5EF4-FFF2-40B4-BE49-F238E27FC236}">
                  <a16:creationId xmlns:a16="http://schemas.microsoft.com/office/drawing/2014/main" id="{A40E6588-40D9-4ABA-BD5A-C2ECD96848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45" name="Text Box 161">
              <a:extLst>
                <a:ext uri="{FF2B5EF4-FFF2-40B4-BE49-F238E27FC236}">
                  <a16:creationId xmlns:a16="http://schemas.microsoft.com/office/drawing/2014/main" id="{70B5D1A0-57E4-4151-A6CC-3E4C4D3ECB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76" y="2432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46" name="Text Box 162">
              <a:extLst>
                <a:ext uri="{FF2B5EF4-FFF2-40B4-BE49-F238E27FC236}">
                  <a16:creationId xmlns:a16="http://schemas.microsoft.com/office/drawing/2014/main" id="{189F651D-0583-4CB5-A841-0993C7790A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47" name="Text Box 163">
              <a:extLst>
                <a:ext uri="{FF2B5EF4-FFF2-40B4-BE49-F238E27FC236}">
                  <a16:creationId xmlns:a16="http://schemas.microsoft.com/office/drawing/2014/main" id="{068559C4-9681-4E8C-B7EC-4DD8C8FBAD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48" name="Text Box 164">
              <a:extLst>
                <a:ext uri="{FF2B5EF4-FFF2-40B4-BE49-F238E27FC236}">
                  <a16:creationId xmlns:a16="http://schemas.microsoft.com/office/drawing/2014/main" id="{DD390769-C952-4681-8D90-FA9B232846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5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49" name="Text Box 165">
              <a:extLst>
                <a:ext uri="{FF2B5EF4-FFF2-40B4-BE49-F238E27FC236}">
                  <a16:creationId xmlns:a16="http://schemas.microsoft.com/office/drawing/2014/main" id="{E1F602DA-4AA1-4C3E-AD3A-BD5403BA23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7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50" name="Text Box 166">
              <a:extLst>
                <a:ext uri="{FF2B5EF4-FFF2-40B4-BE49-F238E27FC236}">
                  <a16:creationId xmlns:a16="http://schemas.microsoft.com/office/drawing/2014/main" id="{656061C8-1CDC-4895-B179-560C8A3AEF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51" name="Text Box 167">
              <a:extLst>
                <a:ext uri="{FF2B5EF4-FFF2-40B4-BE49-F238E27FC236}">
                  <a16:creationId xmlns:a16="http://schemas.microsoft.com/office/drawing/2014/main" id="{C49591B3-9028-477F-9BFF-CDCE8FD142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2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52" name="Text Box 168">
              <a:extLst>
                <a:ext uri="{FF2B5EF4-FFF2-40B4-BE49-F238E27FC236}">
                  <a16:creationId xmlns:a16="http://schemas.microsoft.com/office/drawing/2014/main" id="{E8B4F1F8-FA6C-46BB-B809-E22DA405DF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7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53" name="Text Box 169">
              <a:extLst>
                <a:ext uri="{FF2B5EF4-FFF2-40B4-BE49-F238E27FC236}">
                  <a16:creationId xmlns:a16="http://schemas.microsoft.com/office/drawing/2014/main" id="{BDE1A0AD-2CFB-40FC-9448-51DACF9BA5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9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54" name="Text Box 170">
              <a:extLst>
                <a:ext uri="{FF2B5EF4-FFF2-40B4-BE49-F238E27FC236}">
                  <a16:creationId xmlns:a16="http://schemas.microsoft.com/office/drawing/2014/main" id="{A465D464-EA2D-4CA8-8B13-BD37BAE680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31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55" name="Text Box 171">
              <a:extLst>
                <a:ext uri="{FF2B5EF4-FFF2-40B4-BE49-F238E27FC236}">
                  <a16:creationId xmlns:a16="http://schemas.microsoft.com/office/drawing/2014/main" id="{CA5F78CF-C8E3-4D17-9A62-47B3DEDED0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56" name="Text Box 172">
              <a:extLst>
                <a:ext uri="{FF2B5EF4-FFF2-40B4-BE49-F238E27FC236}">
                  <a16:creationId xmlns:a16="http://schemas.microsoft.com/office/drawing/2014/main" id="{ADC2FECC-A257-426B-9563-90FDA9F88F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7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57" name="Text Box 173">
              <a:extLst>
                <a:ext uri="{FF2B5EF4-FFF2-40B4-BE49-F238E27FC236}">
                  <a16:creationId xmlns:a16="http://schemas.microsoft.com/office/drawing/2014/main" id="{4E0B9B86-B29E-4E6C-AD53-DB6A644E2A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0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58" name="Text Box 174">
              <a:extLst>
                <a:ext uri="{FF2B5EF4-FFF2-40B4-BE49-F238E27FC236}">
                  <a16:creationId xmlns:a16="http://schemas.microsoft.com/office/drawing/2014/main" id="{FC7C3138-EB47-4C13-8794-1949B74F88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59" name="Text Box 175">
              <a:extLst>
                <a:ext uri="{FF2B5EF4-FFF2-40B4-BE49-F238E27FC236}">
                  <a16:creationId xmlns:a16="http://schemas.microsoft.com/office/drawing/2014/main" id="{49585D0E-40AE-4EBF-B1DB-79E25A4D54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60" name="Text Box 176">
              <a:extLst>
                <a:ext uri="{FF2B5EF4-FFF2-40B4-BE49-F238E27FC236}">
                  <a16:creationId xmlns:a16="http://schemas.microsoft.com/office/drawing/2014/main" id="{F76D9923-797A-4C91-A320-F652CA61DE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7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61" name="Text Box 177">
              <a:extLst>
                <a:ext uri="{FF2B5EF4-FFF2-40B4-BE49-F238E27FC236}">
                  <a16:creationId xmlns:a16="http://schemas.microsoft.com/office/drawing/2014/main" id="{45375AAA-DEE3-46C9-B819-9C6CA50BF7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9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62" name="Text Box 178">
              <a:extLst>
                <a:ext uri="{FF2B5EF4-FFF2-40B4-BE49-F238E27FC236}">
                  <a16:creationId xmlns:a16="http://schemas.microsoft.com/office/drawing/2014/main" id="{D5D68F2F-5080-49A2-8006-EF31BB22C2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2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63" name="Text Box 179">
              <a:extLst>
                <a:ext uri="{FF2B5EF4-FFF2-40B4-BE49-F238E27FC236}">
                  <a16:creationId xmlns:a16="http://schemas.microsoft.com/office/drawing/2014/main" id="{C687509C-AF4B-4453-A2F8-8BD9CEE87B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64" name="Text Box 180">
              <a:extLst>
                <a:ext uri="{FF2B5EF4-FFF2-40B4-BE49-F238E27FC236}">
                  <a16:creationId xmlns:a16="http://schemas.microsoft.com/office/drawing/2014/main" id="{EAD5E0E6-C2E6-4791-A192-1AE3C2A2B8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65" name="Text Box 181">
              <a:extLst>
                <a:ext uri="{FF2B5EF4-FFF2-40B4-BE49-F238E27FC236}">
                  <a16:creationId xmlns:a16="http://schemas.microsoft.com/office/drawing/2014/main" id="{005BF9ED-26E1-4243-92B4-E51334157C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9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66" name="Text Box 182">
              <a:extLst>
                <a:ext uri="{FF2B5EF4-FFF2-40B4-BE49-F238E27FC236}">
                  <a16:creationId xmlns:a16="http://schemas.microsoft.com/office/drawing/2014/main" id="{57325146-8D21-4247-8995-6936E6087D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67" name="Text Box 183">
              <a:extLst>
                <a:ext uri="{FF2B5EF4-FFF2-40B4-BE49-F238E27FC236}">
                  <a16:creationId xmlns:a16="http://schemas.microsoft.com/office/drawing/2014/main" id="{10D76AA7-5009-4A3F-B075-7F80F98686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341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68" name="Text Box 184">
              <a:extLst>
                <a:ext uri="{FF2B5EF4-FFF2-40B4-BE49-F238E27FC236}">
                  <a16:creationId xmlns:a16="http://schemas.microsoft.com/office/drawing/2014/main" id="{9972A9C4-4CF6-4DD7-8338-B22CA7E32D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031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69" name="Text Box 185">
              <a:extLst>
                <a:ext uri="{FF2B5EF4-FFF2-40B4-BE49-F238E27FC236}">
                  <a16:creationId xmlns:a16="http://schemas.microsoft.com/office/drawing/2014/main" id="{EB74C130-87DC-4489-BA51-B2155F0965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233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70" name="Text Box 186">
              <a:extLst>
                <a:ext uri="{FF2B5EF4-FFF2-40B4-BE49-F238E27FC236}">
                  <a16:creationId xmlns:a16="http://schemas.microsoft.com/office/drawing/2014/main" id="{D54541E9-747D-4ECE-AEB5-BD3A8CB199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951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71" name="Text Box 187">
              <a:extLst>
                <a:ext uri="{FF2B5EF4-FFF2-40B4-BE49-F238E27FC236}">
                  <a16:creationId xmlns:a16="http://schemas.microsoft.com/office/drawing/2014/main" id="{51488DFA-6791-4CF8-BC5B-29498F99C1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318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72" name="Text Box 188">
              <a:extLst>
                <a:ext uri="{FF2B5EF4-FFF2-40B4-BE49-F238E27FC236}">
                  <a16:creationId xmlns:a16="http://schemas.microsoft.com/office/drawing/2014/main" id="{F0A22EC2-35F4-4685-BEEB-63687EF2FB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794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73" name="Text Box 189">
              <a:extLst>
                <a:ext uri="{FF2B5EF4-FFF2-40B4-BE49-F238E27FC236}">
                  <a16:creationId xmlns:a16="http://schemas.microsoft.com/office/drawing/2014/main" id="{B063E1DB-7EBA-4086-B8B9-21FD139FE0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272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74" name="Text Box 190">
              <a:extLst>
                <a:ext uri="{FF2B5EF4-FFF2-40B4-BE49-F238E27FC236}">
                  <a16:creationId xmlns:a16="http://schemas.microsoft.com/office/drawing/2014/main" id="{4C90E0C5-C60B-41F1-A549-2AC32770C7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52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75" name="Text Box 191">
              <a:extLst>
                <a:ext uri="{FF2B5EF4-FFF2-40B4-BE49-F238E27FC236}">
                  <a16:creationId xmlns:a16="http://schemas.microsoft.com/office/drawing/2014/main" id="{0B4A84F7-5132-4F36-A34E-042DEB1C7D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753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76" name="Text Box 192">
              <a:extLst>
                <a:ext uri="{FF2B5EF4-FFF2-40B4-BE49-F238E27FC236}">
                  <a16:creationId xmlns:a16="http://schemas.microsoft.com/office/drawing/2014/main" id="{1476854F-83DF-4D13-91FE-7C9C5BA299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77" name="Text Box 193">
              <a:extLst>
                <a:ext uri="{FF2B5EF4-FFF2-40B4-BE49-F238E27FC236}">
                  <a16:creationId xmlns:a16="http://schemas.microsoft.com/office/drawing/2014/main" id="{5555099E-1A89-4F76-B349-781F4A4F93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78" name="Text Box 194">
              <a:extLst>
                <a:ext uri="{FF2B5EF4-FFF2-40B4-BE49-F238E27FC236}">
                  <a16:creationId xmlns:a16="http://schemas.microsoft.com/office/drawing/2014/main" id="{EA0C8637-2406-44C1-A6D6-519FAEC743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703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79" name="Text Box 195">
              <a:extLst>
                <a:ext uri="{FF2B5EF4-FFF2-40B4-BE49-F238E27FC236}">
                  <a16:creationId xmlns:a16="http://schemas.microsoft.com/office/drawing/2014/main" id="{B2479ACC-69D9-476A-86AF-F0C36DD25E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338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80" name="Text Box 196">
              <a:extLst>
                <a:ext uri="{FF2B5EF4-FFF2-40B4-BE49-F238E27FC236}">
                  <a16:creationId xmlns:a16="http://schemas.microsoft.com/office/drawing/2014/main" id="{C6C55666-42A8-4DFE-A014-118AD1462E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9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81" name="Text Box 197">
              <a:extLst>
                <a:ext uri="{FF2B5EF4-FFF2-40B4-BE49-F238E27FC236}">
                  <a16:creationId xmlns:a16="http://schemas.microsoft.com/office/drawing/2014/main" id="{2EC6C03A-FC8E-4F4C-B147-62858F8E2C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82" name="Text Box 198">
              <a:extLst>
                <a:ext uri="{FF2B5EF4-FFF2-40B4-BE49-F238E27FC236}">
                  <a16:creationId xmlns:a16="http://schemas.microsoft.com/office/drawing/2014/main" id="{19E1ADD0-FE7C-4F37-91CC-634516C4E7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83" name="Text Box 199">
              <a:extLst>
                <a:ext uri="{FF2B5EF4-FFF2-40B4-BE49-F238E27FC236}">
                  <a16:creationId xmlns:a16="http://schemas.microsoft.com/office/drawing/2014/main" id="{87401A98-87DC-4982-99F7-39A8C646C8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84" name="Text Box 200">
              <a:extLst>
                <a:ext uri="{FF2B5EF4-FFF2-40B4-BE49-F238E27FC236}">
                  <a16:creationId xmlns:a16="http://schemas.microsoft.com/office/drawing/2014/main" id="{1580C4EF-16A5-4524-A998-442E696C38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85" name="Text Box 201">
              <a:extLst>
                <a:ext uri="{FF2B5EF4-FFF2-40B4-BE49-F238E27FC236}">
                  <a16:creationId xmlns:a16="http://schemas.microsoft.com/office/drawing/2014/main" id="{760A38BB-4562-4BFF-8DED-55F9673263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86" name="Text Box 202">
              <a:extLst>
                <a:ext uri="{FF2B5EF4-FFF2-40B4-BE49-F238E27FC236}">
                  <a16:creationId xmlns:a16="http://schemas.microsoft.com/office/drawing/2014/main" id="{B19CC4C4-C574-4E88-BA7C-26C392DF3C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87" name="Text Box 203">
              <a:extLst>
                <a:ext uri="{FF2B5EF4-FFF2-40B4-BE49-F238E27FC236}">
                  <a16:creationId xmlns:a16="http://schemas.microsoft.com/office/drawing/2014/main" id="{94D80695-5DD5-48C2-B5E2-28FF4C2032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88" name="Text Box 204">
              <a:extLst>
                <a:ext uri="{FF2B5EF4-FFF2-40B4-BE49-F238E27FC236}">
                  <a16:creationId xmlns:a16="http://schemas.microsoft.com/office/drawing/2014/main" id="{BA8BE73B-D904-4C27-9BD0-16722F6E9B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89" name="Text Box 205">
              <a:extLst>
                <a:ext uri="{FF2B5EF4-FFF2-40B4-BE49-F238E27FC236}">
                  <a16:creationId xmlns:a16="http://schemas.microsoft.com/office/drawing/2014/main" id="{9E30DE37-192E-4042-90E7-F3C17699EF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90" name="Text Box 206">
              <a:extLst>
                <a:ext uri="{FF2B5EF4-FFF2-40B4-BE49-F238E27FC236}">
                  <a16:creationId xmlns:a16="http://schemas.microsoft.com/office/drawing/2014/main" id="{A391A94E-AF1C-4146-B7B5-0888A39402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316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91" name="Text Box 207">
              <a:extLst>
                <a:ext uri="{FF2B5EF4-FFF2-40B4-BE49-F238E27FC236}">
                  <a16:creationId xmlns:a16="http://schemas.microsoft.com/office/drawing/2014/main" id="{C2129713-9D7E-4E9C-896D-251B0BCB4D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338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92" name="Text Box 208">
              <a:extLst>
                <a:ext uri="{FF2B5EF4-FFF2-40B4-BE49-F238E27FC236}">
                  <a16:creationId xmlns:a16="http://schemas.microsoft.com/office/drawing/2014/main" id="{7E9DDB47-DCAA-4665-AC26-4C8CDE8819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6993" name="Text Box 209">
              <a:extLst>
                <a:ext uri="{FF2B5EF4-FFF2-40B4-BE49-F238E27FC236}">
                  <a16:creationId xmlns:a16="http://schemas.microsoft.com/office/drawing/2014/main" id="{2D713090-E3E2-44A9-90BA-C5ABC87222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94" name="Text Box 210">
              <a:extLst>
                <a:ext uri="{FF2B5EF4-FFF2-40B4-BE49-F238E27FC236}">
                  <a16:creationId xmlns:a16="http://schemas.microsoft.com/office/drawing/2014/main" id="{F1A282D4-042F-4B9E-BE84-862C58FDE7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95" name="Text Box 211">
              <a:extLst>
                <a:ext uri="{FF2B5EF4-FFF2-40B4-BE49-F238E27FC236}">
                  <a16:creationId xmlns:a16="http://schemas.microsoft.com/office/drawing/2014/main" id="{8AA8FCC6-16D1-4718-913D-42A40FAE75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96" name="Text Box 212">
              <a:extLst>
                <a:ext uri="{FF2B5EF4-FFF2-40B4-BE49-F238E27FC236}">
                  <a16:creationId xmlns:a16="http://schemas.microsoft.com/office/drawing/2014/main" id="{11EA27C1-5464-47A4-8EDE-A05F0FE8B5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97" name="Text Box 213">
              <a:extLst>
                <a:ext uri="{FF2B5EF4-FFF2-40B4-BE49-F238E27FC236}">
                  <a16:creationId xmlns:a16="http://schemas.microsoft.com/office/drawing/2014/main" id="{0C9F6495-F652-4FEE-ABBB-F594AED2B1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7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98" name="Text Box 214">
              <a:extLst>
                <a:ext uri="{FF2B5EF4-FFF2-40B4-BE49-F238E27FC236}">
                  <a16:creationId xmlns:a16="http://schemas.microsoft.com/office/drawing/2014/main" id="{4065CCCB-3B3F-449E-8E59-8E0038237A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0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6999" name="Text Box 215">
              <a:extLst>
                <a:ext uri="{FF2B5EF4-FFF2-40B4-BE49-F238E27FC236}">
                  <a16:creationId xmlns:a16="http://schemas.microsoft.com/office/drawing/2014/main" id="{B4D4A7C1-1FCD-4FE8-B09F-A09864FEF8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00" name="Text Box 216">
              <a:extLst>
                <a:ext uri="{FF2B5EF4-FFF2-40B4-BE49-F238E27FC236}">
                  <a16:creationId xmlns:a16="http://schemas.microsoft.com/office/drawing/2014/main" id="{4E1FC528-0063-4D9A-8939-CBB55BE34B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01" name="Text Box 217">
              <a:extLst>
                <a:ext uri="{FF2B5EF4-FFF2-40B4-BE49-F238E27FC236}">
                  <a16:creationId xmlns:a16="http://schemas.microsoft.com/office/drawing/2014/main" id="{726C08AB-EDE2-4088-9234-B60A4CF2EB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9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02" name="Text Box 218">
              <a:extLst>
                <a:ext uri="{FF2B5EF4-FFF2-40B4-BE49-F238E27FC236}">
                  <a16:creationId xmlns:a16="http://schemas.microsoft.com/office/drawing/2014/main" id="{A35D3B44-0C01-49BF-948D-D30780EBB4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31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03" name="Text Box 219">
              <a:extLst>
                <a:ext uri="{FF2B5EF4-FFF2-40B4-BE49-F238E27FC236}">
                  <a16:creationId xmlns:a16="http://schemas.microsoft.com/office/drawing/2014/main" id="{33532ADD-AAC1-4992-A889-57EC78CFA0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338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 dirty="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04" name="Text Box 220">
              <a:extLst>
                <a:ext uri="{FF2B5EF4-FFF2-40B4-BE49-F238E27FC236}">
                  <a16:creationId xmlns:a16="http://schemas.microsoft.com/office/drawing/2014/main" id="{A2C28D83-CD34-4E8B-97DA-385D3CF602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05" name="Text Box 221">
              <a:extLst>
                <a:ext uri="{FF2B5EF4-FFF2-40B4-BE49-F238E27FC236}">
                  <a16:creationId xmlns:a16="http://schemas.microsoft.com/office/drawing/2014/main" id="{02E5BF8D-4B64-4B04-87EE-9BC270A74C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06" name="Text Box 222">
              <a:extLst>
                <a:ext uri="{FF2B5EF4-FFF2-40B4-BE49-F238E27FC236}">
                  <a16:creationId xmlns:a16="http://schemas.microsoft.com/office/drawing/2014/main" id="{9B20E71C-B15D-48F6-BA02-53E1466FC0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07" name="Text Box 223">
              <a:extLst>
                <a:ext uri="{FF2B5EF4-FFF2-40B4-BE49-F238E27FC236}">
                  <a16:creationId xmlns:a16="http://schemas.microsoft.com/office/drawing/2014/main" id="{ECF9767D-A226-42BD-9822-909815732C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08" name="Text Box 224">
              <a:extLst>
                <a:ext uri="{FF2B5EF4-FFF2-40B4-BE49-F238E27FC236}">
                  <a16:creationId xmlns:a16="http://schemas.microsoft.com/office/drawing/2014/main" id="{159705FD-DBE2-4C1F-9CE0-9BA4EED5FE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09" name="Text Box 225">
              <a:extLst>
                <a:ext uri="{FF2B5EF4-FFF2-40B4-BE49-F238E27FC236}">
                  <a16:creationId xmlns:a16="http://schemas.microsoft.com/office/drawing/2014/main" id="{F86DB563-0F19-4431-A5BD-DD88D1EA1C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10" name="Text Box 226">
              <a:extLst>
                <a:ext uri="{FF2B5EF4-FFF2-40B4-BE49-F238E27FC236}">
                  <a16:creationId xmlns:a16="http://schemas.microsoft.com/office/drawing/2014/main" id="{F27EA13D-C5EE-457A-AAC5-28B06D7F22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11" name="Text Box 227">
              <a:extLst>
                <a:ext uri="{FF2B5EF4-FFF2-40B4-BE49-F238E27FC236}">
                  <a16:creationId xmlns:a16="http://schemas.microsoft.com/office/drawing/2014/main" id="{D97C3E5A-ED1A-449D-B04C-500DC8DF9B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12" name="Text Box 228">
              <a:extLst>
                <a:ext uri="{FF2B5EF4-FFF2-40B4-BE49-F238E27FC236}">
                  <a16:creationId xmlns:a16="http://schemas.microsoft.com/office/drawing/2014/main" id="{FC9DBF9F-2066-4959-AEC6-AF9FA46544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13" name="Text Box 229">
              <a:extLst>
                <a:ext uri="{FF2B5EF4-FFF2-40B4-BE49-F238E27FC236}">
                  <a16:creationId xmlns:a16="http://schemas.microsoft.com/office/drawing/2014/main" id="{AD06AC07-70B0-4D39-A4D8-08D1CF9CEC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14" name="Text Box 230">
              <a:extLst>
                <a:ext uri="{FF2B5EF4-FFF2-40B4-BE49-F238E27FC236}">
                  <a16:creationId xmlns:a16="http://schemas.microsoft.com/office/drawing/2014/main" id="{D47EC907-BC93-40F4-B1FD-45F129039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316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15" name="Text Box 231">
              <a:extLst>
                <a:ext uri="{FF2B5EF4-FFF2-40B4-BE49-F238E27FC236}">
                  <a16:creationId xmlns:a16="http://schemas.microsoft.com/office/drawing/2014/main" id="{F3A3BC23-452F-4082-BCC9-6F72571CCB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338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16" name="Text Box 232">
              <a:extLst>
                <a:ext uri="{FF2B5EF4-FFF2-40B4-BE49-F238E27FC236}">
                  <a16:creationId xmlns:a16="http://schemas.microsoft.com/office/drawing/2014/main" id="{4C1B65B0-B646-48F8-8599-0E3293586A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17" name="Text Box 233">
              <a:extLst>
                <a:ext uri="{FF2B5EF4-FFF2-40B4-BE49-F238E27FC236}">
                  <a16:creationId xmlns:a16="http://schemas.microsoft.com/office/drawing/2014/main" id="{F24BDF9F-A153-4A66-A662-C91BB8C36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18" name="Text Box 234">
              <a:extLst>
                <a:ext uri="{FF2B5EF4-FFF2-40B4-BE49-F238E27FC236}">
                  <a16:creationId xmlns:a16="http://schemas.microsoft.com/office/drawing/2014/main" id="{D273B347-3F37-4501-BD70-15F4524071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19" name="Text Box 235">
              <a:extLst>
                <a:ext uri="{FF2B5EF4-FFF2-40B4-BE49-F238E27FC236}">
                  <a16:creationId xmlns:a16="http://schemas.microsoft.com/office/drawing/2014/main" id="{C31C7B18-934F-48B4-A48C-7727EAEADA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20" name="Text Box 236">
              <a:extLst>
                <a:ext uri="{FF2B5EF4-FFF2-40B4-BE49-F238E27FC236}">
                  <a16:creationId xmlns:a16="http://schemas.microsoft.com/office/drawing/2014/main" id="{DFAB7A6F-3169-4DEF-8B60-97573FFF16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21" name="Text Box 237">
              <a:extLst>
                <a:ext uri="{FF2B5EF4-FFF2-40B4-BE49-F238E27FC236}">
                  <a16:creationId xmlns:a16="http://schemas.microsoft.com/office/drawing/2014/main" id="{37A6ADD0-89F5-48A4-AFF6-F748AB7ADB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22" name="Text Box 238">
              <a:extLst>
                <a:ext uri="{FF2B5EF4-FFF2-40B4-BE49-F238E27FC236}">
                  <a16:creationId xmlns:a16="http://schemas.microsoft.com/office/drawing/2014/main" id="{CCFE7E13-4BBE-4E8F-9173-44FCA288B3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23" name="Text Box 239">
              <a:extLst>
                <a:ext uri="{FF2B5EF4-FFF2-40B4-BE49-F238E27FC236}">
                  <a16:creationId xmlns:a16="http://schemas.microsoft.com/office/drawing/2014/main" id="{C190F44D-7A3A-4439-9E83-1F05703000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0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24" name="Text Box 240">
              <a:extLst>
                <a:ext uri="{FF2B5EF4-FFF2-40B4-BE49-F238E27FC236}">
                  <a16:creationId xmlns:a16="http://schemas.microsoft.com/office/drawing/2014/main" id="{D1DFD2CD-6BC9-44BF-BC8E-C50563C068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25" name="Text Box 241">
              <a:extLst>
                <a:ext uri="{FF2B5EF4-FFF2-40B4-BE49-F238E27FC236}">
                  <a16:creationId xmlns:a16="http://schemas.microsoft.com/office/drawing/2014/main" id="{63A56417-4987-4FC0-9992-4909D1F1AA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7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26" name="Text Box 242">
              <a:extLst>
                <a:ext uri="{FF2B5EF4-FFF2-40B4-BE49-F238E27FC236}">
                  <a16:creationId xmlns:a16="http://schemas.microsoft.com/office/drawing/2014/main" id="{FA21D63C-5741-4D90-AAF8-572D322C13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9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27" name="Text Box 243">
              <a:extLst>
                <a:ext uri="{FF2B5EF4-FFF2-40B4-BE49-F238E27FC236}">
                  <a16:creationId xmlns:a16="http://schemas.microsoft.com/office/drawing/2014/main" id="{5E1DD2A1-3A8D-448D-9A5F-7C13674681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316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28" name="Text Box 244">
              <a:extLst>
                <a:ext uri="{FF2B5EF4-FFF2-40B4-BE49-F238E27FC236}">
                  <a16:creationId xmlns:a16="http://schemas.microsoft.com/office/drawing/2014/main" id="{BA092DD0-96CF-4FDE-A48F-88121257AB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338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29" name="Text Box 245">
              <a:extLst>
                <a:ext uri="{FF2B5EF4-FFF2-40B4-BE49-F238E27FC236}">
                  <a16:creationId xmlns:a16="http://schemas.microsoft.com/office/drawing/2014/main" id="{938FE12F-6CE2-401F-A736-A691241999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30" name="Text Box 246">
              <a:extLst>
                <a:ext uri="{FF2B5EF4-FFF2-40B4-BE49-F238E27FC236}">
                  <a16:creationId xmlns:a16="http://schemas.microsoft.com/office/drawing/2014/main" id="{27AA7776-61F9-42D1-9A59-1682D00107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31" name="Text Box 247">
              <a:extLst>
                <a:ext uri="{FF2B5EF4-FFF2-40B4-BE49-F238E27FC236}">
                  <a16:creationId xmlns:a16="http://schemas.microsoft.com/office/drawing/2014/main" id="{EB8D4E04-65C9-4C98-B952-0B1B2262F0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32" name="Text Box 248">
              <a:extLst>
                <a:ext uri="{FF2B5EF4-FFF2-40B4-BE49-F238E27FC236}">
                  <a16:creationId xmlns:a16="http://schemas.microsoft.com/office/drawing/2014/main" id="{01D86F37-AD72-44EC-AF01-C26A3CB76E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7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33" name="Text Box 249">
              <a:extLst>
                <a:ext uri="{FF2B5EF4-FFF2-40B4-BE49-F238E27FC236}">
                  <a16:creationId xmlns:a16="http://schemas.microsoft.com/office/drawing/2014/main" id="{82E7D4D8-ED3A-41CA-8518-7D4EF6233F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34" name="Text Box 250">
              <a:extLst>
                <a:ext uri="{FF2B5EF4-FFF2-40B4-BE49-F238E27FC236}">
                  <a16:creationId xmlns:a16="http://schemas.microsoft.com/office/drawing/2014/main" id="{5FD359AC-4D5F-4EC3-83BE-F9421FBB9F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35" name="Text Box 251">
              <a:extLst>
                <a:ext uri="{FF2B5EF4-FFF2-40B4-BE49-F238E27FC236}">
                  <a16:creationId xmlns:a16="http://schemas.microsoft.com/office/drawing/2014/main" id="{EAB5F9C9-D983-4D6B-B7F4-ED28E0373D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36" name="Text Box 252">
              <a:extLst>
                <a:ext uri="{FF2B5EF4-FFF2-40B4-BE49-F238E27FC236}">
                  <a16:creationId xmlns:a16="http://schemas.microsoft.com/office/drawing/2014/main" id="{5AF2B4EB-EB1A-4E50-975D-DC3AEAB6A3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37" name="Text Box 253">
              <a:extLst>
                <a:ext uri="{FF2B5EF4-FFF2-40B4-BE49-F238E27FC236}">
                  <a16:creationId xmlns:a16="http://schemas.microsoft.com/office/drawing/2014/main" id="{80AA81E2-C5D0-42EB-A4B8-D1A85B13E0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38" name="Text Box 254">
              <a:extLst>
                <a:ext uri="{FF2B5EF4-FFF2-40B4-BE49-F238E27FC236}">
                  <a16:creationId xmlns:a16="http://schemas.microsoft.com/office/drawing/2014/main" id="{6117EDDB-3EF6-4A02-A20B-219CCE04CD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31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39" name="Text Box 255">
              <a:extLst>
                <a:ext uri="{FF2B5EF4-FFF2-40B4-BE49-F238E27FC236}">
                  <a16:creationId xmlns:a16="http://schemas.microsoft.com/office/drawing/2014/main" id="{9BAF838F-4C7C-4F81-B32E-BB213ED866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338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40" name="Text Box 256">
              <a:extLst>
                <a:ext uri="{FF2B5EF4-FFF2-40B4-BE49-F238E27FC236}">
                  <a16:creationId xmlns:a16="http://schemas.microsoft.com/office/drawing/2014/main" id="{0F6A197C-DF0B-46B8-94FE-16075177F7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816"/>
              <a:ext cx="163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0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41" name="Text Box 257">
              <a:extLst>
                <a:ext uri="{FF2B5EF4-FFF2-40B4-BE49-F238E27FC236}">
                  <a16:creationId xmlns:a16="http://schemas.microsoft.com/office/drawing/2014/main" id="{D7DFAAAA-3816-40E7-85FA-A90292582D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42" name="Text Box 258">
              <a:extLst>
                <a:ext uri="{FF2B5EF4-FFF2-40B4-BE49-F238E27FC236}">
                  <a16:creationId xmlns:a16="http://schemas.microsoft.com/office/drawing/2014/main" id="{06423FCC-29D1-4DD9-9C54-CDD2927C49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  <a:endParaRPr lang="en-GB" altLang="en-US" sz="1200">
                <a:latin typeface="Arial" panose="020B0604020202020204" pitchFamily="34" charset="0"/>
              </a:endParaRPr>
            </a:p>
          </p:txBody>
        </p:sp>
        <p:sp>
          <p:nvSpPr>
            <p:cNvPr id="247043" name="Text Box 259">
              <a:extLst>
                <a:ext uri="{FF2B5EF4-FFF2-40B4-BE49-F238E27FC236}">
                  <a16:creationId xmlns:a16="http://schemas.microsoft.com/office/drawing/2014/main" id="{9704C3E9-6AEB-4DFE-AAFE-BFDDDAB955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44" name="Text Box 260">
              <a:extLst>
                <a:ext uri="{FF2B5EF4-FFF2-40B4-BE49-F238E27FC236}">
                  <a16:creationId xmlns:a16="http://schemas.microsoft.com/office/drawing/2014/main" id="{A78A24F0-D24A-4716-87C7-70F96045A0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45" name="Text Box 261">
              <a:extLst>
                <a:ext uri="{FF2B5EF4-FFF2-40B4-BE49-F238E27FC236}">
                  <a16:creationId xmlns:a16="http://schemas.microsoft.com/office/drawing/2014/main" id="{2C5DFAF0-0036-41DC-8081-C8133FC57E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46" name="Text Box 262">
              <a:extLst>
                <a:ext uri="{FF2B5EF4-FFF2-40B4-BE49-F238E27FC236}">
                  <a16:creationId xmlns:a16="http://schemas.microsoft.com/office/drawing/2014/main" id="{9533E5B0-0D79-457B-83B8-B2FD1A7875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47" name="Text Box 263">
              <a:extLst>
                <a:ext uri="{FF2B5EF4-FFF2-40B4-BE49-F238E27FC236}">
                  <a16:creationId xmlns:a16="http://schemas.microsoft.com/office/drawing/2014/main" id="{79A0E7A2-D1E4-4E95-9EB0-EBE229A0B9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48" name="Text Box 264">
              <a:extLst>
                <a:ext uri="{FF2B5EF4-FFF2-40B4-BE49-F238E27FC236}">
                  <a16:creationId xmlns:a16="http://schemas.microsoft.com/office/drawing/2014/main" id="{C6E51756-A52D-4B7F-94BA-1DBD313EA8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49" name="Text Box 265">
              <a:extLst>
                <a:ext uri="{FF2B5EF4-FFF2-40B4-BE49-F238E27FC236}">
                  <a16:creationId xmlns:a16="http://schemas.microsoft.com/office/drawing/2014/main" id="{40DD34F6-B2E9-40F8-9D38-4950675A6F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50" name="Text Box 266">
              <a:extLst>
                <a:ext uri="{FF2B5EF4-FFF2-40B4-BE49-F238E27FC236}">
                  <a16:creationId xmlns:a16="http://schemas.microsoft.com/office/drawing/2014/main" id="{CB66BE5F-D7F6-4C32-AE24-ADC85D7BEF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51" name="Text Box 267">
              <a:extLst>
                <a:ext uri="{FF2B5EF4-FFF2-40B4-BE49-F238E27FC236}">
                  <a16:creationId xmlns:a16="http://schemas.microsoft.com/office/drawing/2014/main" id="{BFEF7CD3-3A95-4168-A52E-9B439068BD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52" name="Text Box 268">
              <a:extLst>
                <a:ext uri="{FF2B5EF4-FFF2-40B4-BE49-F238E27FC236}">
                  <a16:creationId xmlns:a16="http://schemas.microsoft.com/office/drawing/2014/main" id="{D169C8B8-1C3E-4F2A-880E-14F522D46D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53" name="Text Box 269">
              <a:extLst>
                <a:ext uri="{FF2B5EF4-FFF2-40B4-BE49-F238E27FC236}">
                  <a16:creationId xmlns:a16="http://schemas.microsoft.com/office/drawing/2014/main" id="{61B5E0D7-4472-4874-842F-AB452FB4D5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54" name="Text Box 270">
              <a:extLst>
                <a:ext uri="{FF2B5EF4-FFF2-40B4-BE49-F238E27FC236}">
                  <a16:creationId xmlns:a16="http://schemas.microsoft.com/office/drawing/2014/main" id="{98130BA4-092F-4997-AA79-B52D1D17DE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55" name="Text Box 271">
              <a:extLst>
                <a:ext uri="{FF2B5EF4-FFF2-40B4-BE49-F238E27FC236}">
                  <a16:creationId xmlns:a16="http://schemas.microsoft.com/office/drawing/2014/main" id="{1962F66D-FA03-42FB-97EB-03EFF36406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56" name="Text Box 272">
              <a:extLst>
                <a:ext uri="{FF2B5EF4-FFF2-40B4-BE49-F238E27FC236}">
                  <a16:creationId xmlns:a16="http://schemas.microsoft.com/office/drawing/2014/main" id="{E6F4A84A-7998-4B97-BFA5-276C88FC74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57" name="Text Box 273">
              <a:extLst>
                <a:ext uri="{FF2B5EF4-FFF2-40B4-BE49-F238E27FC236}">
                  <a16:creationId xmlns:a16="http://schemas.microsoft.com/office/drawing/2014/main" id="{F0B722C4-FE1A-4B65-8D37-A5F50D3754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58" name="Text Box 274">
              <a:extLst>
                <a:ext uri="{FF2B5EF4-FFF2-40B4-BE49-F238E27FC236}">
                  <a16:creationId xmlns:a16="http://schemas.microsoft.com/office/drawing/2014/main" id="{1EB65CF2-3449-4E2C-B47E-021DC9E839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59" name="Text Box 275">
              <a:extLst>
                <a:ext uri="{FF2B5EF4-FFF2-40B4-BE49-F238E27FC236}">
                  <a16:creationId xmlns:a16="http://schemas.microsoft.com/office/drawing/2014/main" id="{C0CFCFAB-416A-405D-B44B-40DD771D6D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7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60" name="Text Box 276">
              <a:extLst>
                <a:ext uri="{FF2B5EF4-FFF2-40B4-BE49-F238E27FC236}">
                  <a16:creationId xmlns:a16="http://schemas.microsoft.com/office/drawing/2014/main" id="{E4F8EE66-5A84-49A1-8896-312187C5AB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61" name="Text Box 277">
              <a:extLst>
                <a:ext uri="{FF2B5EF4-FFF2-40B4-BE49-F238E27FC236}">
                  <a16:creationId xmlns:a16="http://schemas.microsoft.com/office/drawing/2014/main" id="{8C05930E-2543-4411-BEBD-EAD1FF0F4F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62" name="Text Box 278">
              <a:extLst>
                <a:ext uri="{FF2B5EF4-FFF2-40B4-BE49-F238E27FC236}">
                  <a16:creationId xmlns:a16="http://schemas.microsoft.com/office/drawing/2014/main" id="{70596F71-84D7-4D1D-84C2-3AE6F7E240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63" name="Text Box 279">
              <a:extLst>
                <a:ext uri="{FF2B5EF4-FFF2-40B4-BE49-F238E27FC236}">
                  <a16:creationId xmlns:a16="http://schemas.microsoft.com/office/drawing/2014/main" id="{76A1DC7F-16CC-41D1-910D-F01678355C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0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64" name="Text Box 280">
              <a:extLst>
                <a:ext uri="{FF2B5EF4-FFF2-40B4-BE49-F238E27FC236}">
                  <a16:creationId xmlns:a16="http://schemas.microsoft.com/office/drawing/2014/main" id="{F710C74D-31C4-4F90-BCA3-C00ACAD65A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0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65" name="Text Box 281">
              <a:extLst>
                <a:ext uri="{FF2B5EF4-FFF2-40B4-BE49-F238E27FC236}">
                  <a16:creationId xmlns:a16="http://schemas.microsoft.com/office/drawing/2014/main" id="{2B295F33-50B5-459E-B127-7CEEE353FF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66" name="Text Box 282">
              <a:extLst>
                <a:ext uri="{FF2B5EF4-FFF2-40B4-BE49-F238E27FC236}">
                  <a16:creationId xmlns:a16="http://schemas.microsoft.com/office/drawing/2014/main" id="{A29CC890-85D1-4C41-8204-5C9B35B7A6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67" name="Text Box 283">
              <a:extLst>
                <a:ext uri="{FF2B5EF4-FFF2-40B4-BE49-F238E27FC236}">
                  <a16:creationId xmlns:a16="http://schemas.microsoft.com/office/drawing/2014/main" id="{BF1DD34C-9626-423B-89C7-1BF9A99664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68" name="Text Box 284">
              <a:extLst>
                <a:ext uri="{FF2B5EF4-FFF2-40B4-BE49-F238E27FC236}">
                  <a16:creationId xmlns:a16="http://schemas.microsoft.com/office/drawing/2014/main" id="{F07443D9-4A4B-44C1-BBD2-10710CDC56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69" name="Text Box 285">
              <a:extLst>
                <a:ext uri="{FF2B5EF4-FFF2-40B4-BE49-F238E27FC236}">
                  <a16:creationId xmlns:a16="http://schemas.microsoft.com/office/drawing/2014/main" id="{34DA6E11-BD51-407D-84A6-21EE5CCBC9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70" name="Text Box 286">
              <a:extLst>
                <a:ext uri="{FF2B5EF4-FFF2-40B4-BE49-F238E27FC236}">
                  <a16:creationId xmlns:a16="http://schemas.microsoft.com/office/drawing/2014/main" id="{9FB236F8-FF9E-4D1C-9A63-4DE581D537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71" name="Text Box 287">
              <a:extLst>
                <a:ext uri="{FF2B5EF4-FFF2-40B4-BE49-F238E27FC236}">
                  <a16:creationId xmlns:a16="http://schemas.microsoft.com/office/drawing/2014/main" id="{47550EA8-5098-4AB7-A942-96D90A8ACD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72" name="Text Box 288">
              <a:extLst>
                <a:ext uri="{FF2B5EF4-FFF2-40B4-BE49-F238E27FC236}">
                  <a16:creationId xmlns:a16="http://schemas.microsoft.com/office/drawing/2014/main" id="{E28DFCE0-FD11-47B6-BC01-22B6A902CD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73" name="Text Box 289">
              <a:extLst>
                <a:ext uri="{FF2B5EF4-FFF2-40B4-BE49-F238E27FC236}">
                  <a16:creationId xmlns:a16="http://schemas.microsoft.com/office/drawing/2014/main" id="{EAFC7F1B-6D49-47F1-8432-1190E47747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7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74" name="Text Box 290">
              <a:extLst>
                <a:ext uri="{FF2B5EF4-FFF2-40B4-BE49-F238E27FC236}">
                  <a16:creationId xmlns:a16="http://schemas.microsoft.com/office/drawing/2014/main" id="{9336E0A2-33AC-4EE5-88E2-AF1F9872F5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75" name="Text Box 291">
              <a:extLst>
                <a:ext uri="{FF2B5EF4-FFF2-40B4-BE49-F238E27FC236}">
                  <a16:creationId xmlns:a16="http://schemas.microsoft.com/office/drawing/2014/main" id="{EB187100-A47C-4F0A-996B-34B8D28BD6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7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76" name="Text Box 292">
              <a:extLst>
                <a:ext uri="{FF2B5EF4-FFF2-40B4-BE49-F238E27FC236}">
                  <a16:creationId xmlns:a16="http://schemas.microsoft.com/office/drawing/2014/main" id="{767D9FC8-7339-43A5-8C9E-F916C34A7C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77" name="Text Box 293">
              <a:extLst>
                <a:ext uri="{FF2B5EF4-FFF2-40B4-BE49-F238E27FC236}">
                  <a16:creationId xmlns:a16="http://schemas.microsoft.com/office/drawing/2014/main" id="{309CA577-250C-4702-BFEA-09CC783047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9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78" name="Text Box 294">
              <a:extLst>
                <a:ext uri="{FF2B5EF4-FFF2-40B4-BE49-F238E27FC236}">
                  <a16:creationId xmlns:a16="http://schemas.microsoft.com/office/drawing/2014/main" id="{BC1AC4A3-A849-4505-ABD9-CCC9869C48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79" name="Text Box 295">
              <a:extLst>
                <a:ext uri="{FF2B5EF4-FFF2-40B4-BE49-F238E27FC236}">
                  <a16:creationId xmlns:a16="http://schemas.microsoft.com/office/drawing/2014/main" id="{E48C8198-EE56-4028-97AB-1D01EBCC13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9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80" name="Text Box 296">
              <a:extLst>
                <a:ext uri="{FF2B5EF4-FFF2-40B4-BE49-F238E27FC236}">
                  <a16:creationId xmlns:a16="http://schemas.microsoft.com/office/drawing/2014/main" id="{A28EA861-8911-4190-A537-F48709F8AC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316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81" name="Text Box 297">
              <a:extLst>
                <a:ext uri="{FF2B5EF4-FFF2-40B4-BE49-F238E27FC236}">
                  <a16:creationId xmlns:a16="http://schemas.microsoft.com/office/drawing/2014/main" id="{26FF3E42-420B-4F5E-BF9C-F0D54DD56B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316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82" name="Text Box 298">
              <a:extLst>
                <a:ext uri="{FF2B5EF4-FFF2-40B4-BE49-F238E27FC236}">
                  <a16:creationId xmlns:a16="http://schemas.microsoft.com/office/drawing/2014/main" id="{D35F0656-9615-4541-8E37-B78437B31B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316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83" name="Text Box 299">
              <a:extLst>
                <a:ext uri="{FF2B5EF4-FFF2-40B4-BE49-F238E27FC236}">
                  <a16:creationId xmlns:a16="http://schemas.microsoft.com/office/drawing/2014/main" id="{B4D8F9DD-075D-45DD-A18F-AB7BD54B05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316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84" name="Text Box 300">
              <a:extLst>
                <a:ext uri="{FF2B5EF4-FFF2-40B4-BE49-F238E27FC236}">
                  <a16:creationId xmlns:a16="http://schemas.microsoft.com/office/drawing/2014/main" id="{B4E082AD-52D8-45D2-A114-52EDEF6A68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3385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85" name="Text Box 301">
              <a:extLst>
                <a:ext uri="{FF2B5EF4-FFF2-40B4-BE49-F238E27FC236}">
                  <a16:creationId xmlns:a16="http://schemas.microsoft.com/office/drawing/2014/main" id="{F30C052E-99FD-4C9D-A85A-9803A31EDA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3385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86" name="Text Box 302">
              <a:extLst>
                <a:ext uri="{FF2B5EF4-FFF2-40B4-BE49-F238E27FC236}">
                  <a16:creationId xmlns:a16="http://schemas.microsoft.com/office/drawing/2014/main" id="{9F2457EC-D174-4C7C-8462-4A3F20A037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3385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87" name="Text Box 303">
              <a:extLst>
                <a:ext uri="{FF2B5EF4-FFF2-40B4-BE49-F238E27FC236}">
                  <a16:creationId xmlns:a16="http://schemas.microsoft.com/office/drawing/2014/main" id="{C96F1D14-05F6-4E83-BC73-DC10F280C2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3385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088" name="Text Box 304">
              <a:extLst>
                <a:ext uri="{FF2B5EF4-FFF2-40B4-BE49-F238E27FC236}">
                  <a16:creationId xmlns:a16="http://schemas.microsoft.com/office/drawing/2014/main" id="{16E3275F-9B23-4F42-AF19-700F991FE0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7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7089" name="Text Box 305">
              <a:extLst>
                <a:ext uri="{FF2B5EF4-FFF2-40B4-BE49-F238E27FC236}">
                  <a16:creationId xmlns:a16="http://schemas.microsoft.com/office/drawing/2014/main" id="{90CCC37B-770F-41FA-B9B0-A6ED9EE076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0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7090" name="Text Box 306">
              <a:extLst>
                <a:ext uri="{FF2B5EF4-FFF2-40B4-BE49-F238E27FC236}">
                  <a16:creationId xmlns:a16="http://schemas.microsoft.com/office/drawing/2014/main" id="{88C02A37-4E0D-4F10-96E1-0740859929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24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7091" name="Text Box 307">
              <a:extLst>
                <a:ext uri="{FF2B5EF4-FFF2-40B4-BE49-F238E27FC236}">
                  <a16:creationId xmlns:a16="http://schemas.microsoft.com/office/drawing/2014/main" id="{E142C35D-1888-41EF-8566-8B1C9BBDAA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48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7092" name="Text Box 308">
              <a:extLst>
                <a:ext uri="{FF2B5EF4-FFF2-40B4-BE49-F238E27FC236}">
                  <a16:creationId xmlns:a16="http://schemas.microsoft.com/office/drawing/2014/main" id="{EBF3C206-245C-484D-9A9F-9EBCF85AC4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7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/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93" name="Text Box 309">
              <a:extLst>
                <a:ext uri="{FF2B5EF4-FFF2-40B4-BE49-F238E27FC236}">
                  <a16:creationId xmlns:a16="http://schemas.microsoft.com/office/drawing/2014/main" id="{0B7AC2F4-DEE6-4555-BE4C-A6419C0580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980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94" name="Text Box 310">
              <a:extLst>
                <a:ext uri="{FF2B5EF4-FFF2-40B4-BE49-F238E27FC236}">
                  <a16:creationId xmlns:a16="http://schemas.microsoft.com/office/drawing/2014/main" id="{CCCF510D-1DFC-49D7-86AF-391BF0EA37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20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95" name="Text Box 311">
              <a:extLst>
                <a:ext uri="{FF2B5EF4-FFF2-40B4-BE49-F238E27FC236}">
                  <a16:creationId xmlns:a16="http://schemas.microsoft.com/office/drawing/2014/main" id="{05B34440-E6FD-4C0B-B161-F249D3E77A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4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96" name="Text Box 312">
              <a:extLst>
                <a:ext uri="{FF2B5EF4-FFF2-40B4-BE49-F238E27FC236}">
                  <a16:creationId xmlns:a16="http://schemas.microsoft.com/office/drawing/2014/main" id="{11D6975C-510F-41A0-A0A7-EE68CEEC0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68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97" name="Text Box 313">
              <a:extLst>
                <a:ext uri="{FF2B5EF4-FFF2-40B4-BE49-F238E27FC236}">
                  <a16:creationId xmlns:a16="http://schemas.microsoft.com/office/drawing/2014/main" id="{1675C49E-EE13-4C9D-A090-56202E85B0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9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098" name="Text Box 314">
              <a:extLst>
                <a:ext uri="{FF2B5EF4-FFF2-40B4-BE49-F238E27FC236}">
                  <a16:creationId xmlns:a16="http://schemas.microsoft.com/office/drawing/2014/main" id="{5B210088-13FA-48C4-B8A6-5BE29CBD7C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31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7099" name="Text Box 315">
              <a:extLst>
                <a:ext uri="{FF2B5EF4-FFF2-40B4-BE49-F238E27FC236}">
                  <a16:creationId xmlns:a16="http://schemas.microsoft.com/office/drawing/2014/main" id="{B641E186-7D41-474E-8359-C0B44913E1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34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7100" name="Line 316">
              <a:extLst>
                <a:ext uri="{FF2B5EF4-FFF2-40B4-BE49-F238E27FC236}">
                  <a16:creationId xmlns:a16="http://schemas.microsoft.com/office/drawing/2014/main" id="{3F0B7552-BDC9-46C2-A887-353516B002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84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47101" name="Text Box 317">
              <a:extLst>
                <a:ext uri="{FF2B5EF4-FFF2-40B4-BE49-F238E27FC236}">
                  <a16:creationId xmlns:a16="http://schemas.microsoft.com/office/drawing/2014/main" id="{C6E187B5-7D14-4699-9F65-C3390AD80F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4" y="3655"/>
              <a:ext cx="261" cy="13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800" b="1">
                  <a:latin typeface="Arial" panose="020B0604020202020204" pitchFamily="34" charset="0"/>
                </a:rPr>
                <a:t>Auto</a:t>
              </a:r>
            </a:p>
          </p:txBody>
        </p:sp>
        <p:sp>
          <p:nvSpPr>
            <p:cNvPr id="247102" name="Text Box 318">
              <a:extLst>
                <a:ext uri="{FF2B5EF4-FFF2-40B4-BE49-F238E27FC236}">
                  <a16:creationId xmlns:a16="http://schemas.microsoft.com/office/drawing/2014/main" id="{4A561A44-BF11-478E-BC3E-E09B79EBD3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7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7103" name="Text Box 319">
              <a:extLst>
                <a:ext uri="{FF2B5EF4-FFF2-40B4-BE49-F238E27FC236}">
                  <a16:creationId xmlns:a16="http://schemas.microsoft.com/office/drawing/2014/main" id="{B90822F4-6A80-4D33-B590-1B514182DD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0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7104" name="Text Box 320">
              <a:extLst>
                <a:ext uri="{FF2B5EF4-FFF2-40B4-BE49-F238E27FC236}">
                  <a16:creationId xmlns:a16="http://schemas.microsoft.com/office/drawing/2014/main" id="{CF674EA9-E5D1-4606-9A33-F38C8007A5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248"/>
              <a:ext cx="225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2+</a:t>
              </a:r>
            </a:p>
          </p:txBody>
        </p:sp>
        <p:sp>
          <p:nvSpPr>
            <p:cNvPr id="247105" name="Text Box 321">
              <a:extLst>
                <a:ext uri="{FF2B5EF4-FFF2-40B4-BE49-F238E27FC236}">
                  <a16:creationId xmlns:a16="http://schemas.microsoft.com/office/drawing/2014/main" id="{641D940B-0B47-4BF9-AD84-D0CE27F851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48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7106" name="Text Box 322">
              <a:extLst>
                <a:ext uri="{FF2B5EF4-FFF2-40B4-BE49-F238E27FC236}">
                  <a16:creationId xmlns:a16="http://schemas.microsoft.com/office/drawing/2014/main" id="{F868F4F3-08E4-48B3-A0CD-599018D5A8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7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107" name="Text Box 323">
              <a:extLst>
                <a:ext uri="{FF2B5EF4-FFF2-40B4-BE49-F238E27FC236}">
                  <a16:creationId xmlns:a16="http://schemas.microsoft.com/office/drawing/2014/main" id="{E077FBFA-857A-48ED-9997-62DC143253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96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108" name="Text Box 324">
              <a:extLst>
                <a:ext uri="{FF2B5EF4-FFF2-40B4-BE49-F238E27FC236}">
                  <a16:creationId xmlns:a16="http://schemas.microsoft.com/office/drawing/2014/main" id="{7D4B7396-0F97-4C46-AB98-E333572A11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20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109" name="Text Box 325">
              <a:extLst>
                <a:ext uri="{FF2B5EF4-FFF2-40B4-BE49-F238E27FC236}">
                  <a16:creationId xmlns:a16="http://schemas.microsoft.com/office/drawing/2014/main" id="{CE415909-5CE2-440E-BF99-C5693CC147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4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110" name="Text Box 326">
              <a:extLst>
                <a:ext uri="{FF2B5EF4-FFF2-40B4-BE49-F238E27FC236}">
                  <a16:creationId xmlns:a16="http://schemas.microsoft.com/office/drawing/2014/main" id="{771568F7-4783-43E2-852F-CEBB1107FA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68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111" name="Text Box 327">
              <a:extLst>
                <a:ext uri="{FF2B5EF4-FFF2-40B4-BE49-F238E27FC236}">
                  <a16:creationId xmlns:a16="http://schemas.microsoft.com/office/drawing/2014/main" id="{64E77B96-26A8-46D3-8E6F-1DB2282A5C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9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112" name="Text Box 328">
              <a:extLst>
                <a:ext uri="{FF2B5EF4-FFF2-40B4-BE49-F238E27FC236}">
                  <a16:creationId xmlns:a16="http://schemas.microsoft.com/office/drawing/2014/main" id="{8821D6B6-4DA8-4C3E-BF43-3F890D0625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31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47113" name="Text Box 329">
              <a:extLst>
                <a:ext uri="{FF2B5EF4-FFF2-40B4-BE49-F238E27FC236}">
                  <a16:creationId xmlns:a16="http://schemas.microsoft.com/office/drawing/2014/main" id="{CB7112B4-C63E-4E97-9EB0-A4B74406DE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3408"/>
              <a:ext cx="225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2+</a:t>
              </a:r>
            </a:p>
          </p:txBody>
        </p:sp>
        <p:sp>
          <p:nvSpPr>
            <p:cNvPr id="247114" name="Text Box 330">
              <a:extLst>
                <a:ext uri="{FF2B5EF4-FFF2-40B4-BE49-F238E27FC236}">
                  <a16:creationId xmlns:a16="http://schemas.microsoft.com/office/drawing/2014/main" id="{901BBA03-AC4E-4BA1-A7FB-6BDF3313E0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62" y="366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115" name="Text Box 331">
              <a:extLst>
                <a:ext uri="{FF2B5EF4-FFF2-40B4-BE49-F238E27FC236}">
                  <a16:creationId xmlns:a16="http://schemas.microsoft.com/office/drawing/2014/main" id="{20CAA7F5-4AE2-474C-B903-098CF4B9B7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2" y="366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116" name="Text Box 332">
              <a:extLst>
                <a:ext uri="{FF2B5EF4-FFF2-40B4-BE49-F238E27FC236}">
                  <a16:creationId xmlns:a16="http://schemas.microsoft.com/office/drawing/2014/main" id="{24ED77A5-C724-487F-A7A9-D12713BB00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3667"/>
              <a:ext cx="185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A</a:t>
              </a:r>
            </a:p>
          </p:txBody>
        </p:sp>
        <p:sp>
          <p:nvSpPr>
            <p:cNvPr id="247117" name="Text Box 333">
              <a:extLst>
                <a:ext uri="{FF2B5EF4-FFF2-40B4-BE49-F238E27FC236}">
                  <a16:creationId xmlns:a16="http://schemas.microsoft.com/office/drawing/2014/main" id="{AE3883FC-020F-43BF-879C-060A881604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3648"/>
              <a:ext cx="19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47118" name="Text Box 334">
              <a:extLst>
                <a:ext uri="{FF2B5EF4-FFF2-40B4-BE49-F238E27FC236}">
                  <a16:creationId xmlns:a16="http://schemas.microsoft.com/office/drawing/2014/main" id="{51C094BB-901D-4CE7-9830-E5117CFA81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364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119" name="Text Box 335">
              <a:extLst>
                <a:ext uri="{FF2B5EF4-FFF2-40B4-BE49-F238E27FC236}">
                  <a16:creationId xmlns:a16="http://schemas.microsoft.com/office/drawing/2014/main" id="{299AC354-B6B5-4B31-99A8-E7B675122E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364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120" name="Text Box 336">
              <a:extLst>
                <a:ext uri="{FF2B5EF4-FFF2-40B4-BE49-F238E27FC236}">
                  <a16:creationId xmlns:a16="http://schemas.microsoft.com/office/drawing/2014/main" id="{631E57E7-6854-4EDE-989D-418C103254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121" name="Text Box 337">
              <a:extLst>
                <a:ext uri="{FF2B5EF4-FFF2-40B4-BE49-F238E27FC236}">
                  <a16:creationId xmlns:a16="http://schemas.microsoft.com/office/drawing/2014/main" id="{9D1D03B2-E7E0-4AB3-8C34-FC51BBE02A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364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122" name="Text Box 338">
              <a:extLst>
                <a:ext uri="{FF2B5EF4-FFF2-40B4-BE49-F238E27FC236}">
                  <a16:creationId xmlns:a16="http://schemas.microsoft.com/office/drawing/2014/main" id="{0E1F1F15-F440-4180-9A3B-878F805E05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36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47123" name="Text Box 339">
              <a:extLst>
                <a:ext uri="{FF2B5EF4-FFF2-40B4-BE49-F238E27FC236}">
                  <a16:creationId xmlns:a16="http://schemas.microsoft.com/office/drawing/2014/main" id="{D1659C81-7776-4E3B-9094-C28F446747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4" y="36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124" name="Text Box 340">
              <a:extLst>
                <a:ext uri="{FF2B5EF4-FFF2-40B4-BE49-F238E27FC236}">
                  <a16:creationId xmlns:a16="http://schemas.microsoft.com/office/drawing/2014/main" id="{7A2F348E-B9A9-4FC8-AE22-CA9890483B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364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125" name="Text Box 341">
              <a:extLst>
                <a:ext uri="{FF2B5EF4-FFF2-40B4-BE49-F238E27FC236}">
                  <a16:creationId xmlns:a16="http://schemas.microsoft.com/office/drawing/2014/main" id="{8F5A2BCC-B05B-41ED-85A6-7C127595D6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126" name="Text Box 342">
              <a:extLst>
                <a:ext uri="{FF2B5EF4-FFF2-40B4-BE49-F238E27FC236}">
                  <a16:creationId xmlns:a16="http://schemas.microsoft.com/office/drawing/2014/main" id="{645853C8-750E-41B5-B645-71C2C2183D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364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127" name="Text Box 343">
              <a:extLst>
                <a:ext uri="{FF2B5EF4-FFF2-40B4-BE49-F238E27FC236}">
                  <a16:creationId xmlns:a16="http://schemas.microsoft.com/office/drawing/2014/main" id="{655EAF22-BD99-4594-A997-F584D37DD8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128" name="Text Box 344">
              <a:extLst>
                <a:ext uri="{FF2B5EF4-FFF2-40B4-BE49-F238E27FC236}">
                  <a16:creationId xmlns:a16="http://schemas.microsoft.com/office/drawing/2014/main" id="{8D48EA2D-B026-493D-B240-805434EC84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364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129" name="Text Box 345">
              <a:extLst>
                <a:ext uri="{FF2B5EF4-FFF2-40B4-BE49-F238E27FC236}">
                  <a16:creationId xmlns:a16="http://schemas.microsoft.com/office/drawing/2014/main" id="{0E344D07-CCC3-404C-A819-E9271D2A6B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130" name="Text Box 346">
              <a:extLst>
                <a:ext uri="{FF2B5EF4-FFF2-40B4-BE49-F238E27FC236}">
                  <a16:creationId xmlns:a16="http://schemas.microsoft.com/office/drawing/2014/main" id="{793FE4FB-181C-483F-A7FE-344F3A39C6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131" name="Text Box 347">
              <a:extLst>
                <a:ext uri="{FF2B5EF4-FFF2-40B4-BE49-F238E27FC236}">
                  <a16:creationId xmlns:a16="http://schemas.microsoft.com/office/drawing/2014/main" id="{B42873E1-7B97-4489-ADBF-A06ADECD92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364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132" name="Text Box 348">
              <a:extLst>
                <a:ext uri="{FF2B5EF4-FFF2-40B4-BE49-F238E27FC236}">
                  <a16:creationId xmlns:a16="http://schemas.microsoft.com/office/drawing/2014/main" id="{98E79022-454B-4785-8A27-CCA0F04ED4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36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47133" name="Text Box 349">
              <a:extLst>
                <a:ext uri="{FF2B5EF4-FFF2-40B4-BE49-F238E27FC236}">
                  <a16:creationId xmlns:a16="http://schemas.microsoft.com/office/drawing/2014/main" id="{43E37F49-0893-495F-BF5F-A4F2F39407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364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47134" name="Text Box 350">
              <a:extLst>
                <a:ext uri="{FF2B5EF4-FFF2-40B4-BE49-F238E27FC236}">
                  <a16:creationId xmlns:a16="http://schemas.microsoft.com/office/drawing/2014/main" id="{CAE0BAFC-B12D-4499-B413-452B3AD1F1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364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</p:grpSp>
      <p:grpSp>
        <p:nvGrpSpPr>
          <p:cNvPr id="351" name="Group 350">
            <a:extLst>
              <a:ext uri="{FF2B5EF4-FFF2-40B4-BE49-F238E27FC236}">
                <a16:creationId xmlns:a16="http://schemas.microsoft.com/office/drawing/2014/main" id="{02E054BB-2D01-47F0-B9F3-3A7D22E2256B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352" name="Rectangle 351">
              <a:extLst>
                <a:ext uri="{FF2B5EF4-FFF2-40B4-BE49-F238E27FC236}">
                  <a16:creationId xmlns:a16="http://schemas.microsoft.com/office/drawing/2014/main" id="{D6F70D8A-E6CB-4719-9AA9-FB96A199B344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353" name="Oval 352">
              <a:extLst>
                <a:ext uri="{FF2B5EF4-FFF2-40B4-BE49-F238E27FC236}">
                  <a16:creationId xmlns:a16="http://schemas.microsoft.com/office/drawing/2014/main" id="{AC04B501-86D8-4A30-9D39-632974D16A88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354" name="Group 7">
              <a:extLst>
                <a:ext uri="{FF2B5EF4-FFF2-40B4-BE49-F238E27FC236}">
                  <a16:creationId xmlns:a16="http://schemas.microsoft.com/office/drawing/2014/main" id="{EFB26691-C38B-4254-8578-FCCCA074798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626" name="Line 8">
                <a:extLst>
                  <a:ext uri="{FF2B5EF4-FFF2-40B4-BE49-F238E27FC236}">
                    <a16:creationId xmlns:a16="http://schemas.microsoft.com/office/drawing/2014/main" id="{87D49BF0-90C5-48B1-92DA-70A13BABB3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7" name="Line 9">
                <a:extLst>
                  <a:ext uri="{FF2B5EF4-FFF2-40B4-BE49-F238E27FC236}">
                    <a16:creationId xmlns:a16="http://schemas.microsoft.com/office/drawing/2014/main" id="{5CCD9B07-AADA-49D4-9D2C-4C34647676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8" name="Line 10">
                <a:extLst>
                  <a:ext uri="{FF2B5EF4-FFF2-40B4-BE49-F238E27FC236}">
                    <a16:creationId xmlns:a16="http://schemas.microsoft.com/office/drawing/2014/main" id="{1DC595DA-B229-4F75-AA1C-4CFEDA46BE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9" name="Line 11">
                <a:extLst>
                  <a:ext uri="{FF2B5EF4-FFF2-40B4-BE49-F238E27FC236}">
                    <a16:creationId xmlns:a16="http://schemas.microsoft.com/office/drawing/2014/main" id="{BCF7E127-A8C3-4CF2-9533-5DE1C0D99D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0" name="Rectangle 12">
                <a:extLst>
                  <a:ext uri="{FF2B5EF4-FFF2-40B4-BE49-F238E27FC236}">
                    <a16:creationId xmlns:a16="http://schemas.microsoft.com/office/drawing/2014/main" id="{03E28BE6-D483-4F75-8B6A-4EBD2F6E6B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" name="Rectangle 13">
                <a:extLst>
                  <a:ext uri="{FF2B5EF4-FFF2-40B4-BE49-F238E27FC236}">
                    <a16:creationId xmlns:a16="http://schemas.microsoft.com/office/drawing/2014/main" id="{18C23029-6990-48A9-B7DC-516513D787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" name="Rectangle 14">
                <a:extLst>
                  <a:ext uri="{FF2B5EF4-FFF2-40B4-BE49-F238E27FC236}">
                    <a16:creationId xmlns:a16="http://schemas.microsoft.com/office/drawing/2014/main" id="{44B88933-9B68-42C1-B469-06930676D0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3" name="Rectangle 15">
                <a:extLst>
                  <a:ext uri="{FF2B5EF4-FFF2-40B4-BE49-F238E27FC236}">
                    <a16:creationId xmlns:a16="http://schemas.microsoft.com/office/drawing/2014/main" id="{8B14BF10-C48E-4300-B662-D62754E9B4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4" name="Rectangle 16">
                <a:extLst>
                  <a:ext uri="{FF2B5EF4-FFF2-40B4-BE49-F238E27FC236}">
                    <a16:creationId xmlns:a16="http://schemas.microsoft.com/office/drawing/2014/main" id="{DC392FD7-AD13-4A64-9C70-09D63DCBFA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5" name="Rectangle 17">
                <a:extLst>
                  <a:ext uri="{FF2B5EF4-FFF2-40B4-BE49-F238E27FC236}">
                    <a16:creationId xmlns:a16="http://schemas.microsoft.com/office/drawing/2014/main" id="{C0A1F4F3-608E-43C9-8714-14A0BDB0E3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" name="Rectangle 18">
                <a:extLst>
                  <a:ext uri="{FF2B5EF4-FFF2-40B4-BE49-F238E27FC236}">
                    <a16:creationId xmlns:a16="http://schemas.microsoft.com/office/drawing/2014/main" id="{C53E6A5C-7F00-46FF-8D2A-6828AFF495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7" name="Rectangle 19">
                <a:extLst>
                  <a:ext uri="{FF2B5EF4-FFF2-40B4-BE49-F238E27FC236}">
                    <a16:creationId xmlns:a16="http://schemas.microsoft.com/office/drawing/2014/main" id="{9CFCD9C1-EB55-4A36-9355-0AEBB37AC7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38" name="AutoShape 20">
                <a:extLst>
                  <a:ext uri="{FF2B5EF4-FFF2-40B4-BE49-F238E27FC236}">
                    <a16:creationId xmlns:a16="http://schemas.microsoft.com/office/drawing/2014/main" id="{D8682289-AF62-445C-832D-708C77138413}"/>
                  </a:ext>
                </a:extLst>
              </p:cNvPr>
              <p:cNvCxnSpPr>
                <a:cxnSpLocks noChangeAspect="1" noChangeShapeType="1"/>
                <a:stCxn id="637" idx="3"/>
                <a:endCxn id="637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39" name="AutoShape 21">
                <a:extLst>
                  <a:ext uri="{FF2B5EF4-FFF2-40B4-BE49-F238E27FC236}">
                    <a16:creationId xmlns:a16="http://schemas.microsoft.com/office/drawing/2014/main" id="{1AB34A24-F882-4250-A8DE-2314631FA821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0" name="AutoShape 22">
                <a:extLst>
                  <a:ext uri="{FF2B5EF4-FFF2-40B4-BE49-F238E27FC236}">
                    <a16:creationId xmlns:a16="http://schemas.microsoft.com/office/drawing/2014/main" id="{AC5FB95C-EDD2-4116-9B11-3715C69AD42A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1" name="AutoShape 23">
                <a:extLst>
                  <a:ext uri="{FF2B5EF4-FFF2-40B4-BE49-F238E27FC236}">
                    <a16:creationId xmlns:a16="http://schemas.microsoft.com/office/drawing/2014/main" id="{6DD78272-78E7-4D4C-B81E-6FD0B542DAD3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2" name="AutoShape 24">
                <a:extLst>
                  <a:ext uri="{FF2B5EF4-FFF2-40B4-BE49-F238E27FC236}">
                    <a16:creationId xmlns:a16="http://schemas.microsoft.com/office/drawing/2014/main" id="{21300EB9-9B28-4F89-B33E-501F7FBFBD9A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3" name="AutoShape 25">
                <a:extLst>
                  <a:ext uri="{FF2B5EF4-FFF2-40B4-BE49-F238E27FC236}">
                    <a16:creationId xmlns:a16="http://schemas.microsoft.com/office/drawing/2014/main" id="{A59A1945-B709-4DCC-B289-0E3437F42269}"/>
                  </a:ext>
                </a:extLst>
              </p:cNvPr>
              <p:cNvCxnSpPr>
                <a:cxnSpLocks noChangeAspect="1" noChangeShapeType="1"/>
                <a:stCxn id="631" idx="3"/>
                <a:endCxn id="631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4" name="AutoShape 26">
                <a:extLst>
                  <a:ext uri="{FF2B5EF4-FFF2-40B4-BE49-F238E27FC236}">
                    <a16:creationId xmlns:a16="http://schemas.microsoft.com/office/drawing/2014/main" id="{7E6B2EBF-7447-48D0-85F5-1B586E7DAD1D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5" name="AutoShape 27">
                <a:extLst>
                  <a:ext uri="{FF2B5EF4-FFF2-40B4-BE49-F238E27FC236}">
                    <a16:creationId xmlns:a16="http://schemas.microsoft.com/office/drawing/2014/main" id="{EA675AF1-E98E-4CD1-A15F-F39A64E510FD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6" name="AutoShape 28">
                <a:extLst>
                  <a:ext uri="{FF2B5EF4-FFF2-40B4-BE49-F238E27FC236}">
                    <a16:creationId xmlns:a16="http://schemas.microsoft.com/office/drawing/2014/main" id="{77FF742E-5F41-4025-BB4E-28977F3C3D6B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7" name="AutoShape 29">
                <a:extLst>
                  <a:ext uri="{FF2B5EF4-FFF2-40B4-BE49-F238E27FC236}">
                    <a16:creationId xmlns:a16="http://schemas.microsoft.com/office/drawing/2014/main" id="{A464C52F-4A12-4F2A-8CCE-309FE619368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8" name="AutoShape 30">
                <a:extLst>
                  <a:ext uri="{FF2B5EF4-FFF2-40B4-BE49-F238E27FC236}">
                    <a16:creationId xmlns:a16="http://schemas.microsoft.com/office/drawing/2014/main" id="{1DF37142-2C05-496F-B936-6B1AD8EFC32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9" name="AutoShape 31">
                <a:extLst>
                  <a:ext uri="{FF2B5EF4-FFF2-40B4-BE49-F238E27FC236}">
                    <a16:creationId xmlns:a16="http://schemas.microsoft.com/office/drawing/2014/main" id="{814FD8DA-8533-4352-B600-A26AA0A56C8F}"/>
                  </a:ext>
                </a:extLst>
              </p:cNvPr>
              <p:cNvCxnSpPr>
                <a:cxnSpLocks noChangeAspect="1" noChangeShapeType="1"/>
                <a:stCxn id="631" idx="1"/>
                <a:endCxn id="631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50" name="Line 32">
                <a:extLst>
                  <a:ext uri="{FF2B5EF4-FFF2-40B4-BE49-F238E27FC236}">
                    <a16:creationId xmlns:a16="http://schemas.microsoft.com/office/drawing/2014/main" id="{B66F1C71-04E4-4C59-A426-B676C1D926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1" name="Line 33">
                <a:extLst>
                  <a:ext uri="{FF2B5EF4-FFF2-40B4-BE49-F238E27FC236}">
                    <a16:creationId xmlns:a16="http://schemas.microsoft.com/office/drawing/2014/main" id="{4638109D-5FB3-4F21-8412-AE7FC8098A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2" name="Line 34">
                <a:extLst>
                  <a:ext uri="{FF2B5EF4-FFF2-40B4-BE49-F238E27FC236}">
                    <a16:creationId xmlns:a16="http://schemas.microsoft.com/office/drawing/2014/main" id="{57937291-19D5-488C-A00E-66F64F4BAD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3" name="Line 35">
                <a:extLst>
                  <a:ext uri="{FF2B5EF4-FFF2-40B4-BE49-F238E27FC236}">
                    <a16:creationId xmlns:a16="http://schemas.microsoft.com/office/drawing/2014/main" id="{704707FD-E31C-4C4E-8B1D-03944AF0C4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4" name="Line 36">
                <a:extLst>
                  <a:ext uri="{FF2B5EF4-FFF2-40B4-BE49-F238E27FC236}">
                    <a16:creationId xmlns:a16="http://schemas.microsoft.com/office/drawing/2014/main" id="{F0942C76-EAB9-4491-9734-97A7C80A5A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5" name="Line 37">
                <a:extLst>
                  <a:ext uri="{FF2B5EF4-FFF2-40B4-BE49-F238E27FC236}">
                    <a16:creationId xmlns:a16="http://schemas.microsoft.com/office/drawing/2014/main" id="{3B845AE1-2100-4C89-B703-5FA9932A1E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6" name="Line 38">
                <a:extLst>
                  <a:ext uri="{FF2B5EF4-FFF2-40B4-BE49-F238E27FC236}">
                    <a16:creationId xmlns:a16="http://schemas.microsoft.com/office/drawing/2014/main" id="{4B103200-3683-4873-A0BC-7C9808380B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7" name="Line 39">
                <a:extLst>
                  <a:ext uri="{FF2B5EF4-FFF2-40B4-BE49-F238E27FC236}">
                    <a16:creationId xmlns:a16="http://schemas.microsoft.com/office/drawing/2014/main" id="{29F1CAD3-7836-4511-9F81-1AC02A9DB3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8" name="Line 40">
                <a:extLst>
                  <a:ext uri="{FF2B5EF4-FFF2-40B4-BE49-F238E27FC236}">
                    <a16:creationId xmlns:a16="http://schemas.microsoft.com/office/drawing/2014/main" id="{ACF2B37B-8D26-40E1-9ABE-3D829C54A4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9" name="Line 41">
                <a:extLst>
                  <a:ext uri="{FF2B5EF4-FFF2-40B4-BE49-F238E27FC236}">
                    <a16:creationId xmlns:a16="http://schemas.microsoft.com/office/drawing/2014/main" id="{17AB6102-FDAC-4CA0-8ED8-160E7EA58B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0" name="Line 42">
                <a:extLst>
                  <a:ext uri="{FF2B5EF4-FFF2-40B4-BE49-F238E27FC236}">
                    <a16:creationId xmlns:a16="http://schemas.microsoft.com/office/drawing/2014/main" id="{F8D613E9-9607-4778-ACA9-D39150D421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1" name="Line 43">
                <a:extLst>
                  <a:ext uri="{FF2B5EF4-FFF2-40B4-BE49-F238E27FC236}">
                    <a16:creationId xmlns:a16="http://schemas.microsoft.com/office/drawing/2014/main" id="{F382EA9A-8059-4F2D-9D0F-3A07D153EB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2" name="Oval 44">
                <a:extLst>
                  <a:ext uri="{FF2B5EF4-FFF2-40B4-BE49-F238E27FC236}">
                    <a16:creationId xmlns:a16="http://schemas.microsoft.com/office/drawing/2014/main" id="{827F0D79-2C6F-4261-AAFB-5082D33210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3" name="Oval 45">
                <a:extLst>
                  <a:ext uri="{FF2B5EF4-FFF2-40B4-BE49-F238E27FC236}">
                    <a16:creationId xmlns:a16="http://schemas.microsoft.com/office/drawing/2014/main" id="{F53AB6A5-D8F6-426D-9E82-BAF3BD6F17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355" name="Group 397">
              <a:extLst>
                <a:ext uri="{FF2B5EF4-FFF2-40B4-BE49-F238E27FC236}">
                  <a16:creationId xmlns:a16="http://schemas.microsoft.com/office/drawing/2014/main" id="{4F052A1B-074C-4447-BF9F-48188D00D3F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356" name="Line 141">
                <a:extLst>
                  <a:ext uri="{FF2B5EF4-FFF2-40B4-BE49-F238E27FC236}">
                    <a16:creationId xmlns:a16="http://schemas.microsoft.com/office/drawing/2014/main" id="{5BECBFFD-908C-4A99-ADD7-CD72A5B1CF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57" name="Line 142">
                <a:extLst>
                  <a:ext uri="{FF2B5EF4-FFF2-40B4-BE49-F238E27FC236}">
                    <a16:creationId xmlns:a16="http://schemas.microsoft.com/office/drawing/2014/main" id="{6994927C-2B03-4644-A878-D539BB12F3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58" name="Rectangle 126">
                <a:extLst>
                  <a:ext uri="{FF2B5EF4-FFF2-40B4-BE49-F238E27FC236}">
                    <a16:creationId xmlns:a16="http://schemas.microsoft.com/office/drawing/2014/main" id="{7FAFADDA-5A7A-4023-8034-B9AF94D025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9" name="Rectangle 127">
                <a:extLst>
                  <a:ext uri="{FF2B5EF4-FFF2-40B4-BE49-F238E27FC236}">
                    <a16:creationId xmlns:a16="http://schemas.microsoft.com/office/drawing/2014/main" id="{51A8BB00-191A-42E4-B608-4EC7F9AEA8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0" name="Rectangle 128">
                <a:extLst>
                  <a:ext uri="{FF2B5EF4-FFF2-40B4-BE49-F238E27FC236}">
                    <a16:creationId xmlns:a16="http://schemas.microsoft.com/office/drawing/2014/main" id="{2B05C7D6-41BA-4B82-AF13-CAA326448D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" name="Line 129">
                <a:extLst>
                  <a:ext uri="{FF2B5EF4-FFF2-40B4-BE49-F238E27FC236}">
                    <a16:creationId xmlns:a16="http://schemas.microsoft.com/office/drawing/2014/main" id="{4653F0AA-5919-4D93-BE2B-5537D93ADA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2" name="Line 130">
                <a:extLst>
                  <a:ext uri="{FF2B5EF4-FFF2-40B4-BE49-F238E27FC236}">
                    <a16:creationId xmlns:a16="http://schemas.microsoft.com/office/drawing/2014/main" id="{3DFD8CB3-7A71-46CE-B029-F9B5DB0E6F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3" name="Line 131">
                <a:extLst>
                  <a:ext uri="{FF2B5EF4-FFF2-40B4-BE49-F238E27FC236}">
                    <a16:creationId xmlns:a16="http://schemas.microsoft.com/office/drawing/2014/main" id="{4ACE0504-E937-4E46-B2A4-025870B799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4" name="Line 132">
                <a:extLst>
                  <a:ext uri="{FF2B5EF4-FFF2-40B4-BE49-F238E27FC236}">
                    <a16:creationId xmlns:a16="http://schemas.microsoft.com/office/drawing/2014/main" id="{2C145A8F-ABE7-4A2B-AEAB-86AA5B97B2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5" name="Line 133">
                <a:extLst>
                  <a:ext uri="{FF2B5EF4-FFF2-40B4-BE49-F238E27FC236}">
                    <a16:creationId xmlns:a16="http://schemas.microsoft.com/office/drawing/2014/main" id="{3D7CC94E-6B13-480E-A930-9635BA9B15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6" name="Line 134">
                <a:extLst>
                  <a:ext uri="{FF2B5EF4-FFF2-40B4-BE49-F238E27FC236}">
                    <a16:creationId xmlns:a16="http://schemas.microsoft.com/office/drawing/2014/main" id="{4773D6A8-B93C-4ED3-870A-1CD4E56153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7" name="Line 135">
                <a:extLst>
                  <a:ext uri="{FF2B5EF4-FFF2-40B4-BE49-F238E27FC236}">
                    <a16:creationId xmlns:a16="http://schemas.microsoft.com/office/drawing/2014/main" id="{8CCE50E1-C839-42AB-88CD-EE3C0D9603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8" name="Line 136">
                <a:extLst>
                  <a:ext uri="{FF2B5EF4-FFF2-40B4-BE49-F238E27FC236}">
                    <a16:creationId xmlns:a16="http://schemas.microsoft.com/office/drawing/2014/main" id="{AC607E62-29CF-421D-B9BE-295FF82259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9" name="Line 137">
                <a:extLst>
                  <a:ext uri="{FF2B5EF4-FFF2-40B4-BE49-F238E27FC236}">
                    <a16:creationId xmlns:a16="http://schemas.microsoft.com/office/drawing/2014/main" id="{79B3CF96-33F8-4289-BC2A-EDCFA01A2C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0" name="Line 138">
                <a:extLst>
                  <a:ext uri="{FF2B5EF4-FFF2-40B4-BE49-F238E27FC236}">
                    <a16:creationId xmlns:a16="http://schemas.microsoft.com/office/drawing/2014/main" id="{C60832E5-5010-4437-8D04-427437AF55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1" name="Line 139">
                <a:extLst>
                  <a:ext uri="{FF2B5EF4-FFF2-40B4-BE49-F238E27FC236}">
                    <a16:creationId xmlns:a16="http://schemas.microsoft.com/office/drawing/2014/main" id="{6E1D62AC-B746-42A1-A761-55B0357FAB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2" name="Line 140">
                <a:extLst>
                  <a:ext uri="{FF2B5EF4-FFF2-40B4-BE49-F238E27FC236}">
                    <a16:creationId xmlns:a16="http://schemas.microsoft.com/office/drawing/2014/main" id="{FAB384EB-27F1-4FBF-933C-D71CD9A8DA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373" name="AutoShape 143">
                <a:extLst>
                  <a:ext uri="{FF2B5EF4-FFF2-40B4-BE49-F238E27FC236}">
                    <a16:creationId xmlns:a16="http://schemas.microsoft.com/office/drawing/2014/main" id="{CBA48FCC-87DB-46F3-A330-60EFB8F5E63A}"/>
                  </a:ext>
                </a:extLst>
              </p:cNvPr>
              <p:cNvCxnSpPr>
                <a:cxnSpLocks noChangeAspect="1" noChangeShapeType="1"/>
                <a:stCxn id="380" idx="0"/>
                <a:endCxn id="377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74" name="Rectangle 144">
                <a:extLst>
                  <a:ext uri="{FF2B5EF4-FFF2-40B4-BE49-F238E27FC236}">
                    <a16:creationId xmlns:a16="http://schemas.microsoft.com/office/drawing/2014/main" id="{2B4FD5A0-C7EE-4581-B207-606141E68C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5" name="Rectangle 145">
                <a:extLst>
                  <a:ext uri="{FF2B5EF4-FFF2-40B4-BE49-F238E27FC236}">
                    <a16:creationId xmlns:a16="http://schemas.microsoft.com/office/drawing/2014/main" id="{23B10EEC-E1FC-4D85-9C07-E03942130E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6" name="Rectangle 146">
                <a:extLst>
                  <a:ext uri="{FF2B5EF4-FFF2-40B4-BE49-F238E27FC236}">
                    <a16:creationId xmlns:a16="http://schemas.microsoft.com/office/drawing/2014/main" id="{BE4D4037-3A57-4E79-8810-BCCA78B6E3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7" name="Rectangle 147">
                <a:extLst>
                  <a:ext uri="{FF2B5EF4-FFF2-40B4-BE49-F238E27FC236}">
                    <a16:creationId xmlns:a16="http://schemas.microsoft.com/office/drawing/2014/main" id="{FED49B39-B59C-4D2D-9D3E-A0A0E5D78B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" name="Rectangle 148">
                <a:extLst>
                  <a:ext uri="{FF2B5EF4-FFF2-40B4-BE49-F238E27FC236}">
                    <a16:creationId xmlns:a16="http://schemas.microsoft.com/office/drawing/2014/main" id="{AEE7B690-0FC5-42C4-88C6-146BCADCA5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9" name="Rectangle 149">
                <a:extLst>
                  <a:ext uri="{FF2B5EF4-FFF2-40B4-BE49-F238E27FC236}">
                    <a16:creationId xmlns:a16="http://schemas.microsoft.com/office/drawing/2014/main" id="{18527443-FB6E-4ED1-9FCD-DB3ED045B9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0" name="Rectangle 150">
                <a:extLst>
                  <a:ext uri="{FF2B5EF4-FFF2-40B4-BE49-F238E27FC236}">
                    <a16:creationId xmlns:a16="http://schemas.microsoft.com/office/drawing/2014/main" id="{D8245FB8-1317-4478-A7CC-55FAEE383D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" name="Rectangle 151">
                <a:extLst>
                  <a:ext uri="{FF2B5EF4-FFF2-40B4-BE49-F238E27FC236}">
                    <a16:creationId xmlns:a16="http://schemas.microsoft.com/office/drawing/2014/main" id="{15DFD426-1D01-4BB5-B13B-0313ACB539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82" name="AutoShape 152">
                <a:extLst>
                  <a:ext uri="{FF2B5EF4-FFF2-40B4-BE49-F238E27FC236}">
                    <a16:creationId xmlns:a16="http://schemas.microsoft.com/office/drawing/2014/main" id="{3011D74D-3409-4078-86D4-A050F39F2B7D}"/>
                  </a:ext>
                </a:extLst>
              </p:cNvPr>
              <p:cNvCxnSpPr>
                <a:cxnSpLocks noChangeAspect="1" noChangeShapeType="1"/>
                <a:stCxn id="381" idx="3"/>
                <a:endCxn id="381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3" name="AutoShape 153">
                <a:extLst>
                  <a:ext uri="{FF2B5EF4-FFF2-40B4-BE49-F238E27FC236}">
                    <a16:creationId xmlns:a16="http://schemas.microsoft.com/office/drawing/2014/main" id="{366B07E1-619C-49B4-98AD-27E7F44F4D2C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4" name="AutoShape 154">
                <a:extLst>
                  <a:ext uri="{FF2B5EF4-FFF2-40B4-BE49-F238E27FC236}">
                    <a16:creationId xmlns:a16="http://schemas.microsoft.com/office/drawing/2014/main" id="{939956C2-63CB-432A-B37F-932C922DBA81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5" name="AutoShape 155">
                <a:extLst>
                  <a:ext uri="{FF2B5EF4-FFF2-40B4-BE49-F238E27FC236}">
                    <a16:creationId xmlns:a16="http://schemas.microsoft.com/office/drawing/2014/main" id="{872B5391-1EB4-46D0-9DBF-7C3D7C260E7F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6" name="AutoShape 156">
                <a:extLst>
                  <a:ext uri="{FF2B5EF4-FFF2-40B4-BE49-F238E27FC236}">
                    <a16:creationId xmlns:a16="http://schemas.microsoft.com/office/drawing/2014/main" id="{7D8305FA-F003-4B91-8C17-F899206BD9BB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7" name="AutoShape 157">
                <a:extLst>
                  <a:ext uri="{FF2B5EF4-FFF2-40B4-BE49-F238E27FC236}">
                    <a16:creationId xmlns:a16="http://schemas.microsoft.com/office/drawing/2014/main" id="{3C9723B9-9F4B-4A17-B213-2CB382937CF3}"/>
                  </a:ext>
                </a:extLst>
              </p:cNvPr>
              <p:cNvCxnSpPr>
                <a:cxnSpLocks noChangeAspect="1" noChangeShapeType="1"/>
                <a:stCxn id="375" idx="3"/>
                <a:endCxn id="375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8" name="AutoShape 158">
                <a:extLst>
                  <a:ext uri="{FF2B5EF4-FFF2-40B4-BE49-F238E27FC236}">
                    <a16:creationId xmlns:a16="http://schemas.microsoft.com/office/drawing/2014/main" id="{5CFDAB7F-0E33-4310-AF19-7D29E3DE994E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9" name="AutoShape 159">
                <a:extLst>
                  <a:ext uri="{FF2B5EF4-FFF2-40B4-BE49-F238E27FC236}">
                    <a16:creationId xmlns:a16="http://schemas.microsoft.com/office/drawing/2014/main" id="{154742CC-57FE-4C86-9EC5-F34C690FA6E4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0" name="AutoShape 160">
                <a:extLst>
                  <a:ext uri="{FF2B5EF4-FFF2-40B4-BE49-F238E27FC236}">
                    <a16:creationId xmlns:a16="http://schemas.microsoft.com/office/drawing/2014/main" id="{C179CDE4-CFB8-4F07-AE44-A2FAF0CBEEB4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1" name="AutoShape 161">
                <a:extLst>
                  <a:ext uri="{FF2B5EF4-FFF2-40B4-BE49-F238E27FC236}">
                    <a16:creationId xmlns:a16="http://schemas.microsoft.com/office/drawing/2014/main" id="{714167B0-FC95-4614-9EBA-151DC02F6FA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2" name="AutoShape 162">
                <a:extLst>
                  <a:ext uri="{FF2B5EF4-FFF2-40B4-BE49-F238E27FC236}">
                    <a16:creationId xmlns:a16="http://schemas.microsoft.com/office/drawing/2014/main" id="{17F8854F-57E4-4849-97B8-69FAFEBBE58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3" name="AutoShape 163">
                <a:extLst>
                  <a:ext uri="{FF2B5EF4-FFF2-40B4-BE49-F238E27FC236}">
                    <a16:creationId xmlns:a16="http://schemas.microsoft.com/office/drawing/2014/main" id="{8EE33AA8-7B06-4001-9682-5C121B0CE1F8}"/>
                  </a:ext>
                </a:extLst>
              </p:cNvPr>
              <p:cNvCxnSpPr>
                <a:cxnSpLocks noChangeAspect="1" noChangeShapeType="1"/>
                <a:stCxn id="375" idx="1"/>
                <a:endCxn id="375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94" name="Line 164">
                <a:extLst>
                  <a:ext uri="{FF2B5EF4-FFF2-40B4-BE49-F238E27FC236}">
                    <a16:creationId xmlns:a16="http://schemas.microsoft.com/office/drawing/2014/main" id="{913A200C-E102-4824-8585-502FF2348D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5" name="Line 165">
                <a:extLst>
                  <a:ext uri="{FF2B5EF4-FFF2-40B4-BE49-F238E27FC236}">
                    <a16:creationId xmlns:a16="http://schemas.microsoft.com/office/drawing/2014/main" id="{FFED3CFB-F967-4553-A87D-351A6C6E5D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6" name="Line 166">
                <a:extLst>
                  <a:ext uri="{FF2B5EF4-FFF2-40B4-BE49-F238E27FC236}">
                    <a16:creationId xmlns:a16="http://schemas.microsoft.com/office/drawing/2014/main" id="{EB7BF3C6-8A74-41B2-83DC-C6F3CDC536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7" name="Line 167">
                <a:extLst>
                  <a:ext uri="{FF2B5EF4-FFF2-40B4-BE49-F238E27FC236}">
                    <a16:creationId xmlns:a16="http://schemas.microsoft.com/office/drawing/2014/main" id="{5C49D2A0-13F1-4ECC-B124-4B0E321B6F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8" name="Line 168">
                <a:extLst>
                  <a:ext uri="{FF2B5EF4-FFF2-40B4-BE49-F238E27FC236}">
                    <a16:creationId xmlns:a16="http://schemas.microsoft.com/office/drawing/2014/main" id="{FCD6168A-5A79-44D1-AF3D-AF1BF1C3A0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9" name="Line 169">
                <a:extLst>
                  <a:ext uri="{FF2B5EF4-FFF2-40B4-BE49-F238E27FC236}">
                    <a16:creationId xmlns:a16="http://schemas.microsoft.com/office/drawing/2014/main" id="{01F753A3-4974-449B-AD2F-C0D9606317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0" name="Line 170">
                <a:extLst>
                  <a:ext uri="{FF2B5EF4-FFF2-40B4-BE49-F238E27FC236}">
                    <a16:creationId xmlns:a16="http://schemas.microsoft.com/office/drawing/2014/main" id="{C67E1D21-6FFE-4C7B-A28A-80418BFBBD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1" name="Line 171">
                <a:extLst>
                  <a:ext uri="{FF2B5EF4-FFF2-40B4-BE49-F238E27FC236}">
                    <a16:creationId xmlns:a16="http://schemas.microsoft.com/office/drawing/2014/main" id="{F929A873-02AB-4422-97CD-820DD4B45C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2" name="Line 172">
                <a:extLst>
                  <a:ext uri="{FF2B5EF4-FFF2-40B4-BE49-F238E27FC236}">
                    <a16:creationId xmlns:a16="http://schemas.microsoft.com/office/drawing/2014/main" id="{A9301D82-B67B-41F8-BC80-3DFAC9ACAB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3" name="Line 173">
                <a:extLst>
                  <a:ext uri="{FF2B5EF4-FFF2-40B4-BE49-F238E27FC236}">
                    <a16:creationId xmlns:a16="http://schemas.microsoft.com/office/drawing/2014/main" id="{87609D9A-0983-4C3D-BF1D-3B4DE5AAC8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4" name="Line 174">
                <a:extLst>
                  <a:ext uri="{FF2B5EF4-FFF2-40B4-BE49-F238E27FC236}">
                    <a16:creationId xmlns:a16="http://schemas.microsoft.com/office/drawing/2014/main" id="{704D9BAF-1E39-428D-AC40-8AA96ED2DA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5" name="Line 175">
                <a:extLst>
                  <a:ext uri="{FF2B5EF4-FFF2-40B4-BE49-F238E27FC236}">
                    <a16:creationId xmlns:a16="http://schemas.microsoft.com/office/drawing/2014/main" id="{DB696227-48F5-4B41-969C-2B8CE3B63C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6" name="Line 176">
                <a:extLst>
                  <a:ext uri="{FF2B5EF4-FFF2-40B4-BE49-F238E27FC236}">
                    <a16:creationId xmlns:a16="http://schemas.microsoft.com/office/drawing/2014/main" id="{2D9024D5-0353-4070-ACB9-C465B064DF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7" name="Line 177">
                <a:extLst>
                  <a:ext uri="{FF2B5EF4-FFF2-40B4-BE49-F238E27FC236}">
                    <a16:creationId xmlns:a16="http://schemas.microsoft.com/office/drawing/2014/main" id="{3DDEE531-C56F-4DF4-A568-6E0526D168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8" name="Oval 178">
                <a:extLst>
                  <a:ext uri="{FF2B5EF4-FFF2-40B4-BE49-F238E27FC236}">
                    <a16:creationId xmlns:a16="http://schemas.microsoft.com/office/drawing/2014/main" id="{D7183335-9CB2-4013-9CEC-B02793D8B3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9" name="Oval 179">
                <a:extLst>
                  <a:ext uri="{FF2B5EF4-FFF2-40B4-BE49-F238E27FC236}">
                    <a16:creationId xmlns:a16="http://schemas.microsoft.com/office/drawing/2014/main" id="{29591598-8E10-4CB6-B7ED-E3DA1B2E70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0" name="Oval 180">
                <a:extLst>
                  <a:ext uri="{FF2B5EF4-FFF2-40B4-BE49-F238E27FC236}">
                    <a16:creationId xmlns:a16="http://schemas.microsoft.com/office/drawing/2014/main" id="{B261D551-B958-49DF-B7CC-3FEF70E76B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1" name="Oval 181">
                <a:extLst>
                  <a:ext uri="{FF2B5EF4-FFF2-40B4-BE49-F238E27FC236}">
                    <a16:creationId xmlns:a16="http://schemas.microsoft.com/office/drawing/2014/main" id="{76CE9610-31F4-429E-B8BE-A9ECFC0EC8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2" name="Oval 182">
                <a:extLst>
                  <a:ext uri="{FF2B5EF4-FFF2-40B4-BE49-F238E27FC236}">
                    <a16:creationId xmlns:a16="http://schemas.microsoft.com/office/drawing/2014/main" id="{A87375AD-C2BA-4A30-B441-5DBB127535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3" name="Oval 183">
                <a:extLst>
                  <a:ext uri="{FF2B5EF4-FFF2-40B4-BE49-F238E27FC236}">
                    <a16:creationId xmlns:a16="http://schemas.microsoft.com/office/drawing/2014/main" id="{84A496DD-78C1-40F3-8A68-481B3FC7A0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4" name="Oval 184">
                <a:extLst>
                  <a:ext uri="{FF2B5EF4-FFF2-40B4-BE49-F238E27FC236}">
                    <a16:creationId xmlns:a16="http://schemas.microsoft.com/office/drawing/2014/main" id="{6442B231-4190-4F5B-AEC4-362CB0FA32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5" name="Oval 185">
                <a:extLst>
                  <a:ext uri="{FF2B5EF4-FFF2-40B4-BE49-F238E27FC236}">
                    <a16:creationId xmlns:a16="http://schemas.microsoft.com/office/drawing/2014/main" id="{5AEFE1D6-87E5-4CF7-B2A9-E6FAFB3C6E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6" name="Oval 186">
                <a:extLst>
                  <a:ext uri="{FF2B5EF4-FFF2-40B4-BE49-F238E27FC236}">
                    <a16:creationId xmlns:a16="http://schemas.microsoft.com/office/drawing/2014/main" id="{84487497-952B-46A8-98F1-87E8465A6F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7" name="Oval 187">
                <a:extLst>
                  <a:ext uri="{FF2B5EF4-FFF2-40B4-BE49-F238E27FC236}">
                    <a16:creationId xmlns:a16="http://schemas.microsoft.com/office/drawing/2014/main" id="{B77FD09C-3374-48A5-AC35-240AE4BAC4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8" name="Line 188">
                <a:extLst>
                  <a:ext uri="{FF2B5EF4-FFF2-40B4-BE49-F238E27FC236}">
                    <a16:creationId xmlns:a16="http://schemas.microsoft.com/office/drawing/2014/main" id="{E04014D5-A14D-4813-8039-9D3A5B8345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9" name="Line 189">
                <a:extLst>
                  <a:ext uri="{FF2B5EF4-FFF2-40B4-BE49-F238E27FC236}">
                    <a16:creationId xmlns:a16="http://schemas.microsoft.com/office/drawing/2014/main" id="{A7E6C636-74BC-49A8-89FB-54DA59D2A4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0" name="Line 190">
                <a:extLst>
                  <a:ext uri="{FF2B5EF4-FFF2-40B4-BE49-F238E27FC236}">
                    <a16:creationId xmlns:a16="http://schemas.microsoft.com/office/drawing/2014/main" id="{F7DF33F2-CB0D-40C6-8693-043532C661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421" name="AutoShape 191">
                <a:extLst>
                  <a:ext uri="{FF2B5EF4-FFF2-40B4-BE49-F238E27FC236}">
                    <a16:creationId xmlns:a16="http://schemas.microsoft.com/office/drawing/2014/main" id="{472CF87C-A451-41BC-B013-8C83C83CEA01}"/>
                  </a:ext>
                </a:extLst>
              </p:cNvPr>
              <p:cNvCxnSpPr>
                <a:cxnSpLocks noChangeAspect="1" noChangeShapeType="1"/>
                <a:stCxn id="430" idx="0"/>
                <a:endCxn id="426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22" name="Rectangle 192">
                <a:extLst>
                  <a:ext uri="{FF2B5EF4-FFF2-40B4-BE49-F238E27FC236}">
                    <a16:creationId xmlns:a16="http://schemas.microsoft.com/office/drawing/2014/main" id="{D9389553-5288-47DB-AA42-8D20D9FC64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3" name="Rectangle 193">
                <a:extLst>
                  <a:ext uri="{FF2B5EF4-FFF2-40B4-BE49-F238E27FC236}">
                    <a16:creationId xmlns:a16="http://schemas.microsoft.com/office/drawing/2014/main" id="{92E633EE-6EAD-4F7E-AA05-E61862E3A3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4" name="Rectangle 194">
                <a:extLst>
                  <a:ext uri="{FF2B5EF4-FFF2-40B4-BE49-F238E27FC236}">
                    <a16:creationId xmlns:a16="http://schemas.microsoft.com/office/drawing/2014/main" id="{EA159B06-4E75-45CB-921E-6DA4DA9010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5" name="Rectangle 195">
                <a:extLst>
                  <a:ext uri="{FF2B5EF4-FFF2-40B4-BE49-F238E27FC236}">
                    <a16:creationId xmlns:a16="http://schemas.microsoft.com/office/drawing/2014/main" id="{A1BEB634-D87C-4553-937E-520E74256B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6" name="Rectangle 196">
                <a:extLst>
                  <a:ext uri="{FF2B5EF4-FFF2-40B4-BE49-F238E27FC236}">
                    <a16:creationId xmlns:a16="http://schemas.microsoft.com/office/drawing/2014/main" id="{DD4F0493-075A-4748-BFAE-E43A6CE453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7" name="Rectangle 197">
                <a:extLst>
                  <a:ext uri="{FF2B5EF4-FFF2-40B4-BE49-F238E27FC236}">
                    <a16:creationId xmlns:a16="http://schemas.microsoft.com/office/drawing/2014/main" id="{07F4B320-C929-4ABB-B32E-D10780DAD3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8" name="Rectangle 198">
                <a:extLst>
                  <a:ext uri="{FF2B5EF4-FFF2-40B4-BE49-F238E27FC236}">
                    <a16:creationId xmlns:a16="http://schemas.microsoft.com/office/drawing/2014/main" id="{BF990ED4-EB30-4205-B736-390DCD6B54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9" name="Rectangle 199">
                <a:extLst>
                  <a:ext uri="{FF2B5EF4-FFF2-40B4-BE49-F238E27FC236}">
                    <a16:creationId xmlns:a16="http://schemas.microsoft.com/office/drawing/2014/main" id="{7F2644CD-EE9B-4631-98A6-60D569B5F3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0" name="Rectangle 200">
                <a:extLst>
                  <a:ext uri="{FF2B5EF4-FFF2-40B4-BE49-F238E27FC236}">
                    <a16:creationId xmlns:a16="http://schemas.microsoft.com/office/drawing/2014/main" id="{29D85DF4-82B5-4700-91A6-1386255FD4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" name="Rectangle 201">
                <a:extLst>
                  <a:ext uri="{FF2B5EF4-FFF2-40B4-BE49-F238E27FC236}">
                    <a16:creationId xmlns:a16="http://schemas.microsoft.com/office/drawing/2014/main" id="{ADBC2F38-D33A-445A-9EEB-DDD5B09A7D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32" name="AutoShape 202">
                <a:extLst>
                  <a:ext uri="{FF2B5EF4-FFF2-40B4-BE49-F238E27FC236}">
                    <a16:creationId xmlns:a16="http://schemas.microsoft.com/office/drawing/2014/main" id="{72D2EB80-923D-4E8C-9563-D543C20D8A94}"/>
                  </a:ext>
                </a:extLst>
              </p:cNvPr>
              <p:cNvCxnSpPr>
                <a:cxnSpLocks noChangeAspect="1" noChangeShapeType="1"/>
                <a:stCxn id="431" idx="3"/>
                <a:endCxn id="431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3" name="AutoShape 203">
                <a:extLst>
                  <a:ext uri="{FF2B5EF4-FFF2-40B4-BE49-F238E27FC236}">
                    <a16:creationId xmlns:a16="http://schemas.microsoft.com/office/drawing/2014/main" id="{0380528A-1D7A-4736-A5B0-5C9CAB95306D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4" name="AutoShape 204">
                <a:extLst>
                  <a:ext uri="{FF2B5EF4-FFF2-40B4-BE49-F238E27FC236}">
                    <a16:creationId xmlns:a16="http://schemas.microsoft.com/office/drawing/2014/main" id="{16A428DA-A0D1-4DF4-A057-E30CDFA86623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5" name="AutoShape 205">
                <a:extLst>
                  <a:ext uri="{FF2B5EF4-FFF2-40B4-BE49-F238E27FC236}">
                    <a16:creationId xmlns:a16="http://schemas.microsoft.com/office/drawing/2014/main" id="{EAB4FEF3-174D-41E0-B1E2-3DA9531467D8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6" name="AutoShape 206">
                <a:extLst>
                  <a:ext uri="{FF2B5EF4-FFF2-40B4-BE49-F238E27FC236}">
                    <a16:creationId xmlns:a16="http://schemas.microsoft.com/office/drawing/2014/main" id="{A3E9FCF3-A253-4B1D-9CF5-F176DC55AF25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7" name="AutoShape 207">
                <a:extLst>
                  <a:ext uri="{FF2B5EF4-FFF2-40B4-BE49-F238E27FC236}">
                    <a16:creationId xmlns:a16="http://schemas.microsoft.com/office/drawing/2014/main" id="{66D185A9-5B7A-4217-B16D-2CB53A55C000}"/>
                  </a:ext>
                </a:extLst>
              </p:cNvPr>
              <p:cNvCxnSpPr>
                <a:cxnSpLocks noChangeAspect="1" noChangeShapeType="1"/>
                <a:stCxn id="424" idx="3"/>
                <a:endCxn id="424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8" name="AutoShape 208">
                <a:extLst>
                  <a:ext uri="{FF2B5EF4-FFF2-40B4-BE49-F238E27FC236}">
                    <a16:creationId xmlns:a16="http://schemas.microsoft.com/office/drawing/2014/main" id="{70CF1FA2-1E6E-4D4E-809F-3BDEF513D8DC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9" name="AutoShape 209">
                <a:extLst>
                  <a:ext uri="{FF2B5EF4-FFF2-40B4-BE49-F238E27FC236}">
                    <a16:creationId xmlns:a16="http://schemas.microsoft.com/office/drawing/2014/main" id="{59C1DE58-8D01-453B-9455-439FF493B68B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0" name="AutoShape 210">
                <a:extLst>
                  <a:ext uri="{FF2B5EF4-FFF2-40B4-BE49-F238E27FC236}">
                    <a16:creationId xmlns:a16="http://schemas.microsoft.com/office/drawing/2014/main" id="{840D0C9B-F630-49A5-935D-2FB40FAB6A77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1" name="AutoShape 211">
                <a:extLst>
                  <a:ext uri="{FF2B5EF4-FFF2-40B4-BE49-F238E27FC236}">
                    <a16:creationId xmlns:a16="http://schemas.microsoft.com/office/drawing/2014/main" id="{09F6C92F-E0CD-4AE8-A4B2-DADBA134759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2" name="AutoShape 212">
                <a:extLst>
                  <a:ext uri="{FF2B5EF4-FFF2-40B4-BE49-F238E27FC236}">
                    <a16:creationId xmlns:a16="http://schemas.microsoft.com/office/drawing/2014/main" id="{E74D0E6B-CE32-41F1-9F4B-6142B1CD46A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3" name="AutoShape 213">
                <a:extLst>
                  <a:ext uri="{FF2B5EF4-FFF2-40B4-BE49-F238E27FC236}">
                    <a16:creationId xmlns:a16="http://schemas.microsoft.com/office/drawing/2014/main" id="{C082D116-28A8-4E45-840B-213D8930AAC6}"/>
                  </a:ext>
                </a:extLst>
              </p:cNvPr>
              <p:cNvCxnSpPr>
                <a:cxnSpLocks noChangeAspect="1" noChangeShapeType="1"/>
                <a:stCxn id="424" idx="1"/>
                <a:endCxn id="424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44" name="Line 214">
                <a:extLst>
                  <a:ext uri="{FF2B5EF4-FFF2-40B4-BE49-F238E27FC236}">
                    <a16:creationId xmlns:a16="http://schemas.microsoft.com/office/drawing/2014/main" id="{899C3E7F-79A4-476F-9A97-7B5D440F2C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5" name="Line 215">
                <a:extLst>
                  <a:ext uri="{FF2B5EF4-FFF2-40B4-BE49-F238E27FC236}">
                    <a16:creationId xmlns:a16="http://schemas.microsoft.com/office/drawing/2014/main" id="{A3920CB2-985D-4F51-8742-E377B15FA7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6" name="Line 216">
                <a:extLst>
                  <a:ext uri="{FF2B5EF4-FFF2-40B4-BE49-F238E27FC236}">
                    <a16:creationId xmlns:a16="http://schemas.microsoft.com/office/drawing/2014/main" id="{BD6324F2-2988-471E-A684-71165708D1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7" name="Line 217">
                <a:extLst>
                  <a:ext uri="{FF2B5EF4-FFF2-40B4-BE49-F238E27FC236}">
                    <a16:creationId xmlns:a16="http://schemas.microsoft.com/office/drawing/2014/main" id="{C08E33E5-0C1C-47DA-8CB8-9517B99025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8" name="Line 218">
                <a:extLst>
                  <a:ext uri="{FF2B5EF4-FFF2-40B4-BE49-F238E27FC236}">
                    <a16:creationId xmlns:a16="http://schemas.microsoft.com/office/drawing/2014/main" id="{140DF2B3-6CC6-447F-89D6-D99D785CA4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9" name="Line 219">
                <a:extLst>
                  <a:ext uri="{FF2B5EF4-FFF2-40B4-BE49-F238E27FC236}">
                    <a16:creationId xmlns:a16="http://schemas.microsoft.com/office/drawing/2014/main" id="{0952B29E-1321-425B-8F95-58BC718323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0" name="Line 220">
                <a:extLst>
                  <a:ext uri="{FF2B5EF4-FFF2-40B4-BE49-F238E27FC236}">
                    <a16:creationId xmlns:a16="http://schemas.microsoft.com/office/drawing/2014/main" id="{9263046A-208E-4621-B551-B98EA86EA2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1" name="Line 221">
                <a:extLst>
                  <a:ext uri="{FF2B5EF4-FFF2-40B4-BE49-F238E27FC236}">
                    <a16:creationId xmlns:a16="http://schemas.microsoft.com/office/drawing/2014/main" id="{ABDEAF2E-9745-4165-A3E0-74D1ECD38F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2" name="Line 222">
                <a:extLst>
                  <a:ext uri="{FF2B5EF4-FFF2-40B4-BE49-F238E27FC236}">
                    <a16:creationId xmlns:a16="http://schemas.microsoft.com/office/drawing/2014/main" id="{564B8633-07FC-4805-A9C6-0A97BC8D73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3" name="Line 223">
                <a:extLst>
                  <a:ext uri="{FF2B5EF4-FFF2-40B4-BE49-F238E27FC236}">
                    <a16:creationId xmlns:a16="http://schemas.microsoft.com/office/drawing/2014/main" id="{47993721-3CDB-4E57-94C4-70C0666841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4" name="Line 224">
                <a:extLst>
                  <a:ext uri="{FF2B5EF4-FFF2-40B4-BE49-F238E27FC236}">
                    <a16:creationId xmlns:a16="http://schemas.microsoft.com/office/drawing/2014/main" id="{828DA608-10A7-4027-9EFB-CF5F38F512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5" name="Line 225">
                <a:extLst>
                  <a:ext uri="{FF2B5EF4-FFF2-40B4-BE49-F238E27FC236}">
                    <a16:creationId xmlns:a16="http://schemas.microsoft.com/office/drawing/2014/main" id="{1DE31DF3-FC99-4B1E-8AF9-94C5AF82B4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6" name="Line 226">
                <a:extLst>
                  <a:ext uri="{FF2B5EF4-FFF2-40B4-BE49-F238E27FC236}">
                    <a16:creationId xmlns:a16="http://schemas.microsoft.com/office/drawing/2014/main" id="{4A5A3B96-C9C1-4959-9262-C1639EBE9E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7" name="Line 227">
                <a:extLst>
                  <a:ext uri="{FF2B5EF4-FFF2-40B4-BE49-F238E27FC236}">
                    <a16:creationId xmlns:a16="http://schemas.microsoft.com/office/drawing/2014/main" id="{17F918A6-7725-448E-BDFE-D3CA074449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8" name="Oval 228">
                <a:extLst>
                  <a:ext uri="{FF2B5EF4-FFF2-40B4-BE49-F238E27FC236}">
                    <a16:creationId xmlns:a16="http://schemas.microsoft.com/office/drawing/2014/main" id="{4D23393F-929D-4105-90DC-CA1E3FF56C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9" name="Oval 229">
                <a:extLst>
                  <a:ext uri="{FF2B5EF4-FFF2-40B4-BE49-F238E27FC236}">
                    <a16:creationId xmlns:a16="http://schemas.microsoft.com/office/drawing/2014/main" id="{D1BE3169-4937-411F-9BD8-DDCB143A70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0" name="Oval 230">
                <a:extLst>
                  <a:ext uri="{FF2B5EF4-FFF2-40B4-BE49-F238E27FC236}">
                    <a16:creationId xmlns:a16="http://schemas.microsoft.com/office/drawing/2014/main" id="{578F86DE-4574-4BEE-AA1B-E9C2B2F012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1" name="Oval 231">
                <a:extLst>
                  <a:ext uri="{FF2B5EF4-FFF2-40B4-BE49-F238E27FC236}">
                    <a16:creationId xmlns:a16="http://schemas.microsoft.com/office/drawing/2014/main" id="{84AED3AE-D2AC-4444-880A-CD6704E6C6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2" name="Oval 232">
                <a:extLst>
                  <a:ext uri="{FF2B5EF4-FFF2-40B4-BE49-F238E27FC236}">
                    <a16:creationId xmlns:a16="http://schemas.microsoft.com/office/drawing/2014/main" id="{9CF99495-8C7A-4602-81FA-1642883C65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3" name="Oval 233">
                <a:extLst>
                  <a:ext uri="{FF2B5EF4-FFF2-40B4-BE49-F238E27FC236}">
                    <a16:creationId xmlns:a16="http://schemas.microsoft.com/office/drawing/2014/main" id="{E02FF06F-54E7-46E0-90F8-CF35818F73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4" name="Oval 234">
                <a:extLst>
                  <a:ext uri="{FF2B5EF4-FFF2-40B4-BE49-F238E27FC236}">
                    <a16:creationId xmlns:a16="http://schemas.microsoft.com/office/drawing/2014/main" id="{BA59DAAB-EC26-4133-AAE9-3E3B774C2A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5" name="Oval 235">
                <a:extLst>
                  <a:ext uri="{FF2B5EF4-FFF2-40B4-BE49-F238E27FC236}">
                    <a16:creationId xmlns:a16="http://schemas.microsoft.com/office/drawing/2014/main" id="{C36FEC7D-8310-45CF-A4F5-C2036A7ECA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6" name="Oval 236">
                <a:extLst>
                  <a:ext uri="{FF2B5EF4-FFF2-40B4-BE49-F238E27FC236}">
                    <a16:creationId xmlns:a16="http://schemas.microsoft.com/office/drawing/2014/main" id="{3A61A8ED-EABB-4CFF-B521-9908506ECE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7" name="Oval 237">
                <a:extLst>
                  <a:ext uri="{FF2B5EF4-FFF2-40B4-BE49-F238E27FC236}">
                    <a16:creationId xmlns:a16="http://schemas.microsoft.com/office/drawing/2014/main" id="{AC387383-EAC0-4EB6-B86D-A2F849D429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8" name="Line 238">
                <a:extLst>
                  <a:ext uri="{FF2B5EF4-FFF2-40B4-BE49-F238E27FC236}">
                    <a16:creationId xmlns:a16="http://schemas.microsoft.com/office/drawing/2014/main" id="{DF2FA740-AAD5-43F0-B60A-645CC188A9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69" name="Line 239">
                <a:extLst>
                  <a:ext uri="{FF2B5EF4-FFF2-40B4-BE49-F238E27FC236}">
                    <a16:creationId xmlns:a16="http://schemas.microsoft.com/office/drawing/2014/main" id="{361BF8BB-72FE-4576-BE5B-86EB4ED3B0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70" name="Line 240">
                <a:extLst>
                  <a:ext uri="{FF2B5EF4-FFF2-40B4-BE49-F238E27FC236}">
                    <a16:creationId xmlns:a16="http://schemas.microsoft.com/office/drawing/2014/main" id="{48C0D287-ED74-46C9-9DCD-74A979EDAA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471" name="AutoShape 241">
                <a:extLst>
                  <a:ext uri="{FF2B5EF4-FFF2-40B4-BE49-F238E27FC236}">
                    <a16:creationId xmlns:a16="http://schemas.microsoft.com/office/drawing/2014/main" id="{DBE2387F-9D60-41D5-B315-BA7FB619CEDC}"/>
                  </a:ext>
                </a:extLst>
              </p:cNvPr>
              <p:cNvCxnSpPr>
                <a:cxnSpLocks noChangeAspect="1" noChangeShapeType="1"/>
                <a:stCxn id="480" idx="0"/>
                <a:endCxn id="476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2" name="Rectangle 242">
                <a:extLst>
                  <a:ext uri="{FF2B5EF4-FFF2-40B4-BE49-F238E27FC236}">
                    <a16:creationId xmlns:a16="http://schemas.microsoft.com/office/drawing/2014/main" id="{9EB1F630-34F0-4779-8765-7DFBA23FFB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3" name="Rectangle 243">
                <a:extLst>
                  <a:ext uri="{FF2B5EF4-FFF2-40B4-BE49-F238E27FC236}">
                    <a16:creationId xmlns:a16="http://schemas.microsoft.com/office/drawing/2014/main" id="{5681BED3-619F-455A-86D5-C4B7DEB534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4" name="Rectangle 244">
                <a:extLst>
                  <a:ext uri="{FF2B5EF4-FFF2-40B4-BE49-F238E27FC236}">
                    <a16:creationId xmlns:a16="http://schemas.microsoft.com/office/drawing/2014/main" id="{08ED5F1F-DA82-43D9-91CE-A7930A5C8C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5" name="Rectangle 245">
                <a:extLst>
                  <a:ext uri="{FF2B5EF4-FFF2-40B4-BE49-F238E27FC236}">
                    <a16:creationId xmlns:a16="http://schemas.microsoft.com/office/drawing/2014/main" id="{4A10CB0D-A5C0-4A26-BC14-F8569A97A9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6" name="Rectangle 246">
                <a:extLst>
                  <a:ext uri="{FF2B5EF4-FFF2-40B4-BE49-F238E27FC236}">
                    <a16:creationId xmlns:a16="http://schemas.microsoft.com/office/drawing/2014/main" id="{29CB22B6-001B-4C1F-88A6-35F660A39A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7" name="Rectangle 247">
                <a:extLst>
                  <a:ext uri="{FF2B5EF4-FFF2-40B4-BE49-F238E27FC236}">
                    <a16:creationId xmlns:a16="http://schemas.microsoft.com/office/drawing/2014/main" id="{1F5CAD4D-4CFC-49B7-977E-9869E6D3F9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8" name="Rectangle 248">
                <a:extLst>
                  <a:ext uri="{FF2B5EF4-FFF2-40B4-BE49-F238E27FC236}">
                    <a16:creationId xmlns:a16="http://schemas.microsoft.com/office/drawing/2014/main" id="{01D95020-3C56-4D45-B4A1-4B47D0775C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9" name="Rectangle 249">
                <a:extLst>
                  <a:ext uri="{FF2B5EF4-FFF2-40B4-BE49-F238E27FC236}">
                    <a16:creationId xmlns:a16="http://schemas.microsoft.com/office/drawing/2014/main" id="{1843D474-19F7-4E76-941C-653B454648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0" name="Rectangle 250">
                <a:extLst>
                  <a:ext uri="{FF2B5EF4-FFF2-40B4-BE49-F238E27FC236}">
                    <a16:creationId xmlns:a16="http://schemas.microsoft.com/office/drawing/2014/main" id="{1D0E7FD9-B33D-4583-B166-DED5EDE129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1" name="Rectangle 251">
                <a:extLst>
                  <a:ext uri="{FF2B5EF4-FFF2-40B4-BE49-F238E27FC236}">
                    <a16:creationId xmlns:a16="http://schemas.microsoft.com/office/drawing/2014/main" id="{3D559C62-BCCF-4047-8E4A-104CD24427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82" name="AutoShape 252">
                <a:extLst>
                  <a:ext uri="{FF2B5EF4-FFF2-40B4-BE49-F238E27FC236}">
                    <a16:creationId xmlns:a16="http://schemas.microsoft.com/office/drawing/2014/main" id="{3A7D603B-AF8C-433B-A726-D937B9E298F9}"/>
                  </a:ext>
                </a:extLst>
              </p:cNvPr>
              <p:cNvCxnSpPr>
                <a:cxnSpLocks noChangeAspect="1" noChangeShapeType="1"/>
                <a:stCxn id="481" idx="3"/>
                <a:endCxn id="481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3" name="AutoShape 253">
                <a:extLst>
                  <a:ext uri="{FF2B5EF4-FFF2-40B4-BE49-F238E27FC236}">
                    <a16:creationId xmlns:a16="http://schemas.microsoft.com/office/drawing/2014/main" id="{D877B98B-0E00-47BE-9E1A-543D36E00009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4" name="AutoShape 254">
                <a:extLst>
                  <a:ext uri="{FF2B5EF4-FFF2-40B4-BE49-F238E27FC236}">
                    <a16:creationId xmlns:a16="http://schemas.microsoft.com/office/drawing/2014/main" id="{DE646A97-9DF4-4BE2-9036-0089742D3DA3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5" name="AutoShape 255">
                <a:extLst>
                  <a:ext uri="{FF2B5EF4-FFF2-40B4-BE49-F238E27FC236}">
                    <a16:creationId xmlns:a16="http://schemas.microsoft.com/office/drawing/2014/main" id="{AA116072-585E-4A2A-A9FD-725EFFA027A1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6" name="AutoShape 256">
                <a:extLst>
                  <a:ext uri="{FF2B5EF4-FFF2-40B4-BE49-F238E27FC236}">
                    <a16:creationId xmlns:a16="http://schemas.microsoft.com/office/drawing/2014/main" id="{FD1BDC5B-002B-4405-9FD7-8D9B75A50942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7" name="AutoShape 257">
                <a:extLst>
                  <a:ext uri="{FF2B5EF4-FFF2-40B4-BE49-F238E27FC236}">
                    <a16:creationId xmlns:a16="http://schemas.microsoft.com/office/drawing/2014/main" id="{E8C6682E-BAFA-49B7-95B0-95B28CF5F9AE}"/>
                  </a:ext>
                </a:extLst>
              </p:cNvPr>
              <p:cNvCxnSpPr>
                <a:cxnSpLocks noChangeAspect="1" noChangeShapeType="1"/>
                <a:stCxn id="474" idx="3"/>
                <a:endCxn id="474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8" name="AutoShape 258">
                <a:extLst>
                  <a:ext uri="{FF2B5EF4-FFF2-40B4-BE49-F238E27FC236}">
                    <a16:creationId xmlns:a16="http://schemas.microsoft.com/office/drawing/2014/main" id="{9ED18F95-9FF3-43B9-A61C-5D4F2827867E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9" name="AutoShape 259">
                <a:extLst>
                  <a:ext uri="{FF2B5EF4-FFF2-40B4-BE49-F238E27FC236}">
                    <a16:creationId xmlns:a16="http://schemas.microsoft.com/office/drawing/2014/main" id="{DAAA7188-00EB-431C-A967-20FA3873EF98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0" name="AutoShape 260">
                <a:extLst>
                  <a:ext uri="{FF2B5EF4-FFF2-40B4-BE49-F238E27FC236}">
                    <a16:creationId xmlns:a16="http://schemas.microsoft.com/office/drawing/2014/main" id="{DD5245CA-3E5C-4752-BFA9-0A868DE1498C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1" name="AutoShape 261">
                <a:extLst>
                  <a:ext uri="{FF2B5EF4-FFF2-40B4-BE49-F238E27FC236}">
                    <a16:creationId xmlns:a16="http://schemas.microsoft.com/office/drawing/2014/main" id="{5BA3AE56-68B6-46A3-ABAA-FE78625A2EC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2" name="AutoShape 262">
                <a:extLst>
                  <a:ext uri="{FF2B5EF4-FFF2-40B4-BE49-F238E27FC236}">
                    <a16:creationId xmlns:a16="http://schemas.microsoft.com/office/drawing/2014/main" id="{4E07A206-7722-4E72-999E-53853792495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3" name="AutoShape 263">
                <a:extLst>
                  <a:ext uri="{FF2B5EF4-FFF2-40B4-BE49-F238E27FC236}">
                    <a16:creationId xmlns:a16="http://schemas.microsoft.com/office/drawing/2014/main" id="{4B9F236C-F3D5-456D-8D4A-33804E5A6CD4}"/>
                  </a:ext>
                </a:extLst>
              </p:cNvPr>
              <p:cNvCxnSpPr>
                <a:cxnSpLocks noChangeAspect="1" noChangeShapeType="1"/>
                <a:stCxn id="474" idx="1"/>
                <a:endCxn id="474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94" name="Line 264">
                <a:extLst>
                  <a:ext uri="{FF2B5EF4-FFF2-40B4-BE49-F238E27FC236}">
                    <a16:creationId xmlns:a16="http://schemas.microsoft.com/office/drawing/2014/main" id="{D4E1FFB0-DD27-4217-8974-676A653586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5" name="Line 265">
                <a:extLst>
                  <a:ext uri="{FF2B5EF4-FFF2-40B4-BE49-F238E27FC236}">
                    <a16:creationId xmlns:a16="http://schemas.microsoft.com/office/drawing/2014/main" id="{2EE1C2EE-9498-4FAC-8901-7334F94EB6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6" name="Line 266">
                <a:extLst>
                  <a:ext uri="{FF2B5EF4-FFF2-40B4-BE49-F238E27FC236}">
                    <a16:creationId xmlns:a16="http://schemas.microsoft.com/office/drawing/2014/main" id="{FBAFC649-204F-4E09-9A29-71FE8C94F7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7" name="Line 267">
                <a:extLst>
                  <a:ext uri="{FF2B5EF4-FFF2-40B4-BE49-F238E27FC236}">
                    <a16:creationId xmlns:a16="http://schemas.microsoft.com/office/drawing/2014/main" id="{3CE87B6A-200A-4ABA-B35A-B3162F9D60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8" name="Line 268">
                <a:extLst>
                  <a:ext uri="{FF2B5EF4-FFF2-40B4-BE49-F238E27FC236}">
                    <a16:creationId xmlns:a16="http://schemas.microsoft.com/office/drawing/2014/main" id="{B236AF86-6CEE-4CE0-8658-8BF791A7E0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9" name="Line 269">
                <a:extLst>
                  <a:ext uri="{FF2B5EF4-FFF2-40B4-BE49-F238E27FC236}">
                    <a16:creationId xmlns:a16="http://schemas.microsoft.com/office/drawing/2014/main" id="{9DC25DC4-3D19-487D-ADB3-CE2B624885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0" name="Line 270">
                <a:extLst>
                  <a:ext uri="{FF2B5EF4-FFF2-40B4-BE49-F238E27FC236}">
                    <a16:creationId xmlns:a16="http://schemas.microsoft.com/office/drawing/2014/main" id="{029BEC6A-93EB-4083-A8BC-D6BEDFBA97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1" name="Line 271">
                <a:extLst>
                  <a:ext uri="{FF2B5EF4-FFF2-40B4-BE49-F238E27FC236}">
                    <a16:creationId xmlns:a16="http://schemas.microsoft.com/office/drawing/2014/main" id="{68FF4ABD-D496-473E-832C-3F3FEEA612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2" name="Line 272">
                <a:extLst>
                  <a:ext uri="{FF2B5EF4-FFF2-40B4-BE49-F238E27FC236}">
                    <a16:creationId xmlns:a16="http://schemas.microsoft.com/office/drawing/2014/main" id="{5E74A36D-7A0A-44FD-B050-919A5591B6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3" name="Line 273">
                <a:extLst>
                  <a:ext uri="{FF2B5EF4-FFF2-40B4-BE49-F238E27FC236}">
                    <a16:creationId xmlns:a16="http://schemas.microsoft.com/office/drawing/2014/main" id="{D232894E-F249-4518-98EC-C16B95F3DD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4" name="Line 274">
                <a:extLst>
                  <a:ext uri="{FF2B5EF4-FFF2-40B4-BE49-F238E27FC236}">
                    <a16:creationId xmlns:a16="http://schemas.microsoft.com/office/drawing/2014/main" id="{13A71E40-1281-4AB7-AC78-4D64C87912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5" name="Line 275">
                <a:extLst>
                  <a:ext uri="{FF2B5EF4-FFF2-40B4-BE49-F238E27FC236}">
                    <a16:creationId xmlns:a16="http://schemas.microsoft.com/office/drawing/2014/main" id="{8631EFEF-E25C-4015-ADB4-FD0DFFD92B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6" name="Line 276">
                <a:extLst>
                  <a:ext uri="{FF2B5EF4-FFF2-40B4-BE49-F238E27FC236}">
                    <a16:creationId xmlns:a16="http://schemas.microsoft.com/office/drawing/2014/main" id="{72E44B5A-C683-4BCE-A186-8C066DF09F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7" name="Line 277">
                <a:extLst>
                  <a:ext uri="{FF2B5EF4-FFF2-40B4-BE49-F238E27FC236}">
                    <a16:creationId xmlns:a16="http://schemas.microsoft.com/office/drawing/2014/main" id="{F5DEF8BF-820D-4B6F-8B27-88791B500E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8" name="Oval 278">
                <a:extLst>
                  <a:ext uri="{FF2B5EF4-FFF2-40B4-BE49-F238E27FC236}">
                    <a16:creationId xmlns:a16="http://schemas.microsoft.com/office/drawing/2014/main" id="{21D55AA2-C3FB-458D-82EA-7D57456246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9" name="Oval 279">
                <a:extLst>
                  <a:ext uri="{FF2B5EF4-FFF2-40B4-BE49-F238E27FC236}">
                    <a16:creationId xmlns:a16="http://schemas.microsoft.com/office/drawing/2014/main" id="{B69A6D9E-7FFD-48C3-8A50-FBAC3EB967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0" name="Oval 280">
                <a:extLst>
                  <a:ext uri="{FF2B5EF4-FFF2-40B4-BE49-F238E27FC236}">
                    <a16:creationId xmlns:a16="http://schemas.microsoft.com/office/drawing/2014/main" id="{1CF5363B-7B64-4827-A553-D0B20F541C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1" name="Oval 281">
                <a:extLst>
                  <a:ext uri="{FF2B5EF4-FFF2-40B4-BE49-F238E27FC236}">
                    <a16:creationId xmlns:a16="http://schemas.microsoft.com/office/drawing/2014/main" id="{E26CC57E-44C0-4548-855A-0347D6D636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2" name="Oval 282">
                <a:extLst>
                  <a:ext uri="{FF2B5EF4-FFF2-40B4-BE49-F238E27FC236}">
                    <a16:creationId xmlns:a16="http://schemas.microsoft.com/office/drawing/2014/main" id="{80A371C7-12BA-4581-9DFB-282CBEDFC6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3" name="Oval 283">
                <a:extLst>
                  <a:ext uri="{FF2B5EF4-FFF2-40B4-BE49-F238E27FC236}">
                    <a16:creationId xmlns:a16="http://schemas.microsoft.com/office/drawing/2014/main" id="{12A7663A-45BC-4CCA-8EFF-4D4EF2C18F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4" name="Oval 284">
                <a:extLst>
                  <a:ext uri="{FF2B5EF4-FFF2-40B4-BE49-F238E27FC236}">
                    <a16:creationId xmlns:a16="http://schemas.microsoft.com/office/drawing/2014/main" id="{C87596C5-BEFC-4ADB-ABC4-0ED0D15441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5" name="Oval 285">
                <a:extLst>
                  <a:ext uri="{FF2B5EF4-FFF2-40B4-BE49-F238E27FC236}">
                    <a16:creationId xmlns:a16="http://schemas.microsoft.com/office/drawing/2014/main" id="{927073DD-DBDB-44CC-BB12-36842AF290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6" name="Oval 286">
                <a:extLst>
                  <a:ext uri="{FF2B5EF4-FFF2-40B4-BE49-F238E27FC236}">
                    <a16:creationId xmlns:a16="http://schemas.microsoft.com/office/drawing/2014/main" id="{6E7915C2-FEE1-4676-9D34-AD0BE75D11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7" name="Oval 287">
                <a:extLst>
                  <a:ext uri="{FF2B5EF4-FFF2-40B4-BE49-F238E27FC236}">
                    <a16:creationId xmlns:a16="http://schemas.microsoft.com/office/drawing/2014/main" id="{597E3E73-F128-4487-99B7-C60C66EE91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8" name="Line 288">
                <a:extLst>
                  <a:ext uri="{FF2B5EF4-FFF2-40B4-BE49-F238E27FC236}">
                    <a16:creationId xmlns:a16="http://schemas.microsoft.com/office/drawing/2014/main" id="{5A83C6E8-D037-4755-83F2-0BCF50A761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9" name="Line 289">
                <a:extLst>
                  <a:ext uri="{FF2B5EF4-FFF2-40B4-BE49-F238E27FC236}">
                    <a16:creationId xmlns:a16="http://schemas.microsoft.com/office/drawing/2014/main" id="{E6C5D6D8-7609-4D82-B711-02AD3408DB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0" name="Line 290">
                <a:extLst>
                  <a:ext uri="{FF2B5EF4-FFF2-40B4-BE49-F238E27FC236}">
                    <a16:creationId xmlns:a16="http://schemas.microsoft.com/office/drawing/2014/main" id="{43AE0330-C4E1-4F09-83A1-3183D12BD5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521" name="AutoShape 291">
                <a:extLst>
                  <a:ext uri="{FF2B5EF4-FFF2-40B4-BE49-F238E27FC236}">
                    <a16:creationId xmlns:a16="http://schemas.microsoft.com/office/drawing/2014/main" id="{CBF3BC2C-0845-4009-B4D4-299BAEC12B65}"/>
                  </a:ext>
                </a:extLst>
              </p:cNvPr>
              <p:cNvCxnSpPr>
                <a:cxnSpLocks noChangeAspect="1" noChangeShapeType="1"/>
                <a:stCxn id="530" idx="0"/>
                <a:endCxn id="526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22" name="Rectangle 292">
                <a:extLst>
                  <a:ext uri="{FF2B5EF4-FFF2-40B4-BE49-F238E27FC236}">
                    <a16:creationId xmlns:a16="http://schemas.microsoft.com/office/drawing/2014/main" id="{99DC2614-0FD1-4F8C-A2C2-AD2B1D0C7F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3" name="Rectangle 293">
                <a:extLst>
                  <a:ext uri="{FF2B5EF4-FFF2-40B4-BE49-F238E27FC236}">
                    <a16:creationId xmlns:a16="http://schemas.microsoft.com/office/drawing/2014/main" id="{39CBDD42-B979-4995-8C99-7D01B18A1B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4" name="Rectangle 294">
                <a:extLst>
                  <a:ext uri="{FF2B5EF4-FFF2-40B4-BE49-F238E27FC236}">
                    <a16:creationId xmlns:a16="http://schemas.microsoft.com/office/drawing/2014/main" id="{C44C01A0-6EC4-4CC3-8611-9583125958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5" name="Rectangle 295">
                <a:extLst>
                  <a:ext uri="{FF2B5EF4-FFF2-40B4-BE49-F238E27FC236}">
                    <a16:creationId xmlns:a16="http://schemas.microsoft.com/office/drawing/2014/main" id="{E939B43A-48A8-47FB-A2A6-78BE36F835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6" name="Rectangle 296">
                <a:extLst>
                  <a:ext uri="{FF2B5EF4-FFF2-40B4-BE49-F238E27FC236}">
                    <a16:creationId xmlns:a16="http://schemas.microsoft.com/office/drawing/2014/main" id="{48AA939C-BFB5-49BD-AFF7-5609D9CACC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7" name="Rectangle 297">
                <a:extLst>
                  <a:ext uri="{FF2B5EF4-FFF2-40B4-BE49-F238E27FC236}">
                    <a16:creationId xmlns:a16="http://schemas.microsoft.com/office/drawing/2014/main" id="{E0D76887-F7AF-4E4B-A869-6B281B610B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8" name="Rectangle 298">
                <a:extLst>
                  <a:ext uri="{FF2B5EF4-FFF2-40B4-BE49-F238E27FC236}">
                    <a16:creationId xmlns:a16="http://schemas.microsoft.com/office/drawing/2014/main" id="{DA4AB1F9-95F6-4712-9823-67A5175B3C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9" name="Rectangle 299">
                <a:extLst>
                  <a:ext uri="{FF2B5EF4-FFF2-40B4-BE49-F238E27FC236}">
                    <a16:creationId xmlns:a16="http://schemas.microsoft.com/office/drawing/2014/main" id="{60D3A61B-E24D-497F-9019-B6C399EF5F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0" name="Rectangle 300">
                <a:extLst>
                  <a:ext uri="{FF2B5EF4-FFF2-40B4-BE49-F238E27FC236}">
                    <a16:creationId xmlns:a16="http://schemas.microsoft.com/office/drawing/2014/main" id="{EC79C2F0-B019-4F29-8961-C7D1DF77B3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1" name="Rectangle 301">
                <a:extLst>
                  <a:ext uri="{FF2B5EF4-FFF2-40B4-BE49-F238E27FC236}">
                    <a16:creationId xmlns:a16="http://schemas.microsoft.com/office/drawing/2014/main" id="{2543976B-45E6-4C7A-AA9C-72AB4391CA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32" name="AutoShape 302">
                <a:extLst>
                  <a:ext uri="{FF2B5EF4-FFF2-40B4-BE49-F238E27FC236}">
                    <a16:creationId xmlns:a16="http://schemas.microsoft.com/office/drawing/2014/main" id="{A3EE21E8-E16E-430F-9443-53E628FBE760}"/>
                  </a:ext>
                </a:extLst>
              </p:cNvPr>
              <p:cNvCxnSpPr>
                <a:cxnSpLocks noChangeAspect="1" noChangeShapeType="1"/>
                <a:stCxn id="531" idx="3"/>
                <a:endCxn id="531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3" name="AutoShape 303">
                <a:extLst>
                  <a:ext uri="{FF2B5EF4-FFF2-40B4-BE49-F238E27FC236}">
                    <a16:creationId xmlns:a16="http://schemas.microsoft.com/office/drawing/2014/main" id="{DB2C685B-817E-4E93-98A9-FA65EC2D8C79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4" name="AutoShape 304">
                <a:extLst>
                  <a:ext uri="{FF2B5EF4-FFF2-40B4-BE49-F238E27FC236}">
                    <a16:creationId xmlns:a16="http://schemas.microsoft.com/office/drawing/2014/main" id="{23BAFFC0-61C8-484C-8EF3-59F3AADC859A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5" name="AutoShape 305">
                <a:extLst>
                  <a:ext uri="{FF2B5EF4-FFF2-40B4-BE49-F238E27FC236}">
                    <a16:creationId xmlns:a16="http://schemas.microsoft.com/office/drawing/2014/main" id="{82AEA60A-D170-4A93-933F-E489B05A40FB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6" name="AutoShape 306">
                <a:extLst>
                  <a:ext uri="{FF2B5EF4-FFF2-40B4-BE49-F238E27FC236}">
                    <a16:creationId xmlns:a16="http://schemas.microsoft.com/office/drawing/2014/main" id="{8A868A79-B2CF-432B-9087-CEBE9FBD9D0A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7" name="AutoShape 307">
                <a:extLst>
                  <a:ext uri="{FF2B5EF4-FFF2-40B4-BE49-F238E27FC236}">
                    <a16:creationId xmlns:a16="http://schemas.microsoft.com/office/drawing/2014/main" id="{89A6B54A-F6DB-4B23-9B05-0EBDB755A085}"/>
                  </a:ext>
                </a:extLst>
              </p:cNvPr>
              <p:cNvCxnSpPr>
                <a:cxnSpLocks noChangeAspect="1" noChangeShapeType="1"/>
                <a:stCxn id="524" idx="3"/>
                <a:endCxn id="524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8" name="AutoShape 308">
                <a:extLst>
                  <a:ext uri="{FF2B5EF4-FFF2-40B4-BE49-F238E27FC236}">
                    <a16:creationId xmlns:a16="http://schemas.microsoft.com/office/drawing/2014/main" id="{C8079523-4621-48AF-A4C4-7729103D00E0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9" name="AutoShape 309">
                <a:extLst>
                  <a:ext uri="{FF2B5EF4-FFF2-40B4-BE49-F238E27FC236}">
                    <a16:creationId xmlns:a16="http://schemas.microsoft.com/office/drawing/2014/main" id="{3262E462-FEA3-4386-A35F-FBFB7A8BC831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0" name="AutoShape 310">
                <a:extLst>
                  <a:ext uri="{FF2B5EF4-FFF2-40B4-BE49-F238E27FC236}">
                    <a16:creationId xmlns:a16="http://schemas.microsoft.com/office/drawing/2014/main" id="{EDA6DFED-E07C-43AC-980D-589D7E8449AD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1" name="AutoShape 311">
                <a:extLst>
                  <a:ext uri="{FF2B5EF4-FFF2-40B4-BE49-F238E27FC236}">
                    <a16:creationId xmlns:a16="http://schemas.microsoft.com/office/drawing/2014/main" id="{60B6B646-5C4C-46C2-8150-EE30CB7F205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2" name="AutoShape 312">
                <a:extLst>
                  <a:ext uri="{FF2B5EF4-FFF2-40B4-BE49-F238E27FC236}">
                    <a16:creationId xmlns:a16="http://schemas.microsoft.com/office/drawing/2014/main" id="{D1D82AC1-1273-4DBD-9421-E497A59582C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3" name="AutoShape 313">
                <a:extLst>
                  <a:ext uri="{FF2B5EF4-FFF2-40B4-BE49-F238E27FC236}">
                    <a16:creationId xmlns:a16="http://schemas.microsoft.com/office/drawing/2014/main" id="{CC6B1EED-2A67-4891-9B0B-6951FE607E23}"/>
                  </a:ext>
                </a:extLst>
              </p:cNvPr>
              <p:cNvCxnSpPr>
                <a:cxnSpLocks noChangeAspect="1" noChangeShapeType="1"/>
                <a:stCxn id="524" idx="1"/>
                <a:endCxn id="524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44" name="Line 314">
                <a:extLst>
                  <a:ext uri="{FF2B5EF4-FFF2-40B4-BE49-F238E27FC236}">
                    <a16:creationId xmlns:a16="http://schemas.microsoft.com/office/drawing/2014/main" id="{5942A30C-A300-41CF-B2E1-16AE5D8D2E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5" name="Line 315">
                <a:extLst>
                  <a:ext uri="{FF2B5EF4-FFF2-40B4-BE49-F238E27FC236}">
                    <a16:creationId xmlns:a16="http://schemas.microsoft.com/office/drawing/2014/main" id="{FFB70592-4430-4E8C-9D3A-A7198620D0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6" name="Line 316">
                <a:extLst>
                  <a:ext uri="{FF2B5EF4-FFF2-40B4-BE49-F238E27FC236}">
                    <a16:creationId xmlns:a16="http://schemas.microsoft.com/office/drawing/2014/main" id="{879EB983-F477-410B-B176-5E95A4C463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7" name="Line 317">
                <a:extLst>
                  <a:ext uri="{FF2B5EF4-FFF2-40B4-BE49-F238E27FC236}">
                    <a16:creationId xmlns:a16="http://schemas.microsoft.com/office/drawing/2014/main" id="{D45844C9-D76D-4CDC-8083-789D591D83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8" name="Line 318">
                <a:extLst>
                  <a:ext uri="{FF2B5EF4-FFF2-40B4-BE49-F238E27FC236}">
                    <a16:creationId xmlns:a16="http://schemas.microsoft.com/office/drawing/2014/main" id="{ADE2610C-415C-4B68-ABE7-D36AEF0302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9" name="Line 319">
                <a:extLst>
                  <a:ext uri="{FF2B5EF4-FFF2-40B4-BE49-F238E27FC236}">
                    <a16:creationId xmlns:a16="http://schemas.microsoft.com/office/drawing/2014/main" id="{37FC8465-9018-4807-A4C1-8461D5F27C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0" name="Line 320">
                <a:extLst>
                  <a:ext uri="{FF2B5EF4-FFF2-40B4-BE49-F238E27FC236}">
                    <a16:creationId xmlns:a16="http://schemas.microsoft.com/office/drawing/2014/main" id="{94D7E8FE-13EE-4111-A663-8F5AE7780A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1" name="Line 321">
                <a:extLst>
                  <a:ext uri="{FF2B5EF4-FFF2-40B4-BE49-F238E27FC236}">
                    <a16:creationId xmlns:a16="http://schemas.microsoft.com/office/drawing/2014/main" id="{BBC69A9D-3F07-44F6-86B1-D6AACE8C1A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2" name="Line 322">
                <a:extLst>
                  <a:ext uri="{FF2B5EF4-FFF2-40B4-BE49-F238E27FC236}">
                    <a16:creationId xmlns:a16="http://schemas.microsoft.com/office/drawing/2014/main" id="{6C499B3A-6F52-42E3-910B-03D1839C39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3" name="Line 323">
                <a:extLst>
                  <a:ext uri="{FF2B5EF4-FFF2-40B4-BE49-F238E27FC236}">
                    <a16:creationId xmlns:a16="http://schemas.microsoft.com/office/drawing/2014/main" id="{524FAC29-14C1-451B-88F9-365AA4E3F0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4" name="Line 324">
                <a:extLst>
                  <a:ext uri="{FF2B5EF4-FFF2-40B4-BE49-F238E27FC236}">
                    <a16:creationId xmlns:a16="http://schemas.microsoft.com/office/drawing/2014/main" id="{481EA506-DCDE-481B-AB9E-CD32854E33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5" name="Line 325">
                <a:extLst>
                  <a:ext uri="{FF2B5EF4-FFF2-40B4-BE49-F238E27FC236}">
                    <a16:creationId xmlns:a16="http://schemas.microsoft.com/office/drawing/2014/main" id="{B17B19FD-D58F-487D-848D-47F974A4D4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6" name="Line 326">
                <a:extLst>
                  <a:ext uri="{FF2B5EF4-FFF2-40B4-BE49-F238E27FC236}">
                    <a16:creationId xmlns:a16="http://schemas.microsoft.com/office/drawing/2014/main" id="{9FF657A2-9512-4766-9627-9CCF13F5E9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7" name="Line 327">
                <a:extLst>
                  <a:ext uri="{FF2B5EF4-FFF2-40B4-BE49-F238E27FC236}">
                    <a16:creationId xmlns:a16="http://schemas.microsoft.com/office/drawing/2014/main" id="{8BFE8107-4DAE-4D30-A1BB-5E0DB7BCC5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8" name="Oval 328">
                <a:extLst>
                  <a:ext uri="{FF2B5EF4-FFF2-40B4-BE49-F238E27FC236}">
                    <a16:creationId xmlns:a16="http://schemas.microsoft.com/office/drawing/2014/main" id="{31FC5867-2D27-446D-9353-223F22A72E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9" name="Oval 329">
                <a:extLst>
                  <a:ext uri="{FF2B5EF4-FFF2-40B4-BE49-F238E27FC236}">
                    <a16:creationId xmlns:a16="http://schemas.microsoft.com/office/drawing/2014/main" id="{122FC7D3-3F2E-4520-882B-48F9245B49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0" name="Oval 330">
                <a:extLst>
                  <a:ext uri="{FF2B5EF4-FFF2-40B4-BE49-F238E27FC236}">
                    <a16:creationId xmlns:a16="http://schemas.microsoft.com/office/drawing/2014/main" id="{5C9B0E38-24E1-48B5-9914-82B21F9012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1" name="Oval 331">
                <a:extLst>
                  <a:ext uri="{FF2B5EF4-FFF2-40B4-BE49-F238E27FC236}">
                    <a16:creationId xmlns:a16="http://schemas.microsoft.com/office/drawing/2014/main" id="{477246FA-5CBA-4417-8351-ABFA2858D7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2" name="Oval 332">
                <a:extLst>
                  <a:ext uri="{FF2B5EF4-FFF2-40B4-BE49-F238E27FC236}">
                    <a16:creationId xmlns:a16="http://schemas.microsoft.com/office/drawing/2014/main" id="{65300D7C-5628-4257-B3F0-B4AD888D32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3" name="Oval 333">
                <a:extLst>
                  <a:ext uri="{FF2B5EF4-FFF2-40B4-BE49-F238E27FC236}">
                    <a16:creationId xmlns:a16="http://schemas.microsoft.com/office/drawing/2014/main" id="{D31070A2-60DF-48FF-8C3E-63AF05A130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4" name="Oval 334">
                <a:extLst>
                  <a:ext uri="{FF2B5EF4-FFF2-40B4-BE49-F238E27FC236}">
                    <a16:creationId xmlns:a16="http://schemas.microsoft.com/office/drawing/2014/main" id="{1A1716CB-45FC-4233-BF09-0C79FD461E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5" name="Oval 335">
                <a:extLst>
                  <a:ext uri="{FF2B5EF4-FFF2-40B4-BE49-F238E27FC236}">
                    <a16:creationId xmlns:a16="http://schemas.microsoft.com/office/drawing/2014/main" id="{7D431A9D-B497-4F04-B1AE-3499849CBA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6" name="Oval 336">
                <a:extLst>
                  <a:ext uri="{FF2B5EF4-FFF2-40B4-BE49-F238E27FC236}">
                    <a16:creationId xmlns:a16="http://schemas.microsoft.com/office/drawing/2014/main" id="{6149C9BA-3E49-4C73-ACDB-6C8641FFBA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7" name="Oval 337">
                <a:extLst>
                  <a:ext uri="{FF2B5EF4-FFF2-40B4-BE49-F238E27FC236}">
                    <a16:creationId xmlns:a16="http://schemas.microsoft.com/office/drawing/2014/main" id="{2D7FA104-D3DF-4901-9C92-E367060FA2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8" name="Line 338">
                <a:extLst>
                  <a:ext uri="{FF2B5EF4-FFF2-40B4-BE49-F238E27FC236}">
                    <a16:creationId xmlns:a16="http://schemas.microsoft.com/office/drawing/2014/main" id="{F040ADE3-3BD2-4102-ABB1-07F079A145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69" name="Line 339">
                <a:extLst>
                  <a:ext uri="{FF2B5EF4-FFF2-40B4-BE49-F238E27FC236}">
                    <a16:creationId xmlns:a16="http://schemas.microsoft.com/office/drawing/2014/main" id="{9F2943E0-365E-40B2-AB70-8783633CD7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70" name="Line 340">
                <a:extLst>
                  <a:ext uri="{FF2B5EF4-FFF2-40B4-BE49-F238E27FC236}">
                    <a16:creationId xmlns:a16="http://schemas.microsoft.com/office/drawing/2014/main" id="{99D0F815-F391-4117-98E3-27E007FBD9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571" name="AutoShape 341">
                <a:extLst>
                  <a:ext uri="{FF2B5EF4-FFF2-40B4-BE49-F238E27FC236}">
                    <a16:creationId xmlns:a16="http://schemas.microsoft.com/office/drawing/2014/main" id="{2F6A83F6-60D6-4B80-944D-54092DEF37FC}"/>
                  </a:ext>
                </a:extLst>
              </p:cNvPr>
              <p:cNvCxnSpPr>
                <a:cxnSpLocks noChangeAspect="1" noChangeShapeType="1"/>
                <a:stCxn id="580" idx="0"/>
                <a:endCxn id="576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72" name="Rectangle 342">
                <a:extLst>
                  <a:ext uri="{FF2B5EF4-FFF2-40B4-BE49-F238E27FC236}">
                    <a16:creationId xmlns:a16="http://schemas.microsoft.com/office/drawing/2014/main" id="{5D06247F-50BF-484A-BEC0-97C4D70467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3" name="Rectangle 343">
                <a:extLst>
                  <a:ext uri="{FF2B5EF4-FFF2-40B4-BE49-F238E27FC236}">
                    <a16:creationId xmlns:a16="http://schemas.microsoft.com/office/drawing/2014/main" id="{7F277A4C-AB0F-4E1B-9EE3-A81996E7C3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4" name="Rectangle 344">
                <a:extLst>
                  <a:ext uri="{FF2B5EF4-FFF2-40B4-BE49-F238E27FC236}">
                    <a16:creationId xmlns:a16="http://schemas.microsoft.com/office/drawing/2014/main" id="{C493D544-7892-4C4C-84C5-05F9737510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" name="Rectangle 345">
                <a:extLst>
                  <a:ext uri="{FF2B5EF4-FFF2-40B4-BE49-F238E27FC236}">
                    <a16:creationId xmlns:a16="http://schemas.microsoft.com/office/drawing/2014/main" id="{02BFFB79-7E62-4CB1-A3C7-194401EADF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6" name="Rectangle 346">
                <a:extLst>
                  <a:ext uri="{FF2B5EF4-FFF2-40B4-BE49-F238E27FC236}">
                    <a16:creationId xmlns:a16="http://schemas.microsoft.com/office/drawing/2014/main" id="{690C2F32-2CA3-405F-9293-CCC76A11AD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7" name="Rectangle 347">
                <a:extLst>
                  <a:ext uri="{FF2B5EF4-FFF2-40B4-BE49-F238E27FC236}">
                    <a16:creationId xmlns:a16="http://schemas.microsoft.com/office/drawing/2014/main" id="{998A7C03-DDB9-4311-9BD2-9BC0CA7618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8" name="Rectangle 348">
                <a:extLst>
                  <a:ext uri="{FF2B5EF4-FFF2-40B4-BE49-F238E27FC236}">
                    <a16:creationId xmlns:a16="http://schemas.microsoft.com/office/drawing/2014/main" id="{BBFB8C05-DE0F-4A04-A264-3537D63204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9" name="Rectangle 349">
                <a:extLst>
                  <a:ext uri="{FF2B5EF4-FFF2-40B4-BE49-F238E27FC236}">
                    <a16:creationId xmlns:a16="http://schemas.microsoft.com/office/drawing/2014/main" id="{E2A6FA7E-EA36-44FC-97E7-09B6C0CDEF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0" name="Rectangle 350">
                <a:extLst>
                  <a:ext uri="{FF2B5EF4-FFF2-40B4-BE49-F238E27FC236}">
                    <a16:creationId xmlns:a16="http://schemas.microsoft.com/office/drawing/2014/main" id="{CDB23DAD-FBAF-4ECF-83E4-5AB895F940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1" name="Rectangle 351">
                <a:extLst>
                  <a:ext uri="{FF2B5EF4-FFF2-40B4-BE49-F238E27FC236}">
                    <a16:creationId xmlns:a16="http://schemas.microsoft.com/office/drawing/2014/main" id="{464B0585-18B7-4A04-A0BC-CE8F303706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82" name="AutoShape 352">
                <a:extLst>
                  <a:ext uri="{FF2B5EF4-FFF2-40B4-BE49-F238E27FC236}">
                    <a16:creationId xmlns:a16="http://schemas.microsoft.com/office/drawing/2014/main" id="{E220875E-E3CE-42F2-A330-E4CE1DB9B6EC}"/>
                  </a:ext>
                </a:extLst>
              </p:cNvPr>
              <p:cNvCxnSpPr>
                <a:cxnSpLocks noChangeAspect="1" noChangeShapeType="1"/>
                <a:stCxn id="581" idx="3"/>
                <a:endCxn id="581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3" name="AutoShape 353">
                <a:extLst>
                  <a:ext uri="{FF2B5EF4-FFF2-40B4-BE49-F238E27FC236}">
                    <a16:creationId xmlns:a16="http://schemas.microsoft.com/office/drawing/2014/main" id="{57E15B95-413F-401F-A27A-7BD0FF72952E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4" name="AutoShape 354">
                <a:extLst>
                  <a:ext uri="{FF2B5EF4-FFF2-40B4-BE49-F238E27FC236}">
                    <a16:creationId xmlns:a16="http://schemas.microsoft.com/office/drawing/2014/main" id="{BEB017A1-0430-4FFF-B9E4-3E6985E89D78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5" name="AutoShape 355">
                <a:extLst>
                  <a:ext uri="{FF2B5EF4-FFF2-40B4-BE49-F238E27FC236}">
                    <a16:creationId xmlns:a16="http://schemas.microsoft.com/office/drawing/2014/main" id="{BDC37805-737A-4E6C-9C31-DB6230880E69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6" name="AutoShape 356">
                <a:extLst>
                  <a:ext uri="{FF2B5EF4-FFF2-40B4-BE49-F238E27FC236}">
                    <a16:creationId xmlns:a16="http://schemas.microsoft.com/office/drawing/2014/main" id="{BE6EDB79-7D51-4A9D-9DC9-2437655FB36A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7" name="AutoShape 357">
                <a:extLst>
                  <a:ext uri="{FF2B5EF4-FFF2-40B4-BE49-F238E27FC236}">
                    <a16:creationId xmlns:a16="http://schemas.microsoft.com/office/drawing/2014/main" id="{622CF69A-62DC-4680-8C77-A2BD6F701C59}"/>
                  </a:ext>
                </a:extLst>
              </p:cNvPr>
              <p:cNvCxnSpPr>
                <a:cxnSpLocks noChangeAspect="1" noChangeShapeType="1"/>
                <a:stCxn id="574" idx="3"/>
                <a:endCxn id="574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8" name="AutoShape 358">
                <a:extLst>
                  <a:ext uri="{FF2B5EF4-FFF2-40B4-BE49-F238E27FC236}">
                    <a16:creationId xmlns:a16="http://schemas.microsoft.com/office/drawing/2014/main" id="{3D1C82DF-3851-4708-BD8F-C1B7A8259890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9" name="AutoShape 359">
                <a:extLst>
                  <a:ext uri="{FF2B5EF4-FFF2-40B4-BE49-F238E27FC236}">
                    <a16:creationId xmlns:a16="http://schemas.microsoft.com/office/drawing/2014/main" id="{043927FB-9CD4-4EFE-BAF1-A542B28DE981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0" name="AutoShape 360">
                <a:extLst>
                  <a:ext uri="{FF2B5EF4-FFF2-40B4-BE49-F238E27FC236}">
                    <a16:creationId xmlns:a16="http://schemas.microsoft.com/office/drawing/2014/main" id="{D9DCE2F1-5FAE-4516-8AF8-8BFDC5545C3B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1" name="AutoShape 361">
                <a:extLst>
                  <a:ext uri="{FF2B5EF4-FFF2-40B4-BE49-F238E27FC236}">
                    <a16:creationId xmlns:a16="http://schemas.microsoft.com/office/drawing/2014/main" id="{C4A18127-C615-45CB-A8D6-BDD66DAEC93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2" name="AutoShape 362">
                <a:extLst>
                  <a:ext uri="{FF2B5EF4-FFF2-40B4-BE49-F238E27FC236}">
                    <a16:creationId xmlns:a16="http://schemas.microsoft.com/office/drawing/2014/main" id="{C3877499-D6C0-4CFA-9EC3-961DB930844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3" name="AutoShape 363">
                <a:extLst>
                  <a:ext uri="{FF2B5EF4-FFF2-40B4-BE49-F238E27FC236}">
                    <a16:creationId xmlns:a16="http://schemas.microsoft.com/office/drawing/2014/main" id="{84277B77-AF59-4BCD-9068-A39EC0FD4C4B}"/>
                  </a:ext>
                </a:extLst>
              </p:cNvPr>
              <p:cNvCxnSpPr>
                <a:cxnSpLocks noChangeAspect="1" noChangeShapeType="1"/>
                <a:stCxn id="574" idx="1"/>
                <a:endCxn id="574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94" name="Line 364">
                <a:extLst>
                  <a:ext uri="{FF2B5EF4-FFF2-40B4-BE49-F238E27FC236}">
                    <a16:creationId xmlns:a16="http://schemas.microsoft.com/office/drawing/2014/main" id="{73E2BF51-C561-4CBB-A80B-FFF80C57F5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5" name="Line 365">
                <a:extLst>
                  <a:ext uri="{FF2B5EF4-FFF2-40B4-BE49-F238E27FC236}">
                    <a16:creationId xmlns:a16="http://schemas.microsoft.com/office/drawing/2014/main" id="{E83F8E19-BE40-4A9B-9270-F10632FC62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6" name="Line 366">
                <a:extLst>
                  <a:ext uri="{FF2B5EF4-FFF2-40B4-BE49-F238E27FC236}">
                    <a16:creationId xmlns:a16="http://schemas.microsoft.com/office/drawing/2014/main" id="{21C17379-E135-40CE-9BAE-4CB9529ED6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7" name="Line 367">
                <a:extLst>
                  <a:ext uri="{FF2B5EF4-FFF2-40B4-BE49-F238E27FC236}">
                    <a16:creationId xmlns:a16="http://schemas.microsoft.com/office/drawing/2014/main" id="{07464C2E-9FE7-4368-AD6D-0EB73258FD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8" name="Line 368">
                <a:extLst>
                  <a:ext uri="{FF2B5EF4-FFF2-40B4-BE49-F238E27FC236}">
                    <a16:creationId xmlns:a16="http://schemas.microsoft.com/office/drawing/2014/main" id="{CAEA1C78-23E3-45C6-9775-C32F542184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9" name="Line 369">
                <a:extLst>
                  <a:ext uri="{FF2B5EF4-FFF2-40B4-BE49-F238E27FC236}">
                    <a16:creationId xmlns:a16="http://schemas.microsoft.com/office/drawing/2014/main" id="{4E34CCA6-B27E-4164-A710-7F4A3871F0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0" name="Line 370">
                <a:extLst>
                  <a:ext uri="{FF2B5EF4-FFF2-40B4-BE49-F238E27FC236}">
                    <a16:creationId xmlns:a16="http://schemas.microsoft.com/office/drawing/2014/main" id="{5BA677D7-61D8-4C28-B0C4-6EDDA209A2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1" name="Line 371">
                <a:extLst>
                  <a:ext uri="{FF2B5EF4-FFF2-40B4-BE49-F238E27FC236}">
                    <a16:creationId xmlns:a16="http://schemas.microsoft.com/office/drawing/2014/main" id="{1A921C82-8A91-450D-8ADD-555070205F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2" name="Line 372">
                <a:extLst>
                  <a:ext uri="{FF2B5EF4-FFF2-40B4-BE49-F238E27FC236}">
                    <a16:creationId xmlns:a16="http://schemas.microsoft.com/office/drawing/2014/main" id="{A7779A9B-14DC-4D88-825B-1613B5D74C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3" name="Line 373">
                <a:extLst>
                  <a:ext uri="{FF2B5EF4-FFF2-40B4-BE49-F238E27FC236}">
                    <a16:creationId xmlns:a16="http://schemas.microsoft.com/office/drawing/2014/main" id="{B50D1411-1468-41AE-BA06-323FDA5C4D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4" name="Line 374">
                <a:extLst>
                  <a:ext uri="{FF2B5EF4-FFF2-40B4-BE49-F238E27FC236}">
                    <a16:creationId xmlns:a16="http://schemas.microsoft.com/office/drawing/2014/main" id="{83268CD7-3EEA-4972-8D78-7A69814254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5" name="Line 375">
                <a:extLst>
                  <a:ext uri="{FF2B5EF4-FFF2-40B4-BE49-F238E27FC236}">
                    <a16:creationId xmlns:a16="http://schemas.microsoft.com/office/drawing/2014/main" id="{76E28DE2-0291-43B4-8926-0928AFE51A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6" name="Line 376">
                <a:extLst>
                  <a:ext uri="{FF2B5EF4-FFF2-40B4-BE49-F238E27FC236}">
                    <a16:creationId xmlns:a16="http://schemas.microsoft.com/office/drawing/2014/main" id="{4F296348-3611-40A6-A512-212CF80BB0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7" name="Line 377">
                <a:extLst>
                  <a:ext uri="{FF2B5EF4-FFF2-40B4-BE49-F238E27FC236}">
                    <a16:creationId xmlns:a16="http://schemas.microsoft.com/office/drawing/2014/main" id="{74D51AEA-5312-4F74-86AD-E3CFBB36C6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8" name="Oval 378">
                <a:extLst>
                  <a:ext uri="{FF2B5EF4-FFF2-40B4-BE49-F238E27FC236}">
                    <a16:creationId xmlns:a16="http://schemas.microsoft.com/office/drawing/2014/main" id="{71CD8C2F-8F89-461E-945F-2BD976CBFF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" name="Oval 379">
                <a:extLst>
                  <a:ext uri="{FF2B5EF4-FFF2-40B4-BE49-F238E27FC236}">
                    <a16:creationId xmlns:a16="http://schemas.microsoft.com/office/drawing/2014/main" id="{EF8D2E4D-41DB-4C98-8A4E-0A4D118523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" name="Oval 380">
                <a:extLst>
                  <a:ext uri="{FF2B5EF4-FFF2-40B4-BE49-F238E27FC236}">
                    <a16:creationId xmlns:a16="http://schemas.microsoft.com/office/drawing/2014/main" id="{A5CEF292-51B9-4C7C-98EB-E01E3EA9A7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" name="Oval 381">
                <a:extLst>
                  <a:ext uri="{FF2B5EF4-FFF2-40B4-BE49-F238E27FC236}">
                    <a16:creationId xmlns:a16="http://schemas.microsoft.com/office/drawing/2014/main" id="{153A9AB5-AA86-47B2-97D9-A61066E467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" name="Oval 382">
                <a:extLst>
                  <a:ext uri="{FF2B5EF4-FFF2-40B4-BE49-F238E27FC236}">
                    <a16:creationId xmlns:a16="http://schemas.microsoft.com/office/drawing/2014/main" id="{FDE24F53-DDC4-459D-94D8-596368BF6F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3" name="Oval 383">
                <a:extLst>
                  <a:ext uri="{FF2B5EF4-FFF2-40B4-BE49-F238E27FC236}">
                    <a16:creationId xmlns:a16="http://schemas.microsoft.com/office/drawing/2014/main" id="{46AF8CD0-8A0B-4FC0-8ECD-9DE2616CC2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4" name="Oval 384">
                <a:extLst>
                  <a:ext uri="{FF2B5EF4-FFF2-40B4-BE49-F238E27FC236}">
                    <a16:creationId xmlns:a16="http://schemas.microsoft.com/office/drawing/2014/main" id="{A97CBD0E-EAAF-4C0E-ADAF-DF46005AB8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5" name="Oval 385">
                <a:extLst>
                  <a:ext uri="{FF2B5EF4-FFF2-40B4-BE49-F238E27FC236}">
                    <a16:creationId xmlns:a16="http://schemas.microsoft.com/office/drawing/2014/main" id="{2C5A9C73-4E0D-4FCA-BA41-42298E804F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6" name="Oval 386">
                <a:extLst>
                  <a:ext uri="{FF2B5EF4-FFF2-40B4-BE49-F238E27FC236}">
                    <a16:creationId xmlns:a16="http://schemas.microsoft.com/office/drawing/2014/main" id="{3715BE02-9AD4-4EDE-904B-256AC2DB1E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7" name="Oval 387">
                <a:extLst>
                  <a:ext uri="{FF2B5EF4-FFF2-40B4-BE49-F238E27FC236}">
                    <a16:creationId xmlns:a16="http://schemas.microsoft.com/office/drawing/2014/main" id="{9845F525-B4E7-4C4E-BA88-52BC685D52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8" name="Line 388">
                <a:extLst>
                  <a:ext uri="{FF2B5EF4-FFF2-40B4-BE49-F238E27FC236}">
                    <a16:creationId xmlns:a16="http://schemas.microsoft.com/office/drawing/2014/main" id="{E8A9F865-0A9F-4369-A115-698A2D5CEF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9" name="Line 389">
                <a:extLst>
                  <a:ext uri="{FF2B5EF4-FFF2-40B4-BE49-F238E27FC236}">
                    <a16:creationId xmlns:a16="http://schemas.microsoft.com/office/drawing/2014/main" id="{72E0DA19-FC13-41B0-8325-BB4C454C6E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0" name="Text Box 391">
                <a:extLst>
                  <a:ext uri="{FF2B5EF4-FFF2-40B4-BE49-F238E27FC236}">
                    <a16:creationId xmlns:a16="http://schemas.microsoft.com/office/drawing/2014/main" id="{184503A6-3572-42FA-B584-05BF4B5D3F9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1" name="Text Box 392">
                <a:extLst>
                  <a:ext uri="{FF2B5EF4-FFF2-40B4-BE49-F238E27FC236}">
                    <a16:creationId xmlns:a16="http://schemas.microsoft.com/office/drawing/2014/main" id="{CB9A4348-C079-44D1-B245-4FD74E6F910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2" name="Text Box 393">
                <a:extLst>
                  <a:ext uri="{FF2B5EF4-FFF2-40B4-BE49-F238E27FC236}">
                    <a16:creationId xmlns:a16="http://schemas.microsoft.com/office/drawing/2014/main" id="{C0F98077-430B-49D1-BE5C-31096718DD1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3" name="Text Box 394">
                <a:extLst>
                  <a:ext uri="{FF2B5EF4-FFF2-40B4-BE49-F238E27FC236}">
                    <a16:creationId xmlns:a16="http://schemas.microsoft.com/office/drawing/2014/main" id="{7F9534CF-96BC-40FB-A335-D363346B5F6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4" name="Text Box 395">
                <a:extLst>
                  <a:ext uri="{FF2B5EF4-FFF2-40B4-BE49-F238E27FC236}">
                    <a16:creationId xmlns:a16="http://schemas.microsoft.com/office/drawing/2014/main" id="{CF505444-13E6-4098-86A6-A79740C1DB8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" name="Arc 396">
                <a:extLst>
                  <a:ext uri="{FF2B5EF4-FFF2-40B4-BE49-F238E27FC236}">
                    <a16:creationId xmlns:a16="http://schemas.microsoft.com/office/drawing/2014/main" id="{739D52DE-7419-429F-82B7-4302523733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02964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2">
            <a:extLst>
              <a:ext uri="{FF2B5EF4-FFF2-40B4-BE49-F238E27FC236}">
                <a16:creationId xmlns:a16="http://schemas.microsoft.com/office/drawing/2014/main" id="{61F97072-1E79-44F6-AA8D-C55BB0D9565B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209800" y="2425700"/>
            <a:ext cx="7772400" cy="11430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There are more D antigens on R</a:t>
            </a:r>
            <a:r>
              <a:rPr lang="en-GB" altLang="en-US" b="1" baseline="-25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GB" altLang="en-US" b="1" baseline="-25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cells, than on R</a:t>
            </a:r>
            <a:r>
              <a:rPr lang="en-GB" altLang="en-US" b="1" baseline="-25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GB" altLang="en-US" b="1" baseline="-25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cells, and yet the reactions are stronger with R</a:t>
            </a:r>
            <a:r>
              <a:rPr lang="en-GB" altLang="en-US" b="1" baseline="-25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GB" altLang="en-US" b="1" baseline="-25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cells.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F48465F-BA30-42F1-9D30-24D5C080F92F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2E30C662-92A1-4AAC-A222-141EBBDC555D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6DE0BE23-3BEB-4A78-9C7F-FB9A6C377CDE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F988A4B2-4708-4B00-833A-DA59B1F30BF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6AF39DBD-2A14-44AD-8EFB-1948A2B829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74DB8CB6-CDE9-4607-8015-D910C7D6A3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82C48899-EF45-478A-B0CF-AFDC010013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F1A825B3-78D8-4945-9C67-707A547437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C903B13C-7911-4A33-A228-278C979C8D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961127B8-7C01-421B-87FE-4547A056C0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CB512A1D-8632-4338-B433-6CFE8CC9EE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93ED2D44-E483-4FBE-9E52-23CD134DA3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2E85E121-5427-48B9-B237-8EDB4C6D4B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040DF175-038B-4E2D-8855-A1136F7C8C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F258E02F-7018-4D5A-A079-42F5FE2158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41E288E0-15E5-4053-BF48-3C7A06AC2D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686DB7E1-22D1-487F-BC52-FA6AFEDB5184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0206916A-641C-4AED-94A1-CD0EAEE23B4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9D45DEE6-A4D8-4CDF-9678-3AEBF4618927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60A42951-3C4D-4AC4-9D09-A5805000B0A1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6F67966B-0512-4A5D-8CCB-4EE549931FEF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6ECD43E3-CA34-4874-99B0-DCE7EA08CA47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FDC9A6E5-73F6-4BE2-A6B4-5E9FA8C87ED1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D80DA9A4-8123-48F2-B344-6A297227312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C1CA0364-8529-488D-9196-14FC6557025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94DA07AA-1AD9-4A43-A589-DB30DF3B19C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E4F7B86F-BFC9-4D67-8A95-5A21F7B40F9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176EF9D7-79AE-4EFD-92C6-DEA4E9C792F4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41968CFB-7012-49FB-AAC2-614CEDD0E1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7A9325AE-F7F5-4CF2-A70C-7A0C46426D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840C097A-B050-4FCE-A67C-7454C67BB9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D42D3E19-21F3-4CE7-A423-9F508F2986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F93B37F3-A99A-4CC8-A433-3EABAECD30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C306A45B-D5F4-442D-84D8-F9628F86C7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BF69E5AD-A2DF-4F95-9319-B1687F4866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BB66DD80-B75A-47DA-B33E-55C2F89E81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819AC33F-D1D7-4F68-80D5-26C0A67472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0530ACCE-98ED-4E18-ACB2-609DF74771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AB518335-981A-4CDA-9421-5751D66C7B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AB402680-B9AD-41A2-A92B-9AB9BA7264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46EDAEC9-28AB-47BF-BD84-9DFAF335AE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A0D38852-BC46-4D32-A843-F37E906F6E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82A81378-416A-46A9-A3FD-92172215469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6A72EF80-91AE-402C-93B5-18B90BD9C5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66C4EB71-8295-4114-A1E9-ABB7A03CB3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A08CF896-4F70-4E32-9A2B-4407D78B59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656F5813-C8AD-4A5C-BFC3-7B0ECB44B9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A64DEE3A-68E4-438B-98F8-CA79D8F809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D3ABD69C-30CE-4684-81FA-AB9192FE1C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99F0B5DF-8452-45EC-A25C-56E37610C7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B0D5E846-F166-4888-AE63-9E80D6505D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15BBB460-7574-4BCF-AB72-C70A52F4B0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DA202EA2-40C4-4C3A-B6BC-F4ABBB87FD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A2ADA761-DB40-4572-8C63-A17C572692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D1286AF8-26F2-43C4-B31A-7445E05352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F1DE2F32-9D14-42F7-ACBD-CE5439C516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C616F6AF-0DFC-4B53-91B1-F9DCE5E78F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A971322C-37D9-4C1B-8618-4285DECE06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C6E808BE-FDD0-494B-8C70-0159473D0E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2CD13DA7-2BC8-4894-B00C-F4E276EEB1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F389BB82-9D88-4792-A830-2819DA3A2255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1598176F-2DC9-4C39-81AF-719AA18E49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CCFBE30F-4452-49EE-8168-1A478CAB3D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FF4A4CFE-E476-48A9-B2FE-F800B3D6B0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038C5975-A3A4-47F0-A1E0-D3151E7BDF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D5E8296F-86C2-4AAF-A20F-075274A382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FAC3DFA1-A8E2-4786-9901-986BAF7BCD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B62DC14E-995B-4860-9BA0-AD9E46346A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AB68EE64-5800-409E-A5EC-0B74826245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7C203582-5CC6-42CE-A5A8-EBCE20E51303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074D60E6-A9EC-429B-8260-1D6C0774A07D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9B5D1F4D-2D01-419B-A40D-29BC90C7DD4D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46F39703-A61C-4901-A0DA-7FED509394F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C9760B4B-C1D4-4D0F-9002-ACA647DCA9C5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27F9D8A6-F778-46F2-892B-FFBE0A70C3BF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61632B1F-C483-4E8D-B6B5-BA10DA9747EC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CE84236F-2DDB-4DDB-88AC-6340FB280737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17654AD0-B353-4FBB-B730-C74307C0793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4E2B3372-A7BF-434A-8A07-346C3A3AE50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42C5C351-312E-4BA3-BFDC-CA3456CAABC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BBB9E456-F584-4353-B461-D2F4D81375E5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8955D601-E25C-4B4F-B43D-9CD3F8A40A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F605A320-7162-4B3D-91EA-1E5CBE5769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CDE3E45A-65FE-4C76-9795-A706CACED6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6D91408F-492D-47C4-905D-5D878A93DA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389EDE3C-0E96-469E-8CF3-07C5F2A9AE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4D2B2002-9F60-44DF-9BCD-44894C8558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8DD6215E-1D7A-4695-8749-8C13981078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5A5E4D55-B811-4012-997D-6CD73ACD1F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D11DE17B-7D7D-4B5C-861B-F35CBEB7EA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0D3F352E-D5ED-4B5E-9E79-3217CBF7BC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1A9E7C02-6E86-4F3F-8E17-568E5FB845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5DF8452F-9EF2-4E91-A109-BCE4CE950E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2D7A775F-B113-4857-BA2C-9FC40788F0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8E770E0F-6606-43A9-BD3D-C351780E70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01C45CAB-7B1A-4205-9B4D-9F7A80AC27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500FE2A2-16C2-478C-93C3-41AD71D5B1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B4D632A8-D5C7-4931-8D2F-9A064DE71A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0022F78E-5873-4369-877B-02B093FFAE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1FF65595-3C89-468B-BA33-746A4CB4B5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668CD772-912F-4A18-971A-E0858DA598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3F60D040-147A-4952-966F-1D0624D4C9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F97A69F4-1188-43FF-823D-B21FD6370D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3560B9E4-C6DF-4F2F-9401-4B84E1AEA5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ED66855F-C073-48DE-8B6B-1B5EE63231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4D613705-06EC-4BD3-BA70-1D1ADD961F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33C82ECE-DD99-4194-8AC2-BE829D238A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3E0972AA-114A-46CC-B57B-D727B8504A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EAD781DB-67A0-4013-9AF7-982FB5D153C4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C487EE8B-26AE-4BD7-A519-EC92B8118C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875BD6CA-AA1C-4119-8028-65204E002B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561E5795-9C43-45D9-B89E-5176B7ADD0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BF287E37-DDA5-457E-8F3F-92A9C67C87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44D058B2-4E9E-4011-84FA-F38D31BD81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9B09AB2B-3549-4E16-B18C-4FC6C4C458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2E46B654-AE19-469F-A2C0-2E0B92268C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3F345004-3B9F-47D0-89BD-DB6192CEF0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D5869FEF-4B3D-4CA9-90A9-AF8D64D3B2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576790E9-8820-4397-AF2C-B9FA309A02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C12F552F-2EBA-4D9B-8F26-4E3865C08700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164D43A5-924A-49C0-A4FC-3A8FDAE50EF4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23D81248-4170-45CE-BCDF-B95BCDD7953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3AFC98F1-ABD4-4849-B6A2-E5BDCF86EB36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66F504A5-B711-4AEE-A8C2-B27D86E2340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680ED199-6954-4108-A7E3-356C32BCD9D3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31FD7851-4A9F-4108-82AD-49A00B6A641D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5028F07D-F536-41BD-9CB2-FA42C487C7A0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49AC1283-134F-4C7E-A5C5-17E9E284055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2CBB2654-DF0D-4A80-A620-1FD5D41ED10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7310D715-6B79-4455-805A-CBF4556A7DB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2C3A96B7-82A6-405A-9759-744E37B88733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C495ABBA-023B-41F6-9BEC-CE0E8E6F6A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CFBE3730-084C-41A7-B37E-8633CD7B48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76A7CB78-157A-42BA-9B93-88CE209350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62265D7A-91E9-4F30-A291-24F4C8AF00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B13DA91E-F2ED-49D3-9DA9-596E6AD1A1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CB5BC3CD-7F4C-4D05-961E-05D2F02D8B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84A2E5D2-AFB3-481F-8D28-60B9C65C1E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7CBFF75F-FE55-4E5B-9D86-0769E2E6CC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8B771CC9-B428-4E16-8C95-101D6C64A7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18BC2E22-EE37-4B6A-AFEF-1013D8FD2B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53A22285-4A69-46A4-B5C1-D841A552F8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2B801338-A7CC-4297-9AA6-05413A61D7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9A698ED6-2D62-479E-BD18-7EFCF0CBF4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F7D7DE67-F2E7-4B1A-BED9-1090067D38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E2FCBCD9-99F9-478B-8996-F4C9256A3F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495CF2CA-3E0A-42C5-91A6-DBF14D59AA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BB7E64E4-3CD2-4041-BF38-6395B42017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52870C46-F114-43D5-929E-EBF7C7F141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ABE450F4-BEB9-4940-84D8-8F10517475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A0445773-6B9D-43D4-B8B4-6178ED88A3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2072489C-3A07-4A26-A2BB-5C754DADB7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423E5C0A-7158-46D4-B7E3-78DABC8543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856B9173-2F84-427E-A0C0-FC383400CC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F3BE1ACF-B4F0-451E-9A13-45925F9CF6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393C5414-933F-4BF3-9412-63424C42E5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7D07A362-614B-4758-AE43-AC0A922890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36B05E8B-79BD-461F-99EB-8D12AFCE5F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EED8A07F-5F51-439D-85C9-B768FB5C2781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E08B0CB3-4EEF-4E5E-A942-FE8D7F39C7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24FF183F-675E-48EC-AD06-44A6F7FEBA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E31BC102-6C1C-4531-8B0A-236F59669C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03C12CFC-7A01-4DB0-8E1D-5D2F646171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9B3CC967-C528-4FCE-A793-874E18549F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23AEEDDB-6E9E-4C5B-9F12-0BFDC3E2B2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3B0D5286-50CD-43DE-9ABB-830EEC711C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7EDFE492-D7EB-4D6F-BAD4-8B58EFCD76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41271DBF-7272-4700-8753-7CB5FFC3C8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189F0F62-AC0E-42D7-A258-CAEABF4A14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761DA58F-9209-486B-99A9-729CD443C225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9CE41E6E-2CCF-487B-A8E0-52EFA1EB99D3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4DC0251D-A001-458B-AA66-F7AB8B9037D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B301FE65-3379-41A4-B5D5-B4F4E87DFB2C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5210E5C2-67C8-4735-BBF2-0D106F844C8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B3EE3A7F-8C1B-4173-91B4-DCA9AEF5A3BC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FC00C7DD-78B1-441E-A8C4-BB634883668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80264A35-5D3E-4F1B-A234-4CE8F91A483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565D686B-FBF9-4630-AF20-5D4F56048741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CD12CA2E-0BCC-4B0A-94E9-A2022FE8212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8B9540A0-D2CE-407B-91B8-502082D9409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59B5FD71-0BD5-464C-895A-13DDD7BDA12F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2D1173D2-8992-453C-A45D-9EF0C58D6D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54D9F3C3-3D34-455A-B86D-E5BE67F0FC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1B601709-405B-4B17-9615-3C099A50DE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FAE62ABB-52C9-4A9B-960C-FFA5309D7F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7CD3DBE0-8FB4-4CD9-A92A-2ABE65C46E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A92FA30D-7644-4CEF-AA94-9900F7AA94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3EF0959A-7539-4BD6-87FD-940F06D7C3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E681E106-B573-4FAC-A634-633051C9E4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55FF1755-562B-49AE-BEF2-2100CA8B8C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F36EAED6-011F-40D7-9946-2CAF8281E4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E828A7A0-CB3A-4B33-8CDC-080818B2CD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BAB038A4-C62C-4A3B-A554-73DFDCA5E9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E0DD4F22-4C30-414B-BF8D-F1A2298F3B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E694617F-399F-462F-8F06-74AF22D97B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4CBBB41B-D138-46EF-B3BE-9AA7F289AD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A6E1FC55-6F6A-4FD7-A821-D326E1A380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66B270E7-9ED1-4943-A939-87B262EE47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C97F816D-D0B9-4BC3-8050-D111DB2369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B2B6FD79-7E3E-4C1E-9B91-32124A239C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E840E12B-9EC4-4266-A724-9014E37828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18F7E9FE-2DE1-45B1-8F7E-6A2A4B7A3D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5B61627E-6F7A-418B-A41B-C497E5EB8E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5AE44C44-9F77-4763-97D4-8CE812E752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49EBD1C5-9D36-4A3D-B92B-DC9925D143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12437007-0CE9-4FC5-981D-C8A41ECF71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9C2C6FAA-5CE6-40D8-9F58-4E5E54DC50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63D210F8-10D9-40D0-B903-99F0F87260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55B3E01B-75FE-483F-A4B3-091263F62946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68CF324F-EEF8-475D-9234-6A964E307B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9D6BC4A7-5869-4A03-95D8-A12492B007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616BB902-1E37-461D-B6A6-2F87C7A102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C5477806-2CAE-4D9B-B4D4-6862567E4A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97DB8B7E-BA63-4D24-AD32-AFBAE12786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81024E0D-9125-42EA-B079-79FDBBC593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9E157997-9812-4E14-9192-D83FCB2C07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B602746B-D83C-4C18-9DCA-8EF0CDF695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73EB2C42-A93F-4AAD-9979-22AAEA9A41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12627332-27BB-435F-9D6E-4855147551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FCA7A057-DABC-4042-BF23-D88F4970CDBB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632E0682-C3C5-4946-9488-7CCD473A399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04AD19E5-008E-4869-B326-344C031E257A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EDABD375-0A75-4382-82B8-1DC64774E5B6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C6A0E2F1-2D46-42F2-9019-65F47D3C608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891FC2F3-193D-4AE8-8634-26AA96591748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84FA7CFB-8CA8-4F0E-A89B-4B2BB44F511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8A84FFD5-DB9A-4BB2-9FB0-9561DA742E5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DECC9C66-B29D-4052-8ED2-12F8A8DDF7D5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2B0A5BCA-0C4A-4E66-ADEA-C770D83C5CB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DCDBA778-D9FB-46B0-A360-57311FCF959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D580A7A5-7745-4CBB-942A-A6430F8A1B16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81EB54E8-530D-4230-BC5B-D267D52004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8B49B7C4-93AF-4F9B-8A98-8B8A728008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A2AD151E-0FDA-4C49-9C1F-BC64F323F1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5C7069DA-A17F-42C3-A7A4-0B9B100C26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66283D26-FDDA-4FC0-AA15-AF981CBBCF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16D3F02F-ABCA-4779-9595-3042716C0E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836EE7E3-B485-41AE-BA77-8B52E52DF3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DC7F5703-8478-485C-8B97-02144E92C6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460F3B16-5B24-4057-AC08-2F9470D340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FDF936A7-8750-4AF0-B4EC-4269E7C22A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9C8A51E8-7F84-48E4-AA5C-D68A0DCA26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E7BE7D71-8AF3-479B-9B25-ECE6C75653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DB241A51-88F0-4370-9550-5E6882C519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CCC3D957-BBBF-43D9-BD28-2C75A097F8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77D90AE4-CA17-4CA6-B3BC-60E45F95FA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C8D928C6-BD24-43DD-B60D-2572957BF3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0CEECD74-8418-4D25-B5EA-5E1D9D9AD3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25326397-350A-4249-A9CE-AFE4DFC6DA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3B507DF8-7202-42D4-9C81-51F0F95E9D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F177A839-BE7F-4A40-AD43-A37EF9A561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2DF4FD75-A5AA-468C-8F0A-69660487D8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736ED509-C0EF-42E0-90BC-CBB7A35403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EC9BA0FF-3BE1-49C0-9199-B621517186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F52791A8-E19D-412E-8B58-7CFD62C4E7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DA6F4951-B774-4A27-8430-B1746FEDCB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ECCA1ECB-EAC7-4664-814B-65DC3D53F2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7C83993C-A665-470E-B0D9-6F7F6CD762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250E7085-4154-4522-8DB1-965F24C3AFE3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594BE9AE-D5DD-44F3-A7EC-28432FE177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0D9C710E-8B8A-4273-8BA6-BE28012680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32BCA15D-E6E1-4821-9ED0-E0871CAB43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ECE998BD-2E0D-410D-B172-07E94D7598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4AC64710-95E3-4E01-B7C9-E6AD44BE35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2C896832-8093-4903-B7AB-11F1429B1E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D2C3DD75-CDAD-46C0-BB92-79B798BBEF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C83EAA17-4BA9-485A-8D59-7EE9450292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949A8368-DC88-42F9-8366-8FAF70E90C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C32E15CB-344B-4354-9C1C-70E0276010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DB3C7398-1F9C-412F-B4C3-D9A816A4912A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6CFC0EB7-BBE3-4875-BE7A-79B42738B99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1C9A28F7-93DF-42D1-87C7-4B87E59C921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87B3EF63-813D-4F93-B7E4-0B5F50E7FB9D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54EDEBC6-BC1C-4A73-98A6-799281FF14D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98D48562-B5AE-4ED4-90AA-B64D7407FB20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3C09219D-D0DA-4235-BA79-A0D90767A7CF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ABC087DA-B6BF-4421-9842-839FE5DDDB5D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3FE86F9B-B033-407C-AC99-C6BE05583603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E4D2C918-7E9E-446D-BDF2-31FC9236F2D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171CCFE0-9218-4313-B426-AB87198BE48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5AB01375-8967-45B7-8816-3342EF505C89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F3B1C0BB-CB51-41F8-8E5A-EA4198034F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22B7D33F-7757-44FB-8C59-CFEA9AED8F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E30A4B20-79E7-43C7-B21E-88AA2A7F12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0ED5360B-1E29-4204-9B49-34B8BFE344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A027992B-239E-4030-8BB4-695D3941D9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38795524-8A3C-4C8C-975C-1EB9ECFE68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D28B6F86-7215-406A-A291-6B3FF4EF92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D85E2E81-D0B7-42C9-B703-382400339B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EFC29350-C7BE-43CF-835D-C7DFE4C9FC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75DABD5C-3724-4327-8A71-B42285CCA3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4F4EF115-6B5A-48E8-9A82-B9EC714A9A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A6B2C7D2-FB0D-4BEC-BBBB-61A35CB91E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60026607-29F8-4042-9819-BD6C77533D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C431FC7E-E948-4824-BA14-010D22AB99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80111C96-A56E-45C1-B507-7B6680EAD6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05E9F25B-07ED-4D67-82BF-17DEAA6336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116F2F4C-16D0-4995-941A-BF6B0C0D46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A8A1070E-0FC4-464C-9976-3B0B85B5C3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61927C5F-CB25-473D-91DD-D6D55F4A15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890A4C76-9B16-4BE4-A6FF-C33F08371D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3DA6C0CF-2136-4E63-A586-8268A6C599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F0DAEB8A-561F-4C25-B8F3-4601D63D34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4A84ACF1-6DAE-4E5C-9070-C80468566C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4ACD92A9-359A-4979-8996-9BF745407B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4EEA9AD5-DB93-4C52-8643-1E09F7EB26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AA7399EF-DA2A-4153-AD06-04F0C83EA2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F23BF76D-E827-4BEB-B090-5EBCC529C5D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8AA40767-4F3B-48C9-8291-50350273BE9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CECE9AE5-6C9D-45EF-8AFB-5F8C7D9B351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04A38DF8-63CD-4CFD-B74B-0565336331A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6DF3DE26-C41F-428A-BA17-5659A3C7852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8771C5D3-FCCE-476B-B97C-CD6EC88F65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35368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2">
            <a:extLst>
              <a:ext uri="{FF2B5EF4-FFF2-40B4-BE49-F238E27FC236}">
                <a16:creationId xmlns:a16="http://schemas.microsoft.com/office/drawing/2014/main" id="{778E3B73-7EEF-4F7F-B502-8F25C16623F8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1943100" y="2425700"/>
            <a:ext cx="8305800" cy="11430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Is this a case of anti-D+C, or is this a case of anti-G, anti-G+C, anti-G+D or   anti-G+D+C?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6368877-F46E-4771-BC72-BE6DB1BDF82E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93A16AED-A23D-407D-87B0-8FA3D874A90E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91C8FE80-2901-4670-BAC1-EFA44B1C1344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FE01F738-3AD2-46D6-B791-E831C8C0179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3043ECB5-DDCE-4530-A9A6-6964DF149A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A4F7DB95-1EA6-40AC-AEA6-1F770B8162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7B1292A7-2926-4D7F-8809-0456F53AEF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EBAE6FE8-43BC-466A-938E-D3DD9BC61E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A8EF7CE9-89F6-4915-833F-69241DCEC7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6D8C8901-7343-4CF9-845E-F1A311B082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A78CF79A-6D75-4885-8B69-74B1B645E9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1136B9A8-1A2B-41EC-B072-04A1CBB106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FB8D86B5-1261-4FDB-B24E-3F3E8036DA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350A85C9-B3F9-4195-8F44-015EA79888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F72387D9-6652-4742-B853-E67901290E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99941E08-35ED-4ECD-8257-0FCB90A85E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ADB07971-0854-451C-B98E-D334D65E5C38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2FF4F90A-2034-487B-9C92-5D0FDD6907D4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376893DF-0ED7-4EA7-84F9-8C61B255286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65E5D7DD-90B8-4E67-A691-3EC035DCA7F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D53E5B0A-5E51-4444-BE21-1D22D63F075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A19967A5-B494-4C83-B4E4-E42EC3A69C29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DA869954-33AE-4A4B-851E-16261B2D995B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D738C000-9762-48AC-BC0C-D7329A0B3AE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CD783428-4073-4909-93B6-A95E898FB151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FBFE1A06-05B7-4206-BB0E-159F97C3449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63EEBB3C-78C6-429E-8939-E08F8763D80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AF4A5404-024A-4EE6-A887-EE0C1C4DF956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EFD7382E-8C85-433C-87B5-AB7B3175C1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24395CCC-A199-4840-92A1-43969A1D4F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0FD906CF-948B-4123-BA24-778B02402C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6029A2AE-5DE1-461E-8EA5-6AA1EC9487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0082B132-422B-4722-8F8F-A2467CFFB4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BAA595AA-B601-427D-B37F-B5F855CF46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CBE88715-4C25-4F69-B01C-A3BBF096B0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F10DD2E9-2B37-4D96-A1A1-587866B0EF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9E99CFE3-B158-44A0-85D2-9F868317F0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23901C37-7671-4961-A77A-55AF4AE812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0447D367-DAF1-49FA-BFB7-436ADA12D4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59BD7CAC-076A-4195-A5EC-F2FE988B2D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D302702A-889B-4724-8AAF-5E9D2EF949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A9E6E5D2-A63D-4EB1-9724-DBA9F656D2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41821352-9BDA-439E-818D-EABBD29987C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83419809-E355-4AF6-9479-6B5D7AE57E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51F5AC84-5E20-4A55-84B1-2650AA2278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9AA5A16E-5B47-4161-8357-FB39B8A1A9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DFA95AF5-59D9-4963-BA6D-19D15BB391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87B952FE-F863-4B37-ABF1-9759E8CEF4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6CF98863-3929-4218-BA74-795AB378AB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49D6CA16-1826-4229-962F-00ABDE0E2F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F36B7E9C-30EA-4377-A203-210660B154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4D6A9B2A-C094-4524-B64E-789A883436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1BB2E388-B6E9-4BD8-AB55-6B819CB5DD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1C210C61-C5E4-4E93-854C-D36182CC29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5E3E7904-2910-46D6-A6B2-3569A8EF96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0811F2D4-DFCD-443A-AAEC-48B85FA728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C72073E1-CCCF-4415-9E27-B08600C884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AB89A754-EEE4-4F4D-9DED-D94B045003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F6D57511-D217-4509-8D7C-0876E4D1A7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6EC61786-655A-4309-BDDD-BE8943DB6D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025C80A9-403A-4701-8794-4CF860651F21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DA839C07-082A-429A-AC55-F3BC7B3193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535D2994-1753-4B95-A10E-0E5AB8F065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A76CC3DA-682F-4794-A800-1F20C16E77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30D23D9A-E9A0-4AFC-8111-D7F58E17C6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251E97C3-7969-4B4C-9054-C01228A2E4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2E00C3DD-7BC5-4F6D-A86A-403C15874C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C08B7935-F281-4CD3-B235-A2F5368C3F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DAB58721-D478-4A1E-905E-D08EE3E4FF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78C7B033-6D1E-465C-8ADF-6190A63036BE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B6FF5093-BB93-425F-AC92-B081F65C241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F1ADCBDC-7AF4-469C-9D54-09CAAE6F610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5EBD6F36-29E1-4AF6-8711-A9505ED95CD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97BDB255-6E0F-4102-A922-F78A3D56ACD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C4C65BCA-6223-481E-B107-F84A2FA1BC07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8BCE0CDF-DF7D-49F8-B819-227EE956CE9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5B9F18E6-8192-4866-B806-B693400E638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7DE73A9F-3DA4-408D-B2C7-36F64D54CAA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AC8EDE44-9DC0-4415-924C-C30744E6834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1771C851-B0EF-4D91-BE77-C0C6F6ADE35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D843F674-9A6A-4BB3-B8CA-CAEEB378EC2D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787721EE-D6D7-4782-9E08-5BE1D3B8A2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21DE8C8A-8203-45A1-9833-3E44ED0D50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7038B912-8BB2-45B1-ABA4-FD2266203F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29AE1E48-0D3D-4432-B036-F3BFBB2BD0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E1946EBF-C061-405B-85C4-DA381E3A7D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50E2AD5E-3F4F-4109-BD6F-FDE96495FA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A7E16FC8-8827-495A-BFC2-53C56C3CE3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44A0A6C4-DA72-4548-9E69-63324D9F55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48C00597-0B73-4F90-B441-FBBF49458C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16F13749-2CD6-4F6E-98CA-957C1EBBEA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545A1FA0-162E-4CD8-99C9-75E2642AAB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DD19230E-D1E5-43EF-B961-E78A6336A3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AC91B09F-2AF8-433A-9E07-8DA695D94F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703FBD2F-E1D4-4463-A3E9-EADB274845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1A53AC4A-9FCD-4627-8A17-006F7BDD04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333465EB-E9C1-49A9-B714-CCA725C725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243CC6EE-B0A6-4D82-BACF-FD8D9E6781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1F235E48-7B8F-4B08-8F24-A9E951B54D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90D3E33D-8A54-4FC2-B891-3A52D87EA3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8C913198-40A6-4E98-9048-252C3002D1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BCE7074A-8972-41A8-A703-F4DC25E7CD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E9E21100-6CF4-4338-A039-09CC600C85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96B37BD3-D06B-4E4B-B6B5-CD3A2F4FCF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AC80F270-7EC7-42B4-BA10-CC2B6F5E8A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A357F1AD-CF60-45AB-92D4-1DB46AAE12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0DD82FA3-384A-4C59-9C40-28337AE332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A1580BA4-A020-49CA-95CD-E50E761E93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5720DADE-CC78-4F26-A7A9-080D7944CBBE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3E609474-F59B-4931-8072-3D19A90CBA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A7BC1507-EF7A-4811-990B-354412121B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8B425579-19A5-49B4-9A3E-611BFD3338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CC994193-9D73-47F5-A356-F9FB049734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B5D13879-BAA7-4B13-ACD8-F7011E13B0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7388AF3E-8335-4C32-BE52-B1EC63B5EE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0BB2FE7B-D2EB-4C41-9461-BD3296F138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A3312D3D-E1D9-494F-A361-E5E76D9BEE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F23D9293-84D0-4516-9A23-FC30914760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49CE0317-C7AE-4BCF-AA4D-20ADFE45C7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A5445644-E432-4ADF-87E1-58AA8FD7D91A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4EB79240-1D35-4443-8F43-F875B73BCDC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B4C1EEF6-6FCD-409C-9BE8-6257BC87054D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A025CD75-6BC3-40A2-9755-9A6A8B69A584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3CF1DA2F-40D8-413F-B90B-7704CD1130AD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D21AEB97-7EA2-4071-B5A5-31548389D666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372873EB-7581-42A3-AAF6-4FD0F290ACCB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CD88E21F-77B7-452A-BA39-E5219ABF0942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482A0BDD-424A-4FD0-AAC0-4AE470154382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D9D4CE6E-3F61-4A41-AFD0-CCD81AE5066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7457DFE7-2704-4F48-A372-380A38C317C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E3CF222C-95BC-4CB4-B491-3DA2B98F1247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248204A0-1451-4036-9345-0F15C8ACA6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8C7C9766-AF2A-4D63-B27F-0FC5109BF8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A70DE2A0-5DAD-41DD-974F-7F77AC0D2D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97E8D09A-4CC0-44C1-A7DA-BCEDC39470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8DA7934B-78E9-4DB8-9926-A6E5FDF1A9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8B11484E-9DAA-4CDF-82C6-821E1B5364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9A2A3A55-1354-44CB-9B13-CF43E1D76C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F750C939-713B-4B57-A3E6-61C675DF3D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91E93B16-21B4-4CB7-9E9A-FCE1ECED31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9DFA3D74-E42E-4F1F-9328-FC61497566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043FDD9D-58AA-4B42-AC50-50A2B913E9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96AA73FB-5D97-4916-830C-2682E7B316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784FD7AC-FC10-4968-8689-A781F39B57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C104A034-F5F5-44E4-A2A3-C841918749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6110A95A-37AB-4544-AF7E-76669293E1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B95F02D6-2528-4388-A111-6788A2D51B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BA820BE2-AF47-4CCC-A049-DB63D19B4C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E4394FBB-AA60-4AC3-A6DA-49AB48412B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8F8378C8-05E9-4768-8406-1A3D126521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BD613E06-A826-4C6E-9713-C1C0E525D9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35C26A46-FB63-4008-9A5D-436CAE965E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2AB86B1B-FB16-4C7D-A902-E08A9E0F8F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D07E2C27-4AD2-4B6B-8780-54DAF8B6A2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52DDDED9-DBA8-407F-B70A-8C04A03C9C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A73368CE-F4EE-4C88-AC2A-F8D6E93ACD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8B6638E6-5527-4972-9D45-8459DAA763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2B357374-725C-472F-BCC4-F3B290A441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CA32141C-BC79-49EF-B376-730D93065D6F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A2557F9D-B1CA-43C9-B25A-F8AA8C0D43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0330FE8E-4C2E-4990-A107-D5F3147D3C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2338D741-04FA-4FF7-8793-BF99A35B1C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EA5952AF-610A-4676-BE73-055307F565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1983FAD8-0582-4D00-B869-8B667D6BCA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B73770C4-0A00-40F2-A675-595D917927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B20BED92-561E-4E05-ABB7-6A6236E045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D32F27B6-FA6A-48F5-A319-C060EA9D11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D654D479-62E4-4805-8945-CC5A048399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4A58E46F-4177-48F2-A279-ECC50DCE8A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004030D6-8B01-42BE-8AB3-2ADDB81CCDDD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E29778EC-B9EE-427A-82C8-59E249921CB9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DC8FAACD-7D9B-4EA6-B5BA-EBC8CEB7AFD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0AC390A0-53AF-4111-96B4-9BC99BB122A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ABC10E1D-E69F-4134-952B-B1BEB169E04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B5184B80-F885-483A-9E64-A4CAD41E9DFC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475181CE-09EC-4953-AABF-167400D024D1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2FDD5FE2-02CA-4535-8ED3-05F1F6EB1703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5E3D3B66-80A4-48CC-8A56-5285E8E24DC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0A92EDDF-255D-4CA3-A44D-21F659258D2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3E00FE56-C4EB-4D77-A887-76C76884DBB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EE29A622-23BC-440A-9A68-54908EF87D03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78196C2B-6CCE-486B-BEA5-998D492982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20E97772-7295-465B-A691-84CCE14282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E7C318EA-CE70-49D1-8C74-7D671D26D7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1AC5B897-056F-4EFF-B612-FF21E3AA8F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3EB79824-6331-4C24-A9DF-F94F6E483C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17D5B1EC-D0BC-486D-A75C-38A8AD2655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B2639349-5045-4828-B87B-8633C4647B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B3FBE488-4A58-4BCB-A59E-F48D577B28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E8FCEE1A-DBB4-4884-A51B-CBA38C537F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9CDAE09C-A517-4E19-BA59-F1CB28EFD5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C82D8FFA-840E-4FDB-A3F4-9BFA0712E5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6E39576D-EF2B-4A78-A974-7D71C0BC3A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6497D8FD-28FB-4669-80E9-E31AC2B422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04B4B386-C1AC-4ABB-ADE6-053D844526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7A7F2377-3DF1-481C-AA21-852328F411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C2371B9D-A1C7-4553-9217-3BBEC1CB2E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02355BDE-330B-4D85-8307-4A8C6B339B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7E699B0F-529F-4D3C-84B9-9A760CB23C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A444A6E2-F2D9-4F91-93D0-44FE4F389D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A9DD631A-F697-47E1-B52F-2ACC1479F2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F0CB1EFC-5AF8-4314-A0D2-AFB543664E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160DEB81-7BEB-4810-B988-E1C30DFB24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4F1AFE08-3352-44CD-BAB2-E8AFD28C3A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B886EC7C-B7D7-4B1A-9DC3-DD8FD29B07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97BE84A4-96D1-48BB-83B3-0945A31792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0300D95A-1B0E-45A4-9D4A-B3C52C1C8F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1CDCC4AE-7726-439F-A9EC-77FBB17546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E08E248E-8D58-4ECA-B7C3-E6936822309B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AE2E6BEC-F965-4130-B4FF-8BE2DE2B1A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1D87D412-A1D7-4A0E-952B-DB9D8D62A5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617197AE-7034-4E74-AE7F-B855D0FE10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29D34435-1CDF-4456-8922-C4A11C4CC0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78AE2D37-220A-4572-B7FC-1D06D62CEC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65F4CEAE-07F1-4272-927A-9E3FD21CD2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D8D3053C-1026-45E6-986B-0F0AB429EC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D0721A0E-9C67-4437-9AD3-AF099EF278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65917C26-37C0-4417-BA2B-2ABFAAABC3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4BC9D479-0D50-41B2-A7EC-CFE406283C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71CF5318-4384-4E15-9F76-C4352DB79CE2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6AE24338-9961-4244-B967-FC1812BD0FCB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DD5E14DD-8A59-4300-BC60-97661F3B052A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51746F47-34EA-4343-9553-B02370BEE82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0B27888D-A937-4A08-B53E-FEA836FA728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5B74EEBC-C331-4FCA-A029-3A876BF68F89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A2DDEECC-3779-4FBF-96FA-0A9511E3FBDB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B843E20A-676D-4301-B4FA-D80B050735A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6A33B544-E2A6-4AB6-9924-6E3876D06E7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59CB3694-AF3C-43A3-8720-426F9D4D842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A030A5BA-DA53-4A39-B696-5731D79D736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BAAA86B4-D68B-48A6-B270-C58C3E25F0B5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2CCB47E3-46C0-47F9-A518-0ACA4870BC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F3C82A3B-5CDA-4C52-9ED4-A6337647AC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A6C010F0-A146-4258-A89C-8D7E970179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CDFFFE7A-AABA-4130-B4DB-C7A23AB2A5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67888EF0-A637-4836-B973-657FF146E8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EEA21706-E7AD-4626-8EAB-10ED0F68E1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D7467243-FFD4-45A2-814D-C8FE81C669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4A8B69EF-C635-46E1-AD2A-14ED89E4A7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03D0376B-15E8-40F7-AA8E-3ED8451F7F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2132B333-ACDC-488A-9C91-8AA99208A4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299B56EB-3795-45DE-99D5-1FC13E5771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66BE57C7-A668-4B0E-A315-0D96822323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43F56C88-33E4-4849-9651-7080E9CAE9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7FCE13C7-62DE-4AB9-9DC5-F0CF363A6F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226AFDBE-9629-499A-8BF3-FA19518B97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B3FB8899-440E-4F96-9630-1798FA4174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BAD26F9F-BA5C-4AD5-9B5F-AB0E3C6F13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BC07E6BB-8021-42DE-BF2B-8D5F4A75BF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001CAD44-E779-4BEC-9565-2BF1364859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E01B305D-7139-4830-A04F-1FC6F89348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F4928009-8076-4CDF-8BB0-6D5612A5E5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FF907FBD-BF15-4601-A099-912519FB36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430BC8CB-B99B-4100-94C5-0C87E3DAA6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E1B16546-A4D4-48C1-B9A5-7B253D7110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BD992400-13C3-45F8-89CC-4B3D20D6ED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A476CFE2-27AD-439D-A632-3DC7396009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5BFD89C2-3D1D-4197-8C21-177606047D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69E784E0-5852-4F83-AF3D-D1CC72D43535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702CFABF-F71E-4B33-B151-040D3D760C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8BADC411-49FC-45B8-A1E8-E67A9D0E43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D9AF0F06-73EB-4CE2-81B0-720626B3DF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EBFE6FAC-F1A3-400B-B50F-6472197847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4104D6E5-97CC-4096-87E6-02F1D76D28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B02794EC-3D3A-4199-AA26-693F107D4B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02FE77C5-B017-4DA8-A2A4-E254283D35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FCDBB946-82BD-4817-89E3-7CE781EE29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280567FD-4552-46D5-AE7C-7ABCD55516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BA89417C-16BD-4FFD-B225-591921F335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7DFBB5E2-2488-4D72-AED9-3DD547560E6D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D5D19DA3-37D2-487A-8292-675353F6C3E7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8B0853BA-9203-4A24-AA5F-5D7D9F568D19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5F906B6A-CE59-45BB-8A38-974F28F5764F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9CE8E6B3-0BE3-4240-B06B-2251E56A6F9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438B0D07-57E5-4EF7-A94E-90F7BB97822C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C4627CBF-A6E6-4060-924D-9B9902B514D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90043B82-14EF-4F63-9D36-F837A2473264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87F24EEE-2076-4330-BA90-17E20044E8A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64751979-B685-42C5-86D2-E66B1D29105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D05E5890-7531-4839-9DB3-9E5E9AE2809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546E0FAC-EAF9-40FF-A91D-5DD1E532DD79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5BE6C187-3C7C-4033-A26D-7E79824555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F2B85425-29D9-4A9E-8123-F790FFFC50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227013C5-1858-494C-8893-73C19C662A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1085EB92-09EA-4DA3-87FB-825277072E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38A904EC-5131-4948-979D-B615565A63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E9DD5C72-96F6-4BB1-969F-C2A6D2FA8D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0A8B77D3-483B-4CA8-94CC-4CB1B511AB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B6FB1B03-77FA-427F-B791-1918FCD96B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704C7CCE-F49A-4398-A8A1-8779AE5635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E7BB2641-4292-41DD-87DE-B70F5CCAE6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A362B96C-83CC-4D43-8004-7C53493EFD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30EA2447-7CDE-4FCF-B033-FC78E5A88C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BACC896A-9A33-4768-A4A4-CD596BEAA5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4C9B5DF5-6C92-4B82-80DC-2D33B4F817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B9FC8C60-8B4B-4378-A349-0C68AC5F49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4FC05201-2D31-4C80-896C-A7EF6EA8DF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B4CBB785-5651-4F89-8DDF-50716D4EC9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1D73E7D8-4961-4850-898F-AA358AC643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AC33DD14-CA84-4579-A222-38E8683CE9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48C88CE5-B1EA-4BDB-B62D-A63155995C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B78AAD52-50D7-4D04-B207-76C3DC9A79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E0066296-57D2-422F-8424-5F3867C755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689EE061-AE97-4CD8-82EA-789D3C4448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1F574ED9-C34F-49A9-9A4B-3C7A7DB036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D3160A91-1389-4364-B6CD-C3C663AE60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8AB79267-55E2-49EB-BD6B-60FF6EB66F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7C118CEE-A7C3-497F-8D36-B59C95C9C69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A18EA19D-9F4A-4AB6-8783-FB7BD83E3A0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BE496429-68D5-41B9-8FE4-3B2315ADB5C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AD101B72-FDE0-4738-BDF8-EC8E19E6574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EE6E93DF-D0EB-468F-B0F0-9D7BF22BB25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1BB02598-7594-4CAF-B101-6A0943EB00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63560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2">
            <a:extLst>
              <a:ext uri="{FF2B5EF4-FFF2-40B4-BE49-F238E27FC236}">
                <a16:creationId xmlns:a16="http://schemas.microsoft.com/office/drawing/2014/main" id="{B6D984B1-3175-4668-ACBD-7FB2C38B349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838200" y="8306"/>
            <a:ext cx="10515600" cy="1325563"/>
          </a:xfrm>
        </p:spPr>
        <p:txBody>
          <a:bodyPr>
            <a:normAutofit/>
          </a:bodyPr>
          <a:lstStyle/>
          <a:p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Is this a case of:</a:t>
            </a:r>
          </a:p>
        </p:txBody>
      </p:sp>
      <p:sp>
        <p:nvSpPr>
          <p:cNvPr id="247811" name="Rectangle 3">
            <a:extLst>
              <a:ext uri="{FF2B5EF4-FFF2-40B4-BE49-F238E27FC236}">
                <a16:creationId xmlns:a16="http://schemas.microsoft.com/office/drawing/2014/main" id="{83A71281-0ACF-4D19-905F-2151163B47A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38200" y="1253331"/>
            <a:ext cx="10515600" cy="4351338"/>
          </a:xfrm>
        </p:spPr>
        <p:txBody>
          <a:bodyPr/>
          <a:lstStyle/>
          <a:p>
            <a:pPr marL="609600" indent="-609600"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Anti-D+C?</a:t>
            </a: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Anti-G?</a:t>
            </a: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Anti-C+G?</a:t>
            </a: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Anti-D+G?</a:t>
            </a: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Anti-D+C+G?</a:t>
            </a: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Requires further testing.</a:t>
            </a:r>
          </a:p>
          <a:p>
            <a:pPr marL="609600" indent="-609600">
              <a:buFontTx/>
              <a:buAutoNum type="arabicPeriod"/>
            </a:pPr>
            <a:endParaRPr lang="en-GB" altLang="en-US" b="1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EFCC65AB-B5B0-487F-A94F-207436551DB0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66CF7A23-4800-4EF5-90B3-56B7D03B4103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5F8BBBB3-9BE2-4EBD-A1F8-B22B2FC38877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83CAA890-16DF-4DBE-BAF7-3C953CC655E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>
                <a:extLst>
                  <a:ext uri="{FF2B5EF4-FFF2-40B4-BE49-F238E27FC236}">
                    <a16:creationId xmlns:a16="http://schemas.microsoft.com/office/drawing/2014/main" id="{B1BE157B-DEAC-4943-ACD8-76449BB86D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>
                <a:extLst>
                  <a:ext uri="{FF2B5EF4-FFF2-40B4-BE49-F238E27FC236}">
                    <a16:creationId xmlns:a16="http://schemas.microsoft.com/office/drawing/2014/main" id="{116C6888-D438-4B7F-88C2-11B9571F30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>
                <a:extLst>
                  <a:ext uri="{FF2B5EF4-FFF2-40B4-BE49-F238E27FC236}">
                    <a16:creationId xmlns:a16="http://schemas.microsoft.com/office/drawing/2014/main" id="{00FE6F1E-6C3C-4C52-B4D3-B0E2E65B28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>
                <a:extLst>
                  <a:ext uri="{FF2B5EF4-FFF2-40B4-BE49-F238E27FC236}">
                    <a16:creationId xmlns:a16="http://schemas.microsoft.com/office/drawing/2014/main" id="{1827C7D4-584C-4938-A41C-4F72429D5C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>
                <a:extLst>
                  <a:ext uri="{FF2B5EF4-FFF2-40B4-BE49-F238E27FC236}">
                    <a16:creationId xmlns:a16="http://schemas.microsoft.com/office/drawing/2014/main" id="{17256143-9A8A-4873-8B8D-2CECBE9367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>
                <a:extLst>
                  <a:ext uri="{FF2B5EF4-FFF2-40B4-BE49-F238E27FC236}">
                    <a16:creationId xmlns:a16="http://schemas.microsoft.com/office/drawing/2014/main" id="{D3ECB84A-8D37-4CB7-A7E6-E3F3DA2D0D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>
                <a:extLst>
                  <a:ext uri="{FF2B5EF4-FFF2-40B4-BE49-F238E27FC236}">
                    <a16:creationId xmlns:a16="http://schemas.microsoft.com/office/drawing/2014/main" id="{3F825B82-1B56-4B7B-9FA6-D925A898CA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>
                <a:extLst>
                  <a:ext uri="{FF2B5EF4-FFF2-40B4-BE49-F238E27FC236}">
                    <a16:creationId xmlns:a16="http://schemas.microsoft.com/office/drawing/2014/main" id="{6DA3F9F8-5970-42C9-8756-D526A88BE5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>
                <a:extLst>
                  <a:ext uri="{FF2B5EF4-FFF2-40B4-BE49-F238E27FC236}">
                    <a16:creationId xmlns:a16="http://schemas.microsoft.com/office/drawing/2014/main" id="{65D68C39-2F32-46D0-9C7B-40C51E4AFC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>
                <a:extLst>
                  <a:ext uri="{FF2B5EF4-FFF2-40B4-BE49-F238E27FC236}">
                    <a16:creationId xmlns:a16="http://schemas.microsoft.com/office/drawing/2014/main" id="{4B4B483D-59FD-448B-B63F-ADB039BF90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>
                <a:extLst>
                  <a:ext uri="{FF2B5EF4-FFF2-40B4-BE49-F238E27FC236}">
                    <a16:creationId xmlns:a16="http://schemas.microsoft.com/office/drawing/2014/main" id="{1EF87F54-77CC-44C5-88DA-A64C19EC61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>
                <a:extLst>
                  <a:ext uri="{FF2B5EF4-FFF2-40B4-BE49-F238E27FC236}">
                    <a16:creationId xmlns:a16="http://schemas.microsoft.com/office/drawing/2014/main" id="{28C77E89-90EF-40A4-9A5C-3E638DA584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>
                <a:extLst>
                  <a:ext uri="{FF2B5EF4-FFF2-40B4-BE49-F238E27FC236}">
                    <a16:creationId xmlns:a16="http://schemas.microsoft.com/office/drawing/2014/main" id="{1A91270A-8D04-4AE1-B72C-C6B40EF14D11}"/>
                  </a:ext>
                </a:extLst>
              </p:cNvPr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>
                <a:extLst>
                  <a:ext uri="{FF2B5EF4-FFF2-40B4-BE49-F238E27FC236}">
                    <a16:creationId xmlns:a16="http://schemas.microsoft.com/office/drawing/2014/main" id="{90F9D104-1ECB-4C38-A471-8ECE2C059B81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>
                <a:extLst>
                  <a:ext uri="{FF2B5EF4-FFF2-40B4-BE49-F238E27FC236}">
                    <a16:creationId xmlns:a16="http://schemas.microsoft.com/office/drawing/2014/main" id="{76B0DE9E-CF5B-46B1-BFF5-9D11309B395C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>
                <a:extLst>
                  <a:ext uri="{FF2B5EF4-FFF2-40B4-BE49-F238E27FC236}">
                    <a16:creationId xmlns:a16="http://schemas.microsoft.com/office/drawing/2014/main" id="{CA71E384-1C9A-4864-A488-4AD4A4427F6E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>
                <a:extLst>
                  <a:ext uri="{FF2B5EF4-FFF2-40B4-BE49-F238E27FC236}">
                    <a16:creationId xmlns:a16="http://schemas.microsoft.com/office/drawing/2014/main" id="{9BD761F4-7B81-4B0D-B32A-61AC8BA8D026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>
                <a:extLst>
                  <a:ext uri="{FF2B5EF4-FFF2-40B4-BE49-F238E27FC236}">
                    <a16:creationId xmlns:a16="http://schemas.microsoft.com/office/drawing/2014/main" id="{1E4F8C89-9506-489F-B000-0CF40520A3E8}"/>
                  </a:ext>
                </a:extLst>
              </p:cNvPr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>
                <a:extLst>
                  <a:ext uri="{FF2B5EF4-FFF2-40B4-BE49-F238E27FC236}">
                    <a16:creationId xmlns:a16="http://schemas.microsoft.com/office/drawing/2014/main" id="{E280192E-3429-4599-AA2A-4A2491179975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>
                <a:extLst>
                  <a:ext uri="{FF2B5EF4-FFF2-40B4-BE49-F238E27FC236}">
                    <a16:creationId xmlns:a16="http://schemas.microsoft.com/office/drawing/2014/main" id="{D2215286-7873-441E-8711-41BE72FD43B7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>
                <a:extLst>
                  <a:ext uri="{FF2B5EF4-FFF2-40B4-BE49-F238E27FC236}">
                    <a16:creationId xmlns:a16="http://schemas.microsoft.com/office/drawing/2014/main" id="{A014AC09-9809-4BF5-8825-CF75A58B8F7F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>
                <a:extLst>
                  <a:ext uri="{FF2B5EF4-FFF2-40B4-BE49-F238E27FC236}">
                    <a16:creationId xmlns:a16="http://schemas.microsoft.com/office/drawing/2014/main" id="{63A4B0B7-A44E-4830-AE7D-4A2CDCCC48A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>
                <a:extLst>
                  <a:ext uri="{FF2B5EF4-FFF2-40B4-BE49-F238E27FC236}">
                    <a16:creationId xmlns:a16="http://schemas.microsoft.com/office/drawing/2014/main" id="{1C96C0C3-872B-4DC8-905A-247004B27F4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>
                <a:extLst>
                  <a:ext uri="{FF2B5EF4-FFF2-40B4-BE49-F238E27FC236}">
                    <a16:creationId xmlns:a16="http://schemas.microsoft.com/office/drawing/2014/main" id="{E5FADC74-2E65-445D-9B01-6FB50DA5C30C}"/>
                  </a:ext>
                </a:extLst>
              </p:cNvPr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>
                <a:extLst>
                  <a:ext uri="{FF2B5EF4-FFF2-40B4-BE49-F238E27FC236}">
                    <a16:creationId xmlns:a16="http://schemas.microsoft.com/office/drawing/2014/main" id="{EF16D0C1-50B8-4264-BE96-D1AA52D8F6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>
                <a:extLst>
                  <a:ext uri="{FF2B5EF4-FFF2-40B4-BE49-F238E27FC236}">
                    <a16:creationId xmlns:a16="http://schemas.microsoft.com/office/drawing/2014/main" id="{8D0D348C-8A4E-4B4B-89C8-B8AD2F51FB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>
                <a:extLst>
                  <a:ext uri="{FF2B5EF4-FFF2-40B4-BE49-F238E27FC236}">
                    <a16:creationId xmlns:a16="http://schemas.microsoft.com/office/drawing/2014/main" id="{F4C8A634-1AC8-450D-BF07-08CD981E95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>
                <a:extLst>
                  <a:ext uri="{FF2B5EF4-FFF2-40B4-BE49-F238E27FC236}">
                    <a16:creationId xmlns:a16="http://schemas.microsoft.com/office/drawing/2014/main" id="{A5873DDF-AD4C-46BD-9D31-0BB0E5D722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>
                <a:extLst>
                  <a:ext uri="{FF2B5EF4-FFF2-40B4-BE49-F238E27FC236}">
                    <a16:creationId xmlns:a16="http://schemas.microsoft.com/office/drawing/2014/main" id="{D3850924-3535-44A7-B1F3-CB43FB9017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>
                <a:extLst>
                  <a:ext uri="{FF2B5EF4-FFF2-40B4-BE49-F238E27FC236}">
                    <a16:creationId xmlns:a16="http://schemas.microsoft.com/office/drawing/2014/main" id="{09555894-7DAD-44F5-81F2-AF6A4021C6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>
                <a:extLst>
                  <a:ext uri="{FF2B5EF4-FFF2-40B4-BE49-F238E27FC236}">
                    <a16:creationId xmlns:a16="http://schemas.microsoft.com/office/drawing/2014/main" id="{473847F1-10BE-4ED4-9003-DEAC38C523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>
                <a:extLst>
                  <a:ext uri="{FF2B5EF4-FFF2-40B4-BE49-F238E27FC236}">
                    <a16:creationId xmlns:a16="http://schemas.microsoft.com/office/drawing/2014/main" id="{6ACF0F43-D528-4CED-A87B-E2AE55413C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>
                <a:extLst>
                  <a:ext uri="{FF2B5EF4-FFF2-40B4-BE49-F238E27FC236}">
                    <a16:creationId xmlns:a16="http://schemas.microsoft.com/office/drawing/2014/main" id="{55FBD367-84D7-4018-BD91-53AC9CEBBA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>
                <a:extLst>
                  <a:ext uri="{FF2B5EF4-FFF2-40B4-BE49-F238E27FC236}">
                    <a16:creationId xmlns:a16="http://schemas.microsoft.com/office/drawing/2014/main" id="{B99AD312-535A-445D-9B5A-FCDF00524F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>
                <a:extLst>
                  <a:ext uri="{FF2B5EF4-FFF2-40B4-BE49-F238E27FC236}">
                    <a16:creationId xmlns:a16="http://schemas.microsoft.com/office/drawing/2014/main" id="{5AB70722-87FC-43A8-A5A6-2EBFCCCA0A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>
                <a:extLst>
                  <a:ext uri="{FF2B5EF4-FFF2-40B4-BE49-F238E27FC236}">
                    <a16:creationId xmlns:a16="http://schemas.microsoft.com/office/drawing/2014/main" id="{994F2C6B-3478-41FB-87B3-711CE934A0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>
                <a:extLst>
                  <a:ext uri="{FF2B5EF4-FFF2-40B4-BE49-F238E27FC236}">
                    <a16:creationId xmlns:a16="http://schemas.microsoft.com/office/drawing/2014/main" id="{67E3F161-D442-4604-8EB7-A789141A12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>
                <a:extLst>
                  <a:ext uri="{FF2B5EF4-FFF2-40B4-BE49-F238E27FC236}">
                    <a16:creationId xmlns:a16="http://schemas.microsoft.com/office/drawing/2014/main" id="{BA1ED73D-DE6B-4E7F-AB65-F1A060C2A4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>
              <a:extLst>
                <a:ext uri="{FF2B5EF4-FFF2-40B4-BE49-F238E27FC236}">
                  <a16:creationId xmlns:a16="http://schemas.microsoft.com/office/drawing/2014/main" id="{BCD210B1-C19E-4C41-8A07-7E929D07255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>
                <a:extLst>
                  <a:ext uri="{FF2B5EF4-FFF2-40B4-BE49-F238E27FC236}">
                    <a16:creationId xmlns:a16="http://schemas.microsoft.com/office/drawing/2014/main" id="{2A6DF050-6820-4037-B073-F2FEE23E64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>
                <a:extLst>
                  <a:ext uri="{FF2B5EF4-FFF2-40B4-BE49-F238E27FC236}">
                    <a16:creationId xmlns:a16="http://schemas.microsoft.com/office/drawing/2014/main" id="{29C8795B-0BB4-4280-B50F-6EE5E3C612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>
                <a:extLst>
                  <a:ext uri="{FF2B5EF4-FFF2-40B4-BE49-F238E27FC236}">
                    <a16:creationId xmlns:a16="http://schemas.microsoft.com/office/drawing/2014/main" id="{6FDA4B3F-18EB-47C0-9C87-17A8671E12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>
                <a:extLst>
                  <a:ext uri="{FF2B5EF4-FFF2-40B4-BE49-F238E27FC236}">
                    <a16:creationId xmlns:a16="http://schemas.microsoft.com/office/drawing/2014/main" id="{92F6A572-844F-49C5-B919-C0F7EDB607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>
                <a:extLst>
                  <a:ext uri="{FF2B5EF4-FFF2-40B4-BE49-F238E27FC236}">
                    <a16:creationId xmlns:a16="http://schemas.microsoft.com/office/drawing/2014/main" id="{E44A8935-7D8D-43A0-BD7A-BCA5884D1F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>
                <a:extLst>
                  <a:ext uri="{FF2B5EF4-FFF2-40B4-BE49-F238E27FC236}">
                    <a16:creationId xmlns:a16="http://schemas.microsoft.com/office/drawing/2014/main" id="{B575B63B-D0EF-42DC-AB26-D8A81A5464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>
                <a:extLst>
                  <a:ext uri="{FF2B5EF4-FFF2-40B4-BE49-F238E27FC236}">
                    <a16:creationId xmlns:a16="http://schemas.microsoft.com/office/drawing/2014/main" id="{2AFDB82B-D35E-4018-AC8E-0F826D8041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>
                <a:extLst>
                  <a:ext uri="{FF2B5EF4-FFF2-40B4-BE49-F238E27FC236}">
                    <a16:creationId xmlns:a16="http://schemas.microsoft.com/office/drawing/2014/main" id="{7CE33B84-F85C-4F8F-AB28-67804AEAC4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>
                <a:extLst>
                  <a:ext uri="{FF2B5EF4-FFF2-40B4-BE49-F238E27FC236}">
                    <a16:creationId xmlns:a16="http://schemas.microsoft.com/office/drawing/2014/main" id="{8E9681D9-4073-4D3D-BB54-CD1589CF2F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>
                <a:extLst>
                  <a:ext uri="{FF2B5EF4-FFF2-40B4-BE49-F238E27FC236}">
                    <a16:creationId xmlns:a16="http://schemas.microsoft.com/office/drawing/2014/main" id="{C6295E73-8480-4326-BD11-FBC56B2D39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>
                <a:extLst>
                  <a:ext uri="{FF2B5EF4-FFF2-40B4-BE49-F238E27FC236}">
                    <a16:creationId xmlns:a16="http://schemas.microsoft.com/office/drawing/2014/main" id="{B0DB4371-C959-4684-B5CE-406B7F5A7E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>
                <a:extLst>
                  <a:ext uri="{FF2B5EF4-FFF2-40B4-BE49-F238E27FC236}">
                    <a16:creationId xmlns:a16="http://schemas.microsoft.com/office/drawing/2014/main" id="{96E81D6C-8B4D-497E-A3CE-86DC56EEED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>
                <a:extLst>
                  <a:ext uri="{FF2B5EF4-FFF2-40B4-BE49-F238E27FC236}">
                    <a16:creationId xmlns:a16="http://schemas.microsoft.com/office/drawing/2014/main" id="{291AA0E7-3C3C-4A32-99B7-8A9726D828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>
                <a:extLst>
                  <a:ext uri="{FF2B5EF4-FFF2-40B4-BE49-F238E27FC236}">
                    <a16:creationId xmlns:a16="http://schemas.microsoft.com/office/drawing/2014/main" id="{575B82B7-AD8A-4B8A-B2CD-AA7738F81E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>
                <a:extLst>
                  <a:ext uri="{FF2B5EF4-FFF2-40B4-BE49-F238E27FC236}">
                    <a16:creationId xmlns:a16="http://schemas.microsoft.com/office/drawing/2014/main" id="{96D85987-C3C4-4C09-BFA1-708F669615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>
                <a:extLst>
                  <a:ext uri="{FF2B5EF4-FFF2-40B4-BE49-F238E27FC236}">
                    <a16:creationId xmlns:a16="http://schemas.microsoft.com/office/drawing/2014/main" id="{96E9B0D8-8CB1-4CBF-8F78-BE418137A4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>
                <a:extLst>
                  <a:ext uri="{FF2B5EF4-FFF2-40B4-BE49-F238E27FC236}">
                    <a16:creationId xmlns:a16="http://schemas.microsoft.com/office/drawing/2014/main" id="{54402F6B-55C9-415F-A859-70D97FF197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>
                <a:extLst>
                  <a:ext uri="{FF2B5EF4-FFF2-40B4-BE49-F238E27FC236}">
                    <a16:creationId xmlns:a16="http://schemas.microsoft.com/office/drawing/2014/main" id="{91423060-298C-4C73-8AF9-10349518323B}"/>
                  </a:ext>
                </a:extLst>
              </p:cNvPr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>
                <a:extLst>
                  <a:ext uri="{FF2B5EF4-FFF2-40B4-BE49-F238E27FC236}">
                    <a16:creationId xmlns:a16="http://schemas.microsoft.com/office/drawing/2014/main" id="{8D9CBA4E-ED73-4461-8CD6-62AD284384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>
                <a:extLst>
                  <a:ext uri="{FF2B5EF4-FFF2-40B4-BE49-F238E27FC236}">
                    <a16:creationId xmlns:a16="http://schemas.microsoft.com/office/drawing/2014/main" id="{41A31F14-61EE-4235-8EE1-9E932A11BA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>
                <a:extLst>
                  <a:ext uri="{FF2B5EF4-FFF2-40B4-BE49-F238E27FC236}">
                    <a16:creationId xmlns:a16="http://schemas.microsoft.com/office/drawing/2014/main" id="{D57506DE-8784-4D55-8355-5F10DD7A13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>
                <a:extLst>
                  <a:ext uri="{FF2B5EF4-FFF2-40B4-BE49-F238E27FC236}">
                    <a16:creationId xmlns:a16="http://schemas.microsoft.com/office/drawing/2014/main" id="{626E66D4-3D86-4C64-BA8D-4E4FCD5E56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>
                <a:extLst>
                  <a:ext uri="{FF2B5EF4-FFF2-40B4-BE49-F238E27FC236}">
                    <a16:creationId xmlns:a16="http://schemas.microsoft.com/office/drawing/2014/main" id="{77BE670A-56D4-4C04-80F6-F0B40A47E9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>
                <a:extLst>
                  <a:ext uri="{FF2B5EF4-FFF2-40B4-BE49-F238E27FC236}">
                    <a16:creationId xmlns:a16="http://schemas.microsoft.com/office/drawing/2014/main" id="{5F4A8DCD-2C89-46F0-9994-124C8F9BE8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>
                <a:extLst>
                  <a:ext uri="{FF2B5EF4-FFF2-40B4-BE49-F238E27FC236}">
                    <a16:creationId xmlns:a16="http://schemas.microsoft.com/office/drawing/2014/main" id="{C9818895-6474-40A2-AA61-0C71B7D48F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>
                <a:extLst>
                  <a:ext uri="{FF2B5EF4-FFF2-40B4-BE49-F238E27FC236}">
                    <a16:creationId xmlns:a16="http://schemas.microsoft.com/office/drawing/2014/main" id="{1488F843-242A-4FCB-86E5-938609A6CD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>
                <a:extLst>
                  <a:ext uri="{FF2B5EF4-FFF2-40B4-BE49-F238E27FC236}">
                    <a16:creationId xmlns:a16="http://schemas.microsoft.com/office/drawing/2014/main" id="{0149EEBC-EDF2-4117-BE36-8B535C0515AF}"/>
                  </a:ext>
                </a:extLst>
              </p:cNvPr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>
                <a:extLst>
                  <a:ext uri="{FF2B5EF4-FFF2-40B4-BE49-F238E27FC236}">
                    <a16:creationId xmlns:a16="http://schemas.microsoft.com/office/drawing/2014/main" id="{5FDC58D2-B432-4263-BB69-20B6464F6645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>
                <a:extLst>
                  <a:ext uri="{FF2B5EF4-FFF2-40B4-BE49-F238E27FC236}">
                    <a16:creationId xmlns:a16="http://schemas.microsoft.com/office/drawing/2014/main" id="{721F50A3-5793-430B-85C5-779884CC3BAE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>
                <a:extLst>
                  <a:ext uri="{FF2B5EF4-FFF2-40B4-BE49-F238E27FC236}">
                    <a16:creationId xmlns:a16="http://schemas.microsoft.com/office/drawing/2014/main" id="{B3614B3D-19C3-449D-980A-1ADFCE7C5853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>
                <a:extLst>
                  <a:ext uri="{FF2B5EF4-FFF2-40B4-BE49-F238E27FC236}">
                    <a16:creationId xmlns:a16="http://schemas.microsoft.com/office/drawing/2014/main" id="{34FFDCFA-9D22-4B4C-9C87-D0649B11DEBD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>
                <a:extLst>
                  <a:ext uri="{FF2B5EF4-FFF2-40B4-BE49-F238E27FC236}">
                    <a16:creationId xmlns:a16="http://schemas.microsoft.com/office/drawing/2014/main" id="{B27E911A-7BF4-4B9C-A9EA-BB69CE8EF48F}"/>
                  </a:ext>
                </a:extLst>
              </p:cNvPr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>
                <a:extLst>
                  <a:ext uri="{FF2B5EF4-FFF2-40B4-BE49-F238E27FC236}">
                    <a16:creationId xmlns:a16="http://schemas.microsoft.com/office/drawing/2014/main" id="{D337F332-D5AC-4DF6-9A26-954342DD5BA4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>
                <a:extLst>
                  <a:ext uri="{FF2B5EF4-FFF2-40B4-BE49-F238E27FC236}">
                    <a16:creationId xmlns:a16="http://schemas.microsoft.com/office/drawing/2014/main" id="{4BD7BEFA-E72F-44B1-801A-67890BFC1619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>
                <a:extLst>
                  <a:ext uri="{FF2B5EF4-FFF2-40B4-BE49-F238E27FC236}">
                    <a16:creationId xmlns:a16="http://schemas.microsoft.com/office/drawing/2014/main" id="{D069B016-4FD9-4B26-958C-4747C03784B4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>
                <a:extLst>
                  <a:ext uri="{FF2B5EF4-FFF2-40B4-BE49-F238E27FC236}">
                    <a16:creationId xmlns:a16="http://schemas.microsoft.com/office/drawing/2014/main" id="{4DA669D1-C75B-4961-A740-D030E7D7038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>
                <a:extLst>
                  <a:ext uri="{FF2B5EF4-FFF2-40B4-BE49-F238E27FC236}">
                    <a16:creationId xmlns:a16="http://schemas.microsoft.com/office/drawing/2014/main" id="{4F1F646B-27DC-4DBD-A33D-6E8E4DA0DC4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>
                <a:extLst>
                  <a:ext uri="{FF2B5EF4-FFF2-40B4-BE49-F238E27FC236}">
                    <a16:creationId xmlns:a16="http://schemas.microsoft.com/office/drawing/2014/main" id="{00584E40-4515-41A1-BEB1-2BB1BA3BE744}"/>
                  </a:ext>
                </a:extLst>
              </p:cNvPr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>
                <a:extLst>
                  <a:ext uri="{FF2B5EF4-FFF2-40B4-BE49-F238E27FC236}">
                    <a16:creationId xmlns:a16="http://schemas.microsoft.com/office/drawing/2014/main" id="{84F3E6A5-9605-4478-A9F8-BFE4EBE66E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>
                <a:extLst>
                  <a:ext uri="{FF2B5EF4-FFF2-40B4-BE49-F238E27FC236}">
                    <a16:creationId xmlns:a16="http://schemas.microsoft.com/office/drawing/2014/main" id="{5DB8B4EA-CEAF-440B-80AB-14EEC80FA0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>
                <a:extLst>
                  <a:ext uri="{FF2B5EF4-FFF2-40B4-BE49-F238E27FC236}">
                    <a16:creationId xmlns:a16="http://schemas.microsoft.com/office/drawing/2014/main" id="{BA4E681D-B8A5-49B5-B9BD-A5EA76F661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>
                <a:extLst>
                  <a:ext uri="{FF2B5EF4-FFF2-40B4-BE49-F238E27FC236}">
                    <a16:creationId xmlns:a16="http://schemas.microsoft.com/office/drawing/2014/main" id="{971949F7-850E-40B5-B7AA-DE3DF410D5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>
                <a:extLst>
                  <a:ext uri="{FF2B5EF4-FFF2-40B4-BE49-F238E27FC236}">
                    <a16:creationId xmlns:a16="http://schemas.microsoft.com/office/drawing/2014/main" id="{16580934-C00A-4021-AFAE-0AC5FCB43C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>
                <a:extLst>
                  <a:ext uri="{FF2B5EF4-FFF2-40B4-BE49-F238E27FC236}">
                    <a16:creationId xmlns:a16="http://schemas.microsoft.com/office/drawing/2014/main" id="{8A4C1BAD-4748-4D6E-B4E0-86E7ED5AD4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>
                <a:extLst>
                  <a:ext uri="{FF2B5EF4-FFF2-40B4-BE49-F238E27FC236}">
                    <a16:creationId xmlns:a16="http://schemas.microsoft.com/office/drawing/2014/main" id="{6AC6AA6D-B33D-4667-9208-0696CDC78E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>
                <a:extLst>
                  <a:ext uri="{FF2B5EF4-FFF2-40B4-BE49-F238E27FC236}">
                    <a16:creationId xmlns:a16="http://schemas.microsoft.com/office/drawing/2014/main" id="{4157732E-8BFA-4724-AD44-E77C4EC9E1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>
                <a:extLst>
                  <a:ext uri="{FF2B5EF4-FFF2-40B4-BE49-F238E27FC236}">
                    <a16:creationId xmlns:a16="http://schemas.microsoft.com/office/drawing/2014/main" id="{D690E95F-2E7B-41C3-8DAA-AAE864F9C5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>
                <a:extLst>
                  <a:ext uri="{FF2B5EF4-FFF2-40B4-BE49-F238E27FC236}">
                    <a16:creationId xmlns:a16="http://schemas.microsoft.com/office/drawing/2014/main" id="{0554FFE7-6067-4D4B-9AF1-93E20DFB8A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>
                <a:extLst>
                  <a:ext uri="{FF2B5EF4-FFF2-40B4-BE49-F238E27FC236}">
                    <a16:creationId xmlns:a16="http://schemas.microsoft.com/office/drawing/2014/main" id="{8AE58301-C931-490F-AE92-733A3C1E3E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>
                <a:extLst>
                  <a:ext uri="{FF2B5EF4-FFF2-40B4-BE49-F238E27FC236}">
                    <a16:creationId xmlns:a16="http://schemas.microsoft.com/office/drawing/2014/main" id="{46794A7E-DF48-42AD-8412-51DA617495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>
                <a:extLst>
                  <a:ext uri="{FF2B5EF4-FFF2-40B4-BE49-F238E27FC236}">
                    <a16:creationId xmlns:a16="http://schemas.microsoft.com/office/drawing/2014/main" id="{AA8EFE1C-CDB2-47D5-9256-F6F125D39F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>
                <a:extLst>
                  <a:ext uri="{FF2B5EF4-FFF2-40B4-BE49-F238E27FC236}">
                    <a16:creationId xmlns:a16="http://schemas.microsoft.com/office/drawing/2014/main" id="{31569C47-AD94-4B68-A833-AA690CF226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>
                <a:extLst>
                  <a:ext uri="{FF2B5EF4-FFF2-40B4-BE49-F238E27FC236}">
                    <a16:creationId xmlns:a16="http://schemas.microsoft.com/office/drawing/2014/main" id="{CCCAA9A6-0263-4811-9F45-E74EB87208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>
                <a:extLst>
                  <a:ext uri="{FF2B5EF4-FFF2-40B4-BE49-F238E27FC236}">
                    <a16:creationId xmlns:a16="http://schemas.microsoft.com/office/drawing/2014/main" id="{2058E19C-0EEA-480E-9BFF-28A2EB7ED9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>
                <a:extLst>
                  <a:ext uri="{FF2B5EF4-FFF2-40B4-BE49-F238E27FC236}">
                    <a16:creationId xmlns:a16="http://schemas.microsoft.com/office/drawing/2014/main" id="{67A8BC27-27A4-40C7-9334-2FF4CEC927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>
                <a:extLst>
                  <a:ext uri="{FF2B5EF4-FFF2-40B4-BE49-F238E27FC236}">
                    <a16:creationId xmlns:a16="http://schemas.microsoft.com/office/drawing/2014/main" id="{1AED9336-39F7-4EF8-9E27-DADFAD5865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>
                <a:extLst>
                  <a:ext uri="{FF2B5EF4-FFF2-40B4-BE49-F238E27FC236}">
                    <a16:creationId xmlns:a16="http://schemas.microsoft.com/office/drawing/2014/main" id="{6D03ED8B-CB1E-42C5-B7FF-59AFC6C53E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>
                <a:extLst>
                  <a:ext uri="{FF2B5EF4-FFF2-40B4-BE49-F238E27FC236}">
                    <a16:creationId xmlns:a16="http://schemas.microsoft.com/office/drawing/2014/main" id="{96116DDE-599F-4983-AF94-768B7F84F3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>
                <a:extLst>
                  <a:ext uri="{FF2B5EF4-FFF2-40B4-BE49-F238E27FC236}">
                    <a16:creationId xmlns:a16="http://schemas.microsoft.com/office/drawing/2014/main" id="{FC3EBC6C-FE10-4234-B7FD-8C430BD0A3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>
                <a:extLst>
                  <a:ext uri="{FF2B5EF4-FFF2-40B4-BE49-F238E27FC236}">
                    <a16:creationId xmlns:a16="http://schemas.microsoft.com/office/drawing/2014/main" id="{BBDCA687-89D5-468C-89BD-5BEACE60F7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>
                <a:extLst>
                  <a:ext uri="{FF2B5EF4-FFF2-40B4-BE49-F238E27FC236}">
                    <a16:creationId xmlns:a16="http://schemas.microsoft.com/office/drawing/2014/main" id="{0C857260-781F-40C3-8A4F-8C34D57F8F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>
                <a:extLst>
                  <a:ext uri="{FF2B5EF4-FFF2-40B4-BE49-F238E27FC236}">
                    <a16:creationId xmlns:a16="http://schemas.microsoft.com/office/drawing/2014/main" id="{152E7DEA-56CC-4AF3-A6CE-095DAD94F0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>
                <a:extLst>
                  <a:ext uri="{FF2B5EF4-FFF2-40B4-BE49-F238E27FC236}">
                    <a16:creationId xmlns:a16="http://schemas.microsoft.com/office/drawing/2014/main" id="{322A4A8A-A683-42F4-8879-4D79C62E76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>
                <a:extLst>
                  <a:ext uri="{FF2B5EF4-FFF2-40B4-BE49-F238E27FC236}">
                    <a16:creationId xmlns:a16="http://schemas.microsoft.com/office/drawing/2014/main" id="{F69CEF0F-C891-4631-A6ED-52E2B92528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>
                <a:extLst>
                  <a:ext uri="{FF2B5EF4-FFF2-40B4-BE49-F238E27FC236}">
                    <a16:creationId xmlns:a16="http://schemas.microsoft.com/office/drawing/2014/main" id="{AE7E7F9D-BB1F-4797-AEA8-708882A521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>
                <a:extLst>
                  <a:ext uri="{FF2B5EF4-FFF2-40B4-BE49-F238E27FC236}">
                    <a16:creationId xmlns:a16="http://schemas.microsoft.com/office/drawing/2014/main" id="{4E1C2DB8-1603-402F-945C-5C1F7A2A39D8}"/>
                  </a:ext>
                </a:extLst>
              </p:cNvPr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>
                <a:extLst>
                  <a:ext uri="{FF2B5EF4-FFF2-40B4-BE49-F238E27FC236}">
                    <a16:creationId xmlns:a16="http://schemas.microsoft.com/office/drawing/2014/main" id="{C94224FD-17C3-45E7-B301-85580BAF73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>
                <a:extLst>
                  <a:ext uri="{FF2B5EF4-FFF2-40B4-BE49-F238E27FC236}">
                    <a16:creationId xmlns:a16="http://schemas.microsoft.com/office/drawing/2014/main" id="{97ADCC76-2CF2-44A1-9F20-8500F57FD0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>
                <a:extLst>
                  <a:ext uri="{FF2B5EF4-FFF2-40B4-BE49-F238E27FC236}">
                    <a16:creationId xmlns:a16="http://schemas.microsoft.com/office/drawing/2014/main" id="{058775FC-8759-471C-8595-2F4EDDC5EE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>
                <a:extLst>
                  <a:ext uri="{FF2B5EF4-FFF2-40B4-BE49-F238E27FC236}">
                    <a16:creationId xmlns:a16="http://schemas.microsoft.com/office/drawing/2014/main" id="{568E38C8-FD95-4C1B-B816-C50E7EFC7B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>
                <a:extLst>
                  <a:ext uri="{FF2B5EF4-FFF2-40B4-BE49-F238E27FC236}">
                    <a16:creationId xmlns:a16="http://schemas.microsoft.com/office/drawing/2014/main" id="{16C02468-48E0-4F2C-A0FD-134AD1875E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>
                <a:extLst>
                  <a:ext uri="{FF2B5EF4-FFF2-40B4-BE49-F238E27FC236}">
                    <a16:creationId xmlns:a16="http://schemas.microsoft.com/office/drawing/2014/main" id="{DC0EAA64-D1FE-4491-8CBD-C51203AA50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>
                <a:extLst>
                  <a:ext uri="{FF2B5EF4-FFF2-40B4-BE49-F238E27FC236}">
                    <a16:creationId xmlns:a16="http://schemas.microsoft.com/office/drawing/2014/main" id="{290B0032-B441-4165-8704-BC8409B066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>
                <a:extLst>
                  <a:ext uri="{FF2B5EF4-FFF2-40B4-BE49-F238E27FC236}">
                    <a16:creationId xmlns:a16="http://schemas.microsoft.com/office/drawing/2014/main" id="{25CF01F4-851F-41ED-8D9D-7EB67A1652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>
                <a:extLst>
                  <a:ext uri="{FF2B5EF4-FFF2-40B4-BE49-F238E27FC236}">
                    <a16:creationId xmlns:a16="http://schemas.microsoft.com/office/drawing/2014/main" id="{D1C65F02-85B1-4C3F-A45D-CE390F3C80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>
                <a:extLst>
                  <a:ext uri="{FF2B5EF4-FFF2-40B4-BE49-F238E27FC236}">
                    <a16:creationId xmlns:a16="http://schemas.microsoft.com/office/drawing/2014/main" id="{57275D87-731E-4215-9D20-91724F1B90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>
                <a:extLst>
                  <a:ext uri="{FF2B5EF4-FFF2-40B4-BE49-F238E27FC236}">
                    <a16:creationId xmlns:a16="http://schemas.microsoft.com/office/drawing/2014/main" id="{2EAE0676-3FAA-466D-BD2E-4045AC994F5F}"/>
                  </a:ext>
                </a:extLst>
              </p:cNvPr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>
                <a:extLst>
                  <a:ext uri="{FF2B5EF4-FFF2-40B4-BE49-F238E27FC236}">
                    <a16:creationId xmlns:a16="http://schemas.microsoft.com/office/drawing/2014/main" id="{4073B5B6-95D4-4096-BD88-CC84EA9A440C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>
                <a:extLst>
                  <a:ext uri="{FF2B5EF4-FFF2-40B4-BE49-F238E27FC236}">
                    <a16:creationId xmlns:a16="http://schemas.microsoft.com/office/drawing/2014/main" id="{79C13FF0-E887-4294-999A-14E30FDF0AA4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>
                <a:extLst>
                  <a:ext uri="{FF2B5EF4-FFF2-40B4-BE49-F238E27FC236}">
                    <a16:creationId xmlns:a16="http://schemas.microsoft.com/office/drawing/2014/main" id="{8EA8AAF6-AB45-4D52-BE01-974092EC1B88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>
                <a:extLst>
                  <a:ext uri="{FF2B5EF4-FFF2-40B4-BE49-F238E27FC236}">
                    <a16:creationId xmlns:a16="http://schemas.microsoft.com/office/drawing/2014/main" id="{A48E6A4E-7B53-4E9C-A05C-D72F454A7132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>
                <a:extLst>
                  <a:ext uri="{FF2B5EF4-FFF2-40B4-BE49-F238E27FC236}">
                    <a16:creationId xmlns:a16="http://schemas.microsoft.com/office/drawing/2014/main" id="{8E378E45-64A1-4F32-9FE3-E9F76B7FA13A}"/>
                  </a:ext>
                </a:extLst>
              </p:cNvPr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>
                <a:extLst>
                  <a:ext uri="{FF2B5EF4-FFF2-40B4-BE49-F238E27FC236}">
                    <a16:creationId xmlns:a16="http://schemas.microsoft.com/office/drawing/2014/main" id="{9EEFBEB4-5D3F-4784-952E-3CEA15DF4FC5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>
                <a:extLst>
                  <a:ext uri="{FF2B5EF4-FFF2-40B4-BE49-F238E27FC236}">
                    <a16:creationId xmlns:a16="http://schemas.microsoft.com/office/drawing/2014/main" id="{8B2A17A5-58EB-49A6-A5E2-E264BBDFB535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>
                <a:extLst>
                  <a:ext uri="{FF2B5EF4-FFF2-40B4-BE49-F238E27FC236}">
                    <a16:creationId xmlns:a16="http://schemas.microsoft.com/office/drawing/2014/main" id="{469458E1-C78B-46DE-AAE5-234BE7BBFDED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>
                <a:extLst>
                  <a:ext uri="{FF2B5EF4-FFF2-40B4-BE49-F238E27FC236}">
                    <a16:creationId xmlns:a16="http://schemas.microsoft.com/office/drawing/2014/main" id="{84B3F8E4-868B-4F3A-B962-4D16F4035AF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>
                <a:extLst>
                  <a:ext uri="{FF2B5EF4-FFF2-40B4-BE49-F238E27FC236}">
                    <a16:creationId xmlns:a16="http://schemas.microsoft.com/office/drawing/2014/main" id="{536F8921-5A66-44ED-8D01-D11BFD8D725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>
                <a:extLst>
                  <a:ext uri="{FF2B5EF4-FFF2-40B4-BE49-F238E27FC236}">
                    <a16:creationId xmlns:a16="http://schemas.microsoft.com/office/drawing/2014/main" id="{3C347285-D07F-49DE-8683-F161D1BB22C2}"/>
                  </a:ext>
                </a:extLst>
              </p:cNvPr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>
                <a:extLst>
                  <a:ext uri="{FF2B5EF4-FFF2-40B4-BE49-F238E27FC236}">
                    <a16:creationId xmlns:a16="http://schemas.microsoft.com/office/drawing/2014/main" id="{B44DBA30-5919-4C00-B471-9CB7681CDA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>
                <a:extLst>
                  <a:ext uri="{FF2B5EF4-FFF2-40B4-BE49-F238E27FC236}">
                    <a16:creationId xmlns:a16="http://schemas.microsoft.com/office/drawing/2014/main" id="{17A4AF3D-DC4A-400C-9E96-9947172C8F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>
                <a:extLst>
                  <a:ext uri="{FF2B5EF4-FFF2-40B4-BE49-F238E27FC236}">
                    <a16:creationId xmlns:a16="http://schemas.microsoft.com/office/drawing/2014/main" id="{6F3B9DA8-7789-4DD7-B739-E8F6DCCB3C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>
                <a:extLst>
                  <a:ext uri="{FF2B5EF4-FFF2-40B4-BE49-F238E27FC236}">
                    <a16:creationId xmlns:a16="http://schemas.microsoft.com/office/drawing/2014/main" id="{01DDF636-67D1-4353-BC5E-E60F33BDC3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>
                <a:extLst>
                  <a:ext uri="{FF2B5EF4-FFF2-40B4-BE49-F238E27FC236}">
                    <a16:creationId xmlns:a16="http://schemas.microsoft.com/office/drawing/2014/main" id="{DB01B97E-304A-4ACB-AF9B-5932872C56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>
                <a:extLst>
                  <a:ext uri="{FF2B5EF4-FFF2-40B4-BE49-F238E27FC236}">
                    <a16:creationId xmlns:a16="http://schemas.microsoft.com/office/drawing/2014/main" id="{00990680-55FF-4AAD-A87F-E49220D19A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>
                <a:extLst>
                  <a:ext uri="{FF2B5EF4-FFF2-40B4-BE49-F238E27FC236}">
                    <a16:creationId xmlns:a16="http://schemas.microsoft.com/office/drawing/2014/main" id="{61D8E2C8-8C67-450A-A92C-50BF55B18D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>
                <a:extLst>
                  <a:ext uri="{FF2B5EF4-FFF2-40B4-BE49-F238E27FC236}">
                    <a16:creationId xmlns:a16="http://schemas.microsoft.com/office/drawing/2014/main" id="{6A1E0A10-9F8C-485A-A11A-1D5029D942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>
                <a:extLst>
                  <a:ext uri="{FF2B5EF4-FFF2-40B4-BE49-F238E27FC236}">
                    <a16:creationId xmlns:a16="http://schemas.microsoft.com/office/drawing/2014/main" id="{980D136C-B785-433B-BA36-252504225D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>
                <a:extLst>
                  <a:ext uri="{FF2B5EF4-FFF2-40B4-BE49-F238E27FC236}">
                    <a16:creationId xmlns:a16="http://schemas.microsoft.com/office/drawing/2014/main" id="{8C2EB5AA-4E02-4F4F-98BC-1DA5F70617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>
                <a:extLst>
                  <a:ext uri="{FF2B5EF4-FFF2-40B4-BE49-F238E27FC236}">
                    <a16:creationId xmlns:a16="http://schemas.microsoft.com/office/drawing/2014/main" id="{F2877109-1DB0-4715-85CE-15457CC03A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>
                <a:extLst>
                  <a:ext uri="{FF2B5EF4-FFF2-40B4-BE49-F238E27FC236}">
                    <a16:creationId xmlns:a16="http://schemas.microsoft.com/office/drawing/2014/main" id="{69ED563E-1C14-4851-88B2-A177946917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>
                <a:extLst>
                  <a:ext uri="{FF2B5EF4-FFF2-40B4-BE49-F238E27FC236}">
                    <a16:creationId xmlns:a16="http://schemas.microsoft.com/office/drawing/2014/main" id="{E5AFBAD8-3761-4886-9EBD-D696419F3D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>
                <a:extLst>
                  <a:ext uri="{FF2B5EF4-FFF2-40B4-BE49-F238E27FC236}">
                    <a16:creationId xmlns:a16="http://schemas.microsoft.com/office/drawing/2014/main" id="{18F1FB93-AF04-457D-B219-03B2DB30DB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>
                <a:extLst>
                  <a:ext uri="{FF2B5EF4-FFF2-40B4-BE49-F238E27FC236}">
                    <a16:creationId xmlns:a16="http://schemas.microsoft.com/office/drawing/2014/main" id="{4B4C6EAC-9076-4C99-A3E4-99F9C0D47E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>
                <a:extLst>
                  <a:ext uri="{FF2B5EF4-FFF2-40B4-BE49-F238E27FC236}">
                    <a16:creationId xmlns:a16="http://schemas.microsoft.com/office/drawing/2014/main" id="{7F4AA0E5-C625-479E-9067-A6207792B0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>
                <a:extLst>
                  <a:ext uri="{FF2B5EF4-FFF2-40B4-BE49-F238E27FC236}">
                    <a16:creationId xmlns:a16="http://schemas.microsoft.com/office/drawing/2014/main" id="{A2F24EB6-9B53-48E7-8B2B-5814FF23DC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>
                <a:extLst>
                  <a:ext uri="{FF2B5EF4-FFF2-40B4-BE49-F238E27FC236}">
                    <a16:creationId xmlns:a16="http://schemas.microsoft.com/office/drawing/2014/main" id="{656F0E1E-6C9C-4B0D-8924-64AF72FA0B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>
                <a:extLst>
                  <a:ext uri="{FF2B5EF4-FFF2-40B4-BE49-F238E27FC236}">
                    <a16:creationId xmlns:a16="http://schemas.microsoft.com/office/drawing/2014/main" id="{9802773C-FFD9-49A0-B221-C217071E49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>
                <a:extLst>
                  <a:ext uri="{FF2B5EF4-FFF2-40B4-BE49-F238E27FC236}">
                    <a16:creationId xmlns:a16="http://schemas.microsoft.com/office/drawing/2014/main" id="{405B1E2C-383C-478C-BBA7-D2DDE48AA5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>
                <a:extLst>
                  <a:ext uri="{FF2B5EF4-FFF2-40B4-BE49-F238E27FC236}">
                    <a16:creationId xmlns:a16="http://schemas.microsoft.com/office/drawing/2014/main" id="{971E4E58-4B75-4DD1-822B-CEA5579A24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>
                <a:extLst>
                  <a:ext uri="{FF2B5EF4-FFF2-40B4-BE49-F238E27FC236}">
                    <a16:creationId xmlns:a16="http://schemas.microsoft.com/office/drawing/2014/main" id="{E95BDE80-B003-4DE8-A161-385340B90A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>
                <a:extLst>
                  <a:ext uri="{FF2B5EF4-FFF2-40B4-BE49-F238E27FC236}">
                    <a16:creationId xmlns:a16="http://schemas.microsoft.com/office/drawing/2014/main" id="{A51127C2-7BEA-4AAE-BD90-1AD3BDF596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>
                <a:extLst>
                  <a:ext uri="{FF2B5EF4-FFF2-40B4-BE49-F238E27FC236}">
                    <a16:creationId xmlns:a16="http://schemas.microsoft.com/office/drawing/2014/main" id="{66A4EA7E-97BB-4CEF-8C96-0D10C3FCF5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>
                <a:extLst>
                  <a:ext uri="{FF2B5EF4-FFF2-40B4-BE49-F238E27FC236}">
                    <a16:creationId xmlns:a16="http://schemas.microsoft.com/office/drawing/2014/main" id="{352DA3CF-1B87-4781-BA90-02FE19C7E7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>
                <a:extLst>
                  <a:ext uri="{FF2B5EF4-FFF2-40B4-BE49-F238E27FC236}">
                    <a16:creationId xmlns:a16="http://schemas.microsoft.com/office/drawing/2014/main" id="{61F40ECE-EBE7-4C1F-BECD-49F2C249AD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>
                <a:extLst>
                  <a:ext uri="{FF2B5EF4-FFF2-40B4-BE49-F238E27FC236}">
                    <a16:creationId xmlns:a16="http://schemas.microsoft.com/office/drawing/2014/main" id="{1BFEB562-BB3D-486D-950C-78A28FCFB7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>
                <a:extLst>
                  <a:ext uri="{FF2B5EF4-FFF2-40B4-BE49-F238E27FC236}">
                    <a16:creationId xmlns:a16="http://schemas.microsoft.com/office/drawing/2014/main" id="{E70BB1FA-2137-49E4-A5E6-9D5098390F19}"/>
                  </a:ext>
                </a:extLst>
              </p:cNvPr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>
                <a:extLst>
                  <a:ext uri="{FF2B5EF4-FFF2-40B4-BE49-F238E27FC236}">
                    <a16:creationId xmlns:a16="http://schemas.microsoft.com/office/drawing/2014/main" id="{5E4C87C8-9897-40F3-9DD3-E218AA9B67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>
                <a:extLst>
                  <a:ext uri="{FF2B5EF4-FFF2-40B4-BE49-F238E27FC236}">
                    <a16:creationId xmlns:a16="http://schemas.microsoft.com/office/drawing/2014/main" id="{EE4C5AC7-4514-4996-BA6C-8C5649F49F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>
                <a:extLst>
                  <a:ext uri="{FF2B5EF4-FFF2-40B4-BE49-F238E27FC236}">
                    <a16:creationId xmlns:a16="http://schemas.microsoft.com/office/drawing/2014/main" id="{9FA547BF-9927-4E95-A078-109C36A627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>
                <a:extLst>
                  <a:ext uri="{FF2B5EF4-FFF2-40B4-BE49-F238E27FC236}">
                    <a16:creationId xmlns:a16="http://schemas.microsoft.com/office/drawing/2014/main" id="{42B23169-082D-4B61-85FA-657A029606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>
                <a:extLst>
                  <a:ext uri="{FF2B5EF4-FFF2-40B4-BE49-F238E27FC236}">
                    <a16:creationId xmlns:a16="http://schemas.microsoft.com/office/drawing/2014/main" id="{0BC14C82-9751-450F-B5E0-1EA0513506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>
                <a:extLst>
                  <a:ext uri="{FF2B5EF4-FFF2-40B4-BE49-F238E27FC236}">
                    <a16:creationId xmlns:a16="http://schemas.microsoft.com/office/drawing/2014/main" id="{93299306-1EEF-49DB-850D-CC65FFB453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>
                <a:extLst>
                  <a:ext uri="{FF2B5EF4-FFF2-40B4-BE49-F238E27FC236}">
                    <a16:creationId xmlns:a16="http://schemas.microsoft.com/office/drawing/2014/main" id="{29405EBB-6B01-4CBD-AE7C-40F1728263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>
                <a:extLst>
                  <a:ext uri="{FF2B5EF4-FFF2-40B4-BE49-F238E27FC236}">
                    <a16:creationId xmlns:a16="http://schemas.microsoft.com/office/drawing/2014/main" id="{0FC05F02-4E29-412C-9CF0-6595C0FA2B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>
                <a:extLst>
                  <a:ext uri="{FF2B5EF4-FFF2-40B4-BE49-F238E27FC236}">
                    <a16:creationId xmlns:a16="http://schemas.microsoft.com/office/drawing/2014/main" id="{93CE49F6-E6CA-41BC-BA4F-25A6C351C4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>
                <a:extLst>
                  <a:ext uri="{FF2B5EF4-FFF2-40B4-BE49-F238E27FC236}">
                    <a16:creationId xmlns:a16="http://schemas.microsoft.com/office/drawing/2014/main" id="{A5052F40-CA53-41BC-9C89-147F5B6EE0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>
                <a:extLst>
                  <a:ext uri="{FF2B5EF4-FFF2-40B4-BE49-F238E27FC236}">
                    <a16:creationId xmlns:a16="http://schemas.microsoft.com/office/drawing/2014/main" id="{0909AAAC-3C0D-44CA-96D3-6521F4229355}"/>
                  </a:ext>
                </a:extLst>
              </p:cNvPr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>
                <a:extLst>
                  <a:ext uri="{FF2B5EF4-FFF2-40B4-BE49-F238E27FC236}">
                    <a16:creationId xmlns:a16="http://schemas.microsoft.com/office/drawing/2014/main" id="{C602A935-2CDD-474C-AF69-5E7D748AD831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>
                <a:extLst>
                  <a:ext uri="{FF2B5EF4-FFF2-40B4-BE49-F238E27FC236}">
                    <a16:creationId xmlns:a16="http://schemas.microsoft.com/office/drawing/2014/main" id="{83BD6091-68FE-40C3-941E-FAEAA5521131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>
                <a:extLst>
                  <a:ext uri="{FF2B5EF4-FFF2-40B4-BE49-F238E27FC236}">
                    <a16:creationId xmlns:a16="http://schemas.microsoft.com/office/drawing/2014/main" id="{25A69292-4409-487A-8745-2C470AD8411F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>
                <a:extLst>
                  <a:ext uri="{FF2B5EF4-FFF2-40B4-BE49-F238E27FC236}">
                    <a16:creationId xmlns:a16="http://schemas.microsoft.com/office/drawing/2014/main" id="{2E86D95F-73C4-4EEC-85F7-4F47524B0163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>
                <a:extLst>
                  <a:ext uri="{FF2B5EF4-FFF2-40B4-BE49-F238E27FC236}">
                    <a16:creationId xmlns:a16="http://schemas.microsoft.com/office/drawing/2014/main" id="{26FC95E1-F324-4E15-BF73-174C379C5D84}"/>
                  </a:ext>
                </a:extLst>
              </p:cNvPr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>
                <a:extLst>
                  <a:ext uri="{FF2B5EF4-FFF2-40B4-BE49-F238E27FC236}">
                    <a16:creationId xmlns:a16="http://schemas.microsoft.com/office/drawing/2014/main" id="{65B3796A-F21D-4039-A045-3CA6317F14C0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>
                <a:extLst>
                  <a:ext uri="{FF2B5EF4-FFF2-40B4-BE49-F238E27FC236}">
                    <a16:creationId xmlns:a16="http://schemas.microsoft.com/office/drawing/2014/main" id="{69FBD5D8-E115-49A6-A523-F87E0EC5A5CF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>
                <a:extLst>
                  <a:ext uri="{FF2B5EF4-FFF2-40B4-BE49-F238E27FC236}">
                    <a16:creationId xmlns:a16="http://schemas.microsoft.com/office/drawing/2014/main" id="{7F56CB61-658E-41DD-B5A9-6BA4B49C8A7C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>
                <a:extLst>
                  <a:ext uri="{FF2B5EF4-FFF2-40B4-BE49-F238E27FC236}">
                    <a16:creationId xmlns:a16="http://schemas.microsoft.com/office/drawing/2014/main" id="{8CE880C9-B930-4C7C-943C-4EFAC903114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>
                <a:extLst>
                  <a:ext uri="{FF2B5EF4-FFF2-40B4-BE49-F238E27FC236}">
                    <a16:creationId xmlns:a16="http://schemas.microsoft.com/office/drawing/2014/main" id="{6F40526A-EC59-445F-9055-C193E12B439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>
                <a:extLst>
                  <a:ext uri="{FF2B5EF4-FFF2-40B4-BE49-F238E27FC236}">
                    <a16:creationId xmlns:a16="http://schemas.microsoft.com/office/drawing/2014/main" id="{D1C01197-E474-4E49-A79A-E3F6883BD71B}"/>
                  </a:ext>
                </a:extLst>
              </p:cNvPr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>
                <a:extLst>
                  <a:ext uri="{FF2B5EF4-FFF2-40B4-BE49-F238E27FC236}">
                    <a16:creationId xmlns:a16="http://schemas.microsoft.com/office/drawing/2014/main" id="{C8DEADA8-1E98-48BF-879F-D04B2882B3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>
                <a:extLst>
                  <a:ext uri="{FF2B5EF4-FFF2-40B4-BE49-F238E27FC236}">
                    <a16:creationId xmlns:a16="http://schemas.microsoft.com/office/drawing/2014/main" id="{4E2A948A-FC15-43D7-9ED5-3624AABCF7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>
                <a:extLst>
                  <a:ext uri="{FF2B5EF4-FFF2-40B4-BE49-F238E27FC236}">
                    <a16:creationId xmlns:a16="http://schemas.microsoft.com/office/drawing/2014/main" id="{C8F8C0D4-19F3-47B2-9E9F-83BC422AA4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>
                <a:extLst>
                  <a:ext uri="{FF2B5EF4-FFF2-40B4-BE49-F238E27FC236}">
                    <a16:creationId xmlns:a16="http://schemas.microsoft.com/office/drawing/2014/main" id="{A9252425-F2BF-461E-9A8F-EF10477618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>
                <a:extLst>
                  <a:ext uri="{FF2B5EF4-FFF2-40B4-BE49-F238E27FC236}">
                    <a16:creationId xmlns:a16="http://schemas.microsoft.com/office/drawing/2014/main" id="{E12A8939-3412-474C-9A4B-C38F26D0BA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>
                <a:extLst>
                  <a:ext uri="{FF2B5EF4-FFF2-40B4-BE49-F238E27FC236}">
                    <a16:creationId xmlns:a16="http://schemas.microsoft.com/office/drawing/2014/main" id="{744DBC9F-6D17-4C4C-9C95-C36B2AF86E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>
                <a:extLst>
                  <a:ext uri="{FF2B5EF4-FFF2-40B4-BE49-F238E27FC236}">
                    <a16:creationId xmlns:a16="http://schemas.microsoft.com/office/drawing/2014/main" id="{8ED68052-434C-4260-810D-B5F6D05831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>
                <a:extLst>
                  <a:ext uri="{FF2B5EF4-FFF2-40B4-BE49-F238E27FC236}">
                    <a16:creationId xmlns:a16="http://schemas.microsoft.com/office/drawing/2014/main" id="{68E269F5-0F88-4B0A-861F-2875AEFFB5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>
                <a:extLst>
                  <a:ext uri="{FF2B5EF4-FFF2-40B4-BE49-F238E27FC236}">
                    <a16:creationId xmlns:a16="http://schemas.microsoft.com/office/drawing/2014/main" id="{D1BFFE12-4CA8-4789-A2AE-5A43CFA999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>
                <a:extLst>
                  <a:ext uri="{FF2B5EF4-FFF2-40B4-BE49-F238E27FC236}">
                    <a16:creationId xmlns:a16="http://schemas.microsoft.com/office/drawing/2014/main" id="{AC7F9010-7104-4A73-A129-6C9681604D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>
                <a:extLst>
                  <a:ext uri="{FF2B5EF4-FFF2-40B4-BE49-F238E27FC236}">
                    <a16:creationId xmlns:a16="http://schemas.microsoft.com/office/drawing/2014/main" id="{ECC4A485-7D6B-4CB0-8C3C-7C7C04632A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>
                <a:extLst>
                  <a:ext uri="{FF2B5EF4-FFF2-40B4-BE49-F238E27FC236}">
                    <a16:creationId xmlns:a16="http://schemas.microsoft.com/office/drawing/2014/main" id="{673A6A9F-CF50-4F14-B0E8-A2DD32CF32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>
                <a:extLst>
                  <a:ext uri="{FF2B5EF4-FFF2-40B4-BE49-F238E27FC236}">
                    <a16:creationId xmlns:a16="http://schemas.microsoft.com/office/drawing/2014/main" id="{8C9B0768-5E93-4AE1-BC53-2CC61B184A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>
                <a:extLst>
                  <a:ext uri="{FF2B5EF4-FFF2-40B4-BE49-F238E27FC236}">
                    <a16:creationId xmlns:a16="http://schemas.microsoft.com/office/drawing/2014/main" id="{CB1AD558-577B-4F25-8DAE-2ACF617C9B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>
                <a:extLst>
                  <a:ext uri="{FF2B5EF4-FFF2-40B4-BE49-F238E27FC236}">
                    <a16:creationId xmlns:a16="http://schemas.microsoft.com/office/drawing/2014/main" id="{81A710B7-6AAE-474F-8A66-516BF8A0BE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>
                <a:extLst>
                  <a:ext uri="{FF2B5EF4-FFF2-40B4-BE49-F238E27FC236}">
                    <a16:creationId xmlns:a16="http://schemas.microsoft.com/office/drawing/2014/main" id="{46F4A755-B141-42F6-8016-E26383BAA9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>
                <a:extLst>
                  <a:ext uri="{FF2B5EF4-FFF2-40B4-BE49-F238E27FC236}">
                    <a16:creationId xmlns:a16="http://schemas.microsoft.com/office/drawing/2014/main" id="{A1893D0D-9C37-4AAC-BCF3-1213E89242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>
                <a:extLst>
                  <a:ext uri="{FF2B5EF4-FFF2-40B4-BE49-F238E27FC236}">
                    <a16:creationId xmlns:a16="http://schemas.microsoft.com/office/drawing/2014/main" id="{E0A68727-03CF-42A1-BC32-DCB6632B74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>
                <a:extLst>
                  <a:ext uri="{FF2B5EF4-FFF2-40B4-BE49-F238E27FC236}">
                    <a16:creationId xmlns:a16="http://schemas.microsoft.com/office/drawing/2014/main" id="{BC2EA76C-C7B1-440E-8A92-9FA8FB50BE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>
                <a:extLst>
                  <a:ext uri="{FF2B5EF4-FFF2-40B4-BE49-F238E27FC236}">
                    <a16:creationId xmlns:a16="http://schemas.microsoft.com/office/drawing/2014/main" id="{F88548C2-97B6-45ED-9837-D99C335F2A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>
                <a:extLst>
                  <a:ext uri="{FF2B5EF4-FFF2-40B4-BE49-F238E27FC236}">
                    <a16:creationId xmlns:a16="http://schemas.microsoft.com/office/drawing/2014/main" id="{0C30D5A5-35AD-4BAE-8FFE-0C221750DC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>
                <a:extLst>
                  <a:ext uri="{FF2B5EF4-FFF2-40B4-BE49-F238E27FC236}">
                    <a16:creationId xmlns:a16="http://schemas.microsoft.com/office/drawing/2014/main" id="{908C6893-E73F-4DE9-B24C-1FD72A562A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>
                <a:extLst>
                  <a:ext uri="{FF2B5EF4-FFF2-40B4-BE49-F238E27FC236}">
                    <a16:creationId xmlns:a16="http://schemas.microsoft.com/office/drawing/2014/main" id="{CA033B18-7E1C-4682-97D5-AF6DDD0CD4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>
                <a:extLst>
                  <a:ext uri="{FF2B5EF4-FFF2-40B4-BE49-F238E27FC236}">
                    <a16:creationId xmlns:a16="http://schemas.microsoft.com/office/drawing/2014/main" id="{AC918869-D320-4FA1-AA82-6307B819DD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>
                <a:extLst>
                  <a:ext uri="{FF2B5EF4-FFF2-40B4-BE49-F238E27FC236}">
                    <a16:creationId xmlns:a16="http://schemas.microsoft.com/office/drawing/2014/main" id="{EDA0FD58-48E8-49C1-9BE0-7BD523E9EC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>
                <a:extLst>
                  <a:ext uri="{FF2B5EF4-FFF2-40B4-BE49-F238E27FC236}">
                    <a16:creationId xmlns:a16="http://schemas.microsoft.com/office/drawing/2014/main" id="{242C1C73-2D7C-4090-990B-3CAED9780D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>
                <a:extLst>
                  <a:ext uri="{FF2B5EF4-FFF2-40B4-BE49-F238E27FC236}">
                    <a16:creationId xmlns:a16="http://schemas.microsoft.com/office/drawing/2014/main" id="{9BD3E797-DBE1-42A8-AEAF-5F3DF619C7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>
                <a:extLst>
                  <a:ext uri="{FF2B5EF4-FFF2-40B4-BE49-F238E27FC236}">
                    <a16:creationId xmlns:a16="http://schemas.microsoft.com/office/drawing/2014/main" id="{47A0DE8B-24DF-47B2-B9EC-D2D7D2E30719}"/>
                  </a:ext>
                </a:extLst>
              </p:cNvPr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>
                <a:extLst>
                  <a:ext uri="{FF2B5EF4-FFF2-40B4-BE49-F238E27FC236}">
                    <a16:creationId xmlns:a16="http://schemas.microsoft.com/office/drawing/2014/main" id="{5DAB363A-559C-4ADE-9921-0DA6C74B8E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>
                <a:extLst>
                  <a:ext uri="{FF2B5EF4-FFF2-40B4-BE49-F238E27FC236}">
                    <a16:creationId xmlns:a16="http://schemas.microsoft.com/office/drawing/2014/main" id="{CAAD2676-A6CB-4FB1-9595-822060D794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>
                <a:extLst>
                  <a:ext uri="{FF2B5EF4-FFF2-40B4-BE49-F238E27FC236}">
                    <a16:creationId xmlns:a16="http://schemas.microsoft.com/office/drawing/2014/main" id="{CDD1EDFB-61C3-4175-B27C-9FB430E09F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>
                <a:extLst>
                  <a:ext uri="{FF2B5EF4-FFF2-40B4-BE49-F238E27FC236}">
                    <a16:creationId xmlns:a16="http://schemas.microsoft.com/office/drawing/2014/main" id="{064D3285-1A65-4A62-8B17-E3242CC349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>
                <a:extLst>
                  <a:ext uri="{FF2B5EF4-FFF2-40B4-BE49-F238E27FC236}">
                    <a16:creationId xmlns:a16="http://schemas.microsoft.com/office/drawing/2014/main" id="{9A39CA80-6B09-416D-9760-4EA0A091BA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>
                <a:extLst>
                  <a:ext uri="{FF2B5EF4-FFF2-40B4-BE49-F238E27FC236}">
                    <a16:creationId xmlns:a16="http://schemas.microsoft.com/office/drawing/2014/main" id="{6284E62B-A335-4EDF-892C-8D401C77F8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>
                <a:extLst>
                  <a:ext uri="{FF2B5EF4-FFF2-40B4-BE49-F238E27FC236}">
                    <a16:creationId xmlns:a16="http://schemas.microsoft.com/office/drawing/2014/main" id="{B8A6DF5D-238E-4A33-A9F2-5AB8E762D5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>
                <a:extLst>
                  <a:ext uri="{FF2B5EF4-FFF2-40B4-BE49-F238E27FC236}">
                    <a16:creationId xmlns:a16="http://schemas.microsoft.com/office/drawing/2014/main" id="{2E545755-96EC-460C-BFA7-5C73F97BAE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>
                <a:extLst>
                  <a:ext uri="{FF2B5EF4-FFF2-40B4-BE49-F238E27FC236}">
                    <a16:creationId xmlns:a16="http://schemas.microsoft.com/office/drawing/2014/main" id="{1C8AED0A-C828-413E-B54B-5BDA270DC0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>
                <a:extLst>
                  <a:ext uri="{FF2B5EF4-FFF2-40B4-BE49-F238E27FC236}">
                    <a16:creationId xmlns:a16="http://schemas.microsoft.com/office/drawing/2014/main" id="{44BD5E9B-6FBC-4610-9C5F-AD5DF3D6FC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>
                <a:extLst>
                  <a:ext uri="{FF2B5EF4-FFF2-40B4-BE49-F238E27FC236}">
                    <a16:creationId xmlns:a16="http://schemas.microsoft.com/office/drawing/2014/main" id="{AA5B8FD8-4B22-426F-B52F-064A795EF4CF}"/>
                  </a:ext>
                </a:extLst>
              </p:cNvPr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>
                <a:extLst>
                  <a:ext uri="{FF2B5EF4-FFF2-40B4-BE49-F238E27FC236}">
                    <a16:creationId xmlns:a16="http://schemas.microsoft.com/office/drawing/2014/main" id="{E808ABFD-87B2-4BAD-8D96-95B3FD205D21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>
                <a:extLst>
                  <a:ext uri="{FF2B5EF4-FFF2-40B4-BE49-F238E27FC236}">
                    <a16:creationId xmlns:a16="http://schemas.microsoft.com/office/drawing/2014/main" id="{B4A07A0A-B43A-4B81-AE4A-25E7B6B1F63F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>
                <a:extLst>
                  <a:ext uri="{FF2B5EF4-FFF2-40B4-BE49-F238E27FC236}">
                    <a16:creationId xmlns:a16="http://schemas.microsoft.com/office/drawing/2014/main" id="{E0C66F2A-F6F9-4A67-A2E1-3C24F3FDD645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>
                <a:extLst>
                  <a:ext uri="{FF2B5EF4-FFF2-40B4-BE49-F238E27FC236}">
                    <a16:creationId xmlns:a16="http://schemas.microsoft.com/office/drawing/2014/main" id="{DD7F2195-4685-476C-AFB0-E401661ED5D1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>
                <a:extLst>
                  <a:ext uri="{FF2B5EF4-FFF2-40B4-BE49-F238E27FC236}">
                    <a16:creationId xmlns:a16="http://schemas.microsoft.com/office/drawing/2014/main" id="{BD19D9CB-2327-40D7-B105-0CB6599E8692}"/>
                  </a:ext>
                </a:extLst>
              </p:cNvPr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>
                <a:extLst>
                  <a:ext uri="{FF2B5EF4-FFF2-40B4-BE49-F238E27FC236}">
                    <a16:creationId xmlns:a16="http://schemas.microsoft.com/office/drawing/2014/main" id="{7AF3CE54-6DCC-4E9F-9883-BC70A487207E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>
                <a:extLst>
                  <a:ext uri="{FF2B5EF4-FFF2-40B4-BE49-F238E27FC236}">
                    <a16:creationId xmlns:a16="http://schemas.microsoft.com/office/drawing/2014/main" id="{EBD350FB-3EE2-45C6-9ED3-78329F145659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>
                <a:extLst>
                  <a:ext uri="{FF2B5EF4-FFF2-40B4-BE49-F238E27FC236}">
                    <a16:creationId xmlns:a16="http://schemas.microsoft.com/office/drawing/2014/main" id="{18D98797-B530-4696-BDF2-14264F74F869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>
                <a:extLst>
                  <a:ext uri="{FF2B5EF4-FFF2-40B4-BE49-F238E27FC236}">
                    <a16:creationId xmlns:a16="http://schemas.microsoft.com/office/drawing/2014/main" id="{F8D839D5-6D61-4BC4-B010-91AE9E21C7A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>
                <a:extLst>
                  <a:ext uri="{FF2B5EF4-FFF2-40B4-BE49-F238E27FC236}">
                    <a16:creationId xmlns:a16="http://schemas.microsoft.com/office/drawing/2014/main" id="{48CF5C1A-A2E3-436D-8E5F-9666B6E31AB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>
                <a:extLst>
                  <a:ext uri="{FF2B5EF4-FFF2-40B4-BE49-F238E27FC236}">
                    <a16:creationId xmlns:a16="http://schemas.microsoft.com/office/drawing/2014/main" id="{7033AC40-0F40-4B1B-9EB2-842CC44A7144}"/>
                  </a:ext>
                </a:extLst>
              </p:cNvPr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>
                <a:extLst>
                  <a:ext uri="{FF2B5EF4-FFF2-40B4-BE49-F238E27FC236}">
                    <a16:creationId xmlns:a16="http://schemas.microsoft.com/office/drawing/2014/main" id="{8D2F81FC-88D5-46B2-B445-5130A6E33F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>
                <a:extLst>
                  <a:ext uri="{FF2B5EF4-FFF2-40B4-BE49-F238E27FC236}">
                    <a16:creationId xmlns:a16="http://schemas.microsoft.com/office/drawing/2014/main" id="{117AC92C-43DA-4B2C-9203-406B9C34FD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>
                <a:extLst>
                  <a:ext uri="{FF2B5EF4-FFF2-40B4-BE49-F238E27FC236}">
                    <a16:creationId xmlns:a16="http://schemas.microsoft.com/office/drawing/2014/main" id="{31C91C5B-FDDB-4E71-9056-7550A64003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>
                <a:extLst>
                  <a:ext uri="{FF2B5EF4-FFF2-40B4-BE49-F238E27FC236}">
                    <a16:creationId xmlns:a16="http://schemas.microsoft.com/office/drawing/2014/main" id="{CA6C9943-9EDC-4B5D-9C90-ABF30B0685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>
                <a:extLst>
                  <a:ext uri="{FF2B5EF4-FFF2-40B4-BE49-F238E27FC236}">
                    <a16:creationId xmlns:a16="http://schemas.microsoft.com/office/drawing/2014/main" id="{24CB8DF1-56FA-46A5-887F-5A44A72316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>
                <a:extLst>
                  <a:ext uri="{FF2B5EF4-FFF2-40B4-BE49-F238E27FC236}">
                    <a16:creationId xmlns:a16="http://schemas.microsoft.com/office/drawing/2014/main" id="{2CF33E60-5459-459E-84DF-36F129B3BE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>
                <a:extLst>
                  <a:ext uri="{FF2B5EF4-FFF2-40B4-BE49-F238E27FC236}">
                    <a16:creationId xmlns:a16="http://schemas.microsoft.com/office/drawing/2014/main" id="{3BA0BF53-25C9-4974-BB4A-B96D9EE582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>
                <a:extLst>
                  <a:ext uri="{FF2B5EF4-FFF2-40B4-BE49-F238E27FC236}">
                    <a16:creationId xmlns:a16="http://schemas.microsoft.com/office/drawing/2014/main" id="{AB3B1101-0905-41DA-9F2C-591892129B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>
                <a:extLst>
                  <a:ext uri="{FF2B5EF4-FFF2-40B4-BE49-F238E27FC236}">
                    <a16:creationId xmlns:a16="http://schemas.microsoft.com/office/drawing/2014/main" id="{30784C64-79DE-474C-A18E-486CDB219A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>
                <a:extLst>
                  <a:ext uri="{FF2B5EF4-FFF2-40B4-BE49-F238E27FC236}">
                    <a16:creationId xmlns:a16="http://schemas.microsoft.com/office/drawing/2014/main" id="{E70407A9-A1B4-4813-9315-03B517F6C8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>
                <a:extLst>
                  <a:ext uri="{FF2B5EF4-FFF2-40B4-BE49-F238E27FC236}">
                    <a16:creationId xmlns:a16="http://schemas.microsoft.com/office/drawing/2014/main" id="{310DE081-F340-4646-9509-CD4BF3DD93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>
                <a:extLst>
                  <a:ext uri="{FF2B5EF4-FFF2-40B4-BE49-F238E27FC236}">
                    <a16:creationId xmlns:a16="http://schemas.microsoft.com/office/drawing/2014/main" id="{F63779A5-65C8-49C9-BC28-F590EDA962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>
                <a:extLst>
                  <a:ext uri="{FF2B5EF4-FFF2-40B4-BE49-F238E27FC236}">
                    <a16:creationId xmlns:a16="http://schemas.microsoft.com/office/drawing/2014/main" id="{C3232049-6D71-4E69-BEC7-CB86C20969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>
                <a:extLst>
                  <a:ext uri="{FF2B5EF4-FFF2-40B4-BE49-F238E27FC236}">
                    <a16:creationId xmlns:a16="http://schemas.microsoft.com/office/drawing/2014/main" id="{3E7B3FDC-13C2-45D3-B677-37AEE3A8B1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>
                <a:extLst>
                  <a:ext uri="{FF2B5EF4-FFF2-40B4-BE49-F238E27FC236}">
                    <a16:creationId xmlns:a16="http://schemas.microsoft.com/office/drawing/2014/main" id="{6C079818-A438-45EA-B5BA-097E9D6769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>
                <a:extLst>
                  <a:ext uri="{FF2B5EF4-FFF2-40B4-BE49-F238E27FC236}">
                    <a16:creationId xmlns:a16="http://schemas.microsoft.com/office/drawing/2014/main" id="{9E83E932-A84A-455C-80FC-068CFA3081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>
                <a:extLst>
                  <a:ext uri="{FF2B5EF4-FFF2-40B4-BE49-F238E27FC236}">
                    <a16:creationId xmlns:a16="http://schemas.microsoft.com/office/drawing/2014/main" id="{D560892A-8BE1-4F01-9A44-A69D4BEFCF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>
                <a:extLst>
                  <a:ext uri="{FF2B5EF4-FFF2-40B4-BE49-F238E27FC236}">
                    <a16:creationId xmlns:a16="http://schemas.microsoft.com/office/drawing/2014/main" id="{D9C9D6BF-86CD-422D-8112-EF9951C892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>
                <a:extLst>
                  <a:ext uri="{FF2B5EF4-FFF2-40B4-BE49-F238E27FC236}">
                    <a16:creationId xmlns:a16="http://schemas.microsoft.com/office/drawing/2014/main" id="{AEF674A6-5D97-48C9-BAB0-9A2C249856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>
                <a:extLst>
                  <a:ext uri="{FF2B5EF4-FFF2-40B4-BE49-F238E27FC236}">
                    <a16:creationId xmlns:a16="http://schemas.microsoft.com/office/drawing/2014/main" id="{5737EFBF-8BA3-439A-984E-5B2B6E028D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>
                <a:extLst>
                  <a:ext uri="{FF2B5EF4-FFF2-40B4-BE49-F238E27FC236}">
                    <a16:creationId xmlns:a16="http://schemas.microsoft.com/office/drawing/2014/main" id="{73F67F5B-5E86-4F1C-B2EC-73709E637A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>
                <a:extLst>
                  <a:ext uri="{FF2B5EF4-FFF2-40B4-BE49-F238E27FC236}">
                    <a16:creationId xmlns:a16="http://schemas.microsoft.com/office/drawing/2014/main" id="{7B2CF630-D9F6-4B7F-B6A2-BF71D8ED52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>
                <a:extLst>
                  <a:ext uri="{FF2B5EF4-FFF2-40B4-BE49-F238E27FC236}">
                    <a16:creationId xmlns:a16="http://schemas.microsoft.com/office/drawing/2014/main" id="{F9320D7F-C4B7-41AD-B7EB-27BABF3464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>
                <a:extLst>
                  <a:ext uri="{FF2B5EF4-FFF2-40B4-BE49-F238E27FC236}">
                    <a16:creationId xmlns:a16="http://schemas.microsoft.com/office/drawing/2014/main" id="{A0E41505-201D-43F6-BCF2-AB837CF64A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>
                <a:extLst>
                  <a:ext uri="{FF2B5EF4-FFF2-40B4-BE49-F238E27FC236}">
                    <a16:creationId xmlns:a16="http://schemas.microsoft.com/office/drawing/2014/main" id="{175F26CD-2112-473B-8EA5-75187725DE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>
                <a:extLst>
                  <a:ext uri="{FF2B5EF4-FFF2-40B4-BE49-F238E27FC236}">
                    <a16:creationId xmlns:a16="http://schemas.microsoft.com/office/drawing/2014/main" id="{74F73C69-026A-44BF-9C54-F776DB8626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>
                <a:extLst>
                  <a:ext uri="{FF2B5EF4-FFF2-40B4-BE49-F238E27FC236}">
                    <a16:creationId xmlns:a16="http://schemas.microsoft.com/office/drawing/2014/main" id="{AC7E6751-4E4B-4F0B-9898-6CB06EDE1A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>
                <a:extLst>
                  <a:ext uri="{FF2B5EF4-FFF2-40B4-BE49-F238E27FC236}">
                    <a16:creationId xmlns:a16="http://schemas.microsoft.com/office/drawing/2014/main" id="{B0E1FB0F-CCC9-4161-ABF0-AC47EE9EF42E}"/>
                  </a:ext>
                </a:extLst>
              </p:cNvPr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>
                <a:extLst>
                  <a:ext uri="{FF2B5EF4-FFF2-40B4-BE49-F238E27FC236}">
                    <a16:creationId xmlns:a16="http://schemas.microsoft.com/office/drawing/2014/main" id="{D0D7D1F9-5FAD-4926-9BEB-40C0A880E6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>
                <a:extLst>
                  <a:ext uri="{FF2B5EF4-FFF2-40B4-BE49-F238E27FC236}">
                    <a16:creationId xmlns:a16="http://schemas.microsoft.com/office/drawing/2014/main" id="{F00FF7A1-C752-46BF-9801-CC8040D741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>
                <a:extLst>
                  <a:ext uri="{FF2B5EF4-FFF2-40B4-BE49-F238E27FC236}">
                    <a16:creationId xmlns:a16="http://schemas.microsoft.com/office/drawing/2014/main" id="{800DE0EC-7C17-4B7F-9CA8-BA435335B9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>
                <a:extLst>
                  <a:ext uri="{FF2B5EF4-FFF2-40B4-BE49-F238E27FC236}">
                    <a16:creationId xmlns:a16="http://schemas.microsoft.com/office/drawing/2014/main" id="{65DE332C-2F79-4984-B13A-E33278B78B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>
                <a:extLst>
                  <a:ext uri="{FF2B5EF4-FFF2-40B4-BE49-F238E27FC236}">
                    <a16:creationId xmlns:a16="http://schemas.microsoft.com/office/drawing/2014/main" id="{3DC6CF05-C3DA-4233-8EE3-AB9711BFCE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>
                <a:extLst>
                  <a:ext uri="{FF2B5EF4-FFF2-40B4-BE49-F238E27FC236}">
                    <a16:creationId xmlns:a16="http://schemas.microsoft.com/office/drawing/2014/main" id="{82CAAF02-72DA-4739-B3DE-269003936D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>
                <a:extLst>
                  <a:ext uri="{FF2B5EF4-FFF2-40B4-BE49-F238E27FC236}">
                    <a16:creationId xmlns:a16="http://schemas.microsoft.com/office/drawing/2014/main" id="{CCD401DD-AC3E-42E4-9B59-A965960BF2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>
                <a:extLst>
                  <a:ext uri="{FF2B5EF4-FFF2-40B4-BE49-F238E27FC236}">
                    <a16:creationId xmlns:a16="http://schemas.microsoft.com/office/drawing/2014/main" id="{554C04E5-B7FF-4E18-8A96-C898ACE562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>
                <a:extLst>
                  <a:ext uri="{FF2B5EF4-FFF2-40B4-BE49-F238E27FC236}">
                    <a16:creationId xmlns:a16="http://schemas.microsoft.com/office/drawing/2014/main" id="{76B21103-E868-420D-BD0F-C46FA7A5BD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>
                <a:extLst>
                  <a:ext uri="{FF2B5EF4-FFF2-40B4-BE49-F238E27FC236}">
                    <a16:creationId xmlns:a16="http://schemas.microsoft.com/office/drawing/2014/main" id="{A0CC623B-0E41-48BE-86A6-E9D418509E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>
                <a:extLst>
                  <a:ext uri="{FF2B5EF4-FFF2-40B4-BE49-F238E27FC236}">
                    <a16:creationId xmlns:a16="http://schemas.microsoft.com/office/drawing/2014/main" id="{36BD44CC-07AF-47A4-9D96-58799B1F04C6}"/>
                  </a:ext>
                </a:extLst>
              </p:cNvPr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>
                <a:extLst>
                  <a:ext uri="{FF2B5EF4-FFF2-40B4-BE49-F238E27FC236}">
                    <a16:creationId xmlns:a16="http://schemas.microsoft.com/office/drawing/2014/main" id="{E969D1DD-F30D-40B5-B6DE-394E9022CDA6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>
                <a:extLst>
                  <a:ext uri="{FF2B5EF4-FFF2-40B4-BE49-F238E27FC236}">
                    <a16:creationId xmlns:a16="http://schemas.microsoft.com/office/drawing/2014/main" id="{7F86B409-E43E-4B17-8218-2F9478DA02EB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>
                <a:extLst>
                  <a:ext uri="{FF2B5EF4-FFF2-40B4-BE49-F238E27FC236}">
                    <a16:creationId xmlns:a16="http://schemas.microsoft.com/office/drawing/2014/main" id="{B7C5897A-8109-4284-8213-18BB755B3E8C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>
                <a:extLst>
                  <a:ext uri="{FF2B5EF4-FFF2-40B4-BE49-F238E27FC236}">
                    <a16:creationId xmlns:a16="http://schemas.microsoft.com/office/drawing/2014/main" id="{6BE74DA0-6C9C-4B53-BA1A-9A9D0124B26A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>
                <a:extLst>
                  <a:ext uri="{FF2B5EF4-FFF2-40B4-BE49-F238E27FC236}">
                    <a16:creationId xmlns:a16="http://schemas.microsoft.com/office/drawing/2014/main" id="{A6DCF67C-1181-4A10-86A8-A2A4A1863D04}"/>
                  </a:ext>
                </a:extLst>
              </p:cNvPr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>
                <a:extLst>
                  <a:ext uri="{FF2B5EF4-FFF2-40B4-BE49-F238E27FC236}">
                    <a16:creationId xmlns:a16="http://schemas.microsoft.com/office/drawing/2014/main" id="{C435E7B0-3DAE-4EAE-B948-062DD7BAB7BC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>
                <a:extLst>
                  <a:ext uri="{FF2B5EF4-FFF2-40B4-BE49-F238E27FC236}">
                    <a16:creationId xmlns:a16="http://schemas.microsoft.com/office/drawing/2014/main" id="{31C215E0-3AEA-4539-917B-9043DD964648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>
                <a:extLst>
                  <a:ext uri="{FF2B5EF4-FFF2-40B4-BE49-F238E27FC236}">
                    <a16:creationId xmlns:a16="http://schemas.microsoft.com/office/drawing/2014/main" id="{D607203A-866B-436E-B92F-F8A89DC6C4CF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>
                <a:extLst>
                  <a:ext uri="{FF2B5EF4-FFF2-40B4-BE49-F238E27FC236}">
                    <a16:creationId xmlns:a16="http://schemas.microsoft.com/office/drawing/2014/main" id="{91BD1AB7-7BF1-4360-A900-FB6B3EDB40C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>
                <a:extLst>
                  <a:ext uri="{FF2B5EF4-FFF2-40B4-BE49-F238E27FC236}">
                    <a16:creationId xmlns:a16="http://schemas.microsoft.com/office/drawing/2014/main" id="{161E88C2-184A-4ADF-BBE6-DF26BCE4904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>
                <a:extLst>
                  <a:ext uri="{FF2B5EF4-FFF2-40B4-BE49-F238E27FC236}">
                    <a16:creationId xmlns:a16="http://schemas.microsoft.com/office/drawing/2014/main" id="{9957F8AD-4E4E-4192-84CD-BB7C8EA9C29D}"/>
                  </a:ext>
                </a:extLst>
              </p:cNvPr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>
                <a:extLst>
                  <a:ext uri="{FF2B5EF4-FFF2-40B4-BE49-F238E27FC236}">
                    <a16:creationId xmlns:a16="http://schemas.microsoft.com/office/drawing/2014/main" id="{E5F225B7-667B-41E6-A3BE-1511928D7D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>
                <a:extLst>
                  <a:ext uri="{FF2B5EF4-FFF2-40B4-BE49-F238E27FC236}">
                    <a16:creationId xmlns:a16="http://schemas.microsoft.com/office/drawing/2014/main" id="{4E40BF82-5326-4FAD-97E8-2A598A0C84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>
                <a:extLst>
                  <a:ext uri="{FF2B5EF4-FFF2-40B4-BE49-F238E27FC236}">
                    <a16:creationId xmlns:a16="http://schemas.microsoft.com/office/drawing/2014/main" id="{17C4B38B-2B3E-4094-8641-9D49B3C6B4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>
                <a:extLst>
                  <a:ext uri="{FF2B5EF4-FFF2-40B4-BE49-F238E27FC236}">
                    <a16:creationId xmlns:a16="http://schemas.microsoft.com/office/drawing/2014/main" id="{AC419D70-C5AE-46E7-8814-CDE76035F4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>
                <a:extLst>
                  <a:ext uri="{FF2B5EF4-FFF2-40B4-BE49-F238E27FC236}">
                    <a16:creationId xmlns:a16="http://schemas.microsoft.com/office/drawing/2014/main" id="{E52AE435-2E2F-4E07-96E9-44E4B02D3D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>
                <a:extLst>
                  <a:ext uri="{FF2B5EF4-FFF2-40B4-BE49-F238E27FC236}">
                    <a16:creationId xmlns:a16="http://schemas.microsoft.com/office/drawing/2014/main" id="{9BFD667F-4C5D-4DA3-89E6-6BB8E968A6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>
                <a:extLst>
                  <a:ext uri="{FF2B5EF4-FFF2-40B4-BE49-F238E27FC236}">
                    <a16:creationId xmlns:a16="http://schemas.microsoft.com/office/drawing/2014/main" id="{DE247A0B-48F7-421E-B68D-CE4356C181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>
                <a:extLst>
                  <a:ext uri="{FF2B5EF4-FFF2-40B4-BE49-F238E27FC236}">
                    <a16:creationId xmlns:a16="http://schemas.microsoft.com/office/drawing/2014/main" id="{4126E89B-8E07-4E88-ACEF-BACAC7FC7E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>
                <a:extLst>
                  <a:ext uri="{FF2B5EF4-FFF2-40B4-BE49-F238E27FC236}">
                    <a16:creationId xmlns:a16="http://schemas.microsoft.com/office/drawing/2014/main" id="{E83EEA96-1344-48C5-AD13-0DBFFA268C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>
                <a:extLst>
                  <a:ext uri="{FF2B5EF4-FFF2-40B4-BE49-F238E27FC236}">
                    <a16:creationId xmlns:a16="http://schemas.microsoft.com/office/drawing/2014/main" id="{E633170C-2EED-4A33-BE4F-CDAD360127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>
                <a:extLst>
                  <a:ext uri="{FF2B5EF4-FFF2-40B4-BE49-F238E27FC236}">
                    <a16:creationId xmlns:a16="http://schemas.microsoft.com/office/drawing/2014/main" id="{F2FEC80D-AA20-48F2-ACEC-F5D157A837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>
                <a:extLst>
                  <a:ext uri="{FF2B5EF4-FFF2-40B4-BE49-F238E27FC236}">
                    <a16:creationId xmlns:a16="http://schemas.microsoft.com/office/drawing/2014/main" id="{F38F5058-7148-47C3-85E4-D25F3D4CF0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>
                <a:extLst>
                  <a:ext uri="{FF2B5EF4-FFF2-40B4-BE49-F238E27FC236}">
                    <a16:creationId xmlns:a16="http://schemas.microsoft.com/office/drawing/2014/main" id="{B2A167E7-2BB1-40FF-84A8-8F24538AF8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>
                <a:extLst>
                  <a:ext uri="{FF2B5EF4-FFF2-40B4-BE49-F238E27FC236}">
                    <a16:creationId xmlns:a16="http://schemas.microsoft.com/office/drawing/2014/main" id="{F5816C9D-128A-4F1C-8764-A9EBDD4E18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>
                <a:extLst>
                  <a:ext uri="{FF2B5EF4-FFF2-40B4-BE49-F238E27FC236}">
                    <a16:creationId xmlns:a16="http://schemas.microsoft.com/office/drawing/2014/main" id="{AD46F46B-7549-4F93-9DA9-529EB578DA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>
                <a:extLst>
                  <a:ext uri="{FF2B5EF4-FFF2-40B4-BE49-F238E27FC236}">
                    <a16:creationId xmlns:a16="http://schemas.microsoft.com/office/drawing/2014/main" id="{88877A6B-52E4-4CDB-B133-B90DF63835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>
                <a:extLst>
                  <a:ext uri="{FF2B5EF4-FFF2-40B4-BE49-F238E27FC236}">
                    <a16:creationId xmlns:a16="http://schemas.microsoft.com/office/drawing/2014/main" id="{A9244517-3B81-48C8-8430-2854408A9D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>
                <a:extLst>
                  <a:ext uri="{FF2B5EF4-FFF2-40B4-BE49-F238E27FC236}">
                    <a16:creationId xmlns:a16="http://schemas.microsoft.com/office/drawing/2014/main" id="{DB5A9EB5-9135-47DC-9568-4EF1FAE423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>
                <a:extLst>
                  <a:ext uri="{FF2B5EF4-FFF2-40B4-BE49-F238E27FC236}">
                    <a16:creationId xmlns:a16="http://schemas.microsoft.com/office/drawing/2014/main" id="{5B093DB6-8221-4758-A42E-CBF0DC1BE7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>
                <a:extLst>
                  <a:ext uri="{FF2B5EF4-FFF2-40B4-BE49-F238E27FC236}">
                    <a16:creationId xmlns:a16="http://schemas.microsoft.com/office/drawing/2014/main" id="{BBF13F15-3E31-47AB-94F0-BAD797617E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>
                <a:extLst>
                  <a:ext uri="{FF2B5EF4-FFF2-40B4-BE49-F238E27FC236}">
                    <a16:creationId xmlns:a16="http://schemas.microsoft.com/office/drawing/2014/main" id="{3E9317CE-0C4A-4720-A79F-2CAA6193B8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>
                <a:extLst>
                  <a:ext uri="{FF2B5EF4-FFF2-40B4-BE49-F238E27FC236}">
                    <a16:creationId xmlns:a16="http://schemas.microsoft.com/office/drawing/2014/main" id="{9155081B-AEDE-4366-9854-86E90FD019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>
                <a:extLst>
                  <a:ext uri="{FF2B5EF4-FFF2-40B4-BE49-F238E27FC236}">
                    <a16:creationId xmlns:a16="http://schemas.microsoft.com/office/drawing/2014/main" id="{F119760A-8D6C-45F1-AA85-2ADDD45531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>
                <a:extLst>
                  <a:ext uri="{FF2B5EF4-FFF2-40B4-BE49-F238E27FC236}">
                    <a16:creationId xmlns:a16="http://schemas.microsoft.com/office/drawing/2014/main" id="{7BBC86C0-15C7-4BDC-88B3-C0250D7E47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>
                <a:extLst>
                  <a:ext uri="{FF2B5EF4-FFF2-40B4-BE49-F238E27FC236}">
                    <a16:creationId xmlns:a16="http://schemas.microsoft.com/office/drawing/2014/main" id="{14B07AEC-8E6A-40DA-B4ED-5F5804AE9D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>
                <a:extLst>
                  <a:ext uri="{FF2B5EF4-FFF2-40B4-BE49-F238E27FC236}">
                    <a16:creationId xmlns:a16="http://schemas.microsoft.com/office/drawing/2014/main" id="{22FC9013-E236-4183-B9C6-91FB9874EB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>
                <a:extLst>
                  <a:ext uri="{FF2B5EF4-FFF2-40B4-BE49-F238E27FC236}">
                    <a16:creationId xmlns:a16="http://schemas.microsoft.com/office/drawing/2014/main" id="{F310D25B-AF4F-4D85-82D9-39C26D3B710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>
                <a:extLst>
                  <a:ext uri="{FF2B5EF4-FFF2-40B4-BE49-F238E27FC236}">
                    <a16:creationId xmlns:a16="http://schemas.microsoft.com/office/drawing/2014/main" id="{AEDA6789-8823-4111-8C90-BB86C82B770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>
                <a:extLst>
                  <a:ext uri="{FF2B5EF4-FFF2-40B4-BE49-F238E27FC236}">
                    <a16:creationId xmlns:a16="http://schemas.microsoft.com/office/drawing/2014/main" id="{35AEB7F0-BB78-46F7-ACAB-BBDE90921B8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>
                <a:extLst>
                  <a:ext uri="{FF2B5EF4-FFF2-40B4-BE49-F238E27FC236}">
                    <a16:creationId xmlns:a16="http://schemas.microsoft.com/office/drawing/2014/main" id="{332F4F59-A17C-4CB2-9F86-680F17B7DFD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>
                <a:extLst>
                  <a:ext uri="{FF2B5EF4-FFF2-40B4-BE49-F238E27FC236}">
                    <a16:creationId xmlns:a16="http://schemas.microsoft.com/office/drawing/2014/main" id="{DC2F7A61-EFFE-4127-BE79-FF6F175C594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>
                <a:extLst>
                  <a:ext uri="{FF2B5EF4-FFF2-40B4-BE49-F238E27FC236}">
                    <a16:creationId xmlns:a16="http://schemas.microsoft.com/office/drawing/2014/main" id="{9267F6C4-16DD-443B-BF4D-E8BFC328A1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38632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2">
            <a:extLst>
              <a:ext uri="{FF2B5EF4-FFF2-40B4-BE49-F238E27FC236}">
                <a16:creationId xmlns:a16="http://schemas.microsoft.com/office/drawing/2014/main" id="{B6D984B1-3175-4668-ACBD-7FB2C38B349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838200" y="8306"/>
            <a:ext cx="10515600" cy="1325563"/>
          </a:xfrm>
        </p:spPr>
        <p:txBody>
          <a:bodyPr>
            <a:normAutofit/>
          </a:bodyPr>
          <a:lstStyle/>
          <a:p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Is this a case of:</a:t>
            </a:r>
          </a:p>
        </p:txBody>
      </p:sp>
      <p:sp>
        <p:nvSpPr>
          <p:cNvPr id="247811" name="Rectangle 3">
            <a:extLst>
              <a:ext uri="{FF2B5EF4-FFF2-40B4-BE49-F238E27FC236}">
                <a16:creationId xmlns:a16="http://schemas.microsoft.com/office/drawing/2014/main" id="{83A71281-0ACF-4D19-905F-2151163B47A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38200" y="1253331"/>
            <a:ext cx="10515600" cy="4351338"/>
          </a:xfrm>
        </p:spPr>
        <p:txBody>
          <a:bodyPr/>
          <a:lstStyle/>
          <a:p>
            <a:pPr marL="609600" indent="-609600">
              <a:buFontTx/>
              <a:buAutoNum type="arabicPeriod"/>
            </a:pP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Anti-D+C?</a:t>
            </a: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Anti-G?</a:t>
            </a: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Anti-C+G?</a:t>
            </a: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Anti-D+G?</a:t>
            </a: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Anti-D+C+G?</a:t>
            </a: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solidFill>
                  <a:srgbClr val="00B05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Requires further testing.</a:t>
            </a:r>
          </a:p>
          <a:p>
            <a:pPr marL="609600" indent="-609600">
              <a:buFontTx/>
              <a:buAutoNum type="arabicPeriod"/>
            </a:pPr>
            <a:endParaRPr lang="en-GB" altLang="en-US" b="1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B5AC175-FBBD-4FE2-8F9C-78D97EB60620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68C90A2C-C441-4266-8D64-8330AF517DF0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ACBDE637-1283-4438-BBF5-78E46D7DFE18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DA29E05D-EB8A-4B9E-AF99-8B69DECED46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>
                <a:extLst>
                  <a:ext uri="{FF2B5EF4-FFF2-40B4-BE49-F238E27FC236}">
                    <a16:creationId xmlns:a16="http://schemas.microsoft.com/office/drawing/2014/main" id="{247C6FE5-98E7-4636-93C2-318134ED54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>
                <a:extLst>
                  <a:ext uri="{FF2B5EF4-FFF2-40B4-BE49-F238E27FC236}">
                    <a16:creationId xmlns:a16="http://schemas.microsoft.com/office/drawing/2014/main" id="{053ED37A-FB7B-48C2-AC02-5EEFAC36A5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>
                <a:extLst>
                  <a:ext uri="{FF2B5EF4-FFF2-40B4-BE49-F238E27FC236}">
                    <a16:creationId xmlns:a16="http://schemas.microsoft.com/office/drawing/2014/main" id="{A5F2165A-E815-4477-B16B-DC92A8CE16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>
                <a:extLst>
                  <a:ext uri="{FF2B5EF4-FFF2-40B4-BE49-F238E27FC236}">
                    <a16:creationId xmlns:a16="http://schemas.microsoft.com/office/drawing/2014/main" id="{403B5026-9036-44F2-905A-429649135F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>
                <a:extLst>
                  <a:ext uri="{FF2B5EF4-FFF2-40B4-BE49-F238E27FC236}">
                    <a16:creationId xmlns:a16="http://schemas.microsoft.com/office/drawing/2014/main" id="{B9CBDE47-D04B-4CB3-989F-D47841EFB5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>
                <a:extLst>
                  <a:ext uri="{FF2B5EF4-FFF2-40B4-BE49-F238E27FC236}">
                    <a16:creationId xmlns:a16="http://schemas.microsoft.com/office/drawing/2014/main" id="{D5E0318D-5F7B-4890-A05A-7B9D001884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>
                <a:extLst>
                  <a:ext uri="{FF2B5EF4-FFF2-40B4-BE49-F238E27FC236}">
                    <a16:creationId xmlns:a16="http://schemas.microsoft.com/office/drawing/2014/main" id="{2B637CEB-3B76-45C0-A8ED-7F3B343AA3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>
                <a:extLst>
                  <a:ext uri="{FF2B5EF4-FFF2-40B4-BE49-F238E27FC236}">
                    <a16:creationId xmlns:a16="http://schemas.microsoft.com/office/drawing/2014/main" id="{527DBCC5-18F9-4FE7-A324-09B331B668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>
                <a:extLst>
                  <a:ext uri="{FF2B5EF4-FFF2-40B4-BE49-F238E27FC236}">
                    <a16:creationId xmlns:a16="http://schemas.microsoft.com/office/drawing/2014/main" id="{6B2C40E1-76DE-4BEF-BB3F-6F218ADD56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>
                <a:extLst>
                  <a:ext uri="{FF2B5EF4-FFF2-40B4-BE49-F238E27FC236}">
                    <a16:creationId xmlns:a16="http://schemas.microsoft.com/office/drawing/2014/main" id="{97353CF3-304E-4A10-8373-E9124058E8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>
                <a:extLst>
                  <a:ext uri="{FF2B5EF4-FFF2-40B4-BE49-F238E27FC236}">
                    <a16:creationId xmlns:a16="http://schemas.microsoft.com/office/drawing/2014/main" id="{6E470588-183F-40C6-885F-532B2BE7C0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>
                <a:extLst>
                  <a:ext uri="{FF2B5EF4-FFF2-40B4-BE49-F238E27FC236}">
                    <a16:creationId xmlns:a16="http://schemas.microsoft.com/office/drawing/2014/main" id="{1A0E1E76-381D-4381-9540-4D38BAD2E6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>
                <a:extLst>
                  <a:ext uri="{FF2B5EF4-FFF2-40B4-BE49-F238E27FC236}">
                    <a16:creationId xmlns:a16="http://schemas.microsoft.com/office/drawing/2014/main" id="{BABC1327-15D2-47A9-B449-7A2A39485541}"/>
                  </a:ext>
                </a:extLst>
              </p:cNvPr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>
                <a:extLst>
                  <a:ext uri="{FF2B5EF4-FFF2-40B4-BE49-F238E27FC236}">
                    <a16:creationId xmlns:a16="http://schemas.microsoft.com/office/drawing/2014/main" id="{4AA4E0A9-BC2B-48F3-82AE-793D12E8A573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>
                <a:extLst>
                  <a:ext uri="{FF2B5EF4-FFF2-40B4-BE49-F238E27FC236}">
                    <a16:creationId xmlns:a16="http://schemas.microsoft.com/office/drawing/2014/main" id="{F01885E1-4D99-4C8D-8153-9EA1405AAA48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>
                <a:extLst>
                  <a:ext uri="{FF2B5EF4-FFF2-40B4-BE49-F238E27FC236}">
                    <a16:creationId xmlns:a16="http://schemas.microsoft.com/office/drawing/2014/main" id="{110299A6-A392-477C-A645-199514459AC3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>
                <a:extLst>
                  <a:ext uri="{FF2B5EF4-FFF2-40B4-BE49-F238E27FC236}">
                    <a16:creationId xmlns:a16="http://schemas.microsoft.com/office/drawing/2014/main" id="{1405AFFA-F8E4-43BC-ABD6-9D76B04CB5A7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>
                <a:extLst>
                  <a:ext uri="{FF2B5EF4-FFF2-40B4-BE49-F238E27FC236}">
                    <a16:creationId xmlns:a16="http://schemas.microsoft.com/office/drawing/2014/main" id="{5D8265E6-A635-4775-B443-68CDA83F047A}"/>
                  </a:ext>
                </a:extLst>
              </p:cNvPr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>
                <a:extLst>
                  <a:ext uri="{FF2B5EF4-FFF2-40B4-BE49-F238E27FC236}">
                    <a16:creationId xmlns:a16="http://schemas.microsoft.com/office/drawing/2014/main" id="{3E0A1FB0-58A3-4BC3-8B07-581BD1DDC533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>
                <a:extLst>
                  <a:ext uri="{FF2B5EF4-FFF2-40B4-BE49-F238E27FC236}">
                    <a16:creationId xmlns:a16="http://schemas.microsoft.com/office/drawing/2014/main" id="{CBC0845A-BCF4-486E-B09E-16C0E00DD123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>
                <a:extLst>
                  <a:ext uri="{FF2B5EF4-FFF2-40B4-BE49-F238E27FC236}">
                    <a16:creationId xmlns:a16="http://schemas.microsoft.com/office/drawing/2014/main" id="{CCF93393-AA69-40ED-923A-F2F5D24228F0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>
                <a:extLst>
                  <a:ext uri="{FF2B5EF4-FFF2-40B4-BE49-F238E27FC236}">
                    <a16:creationId xmlns:a16="http://schemas.microsoft.com/office/drawing/2014/main" id="{17A8E2EE-F9EA-4050-A542-63BDF916712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>
                <a:extLst>
                  <a:ext uri="{FF2B5EF4-FFF2-40B4-BE49-F238E27FC236}">
                    <a16:creationId xmlns:a16="http://schemas.microsoft.com/office/drawing/2014/main" id="{4769B99C-3F2C-4AEF-8513-210F3151F6D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>
                <a:extLst>
                  <a:ext uri="{FF2B5EF4-FFF2-40B4-BE49-F238E27FC236}">
                    <a16:creationId xmlns:a16="http://schemas.microsoft.com/office/drawing/2014/main" id="{27081798-DDA3-4CB4-8C4B-23C151026D72}"/>
                  </a:ext>
                </a:extLst>
              </p:cNvPr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>
                <a:extLst>
                  <a:ext uri="{FF2B5EF4-FFF2-40B4-BE49-F238E27FC236}">
                    <a16:creationId xmlns:a16="http://schemas.microsoft.com/office/drawing/2014/main" id="{35E14FD3-75C7-418E-88AE-486D7AC883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>
                <a:extLst>
                  <a:ext uri="{FF2B5EF4-FFF2-40B4-BE49-F238E27FC236}">
                    <a16:creationId xmlns:a16="http://schemas.microsoft.com/office/drawing/2014/main" id="{D7699AB8-6DD6-44EA-B145-64BF5720EA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>
                <a:extLst>
                  <a:ext uri="{FF2B5EF4-FFF2-40B4-BE49-F238E27FC236}">
                    <a16:creationId xmlns:a16="http://schemas.microsoft.com/office/drawing/2014/main" id="{0F294AA3-A755-42E2-AB15-EDEAC23E23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>
                <a:extLst>
                  <a:ext uri="{FF2B5EF4-FFF2-40B4-BE49-F238E27FC236}">
                    <a16:creationId xmlns:a16="http://schemas.microsoft.com/office/drawing/2014/main" id="{928FAE95-35AC-4D31-B0D2-AE9D3B2453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>
                <a:extLst>
                  <a:ext uri="{FF2B5EF4-FFF2-40B4-BE49-F238E27FC236}">
                    <a16:creationId xmlns:a16="http://schemas.microsoft.com/office/drawing/2014/main" id="{636734FE-999C-4565-B6D0-2F5273EB12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>
                <a:extLst>
                  <a:ext uri="{FF2B5EF4-FFF2-40B4-BE49-F238E27FC236}">
                    <a16:creationId xmlns:a16="http://schemas.microsoft.com/office/drawing/2014/main" id="{33083FF2-0118-4B6F-B602-C7DDA5070D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>
                <a:extLst>
                  <a:ext uri="{FF2B5EF4-FFF2-40B4-BE49-F238E27FC236}">
                    <a16:creationId xmlns:a16="http://schemas.microsoft.com/office/drawing/2014/main" id="{13682C05-A58A-4A88-85F1-2EB90C63EF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>
                <a:extLst>
                  <a:ext uri="{FF2B5EF4-FFF2-40B4-BE49-F238E27FC236}">
                    <a16:creationId xmlns:a16="http://schemas.microsoft.com/office/drawing/2014/main" id="{0EB13631-FB06-40DA-A1ED-9DB4D23F70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>
                <a:extLst>
                  <a:ext uri="{FF2B5EF4-FFF2-40B4-BE49-F238E27FC236}">
                    <a16:creationId xmlns:a16="http://schemas.microsoft.com/office/drawing/2014/main" id="{E05F6C94-C920-40B9-8240-53596FC512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>
                <a:extLst>
                  <a:ext uri="{FF2B5EF4-FFF2-40B4-BE49-F238E27FC236}">
                    <a16:creationId xmlns:a16="http://schemas.microsoft.com/office/drawing/2014/main" id="{A711C57E-1124-42D5-97AF-AB26E9894B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>
                <a:extLst>
                  <a:ext uri="{FF2B5EF4-FFF2-40B4-BE49-F238E27FC236}">
                    <a16:creationId xmlns:a16="http://schemas.microsoft.com/office/drawing/2014/main" id="{3FC3F0F3-0D99-490C-BA99-FDCF755455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>
                <a:extLst>
                  <a:ext uri="{FF2B5EF4-FFF2-40B4-BE49-F238E27FC236}">
                    <a16:creationId xmlns:a16="http://schemas.microsoft.com/office/drawing/2014/main" id="{10FE3C9E-58D7-433A-9079-A7175E50BA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>
                <a:extLst>
                  <a:ext uri="{FF2B5EF4-FFF2-40B4-BE49-F238E27FC236}">
                    <a16:creationId xmlns:a16="http://schemas.microsoft.com/office/drawing/2014/main" id="{D3254DC4-2B8D-4796-9592-D0D8E99FC6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>
                <a:extLst>
                  <a:ext uri="{FF2B5EF4-FFF2-40B4-BE49-F238E27FC236}">
                    <a16:creationId xmlns:a16="http://schemas.microsoft.com/office/drawing/2014/main" id="{A5C20B60-351D-444D-95B6-25005C3E2F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>
              <a:extLst>
                <a:ext uri="{FF2B5EF4-FFF2-40B4-BE49-F238E27FC236}">
                  <a16:creationId xmlns:a16="http://schemas.microsoft.com/office/drawing/2014/main" id="{9D60CD40-33C2-4DEB-9ADD-DA0D07601BB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>
                <a:extLst>
                  <a:ext uri="{FF2B5EF4-FFF2-40B4-BE49-F238E27FC236}">
                    <a16:creationId xmlns:a16="http://schemas.microsoft.com/office/drawing/2014/main" id="{D0ED5459-E621-43A6-AF4D-4B7B036B93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>
                <a:extLst>
                  <a:ext uri="{FF2B5EF4-FFF2-40B4-BE49-F238E27FC236}">
                    <a16:creationId xmlns:a16="http://schemas.microsoft.com/office/drawing/2014/main" id="{D5E7D2A1-24A7-46F8-9D57-4C2DF7CC49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>
                <a:extLst>
                  <a:ext uri="{FF2B5EF4-FFF2-40B4-BE49-F238E27FC236}">
                    <a16:creationId xmlns:a16="http://schemas.microsoft.com/office/drawing/2014/main" id="{D2558F4B-5A94-48F4-8331-53A73052AC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>
                <a:extLst>
                  <a:ext uri="{FF2B5EF4-FFF2-40B4-BE49-F238E27FC236}">
                    <a16:creationId xmlns:a16="http://schemas.microsoft.com/office/drawing/2014/main" id="{0FC4C099-BAC3-46CB-B997-1D16509363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>
                <a:extLst>
                  <a:ext uri="{FF2B5EF4-FFF2-40B4-BE49-F238E27FC236}">
                    <a16:creationId xmlns:a16="http://schemas.microsoft.com/office/drawing/2014/main" id="{4B4F3F5B-0525-45C9-BDE1-9FB44751AF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>
                <a:extLst>
                  <a:ext uri="{FF2B5EF4-FFF2-40B4-BE49-F238E27FC236}">
                    <a16:creationId xmlns:a16="http://schemas.microsoft.com/office/drawing/2014/main" id="{CEB07816-3973-4AA2-9AA6-BA075B9D86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>
                <a:extLst>
                  <a:ext uri="{FF2B5EF4-FFF2-40B4-BE49-F238E27FC236}">
                    <a16:creationId xmlns:a16="http://schemas.microsoft.com/office/drawing/2014/main" id="{EC5FC859-F225-4817-A2AC-6161C165E2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>
                <a:extLst>
                  <a:ext uri="{FF2B5EF4-FFF2-40B4-BE49-F238E27FC236}">
                    <a16:creationId xmlns:a16="http://schemas.microsoft.com/office/drawing/2014/main" id="{BF8FAD1C-3002-460F-A6A5-C7F041F62E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>
                <a:extLst>
                  <a:ext uri="{FF2B5EF4-FFF2-40B4-BE49-F238E27FC236}">
                    <a16:creationId xmlns:a16="http://schemas.microsoft.com/office/drawing/2014/main" id="{BDA0ECDA-53AF-43D4-B5B2-11CDA538F2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>
                <a:extLst>
                  <a:ext uri="{FF2B5EF4-FFF2-40B4-BE49-F238E27FC236}">
                    <a16:creationId xmlns:a16="http://schemas.microsoft.com/office/drawing/2014/main" id="{081E62EE-894A-4628-8875-7BB0C95BE5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>
                <a:extLst>
                  <a:ext uri="{FF2B5EF4-FFF2-40B4-BE49-F238E27FC236}">
                    <a16:creationId xmlns:a16="http://schemas.microsoft.com/office/drawing/2014/main" id="{16BB54B4-09F1-4F6C-B2A3-5768E6E764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>
                <a:extLst>
                  <a:ext uri="{FF2B5EF4-FFF2-40B4-BE49-F238E27FC236}">
                    <a16:creationId xmlns:a16="http://schemas.microsoft.com/office/drawing/2014/main" id="{C2246E7F-69E1-48BB-A1D2-6668ACE903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>
                <a:extLst>
                  <a:ext uri="{FF2B5EF4-FFF2-40B4-BE49-F238E27FC236}">
                    <a16:creationId xmlns:a16="http://schemas.microsoft.com/office/drawing/2014/main" id="{62EC617A-5E67-40D0-9968-40C2D1B793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>
                <a:extLst>
                  <a:ext uri="{FF2B5EF4-FFF2-40B4-BE49-F238E27FC236}">
                    <a16:creationId xmlns:a16="http://schemas.microsoft.com/office/drawing/2014/main" id="{EB1FDA92-9464-4AEF-AFB0-375D83DE90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>
                <a:extLst>
                  <a:ext uri="{FF2B5EF4-FFF2-40B4-BE49-F238E27FC236}">
                    <a16:creationId xmlns:a16="http://schemas.microsoft.com/office/drawing/2014/main" id="{FE2771D3-81E3-433F-A4F8-F686C7119E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>
                <a:extLst>
                  <a:ext uri="{FF2B5EF4-FFF2-40B4-BE49-F238E27FC236}">
                    <a16:creationId xmlns:a16="http://schemas.microsoft.com/office/drawing/2014/main" id="{DC221F7D-C546-43A4-9C08-76E8619649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>
                <a:extLst>
                  <a:ext uri="{FF2B5EF4-FFF2-40B4-BE49-F238E27FC236}">
                    <a16:creationId xmlns:a16="http://schemas.microsoft.com/office/drawing/2014/main" id="{10FC1BDD-96FE-4490-B22B-29F4E2ED1B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>
                <a:extLst>
                  <a:ext uri="{FF2B5EF4-FFF2-40B4-BE49-F238E27FC236}">
                    <a16:creationId xmlns:a16="http://schemas.microsoft.com/office/drawing/2014/main" id="{6C88B4FA-892A-4B30-8338-EE66EDC425A1}"/>
                  </a:ext>
                </a:extLst>
              </p:cNvPr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>
                <a:extLst>
                  <a:ext uri="{FF2B5EF4-FFF2-40B4-BE49-F238E27FC236}">
                    <a16:creationId xmlns:a16="http://schemas.microsoft.com/office/drawing/2014/main" id="{D3536E57-FB60-431C-88CE-E894B6FD7C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>
                <a:extLst>
                  <a:ext uri="{FF2B5EF4-FFF2-40B4-BE49-F238E27FC236}">
                    <a16:creationId xmlns:a16="http://schemas.microsoft.com/office/drawing/2014/main" id="{5B25B31C-EA16-4A13-A7A7-130156F928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>
                <a:extLst>
                  <a:ext uri="{FF2B5EF4-FFF2-40B4-BE49-F238E27FC236}">
                    <a16:creationId xmlns:a16="http://schemas.microsoft.com/office/drawing/2014/main" id="{0AE6254F-7ED5-4B66-A818-ED89E8FFB8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>
                <a:extLst>
                  <a:ext uri="{FF2B5EF4-FFF2-40B4-BE49-F238E27FC236}">
                    <a16:creationId xmlns:a16="http://schemas.microsoft.com/office/drawing/2014/main" id="{7DBFAC12-DAFE-42CE-9FB1-292B7A0354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>
                <a:extLst>
                  <a:ext uri="{FF2B5EF4-FFF2-40B4-BE49-F238E27FC236}">
                    <a16:creationId xmlns:a16="http://schemas.microsoft.com/office/drawing/2014/main" id="{EF203780-2370-41E6-A424-B0A217728C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>
                <a:extLst>
                  <a:ext uri="{FF2B5EF4-FFF2-40B4-BE49-F238E27FC236}">
                    <a16:creationId xmlns:a16="http://schemas.microsoft.com/office/drawing/2014/main" id="{9D0932D6-7B4F-4FEF-A6C2-DAF23C4EC9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>
                <a:extLst>
                  <a:ext uri="{FF2B5EF4-FFF2-40B4-BE49-F238E27FC236}">
                    <a16:creationId xmlns:a16="http://schemas.microsoft.com/office/drawing/2014/main" id="{5B567A63-FDA5-436E-AD7E-9D0B4D026E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>
                <a:extLst>
                  <a:ext uri="{FF2B5EF4-FFF2-40B4-BE49-F238E27FC236}">
                    <a16:creationId xmlns:a16="http://schemas.microsoft.com/office/drawing/2014/main" id="{48AEAE1F-7233-40F1-8283-16FDE98AA9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>
                <a:extLst>
                  <a:ext uri="{FF2B5EF4-FFF2-40B4-BE49-F238E27FC236}">
                    <a16:creationId xmlns:a16="http://schemas.microsoft.com/office/drawing/2014/main" id="{2D53232F-DAB1-4EA2-ADE9-F44F3F14A3BF}"/>
                  </a:ext>
                </a:extLst>
              </p:cNvPr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>
                <a:extLst>
                  <a:ext uri="{FF2B5EF4-FFF2-40B4-BE49-F238E27FC236}">
                    <a16:creationId xmlns:a16="http://schemas.microsoft.com/office/drawing/2014/main" id="{E8E74A19-2C64-4A9F-8ABF-37DD8C79B028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>
                <a:extLst>
                  <a:ext uri="{FF2B5EF4-FFF2-40B4-BE49-F238E27FC236}">
                    <a16:creationId xmlns:a16="http://schemas.microsoft.com/office/drawing/2014/main" id="{FC8958D5-C68D-4C59-A5B0-B7BDBB8C20DE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>
                <a:extLst>
                  <a:ext uri="{FF2B5EF4-FFF2-40B4-BE49-F238E27FC236}">
                    <a16:creationId xmlns:a16="http://schemas.microsoft.com/office/drawing/2014/main" id="{F6320FFB-B8E4-4CFA-BFFF-6D68CA5D1EC5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>
                <a:extLst>
                  <a:ext uri="{FF2B5EF4-FFF2-40B4-BE49-F238E27FC236}">
                    <a16:creationId xmlns:a16="http://schemas.microsoft.com/office/drawing/2014/main" id="{850D895D-D408-4647-916A-2EEBA60225D5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>
                <a:extLst>
                  <a:ext uri="{FF2B5EF4-FFF2-40B4-BE49-F238E27FC236}">
                    <a16:creationId xmlns:a16="http://schemas.microsoft.com/office/drawing/2014/main" id="{BD725E52-57C5-45D0-923B-63E9EEDFF703}"/>
                  </a:ext>
                </a:extLst>
              </p:cNvPr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>
                <a:extLst>
                  <a:ext uri="{FF2B5EF4-FFF2-40B4-BE49-F238E27FC236}">
                    <a16:creationId xmlns:a16="http://schemas.microsoft.com/office/drawing/2014/main" id="{3EC9CD60-43DB-4B77-9E63-1F7A1E9BE735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>
                <a:extLst>
                  <a:ext uri="{FF2B5EF4-FFF2-40B4-BE49-F238E27FC236}">
                    <a16:creationId xmlns:a16="http://schemas.microsoft.com/office/drawing/2014/main" id="{11C0C6BC-32DE-4278-B7F8-2FC92255E45B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>
                <a:extLst>
                  <a:ext uri="{FF2B5EF4-FFF2-40B4-BE49-F238E27FC236}">
                    <a16:creationId xmlns:a16="http://schemas.microsoft.com/office/drawing/2014/main" id="{EB3286DA-F956-41E1-9081-13562273B9D4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>
                <a:extLst>
                  <a:ext uri="{FF2B5EF4-FFF2-40B4-BE49-F238E27FC236}">
                    <a16:creationId xmlns:a16="http://schemas.microsoft.com/office/drawing/2014/main" id="{3EA52552-A6DB-4F13-B6BD-0EEA0574C33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>
                <a:extLst>
                  <a:ext uri="{FF2B5EF4-FFF2-40B4-BE49-F238E27FC236}">
                    <a16:creationId xmlns:a16="http://schemas.microsoft.com/office/drawing/2014/main" id="{66CA3387-12B9-4D6F-9676-52B94CB51A8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>
                <a:extLst>
                  <a:ext uri="{FF2B5EF4-FFF2-40B4-BE49-F238E27FC236}">
                    <a16:creationId xmlns:a16="http://schemas.microsoft.com/office/drawing/2014/main" id="{882EAB54-FE75-4632-9090-8A727016D062}"/>
                  </a:ext>
                </a:extLst>
              </p:cNvPr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>
                <a:extLst>
                  <a:ext uri="{FF2B5EF4-FFF2-40B4-BE49-F238E27FC236}">
                    <a16:creationId xmlns:a16="http://schemas.microsoft.com/office/drawing/2014/main" id="{E8DD9DBA-179F-45AF-8ED1-D1911BA41D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>
                <a:extLst>
                  <a:ext uri="{FF2B5EF4-FFF2-40B4-BE49-F238E27FC236}">
                    <a16:creationId xmlns:a16="http://schemas.microsoft.com/office/drawing/2014/main" id="{19427CBD-A7E8-4DB1-84E1-91B539251E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>
                <a:extLst>
                  <a:ext uri="{FF2B5EF4-FFF2-40B4-BE49-F238E27FC236}">
                    <a16:creationId xmlns:a16="http://schemas.microsoft.com/office/drawing/2014/main" id="{83549A05-D794-4A95-ADF6-95F5BFB443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>
                <a:extLst>
                  <a:ext uri="{FF2B5EF4-FFF2-40B4-BE49-F238E27FC236}">
                    <a16:creationId xmlns:a16="http://schemas.microsoft.com/office/drawing/2014/main" id="{564684C3-3F93-498A-81DE-1933C3BAE5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>
                <a:extLst>
                  <a:ext uri="{FF2B5EF4-FFF2-40B4-BE49-F238E27FC236}">
                    <a16:creationId xmlns:a16="http://schemas.microsoft.com/office/drawing/2014/main" id="{234F5A00-3035-4AC6-B74B-AAF2500B5A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>
                <a:extLst>
                  <a:ext uri="{FF2B5EF4-FFF2-40B4-BE49-F238E27FC236}">
                    <a16:creationId xmlns:a16="http://schemas.microsoft.com/office/drawing/2014/main" id="{4847C347-71EA-40E1-8E5B-2FA58598ED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>
                <a:extLst>
                  <a:ext uri="{FF2B5EF4-FFF2-40B4-BE49-F238E27FC236}">
                    <a16:creationId xmlns:a16="http://schemas.microsoft.com/office/drawing/2014/main" id="{43E5BAF2-37B5-4C52-8AF7-6ED1557DC7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>
                <a:extLst>
                  <a:ext uri="{FF2B5EF4-FFF2-40B4-BE49-F238E27FC236}">
                    <a16:creationId xmlns:a16="http://schemas.microsoft.com/office/drawing/2014/main" id="{E70F43DE-3B48-4F9B-95C6-85499B0BB8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>
                <a:extLst>
                  <a:ext uri="{FF2B5EF4-FFF2-40B4-BE49-F238E27FC236}">
                    <a16:creationId xmlns:a16="http://schemas.microsoft.com/office/drawing/2014/main" id="{8BC48AA9-82CD-4143-9CB2-15F379E5DA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>
                <a:extLst>
                  <a:ext uri="{FF2B5EF4-FFF2-40B4-BE49-F238E27FC236}">
                    <a16:creationId xmlns:a16="http://schemas.microsoft.com/office/drawing/2014/main" id="{5F67C3BF-7921-497F-BA15-790EDF4E17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>
                <a:extLst>
                  <a:ext uri="{FF2B5EF4-FFF2-40B4-BE49-F238E27FC236}">
                    <a16:creationId xmlns:a16="http://schemas.microsoft.com/office/drawing/2014/main" id="{411F0634-C9BF-4456-B976-E63CFBEEE2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>
                <a:extLst>
                  <a:ext uri="{FF2B5EF4-FFF2-40B4-BE49-F238E27FC236}">
                    <a16:creationId xmlns:a16="http://schemas.microsoft.com/office/drawing/2014/main" id="{AE131DC9-CC86-4A3D-B0AF-A9D7A3A761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>
                <a:extLst>
                  <a:ext uri="{FF2B5EF4-FFF2-40B4-BE49-F238E27FC236}">
                    <a16:creationId xmlns:a16="http://schemas.microsoft.com/office/drawing/2014/main" id="{9C0F56FE-866C-4452-BD06-ABD41E1A2D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>
                <a:extLst>
                  <a:ext uri="{FF2B5EF4-FFF2-40B4-BE49-F238E27FC236}">
                    <a16:creationId xmlns:a16="http://schemas.microsoft.com/office/drawing/2014/main" id="{45DE9077-9828-437F-B414-FA64B40D25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>
                <a:extLst>
                  <a:ext uri="{FF2B5EF4-FFF2-40B4-BE49-F238E27FC236}">
                    <a16:creationId xmlns:a16="http://schemas.microsoft.com/office/drawing/2014/main" id="{3E8F17F0-92DB-4C60-B5E9-7DDEABC89C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>
                <a:extLst>
                  <a:ext uri="{FF2B5EF4-FFF2-40B4-BE49-F238E27FC236}">
                    <a16:creationId xmlns:a16="http://schemas.microsoft.com/office/drawing/2014/main" id="{1169A647-7E04-4361-9E2E-BDAD634FE8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>
                <a:extLst>
                  <a:ext uri="{FF2B5EF4-FFF2-40B4-BE49-F238E27FC236}">
                    <a16:creationId xmlns:a16="http://schemas.microsoft.com/office/drawing/2014/main" id="{0F892079-2F01-4706-B996-51615970B8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>
                <a:extLst>
                  <a:ext uri="{FF2B5EF4-FFF2-40B4-BE49-F238E27FC236}">
                    <a16:creationId xmlns:a16="http://schemas.microsoft.com/office/drawing/2014/main" id="{F4A63731-6607-4733-A298-3B2B675A91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>
                <a:extLst>
                  <a:ext uri="{FF2B5EF4-FFF2-40B4-BE49-F238E27FC236}">
                    <a16:creationId xmlns:a16="http://schemas.microsoft.com/office/drawing/2014/main" id="{5C20F53C-D875-4CF8-97BF-442246F174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>
                <a:extLst>
                  <a:ext uri="{FF2B5EF4-FFF2-40B4-BE49-F238E27FC236}">
                    <a16:creationId xmlns:a16="http://schemas.microsoft.com/office/drawing/2014/main" id="{3A98ECBD-CCA4-4C48-8402-48DD170D6D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>
                <a:extLst>
                  <a:ext uri="{FF2B5EF4-FFF2-40B4-BE49-F238E27FC236}">
                    <a16:creationId xmlns:a16="http://schemas.microsoft.com/office/drawing/2014/main" id="{0C069523-33DC-4E5A-B9CC-2A4D13C7D5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>
                <a:extLst>
                  <a:ext uri="{FF2B5EF4-FFF2-40B4-BE49-F238E27FC236}">
                    <a16:creationId xmlns:a16="http://schemas.microsoft.com/office/drawing/2014/main" id="{058D63C6-6864-4AB0-961E-07DD7EC4BC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>
                <a:extLst>
                  <a:ext uri="{FF2B5EF4-FFF2-40B4-BE49-F238E27FC236}">
                    <a16:creationId xmlns:a16="http://schemas.microsoft.com/office/drawing/2014/main" id="{C7ED3AE7-820A-49CC-85CB-9AAA5769CB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>
                <a:extLst>
                  <a:ext uri="{FF2B5EF4-FFF2-40B4-BE49-F238E27FC236}">
                    <a16:creationId xmlns:a16="http://schemas.microsoft.com/office/drawing/2014/main" id="{06E4D5B2-271C-4F54-B1CB-E953FA7B0C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>
                <a:extLst>
                  <a:ext uri="{FF2B5EF4-FFF2-40B4-BE49-F238E27FC236}">
                    <a16:creationId xmlns:a16="http://schemas.microsoft.com/office/drawing/2014/main" id="{796C8B3B-9714-4825-947B-74EA695DB1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>
                <a:extLst>
                  <a:ext uri="{FF2B5EF4-FFF2-40B4-BE49-F238E27FC236}">
                    <a16:creationId xmlns:a16="http://schemas.microsoft.com/office/drawing/2014/main" id="{7C627554-4B33-4161-8B39-BCE4DDF03F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>
                <a:extLst>
                  <a:ext uri="{FF2B5EF4-FFF2-40B4-BE49-F238E27FC236}">
                    <a16:creationId xmlns:a16="http://schemas.microsoft.com/office/drawing/2014/main" id="{59E544B0-E03E-4430-8B4F-CE0C8773BC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>
                <a:extLst>
                  <a:ext uri="{FF2B5EF4-FFF2-40B4-BE49-F238E27FC236}">
                    <a16:creationId xmlns:a16="http://schemas.microsoft.com/office/drawing/2014/main" id="{2077E285-4927-45C0-BC66-5C1BF0BB318E}"/>
                  </a:ext>
                </a:extLst>
              </p:cNvPr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>
                <a:extLst>
                  <a:ext uri="{FF2B5EF4-FFF2-40B4-BE49-F238E27FC236}">
                    <a16:creationId xmlns:a16="http://schemas.microsoft.com/office/drawing/2014/main" id="{FC7F3CA6-0356-4D7B-A7D8-F718C02596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>
                <a:extLst>
                  <a:ext uri="{FF2B5EF4-FFF2-40B4-BE49-F238E27FC236}">
                    <a16:creationId xmlns:a16="http://schemas.microsoft.com/office/drawing/2014/main" id="{294B47F4-8325-4FF3-A19C-6B7F3B5CEC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>
                <a:extLst>
                  <a:ext uri="{FF2B5EF4-FFF2-40B4-BE49-F238E27FC236}">
                    <a16:creationId xmlns:a16="http://schemas.microsoft.com/office/drawing/2014/main" id="{170E37C5-A879-4763-BB72-DDAF5CC26D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>
                <a:extLst>
                  <a:ext uri="{FF2B5EF4-FFF2-40B4-BE49-F238E27FC236}">
                    <a16:creationId xmlns:a16="http://schemas.microsoft.com/office/drawing/2014/main" id="{7A8A5A1E-8EDC-4968-A0B3-7CE4C28C55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>
                <a:extLst>
                  <a:ext uri="{FF2B5EF4-FFF2-40B4-BE49-F238E27FC236}">
                    <a16:creationId xmlns:a16="http://schemas.microsoft.com/office/drawing/2014/main" id="{70099FE8-65D3-4F99-B002-3A29879867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>
                <a:extLst>
                  <a:ext uri="{FF2B5EF4-FFF2-40B4-BE49-F238E27FC236}">
                    <a16:creationId xmlns:a16="http://schemas.microsoft.com/office/drawing/2014/main" id="{CD4C1DFA-C13A-4B7F-ABA0-83E7AA0FDA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>
                <a:extLst>
                  <a:ext uri="{FF2B5EF4-FFF2-40B4-BE49-F238E27FC236}">
                    <a16:creationId xmlns:a16="http://schemas.microsoft.com/office/drawing/2014/main" id="{E47F03DA-B0C2-4A3A-BCF7-A850A91BEF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>
                <a:extLst>
                  <a:ext uri="{FF2B5EF4-FFF2-40B4-BE49-F238E27FC236}">
                    <a16:creationId xmlns:a16="http://schemas.microsoft.com/office/drawing/2014/main" id="{62BA321B-3EC2-4C18-9C91-405595C164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>
                <a:extLst>
                  <a:ext uri="{FF2B5EF4-FFF2-40B4-BE49-F238E27FC236}">
                    <a16:creationId xmlns:a16="http://schemas.microsoft.com/office/drawing/2014/main" id="{C14B2584-E369-4F59-894A-89B45FC809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>
                <a:extLst>
                  <a:ext uri="{FF2B5EF4-FFF2-40B4-BE49-F238E27FC236}">
                    <a16:creationId xmlns:a16="http://schemas.microsoft.com/office/drawing/2014/main" id="{B200E503-C263-4DC7-B439-08FDE2172F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>
                <a:extLst>
                  <a:ext uri="{FF2B5EF4-FFF2-40B4-BE49-F238E27FC236}">
                    <a16:creationId xmlns:a16="http://schemas.microsoft.com/office/drawing/2014/main" id="{1CC982DF-0A8E-4424-948A-62F5130515E9}"/>
                  </a:ext>
                </a:extLst>
              </p:cNvPr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>
                <a:extLst>
                  <a:ext uri="{FF2B5EF4-FFF2-40B4-BE49-F238E27FC236}">
                    <a16:creationId xmlns:a16="http://schemas.microsoft.com/office/drawing/2014/main" id="{EED4FFDF-3AC8-4A5E-9FF8-7F109644AED0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>
                <a:extLst>
                  <a:ext uri="{FF2B5EF4-FFF2-40B4-BE49-F238E27FC236}">
                    <a16:creationId xmlns:a16="http://schemas.microsoft.com/office/drawing/2014/main" id="{D0F26135-2E96-43AE-9402-2061078C624E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>
                <a:extLst>
                  <a:ext uri="{FF2B5EF4-FFF2-40B4-BE49-F238E27FC236}">
                    <a16:creationId xmlns:a16="http://schemas.microsoft.com/office/drawing/2014/main" id="{1A94ACDC-BA0B-4F7B-AB1E-7BA793DF3A44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>
                <a:extLst>
                  <a:ext uri="{FF2B5EF4-FFF2-40B4-BE49-F238E27FC236}">
                    <a16:creationId xmlns:a16="http://schemas.microsoft.com/office/drawing/2014/main" id="{C7316369-9DDC-49B3-B5E6-060F3418A28A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>
                <a:extLst>
                  <a:ext uri="{FF2B5EF4-FFF2-40B4-BE49-F238E27FC236}">
                    <a16:creationId xmlns:a16="http://schemas.microsoft.com/office/drawing/2014/main" id="{9D70F09A-C5E8-4102-A128-B204EE394EC4}"/>
                  </a:ext>
                </a:extLst>
              </p:cNvPr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>
                <a:extLst>
                  <a:ext uri="{FF2B5EF4-FFF2-40B4-BE49-F238E27FC236}">
                    <a16:creationId xmlns:a16="http://schemas.microsoft.com/office/drawing/2014/main" id="{F696ABD1-F302-4833-8DCC-4E1333361994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>
                <a:extLst>
                  <a:ext uri="{FF2B5EF4-FFF2-40B4-BE49-F238E27FC236}">
                    <a16:creationId xmlns:a16="http://schemas.microsoft.com/office/drawing/2014/main" id="{7ABC99C2-1A8E-4702-8C9B-D79B9F409F14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>
                <a:extLst>
                  <a:ext uri="{FF2B5EF4-FFF2-40B4-BE49-F238E27FC236}">
                    <a16:creationId xmlns:a16="http://schemas.microsoft.com/office/drawing/2014/main" id="{8D06AD38-402E-44B8-A648-15EFACA6894C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>
                <a:extLst>
                  <a:ext uri="{FF2B5EF4-FFF2-40B4-BE49-F238E27FC236}">
                    <a16:creationId xmlns:a16="http://schemas.microsoft.com/office/drawing/2014/main" id="{7938A52D-B098-4EC3-9812-37C8E1BCA48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>
                <a:extLst>
                  <a:ext uri="{FF2B5EF4-FFF2-40B4-BE49-F238E27FC236}">
                    <a16:creationId xmlns:a16="http://schemas.microsoft.com/office/drawing/2014/main" id="{3079D87F-16F5-47A1-83A4-B0ED97405F9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>
                <a:extLst>
                  <a:ext uri="{FF2B5EF4-FFF2-40B4-BE49-F238E27FC236}">
                    <a16:creationId xmlns:a16="http://schemas.microsoft.com/office/drawing/2014/main" id="{C7C61A41-8AC3-4F8D-A159-40C62940EFBA}"/>
                  </a:ext>
                </a:extLst>
              </p:cNvPr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>
                <a:extLst>
                  <a:ext uri="{FF2B5EF4-FFF2-40B4-BE49-F238E27FC236}">
                    <a16:creationId xmlns:a16="http://schemas.microsoft.com/office/drawing/2014/main" id="{174B9B69-E742-4CBD-8774-7B206AA987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>
                <a:extLst>
                  <a:ext uri="{FF2B5EF4-FFF2-40B4-BE49-F238E27FC236}">
                    <a16:creationId xmlns:a16="http://schemas.microsoft.com/office/drawing/2014/main" id="{33AFB110-28CC-4DBF-9A1A-1EAC92B1E0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>
                <a:extLst>
                  <a:ext uri="{FF2B5EF4-FFF2-40B4-BE49-F238E27FC236}">
                    <a16:creationId xmlns:a16="http://schemas.microsoft.com/office/drawing/2014/main" id="{7FA341D5-0F0B-4801-B216-4D947E73AA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>
                <a:extLst>
                  <a:ext uri="{FF2B5EF4-FFF2-40B4-BE49-F238E27FC236}">
                    <a16:creationId xmlns:a16="http://schemas.microsoft.com/office/drawing/2014/main" id="{84A3F058-64C6-406F-96CD-C5923DEA58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>
                <a:extLst>
                  <a:ext uri="{FF2B5EF4-FFF2-40B4-BE49-F238E27FC236}">
                    <a16:creationId xmlns:a16="http://schemas.microsoft.com/office/drawing/2014/main" id="{B10032EB-F0F2-4023-A056-BBE8797702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>
                <a:extLst>
                  <a:ext uri="{FF2B5EF4-FFF2-40B4-BE49-F238E27FC236}">
                    <a16:creationId xmlns:a16="http://schemas.microsoft.com/office/drawing/2014/main" id="{F4408D31-D034-4E65-B08D-059D86EB6B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>
                <a:extLst>
                  <a:ext uri="{FF2B5EF4-FFF2-40B4-BE49-F238E27FC236}">
                    <a16:creationId xmlns:a16="http://schemas.microsoft.com/office/drawing/2014/main" id="{34A054B5-1ACC-49BF-872D-52B856CA3F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>
                <a:extLst>
                  <a:ext uri="{FF2B5EF4-FFF2-40B4-BE49-F238E27FC236}">
                    <a16:creationId xmlns:a16="http://schemas.microsoft.com/office/drawing/2014/main" id="{C0F56C2E-6790-48BE-848E-F3E1D1A860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>
                <a:extLst>
                  <a:ext uri="{FF2B5EF4-FFF2-40B4-BE49-F238E27FC236}">
                    <a16:creationId xmlns:a16="http://schemas.microsoft.com/office/drawing/2014/main" id="{6C5786AC-0DD7-4DAE-B8D6-22556845D0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>
                <a:extLst>
                  <a:ext uri="{FF2B5EF4-FFF2-40B4-BE49-F238E27FC236}">
                    <a16:creationId xmlns:a16="http://schemas.microsoft.com/office/drawing/2014/main" id="{0D89F5A9-1153-4E5F-9797-8F294CF795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>
                <a:extLst>
                  <a:ext uri="{FF2B5EF4-FFF2-40B4-BE49-F238E27FC236}">
                    <a16:creationId xmlns:a16="http://schemas.microsoft.com/office/drawing/2014/main" id="{99E7ED6F-F4F3-4704-8C20-366B354D41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>
                <a:extLst>
                  <a:ext uri="{FF2B5EF4-FFF2-40B4-BE49-F238E27FC236}">
                    <a16:creationId xmlns:a16="http://schemas.microsoft.com/office/drawing/2014/main" id="{3AA856AF-88FC-4E28-BFC2-9FFD686D00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>
                <a:extLst>
                  <a:ext uri="{FF2B5EF4-FFF2-40B4-BE49-F238E27FC236}">
                    <a16:creationId xmlns:a16="http://schemas.microsoft.com/office/drawing/2014/main" id="{D2F9D216-C61E-4AC0-9540-B6DA452847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>
                <a:extLst>
                  <a:ext uri="{FF2B5EF4-FFF2-40B4-BE49-F238E27FC236}">
                    <a16:creationId xmlns:a16="http://schemas.microsoft.com/office/drawing/2014/main" id="{4A0C9982-06E6-46A4-B357-6E4A5EDB58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>
                <a:extLst>
                  <a:ext uri="{FF2B5EF4-FFF2-40B4-BE49-F238E27FC236}">
                    <a16:creationId xmlns:a16="http://schemas.microsoft.com/office/drawing/2014/main" id="{663ED34B-6020-4680-9BC1-AF010AD8C5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>
                <a:extLst>
                  <a:ext uri="{FF2B5EF4-FFF2-40B4-BE49-F238E27FC236}">
                    <a16:creationId xmlns:a16="http://schemas.microsoft.com/office/drawing/2014/main" id="{15D352F6-C29D-433B-9268-0DA9729F89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>
                <a:extLst>
                  <a:ext uri="{FF2B5EF4-FFF2-40B4-BE49-F238E27FC236}">
                    <a16:creationId xmlns:a16="http://schemas.microsoft.com/office/drawing/2014/main" id="{226F8451-4721-4173-B5C5-135851B1DE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>
                <a:extLst>
                  <a:ext uri="{FF2B5EF4-FFF2-40B4-BE49-F238E27FC236}">
                    <a16:creationId xmlns:a16="http://schemas.microsoft.com/office/drawing/2014/main" id="{6524E226-86AC-40AB-9A57-AFAE87B006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>
                <a:extLst>
                  <a:ext uri="{FF2B5EF4-FFF2-40B4-BE49-F238E27FC236}">
                    <a16:creationId xmlns:a16="http://schemas.microsoft.com/office/drawing/2014/main" id="{89D58C93-2619-4B3E-91A7-0AAB6A3A3A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>
                <a:extLst>
                  <a:ext uri="{FF2B5EF4-FFF2-40B4-BE49-F238E27FC236}">
                    <a16:creationId xmlns:a16="http://schemas.microsoft.com/office/drawing/2014/main" id="{B9C0F6DE-6710-4917-AADB-29E026F69B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>
                <a:extLst>
                  <a:ext uri="{FF2B5EF4-FFF2-40B4-BE49-F238E27FC236}">
                    <a16:creationId xmlns:a16="http://schemas.microsoft.com/office/drawing/2014/main" id="{0A37102F-7F1B-4775-B2E9-9699906003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>
                <a:extLst>
                  <a:ext uri="{FF2B5EF4-FFF2-40B4-BE49-F238E27FC236}">
                    <a16:creationId xmlns:a16="http://schemas.microsoft.com/office/drawing/2014/main" id="{25772747-6808-4C8D-BADC-D77D63DF54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>
                <a:extLst>
                  <a:ext uri="{FF2B5EF4-FFF2-40B4-BE49-F238E27FC236}">
                    <a16:creationId xmlns:a16="http://schemas.microsoft.com/office/drawing/2014/main" id="{BBF70487-D844-4878-85B6-220BDD1A59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>
                <a:extLst>
                  <a:ext uri="{FF2B5EF4-FFF2-40B4-BE49-F238E27FC236}">
                    <a16:creationId xmlns:a16="http://schemas.microsoft.com/office/drawing/2014/main" id="{0B3B8885-17F4-4475-A19D-01A413B1A8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>
                <a:extLst>
                  <a:ext uri="{FF2B5EF4-FFF2-40B4-BE49-F238E27FC236}">
                    <a16:creationId xmlns:a16="http://schemas.microsoft.com/office/drawing/2014/main" id="{DB12ADAD-ADDA-4E3A-ADE9-E86C022A80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>
                <a:extLst>
                  <a:ext uri="{FF2B5EF4-FFF2-40B4-BE49-F238E27FC236}">
                    <a16:creationId xmlns:a16="http://schemas.microsoft.com/office/drawing/2014/main" id="{9C67DDDC-9996-4469-A067-A8938A7338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>
                <a:extLst>
                  <a:ext uri="{FF2B5EF4-FFF2-40B4-BE49-F238E27FC236}">
                    <a16:creationId xmlns:a16="http://schemas.microsoft.com/office/drawing/2014/main" id="{9766585D-D70D-464B-9184-D95E25F11D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>
                <a:extLst>
                  <a:ext uri="{FF2B5EF4-FFF2-40B4-BE49-F238E27FC236}">
                    <a16:creationId xmlns:a16="http://schemas.microsoft.com/office/drawing/2014/main" id="{91B3E3D9-B8C6-47B8-8E79-6411CB88A2FD}"/>
                  </a:ext>
                </a:extLst>
              </p:cNvPr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>
                <a:extLst>
                  <a:ext uri="{FF2B5EF4-FFF2-40B4-BE49-F238E27FC236}">
                    <a16:creationId xmlns:a16="http://schemas.microsoft.com/office/drawing/2014/main" id="{8AEB4B3B-C23E-4033-9A3F-48F5E01443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>
                <a:extLst>
                  <a:ext uri="{FF2B5EF4-FFF2-40B4-BE49-F238E27FC236}">
                    <a16:creationId xmlns:a16="http://schemas.microsoft.com/office/drawing/2014/main" id="{19DFD030-2651-482A-ACD3-C3522DEFBD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>
                <a:extLst>
                  <a:ext uri="{FF2B5EF4-FFF2-40B4-BE49-F238E27FC236}">
                    <a16:creationId xmlns:a16="http://schemas.microsoft.com/office/drawing/2014/main" id="{635B7C76-2249-4439-A57E-6A29F82A9B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>
                <a:extLst>
                  <a:ext uri="{FF2B5EF4-FFF2-40B4-BE49-F238E27FC236}">
                    <a16:creationId xmlns:a16="http://schemas.microsoft.com/office/drawing/2014/main" id="{1DCC90F7-C8C3-4DA8-9E14-34BEDD30CC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>
                <a:extLst>
                  <a:ext uri="{FF2B5EF4-FFF2-40B4-BE49-F238E27FC236}">
                    <a16:creationId xmlns:a16="http://schemas.microsoft.com/office/drawing/2014/main" id="{4BCFE50C-3F55-4715-B925-AFB497406B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>
                <a:extLst>
                  <a:ext uri="{FF2B5EF4-FFF2-40B4-BE49-F238E27FC236}">
                    <a16:creationId xmlns:a16="http://schemas.microsoft.com/office/drawing/2014/main" id="{1DA0B2CA-B41E-4D01-B59C-C50B18BB40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>
                <a:extLst>
                  <a:ext uri="{FF2B5EF4-FFF2-40B4-BE49-F238E27FC236}">
                    <a16:creationId xmlns:a16="http://schemas.microsoft.com/office/drawing/2014/main" id="{C23DDB5A-F9FC-4617-9C6F-EDD828AE03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>
                <a:extLst>
                  <a:ext uri="{FF2B5EF4-FFF2-40B4-BE49-F238E27FC236}">
                    <a16:creationId xmlns:a16="http://schemas.microsoft.com/office/drawing/2014/main" id="{A7B21D4E-E502-44AB-B021-D70CFCA607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>
                <a:extLst>
                  <a:ext uri="{FF2B5EF4-FFF2-40B4-BE49-F238E27FC236}">
                    <a16:creationId xmlns:a16="http://schemas.microsoft.com/office/drawing/2014/main" id="{0B32E897-C4F4-4D63-86FA-6D36A6F4B9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>
                <a:extLst>
                  <a:ext uri="{FF2B5EF4-FFF2-40B4-BE49-F238E27FC236}">
                    <a16:creationId xmlns:a16="http://schemas.microsoft.com/office/drawing/2014/main" id="{A2912234-6A70-40CD-AD0F-6F697F415F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>
                <a:extLst>
                  <a:ext uri="{FF2B5EF4-FFF2-40B4-BE49-F238E27FC236}">
                    <a16:creationId xmlns:a16="http://schemas.microsoft.com/office/drawing/2014/main" id="{641DE7A6-4C17-418D-8194-A75D90C82881}"/>
                  </a:ext>
                </a:extLst>
              </p:cNvPr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>
                <a:extLst>
                  <a:ext uri="{FF2B5EF4-FFF2-40B4-BE49-F238E27FC236}">
                    <a16:creationId xmlns:a16="http://schemas.microsoft.com/office/drawing/2014/main" id="{78ACC2EB-6F49-4314-B575-21DB25D26159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>
                <a:extLst>
                  <a:ext uri="{FF2B5EF4-FFF2-40B4-BE49-F238E27FC236}">
                    <a16:creationId xmlns:a16="http://schemas.microsoft.com/office/drawing/2014/main" id="{DD8FCC56-EB76-4C74-B7FF-E2AB00068ABC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>
                <a:extLst>
                  <a:ext uri="{FF2B5EF4-FFF2-40B4-BE49-F238E27FC236}">
                    <a16:creationId xmlns:a16="http://schemas.microsoft.com/office/drawing/2014/main" id="{6C42E8BC-D5B8-47CB-B54C-D9B21D255C28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>
                <a:extLst>
                  <a:ext uri="{FF2B5EF4-FFF2-40B4-BE49-F238E27FC236}">
                    <a16:creationId xmlns:a16="http://schemas.microsoft.com/office/drawing/2014/main" id="{B3C7900F-D813-4D42-83CB-7854EB5F22C8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>
                <a:extLst>
                  <a:ext uri="{FF2B5EF4-FFF2-40B4-BE49-F238E27FC236}">
                    <a16:creationId xmlns:a16="http://schemas.microsoft.com/office/drawing/2014/main" id="{2873C46E-0E7F-492C-B732-E6755DFC36A2}"/>
                  </a:ext>
                </a:extLst>
              </p:cNvPr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>
                <a:extLst>
                  <a:ext uri="{FF2B5EF4-FFF2-40B4-BE49-F238E27FC236}">
                    <a16:creationId xmlns:a16="http://schemas.microsoft.com/office/drawing/2014/main" id="{337CB421-CE36-48DC-AD9B-A86F50E16B4C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>
                <a:extLst>
                  <a:ext uri="{FF2B5EF4-FFF2-40B4-BE49-F238E27FC236}">
                    <a16:creationId xmlns:a16="http://schemas.microsoft.com/office/drawing/2014/main" id="{91A57865-E82C-4E35-9841-6529C28B126E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>
                <a:extLst>
                  <a:ext uri="{FF2B5EF4-FFF2-40B4-BE49-F238E27FC236}">
                    <a16:creationId xmlns:a16="http://schemas.microsoft.com/office/drawing/2014/main" id="{F2F57CF0-C18B-4D57-9B1D-6A444FE007CF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>
                <a:extLst>
                  <a:ext uri="{FF2B5EF4-FFF2-40B4-BE49-F238E27FC236}">
                    <a16:creationId xmlns:a16="http://schemas.microsoft.com/office/drawing/2014/main" id="{BD028E38-20B8-4B4F-BE63-A85CCBCD9BD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>
                <a:extLst>
                  <a:ext uri="{FF2B5EF4-FFF2-40B4-BE49-F238E27FC236}">
                    <a16:creationId xmlns:a16="http://schemas.microsoft.com/office/drawing/2014/main" id="{7C74FA6B-3AEC-4633-B600-E39EC89A78C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>
                <a:extLst>
                  <a:ext uri="{FF2B5EF4-FFF2-40B4-BE49-F238E27FC236}">
                    <a16:creationId xmlns:a16="http://schemas.microsoft.com/office/drawing/2014/main" id="{67CBBD98-FB8E-4660-A8E4-F9FA6503A6DE}"/>
                  </a:ext>
                </a:extLst>
              </p:cNvPr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>
                <a:extLst>
                  <a:ext uri="{FF2B5EF4-FFF2-40B4-BE49-F238E27FC236}">
                    <a16:creationId xmlns:a16="http://schemas.microsoft.com/office/drawing/2014/main" id="{1D94CB57-5BE2-435F-8459-FA55716855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>
                <a:extLst>
                  <a:ext uri="{FF2B5EF4-FFF2-40B4-BE49-F238E27FC236}">
                    <a16:creationId xmlns:a16="http://schemas.microsoft.com/office/drawing/2014/main" id="{049A0DBA-FEBC-47E5-8CA9-9DB458935C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>
                <a:extLst>
                  <a:ext uri="{FF2B5EF4-FFF2-40B4-BE49-F238E27FC236}">
                    <a16:creationId xmlns:a16="http://schemas.microsoft.com/office/drawing/2014/main" id="{627D4B65-84AF-4574-B657-860F68D0AE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>
                <a:extLst>
                  <a:ext uri="{FF2B5EF4-FFF2-40B4-BE49-F238E27FC236}">
                    <a16:creationId xmlns:a16="http://schemas.microsoft.com/office/drawing/2014/main" id="{BAE7B83C-5BD5-497E-9F87-E81A90D397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>
                <a:extLst>
                  <a:ext uri="{FF2B5EF4-FFF2-40B4-BE49-F238E27FC236}">
                    <a16:creationId xmlns:a16="http://schemas.microsoft.com/office/drawing/2014/main" id="{83BE1DCD-C7A5-4CAF-A431-EF389B9E7E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>
                <a:extLst>
                  <a:ext uri="{FF2B5EF4-FFF2-40B4-BE49-F238E27FC236}">
                    <a16:creationId xmlns:a16="http://schemas.microsoft.com/office/drawing/2014/main" id="{C4FFAA65-7E7F-40A6-9634-C983D3A6AD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>
                <a:extLst>
                  <a:ext uri="{FF2B5EF4-FFF2-40B4-BE49-F238E27FC236}">
                    <a16:creationId xmlns:a16="http://schemas.microsoft.com/office/drawing/2014/main" id="{832A0908-B17C-48D0-9A96-16BE6EC40A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>
                <a:extLst>
                  <a:ext uri="{FF2B5EF4-FFF2-40B4-BE49-F238E27FC236}">
                    <a16:creationId xmlns:a16="http://schemas.microsoft.com/office/drawing/2014/main" id="{20655232-B68B-4489-831A-81D1688A76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>
                <a:extLst>
                  <a:ext uri="{FF2B5EF4-FFF2-40B4-BE49-F238E27FC236}">
                    <a16:creationId xmlns:a16="http://schemas.microsoft.com/office/drawing/2014/main" id="{A12CEC76-E0E7-4D1B-97D9-3570B461DA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>
                <a:extLst>
                  <a:ext uri="{FF2B5EF4-FFF2-40B4-BE49-F238E27FC236}">
                    <a16:creationId xmlns:a16="http://schemas.microsoft.com/office/drawing/2014/main" id="{9B8F900F-7859-4BF4-8E6D-CD3D833864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>
                <a:extLst>
                  <a:ext uri="{FF2B5EF4-FFF2-40B4-BE49-F238E27FC236}">
                    <a16:creationId xmlns:a16="http://schemas.microsoft.com/office/drawing/2014/main" id="{EAA11F5D-A6B4-4E71-96AF-8F7CB570E9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>
                <a:extLst>
                  <a:ext uri="{FF2B5EF4-FFF2-40B4-BE49-F238E27FC236}">
                    <a16:creationId xmlns:a16="http://schemas.microsoft.com/office/drawing/2014/main" id="{901D958D-2358-4CF2-8499-D9924BEA54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>
                <a:extLst>
                  <a:ext uri="{FF2B5EF4-FFF2-40B4-BE49-F238E27FC236}">
                    <a16:creationId xmlns:a16="http://schemas.microsoft.com/office/drawing/2014/main" id="{E08F2680-4EB8-40C7-8342-27016C937F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>
                <a:extLst>
                  <a:ext uri="{FF2B5EF4-FFF2-40B4-BE49-F238E27FC236}">
                    <a16:creationId xmlns:a16="http://schemas.microsoft.com/office/drawing/2014/main" id="{46B0B305-DB9A-4CBC-99C7-0B28C96EB0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>
                <a:extLst>
                  <a:ext uri="{FF2B5EF4-FFF2-40B4-BE49-F238E27FC236}">
                    <a16:creationId xmlns:a16="http://schemas.microsoft.com/office/drawing/2014/main" id="{D022077D-591D-493C-BAA5-FD1445A16B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>
                <a:extLst>
                  <a:ext uri="{FF2B5EF4-FFF2-40B4-BE49-F238E27FC236}">
                    <a16:creationId xmlns:a16="http://schemas.microsoft.com/office/drawing/2014/main" id="{5295313A-F370-487F-86CE-FA0373D7D8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>
                <a:extLst>
                  <a:ext uri="{FF2B5EF4-FFF2-40B4-BE49-F238E27FC236}">
                    <a16:creationId xmlns:a16="http://schemas.microsoft.com/office/drawing/2014/main" id="{FDF9897F-C647-4E6B-B52A-1337D8A259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>
                <a:extLst>
                  <a:ext uri="{FF2B5EF4-FFF2-40B4-BE49-F238E27FC236}">
                    <a16:creationId xmlns:a16="http://schemas.microsoft.com/office/drawing/2014/main" id="{41E06919-05BF-45E9-9BEE-E0E100921F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>
                <a:extLst>
                  <a:ext uri="{FF2B5EF4-FFF2-40B4-BE49-F238E27FC236}">
                    <a16:creationId xmlns:a16="http://schemas.microsoft.com/office/drawing/2014/main" id="{A760B93A-AD48-4D57-82B5-6493493D05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>
                <a:extLst>
                  <a:ext uri="{FF2B5EF4-FFF2-40B4-BE49-F238E27FC236}">
                    <a16:creationId xmlns:a16="http://schemas.microsoft.com/office/drawing/2014/main" id="{1D898121-68C3-414E-8302-BA9F6A20BE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>
                <a:extLst>
                  <a:ext uri="{FF2B5EF4-FFF2-40B4-BE49-F238E27FC236}">
                    <a16:creationId xmlns:a16="http://schemas.microsoft.com/office/drawing/2014/main" id="{E761EC8A-37BE-4053-8F95-A2EC5CADD1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>
                <a:extLst>
                  <a:ext uri="{FF2B5EF4-FFF2-40B4-BE49-F238E27FC236}">
                    <a16:creationId xmlns:a16="http://schemas.microsoft.com/office/drawing/2014/main" id="{0119A047-46E8-4520-8939-7466185FB0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>
                <a:extLst>
                  <a:ext uri="{FF2B5EF4-FFF2-40B4-BE49-F238E27FC236}">
                    <a16:creationId xmlns:a16="http://schemas.microsoft.com/office/drawing/2014/main" id="{F7D02713-0C24-4131-91CF-064085953E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>
                <a:extLst>
                  <a:ext uri="{FF2B5EF4-FFF2-40B4-BE49-F238E27FC236}">
                    <a16:creationId xmlns:a16="http://schemas.microsoft.com/office/drawing/2014/main" id="{66AB5704-212E-4519-8BF4-8A0EA9CCC0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>
                <a:extLst>
                  <a:ext uri="{FF2B5EF4-FFF2-40B4-BE49-F238E27FC236}">
                    <a16:creationId xmlns:a16="http://schemas.microsoft.com/office/drawing/2014/main" id="{824B8928-7C49-46A4-AF7B-0723A0F813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>
                <a:extLst>
                  <a:ext uri="{FF2B5EF4-FFF2-40B4-BE49-F238E27FC236}">
                    <a16:creationId xmlns:a16="http://schemas.microsoft.com/office/drawing/2014/main" id="{905C4009-3C00-455D-BDD2-A40EF2B00C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>
                <a:extLst>
                  <a:ext uri="{FF2B5EF4-FFF2-40B4-BE49-F238E27FC236}">
                    <a16:creationId xmlns:a16="http://schemas.microsoft.com/office/drawing/2014/main" id="{B16966A9-0940-4453-8F7C-15691F77DF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>
                <a:extLst>
                  <a:ext uri="{FF2B5EF4-FFF2-40B4-BE49-F238E27FC236}">
                    <a16:creationId xmlns:a16="http://schemas.microsoft.com/office/drawing/2014/main" id="{37D09727-80B2-4E88-A115-1CDAFA412A43}"/>
                  </a:ext>
                </a:extLst>
              </p:cNvPr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>
                <a:extLst>
                  <a:ext uri="{FF2B5EF4-FFF2-40B4-BE49-F238E27FC236}">
                    <a16:creationId xmlns:a16="http://schemas.microsoft.com/office/drawing/2014/main" id="{54156429-2EEE-46FF-AE3B-E4566E96D5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>
                <a:extLst>
                  <a:ext uri="{FF2B5EF4-FFF2-40B4-BE49-F238E27FC236}">
                    <a16:creationId xmlns:a16="http://schemas.microsoft.com/office/drawing/2014/main" id="{DCF34740-549B-4132-A294-13725E8224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>
                <a:extLst>
                  <a:ext uri="{FF2B5EF4-FFF2-40B4-BE49-F238E27FC236}">
                    <a16:creationId xmlns:a16="http://schemas.microsoft.com/office/drawing/2014/main" id="{E93E8469-DD6F-4BBC-B922-7A27352D18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>
                <a:extLst>
                  <a:ext uri="{FF2B5EF4-FFF2-40B4-BE49-F238E27FC236}">
                    <a16:creationId xmlns:a16="http://schemas.microsoft.com/office/drawing/2014/main" id="{2DA58477-602D-434F-8C22-76DE48E0D3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>
                <a:extLst>
                  <a:ext uri="{FF2B5EF4-FFF2-40B4-BE49-F238E27FC236}">
                    <a16:creationId xmlns:a16="http://schemas.microsoft.com/office/drawing/2014/main" id="{87C03266-D40A-41ED-97F7-AC532CF226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>
                <a:extLst>
                  <a:ext uri="{FF2B5EF4-FFF2-40B4-BE49-F238E27FC236}">
                    <a16:creationId xmlns:a16="http://schemas.microsoft.com/office/drawing/2014/main" id="{95F0F6BD-45A3-42A4-BBE6-F0BB5659E2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>
                <a:extLst>
                  <a:ext uri="{FF2B5EF4-FFF2-40B4-BE49-F238E27FC236}">
                    <a16:creationId xmlns:a16="http://schemas.microsoft.com/office/drawing/2014/main" id="{C5AC189B-391D-4E87-949D-BBDB0817C4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>
                <a:extLst>
                  <a:ext uri="{FF2B5EF4-FFF2-40B4-BE49-F238E27FC236}">
                    <a16:creationId xmlns:a16="http://schemas.microsoft.com/office/drawing/2014/main" id="{358A857E-4F53-46B7-A541-C7B2F8D304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>
                <a:extLst>
                  <a:ext uri="{FF2B5EF4-FFF2-40B4-BE49-F238E27FC236}">
                    <a16:creationId xmlns:a16="http://schemas.microsoft.com/office/drawing/2014/main" id="{559A337A-E564-4DBD-B8F9-D43C72221A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>
                <a:extLst>
                  <a:ext uri="{FF2B5EF4-FFF2-40B4-BE49-F238E27FC236}">
                    <a16:creationId xmlns:a16="http://schemas.microsoft.com/office/drawing/2014/main" id="{7AA2C374-16D3-4538-AA87-4E258B6DEB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>
                <a:extLst>
                  <a:ext uri="{FF2B5EF4-FFF2-40B4-BE49-F238E27FC236}">
                    <a16:creationId xmlns:a16="http://schemas.microsoft.com/office/drawing/2014/main" id="{7D4627B4-CACF-45C1-8B10-063D23769D74}"/>
                  </a:ext>
                </a:extLst>
              </p:cNvPr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>
                <a:extLst>
                  <a:ext uri="{FF2B5EF4-FFF2-40B4-BE49-F238E27FC236}">
                    <a16:creationId xmlns:a16="http://schemas.microsoft.com/office/drawing/2014/main" id="{D16BDE3C-F545-43E5-815F-ECE424F7E52D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>
                <a:extLst>
                  <a:ext uri="{FF2B5EF4-FFF2-40B4-BE49-F238E27FC236}">
                    <a16:creationId xmlns:a16="http://schemas.microsoft.com/office/drawing/2014/main" id="{182D688A-8911-4A90-868F-A36A36C04826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>
                <a:extLst>
                  <a:ext uri="{FF2B5EF4-FFF2-40B4-BE49-F238E27FC236}">
                    <a16:creationId xmlns:a16="http://schemas.microsoft.com/office/drawing/2014/main" id="{46654223-97A5-49EC-A811-CEFFCED9838D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>
                <a:extLst>
                  <a:ext uri="{FF2B5EF4-FFF2-40B4-BE49-F238E27FC236}">
                    <a16:creationId xmlns:a16="http://schemas.microsoft.com/office/drawing/2014/main" id="{5A481FBF-75D9-4392-AE20-FE1087472BBA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>
                <a:extLst>
                  <a:ext uri="{FF2B5EF4-FFF2-40B4-BE49-F238E27FC236}">
                    <a16:creationId xmlns:a16="http://schemas.microsoft.com/office/drawing/2014/main" id="{26085374-BF1B-4705-BAB3-EAE247AADC27}"/>
                  </a:ext>
                </a:extLst>
              </p:cNvPr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>
                <a:extLst>
                  <a:ext uri="{FF2B5EF4-FFF2-40B4-BE49-F238E27FC236}">
                    <a16:creationId xmlns:a16="http://schemas.microsoft.com/office/drawing/2014/main" id="{24201F8B-2D79-4A07-8E43-1A954BA31295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>
                <a:extLst>
                  <a:ext uri="{FF2B5EF4-FFF2-40B4-BE49-F238E27FC236}">
                    <a16:creationId xmlns:a16="http://schemas.microsoft.com/office/drawing/2014/main" id="{9EEBA886-90D0-4C52-B396-2404D944F271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>
                <a:extLst>
                  <a:ext uri="{FF2B5EF4-FFF2-40B4-BE49-F238E27FC236}">
                    <a16:creationId xmlns:a16="http://schemas.microsoft.com/office/drawing/2014/main" id="{0B57E796-4B97-4E31-83B4-09ED4DDC3F4B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>
                <a:extLst>
                  <a:ext uri="{FF2B5EF4-FFF2-40B4-BE49-F238E27FC236}">
                    <a16:creationId xmlns:a16="http://schemas.microsoft.com/office/drawing/2014/main" id="{8BDCE22B-9748-4E29-A2D1-84967C3AD74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>
                <a:extLst>
                  <a:ext uri="{FF2B5EF4-FFF2-40B4-BE49-F238E27FC236}">
                    <a16:creationId xmlns:a16="http://schemas.microsoft.com/office/drawing/2014/main" id="{2D988E02-45ED-4346-A25F-6003FF09B67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>
                <a:extLst>
                  <a:ext uri="{FF2B5EF4-FFF2-40B4-BE49-F238E27FC236}">
                    <a16:creationId xmlns:a16="http://schemas.microsoft.com/office/drawing/2014/main" id="{C4BED08D-F650-4513-902E-9AAFAF3A4E55}"/>
                  </a:ext>
                </a:extLst>
              </p:cNvPr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>
                <a:extLst>
                  <a:ext uri="{FF2B5EF4-FFF2-40B4-BE49-F238E27FC236}">
                    <a16:creationId xmlns:a16="http://schemas.microsoft.com/office/drawing/2014/main" id="{0BC825B6-F48B-454C-8794-DFB1B38CF5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>
                <a:extLst>
                  <a:ext uri="{FF2B5EF4-FFF2-40B4-BE49-F238E27FC236}">
                    <a16:creationId xmlns:a16="http://schemas.microsoft.com/office/drawing/2014/main" id="{D96EB615-B7C3-4E60-8DF5-DD733C987A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>
                <a:extLst>
                  <a:ext uri="{FF2B5EF4-FFF2-40B4-BE49-F238E27FC236}">
                    <a16:creationId xmlns:a16="http://schemas.microsoft.com/office/drawing/2014/main" id="{74EB31E6-3CD0-40E8-A9AA-DC4D87A448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>
                <a:extLst>
                  <a:ext uri="{FF2B5EF4-FFF2-40B4-BE49-F238E27FC236}">
                    <a16:creationId xmlns:a16="http://schemas.microsoft.com/office/drawing/2014/main" id="{9D3F92A9-FEC0-4853-B640-99134E5A3A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>
                <a:extLst>
                  <a:ext uri="{FF2B5EF4-FFF2-40B4-BE49-F238E27FC236}">
                    <a16:creationId xmlns:a16="http://schemas.microsoft.com/office/drawing/2014/main" id="{597B5D22-A282-48ED-ADBE-E5330B1FAC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>
                <a:extLst>
                  <a:ext uri="{FF2B5EF4-FFF2-40B4-BE49-F238E27FC236}">
                    <a16:creationId xmlns:a16="http://schemas.microsoft.com/office/drawing/2014/main" id="{FDF0CF13-728C-4BAE-B5A7-AAB68EB4D3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>
                <a:extLst>
                  <a:ext uri="{FF2B5EF4-FFF2-40B4-BE49-F238E27FC236}">
                    <a16:creationId xmlns:a16="http://schemas.microsoft.com/office/drawing/2014/main" id="{B80D8981-34B9-4627-9B51-C34B05A13E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>
                <a:extLst>
                  <a:ext uri="{FF2B5EF4-FFF2-40B4-BE49-F238E27FC236}">
                    <a16:creationId xmlns:a16="http://schemas.microsoft.com/office/drawing/2014/main" id="{10900819-1996-427B-B5C6-4C0B2C2024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>
                <a:extLst>
                  <a:ext uri="{FF2B5EF4-FFF2-40B4-BE49-F238E27FC236}">
                    <a16:creationId xmlns:a16="http://schemas.microsoft.com/office/drawing/2014/main" id="{011B32C1-7E09-4BBE-9F51-A8578ED1E4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>
                <a:extLst>
                  <a:ext uri="{FF2B5EF4-FFF2-40B4-BE49-F238E27FC236}">
                    <a16:creationId xmlns:a16="http://schemas.microsoft.com/office/drawing/2014/main" id="{550ED46B-1193-4F05-A90C-CD671E3F95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>
                <a:extLst>
                  <a:ext uri="{FF2B5EF4-FFF2-40B4-BE49-F238E27FC236}">
                    <a16:creationId xmlns:a16="http://schemas.microsoft.com/office/drawing/2014/main" id="{228CC5F9-5C1E-4527-BD01-A3EF9D5F85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>
                <a:extLst>
                  <a:ext uri="{FF2B5EF4-FFF2-40B4-BE49-F238E27FC236}">
                    <a16:creationId xmlns:a16="http://schemas.microsoft.com/office/drawing/2014/main" id="{D3941643-8CD1-4738-B21E-7EF104C87F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>
                <a:extLst>
                  <a:ext uri="{FF2B5EF4-FFF2-40B4-BE49-F238E27FC236}">
                    <a16:creationId xmlns:a16="http://schemas.microsoft.com/office/drawing/2014/main" id="{3F45D053-D30A-4A51-A9FF-59A869D969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>
                <a:extLst>
                  <a:ext uri="{FF2B5EF4-FFF2-40B4-BE49-F238E27FC236}">
                    <a16:creationId xmlns:a16="http://schemas.microsoft.com/office/drawing/2014/main" id="{439B1161-38E0-48A2-9871-51945005F9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>
                <a:extLst>
                  <a:ext uri="{FF2B5EF4-FFF2-40B4-BE49-F238E27FC236}">
                    <a16:creationId xmlns:a16="http://schemas.microsoft.com/office/drawing/2014/main" id="{F5B2C522-F076-4525-9025-329E395309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>
                <a:extLst>
                  <a:ext uri="{FF2B5EF4-FFF2-40B4-BE49-F238E27FC236}">
                    <a16:creationId xmlns:a16="http://schemas.microsoft.com/office/drawing/2014/main" id="{68CFA8AC-ABC3-48E9-99F7-82A752E8A4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>
                <a:extLst>
                  <a:ext uri="{FF2B5EF4-FFF2-40B4-BE49-F238E27FC236}">
                    <a16:creationId xmlns:a16="http://schemas.microsoft.com/office/drawing/2014/main" id="{246C182A-B096-49CB-A0AA-8916972AA8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>
                <a:extLst>
                  <a:ext uri="{FF2B5EF4-FFF2-40B4-BE49-F238E27FC236}">
                    <a16:creationId xmlns:a16="http://schemas.microsoft.com/office/drawing/2014/main" id="{72CA479C-D4A6-4964-BC75-CE6ECD4450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>
                <a:extLst>
                  <a:ext uri="{FF2B5EF4-FFF2-40B4-BE49-F238E27FC236}">
                    <a16:creationId xmlns:a16="http://schemas.microsoft.com/office/drawing/2014/main" id="{83187D45-32BB-4770-B973-71EDF34604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>
                <a:extLst>
                  <a:ext uri="{FF2B5EF4-FFF2-40B4-BE49-F238E27FC236}">
                    <a16:creationId xmlns:a16="http://schemas.microsoft.com/office/drawing/2014/main" id="{55E5CBC8-8269-472E-89DB-167D7C975F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>
                <a:extLst>
                  <a:ext uri="{FF2B5EF4-FFF2-40B4-BE49-F238E27FC236}">
                    <a16:creationId xmlns:a16="http://schemas.microsoft.com/office/drawing/2014/main" id="{11BCB1E5-A51C-4DAA-95AE-F7525DE1DF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>
                <a:extLst>
                  <a:ext uri="{FF2B5EF4-FFF2-40B4-BE49-F238E27FC236}">
                    <a16:creationId xmlns:a16="http://schemas.microsoft.com/office/drawing/2014/main" id="{1AA927D0-B8A1-4202-B5C2-36F539907C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>
                <a:extLst>
                  <a:ext uri="{FF2B5EF4-FFF2-40B4-BE49-F238E27FC236}">
                    <a16:creationId xmlns:a16="http://schemas.microsoft.com/office/drawing/2014/main" id="{9189E5FE-A5E6-4834-8707-F506A96126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>
                <a:extLst>
                  <a:ext uri="{FF2B5EF4-FFF2-40B4-BE49-F238E27FC236}">
                    <a16:creationId xmlns:a16="http://schemas.microsoft.com/office/drawing/2014/main" id="{5D9089F2-579C-46AC-91A8-9C43364BD6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>
                <a:extLst>
                  <a:ext uri="{FF2B5EF4-FFF2-40B4-BE49-F238E27FC236}">
                    <a16:creationId xmlns:a16="http://schemas.microsoft.com/office/drawing/2014/main" id="{A9D5774D-EC2C-4005-BB75-3C74194897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>
                <a:extLst>
                  <a:ext uri="{FF2B5EF4-FFF2-40B4-BE49-F238E27FC236}">
                    <a16:creationId xmlns:a16="http://schemas.microsoft.com/office/drawing/2014/main" id="{D4F4D2C2-BB92-410E-86FF-9E7E7D7C4E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>
                <a:extLst>
                  <a:ext uri="{FF2B5EF4-FFF2-40B4-BE49-F238E27FC236}">
                    <a16:creationId xmlns:a16="http://schemas.microsoft.com/office/drawing/2014/main" id="{56A3A9DA-ED12-4C41-905E-5A65BBB4CB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>
                <a:extLst>
                  <a:ext uri="{FF2B5EF4-FFF2-40B4-BE49-F238E27FC236}">
                    <a16:creationId xmlns:a16="http://schemas.microsoft.com/office/drawing/2014/main" id="{79FE1D35-DB21-4880-A156-72FCB4F37D6D}"/>
                  </a:ext>
                </a:extLst>
              </p:cNvPr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>
                <a:extLst>
                  <a:ext uri="{FF2B5EF4-FFF2-40B4-BE49-F238E27FC236}">
                    <a16:creationId xmlns:a16="http://schemas.microsoft.com/office/drawing/2014/main" id="{F21E8D3B-E903-4974-906C-8EA4DD0EA6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>
                <a:extLst>
                  <a:ext uri="{FF2B5EF4-FFF2-40B4-BE49-F238E27FC236}">
                    <a16:creationId xmlns:a16="http://schemas.microsoft.com/office/drawing/2014/main" id="{A046F9DD-7E66-43F0-AAAF-B86F1D8D88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>
                <a:extLst>
                  <a:ext uri="{FF2B5EF4-FFF2-40B4-BE49-F238E27FC236}">
                    <a16:creationId xmlns:a16="http://schemas.microsoft.com/office/drawing/2014/main" id="{EB120185-5011-4A58-9CC8-8EE8565BA0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>
                <a:extLst>
                  <a:ext uri="{FF2B5EF4-FFF2-40B4-BE49-F238E27FC236}">
                    <a16:creationId xmlns:a16="http://schemas.microsoft.com/office/drawing/2014/main" id="{EE3710ED-B697-4C35-8E5B-9D349CEDD6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>
                <a:extLst>
                  <a:ext uri="{FF2B5EF4-FFF2-40B4-BE49-F238E27FC236}">
                    <a16:creationId xmlns:a16="http://schemas.microsoft.com/office/drawing/2014/main" id="{97BC5940-73B0-4793-A241-6C90884963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>
                <a:extLst>
                  <a:ext uri="{FF2B5EF4-FFF2-40B4-BE49-F238E27FC236}">
                    <a16:creationId xmlns:a16="http://schemas.microsoft.com/office/drawing/2014/main" id="{394C74A8-879C-4DB2-AD35-9BEA524EF9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>
                <a:extLst>
                  <a:ext uri="{FF2B5EF4-FFF2-40B4-BE49-F238E27FC236}">
                    <a16:creationId xmlns:a16="http://schemas.microsoft.com/office/drawing/2014/main" id="{D5D41A68-86E0-45FE-8020-704DCE4AB0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>
                <a:extLst>
                  <a:ext uri="{FF2B5EF4-FFF2-40B4-BE49-F238E27FC236}">
                    <a16:creationId xmlns:a16="http://schemas.microsoft.com/office/drawing/2014/main" id="{B6924EF3-4CE6-48E9-B70A-6CE71702F7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>
                <a:extLst>
                  <a:ext uri="{FF2B5EF4-FFF2-40B4-BE49-F238E27FC236}">
                    <a16:creationId xmlns:a16="http://schemas.microsoft.com/office/drawing/2014/main" id="{87AA67F0-CA65-48CD-962B-FFB14D2411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>
                <a:extLst>
                  <a:ext uri="{FF2B5EF4-FFF2-40B4-BE49-F238E27FC236}">
                    <a16:creationId xmlns:a16="http://schemas.microsoft.com/office/drawing/2014/main" id="{732C1F06-C0F6-4D5F-A37F-A575D419E2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>
                <a:extLst>
                  <a:ext uri="{FF2B5EF4-FFF2-40B4-BE49-F238E27FC236}">
                    <a16:creationId xmlns:a16="http://schemas.microsoft.com/office/drawing/2014/main" id="{7196D130-8BD6-483C-B8FF-CA6E54EAE36B}"/>
                  </a:ext>
                </a:extLst>
              </p:cNvPr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>
                <a:extLst>
                  <a:ext uri="{FF2B5EF4-FFF2-40B4-BE49-F238E27FC236}">
                    <a16:creationId xmlns:a16="http://schemas.microsoft.com/office/drawing/2014/main" id="{0775142A-DDBE-46BB-A188-D70949D4E09C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>
                <a:extLst>
                  <a:ext uri="{FF2B5EF4-FFF2-40B4-BE49-F238E27FC236}">
                    <a16:creationId xmlns:a16="http://schemas.microsoft.com/office/drawing/2014/main" id="{92DDCF47-D81A-453D-8E7A-D73C8058B535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>
                <a:extLst>
                  <a:ext uri="{FF2B5EF4-FFF2-40B4-BE49-F238E27FC236}">
                    <a16:creationId xmlns:a16="http://schemas.microsoft.com/office/drawing/2014/main" id="{A4D67BDF-731A-476F-AFDC-FE48D2CA8BB7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>
                <a:extLst>
                  <a:ext uri="{FF2B5EF4-FFF2-40B4-BE49-F238E27FC236}">
                    <a16:creationId xmlns:a16="http://schemas.microsoft.com/office/drawing/2014/main" id="{B238DECD-9693-433F-B8D7-8C7A19EBC5C9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>
                <a:extLst>
                  <a:ext uri="{FF2B5EF4-FFF2-40B4-BE49-F238E27FC236}">
                    <a16:creationId xmlns:a16="http://schemas.microsoft.com/office/drawing/2014/main" id="{3E959F72-B0D3-46A5-B5C0-E387E3927DE4}"/>
                  </a:ext>
                </a:extLst>
              </p:cNvPr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>
                <a:extLst>
                  <a:ext uri="{FF2B5EF4-FFF2-40B4-BE49-F238E27FC236}">
                    <a16:creationId xmlns:a16="http://schemas.microsoft.com/office/drawing/2014/main" id="{AE497B04-8FD9-4C65-8195-6C37747FC817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>
                <a:extLst>
                  <a:ext uri="{FF2B5EF4-FFF2-40B4-BE49-F238E27FC236}">
                    <a16:creationId xmlns:a16="http://schemas.microsoft.com/office/drawing/2014/main" id="{2483D147-D658-4E28-9BB0-B4C461813A13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>
                <a:extLst>
                  <a:ext uri="{FF2B5EF4-FFF2-40B4-BE49-F238E27FC236}">
                    <a16:creationId xmlns:a16="http://schemas.microsoft.com/office/drawing/2014/main" id="{8B1A7260-93B4-424A-BFD0-9BEDC36C0B5C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>
                <a:extLst>
                  <a:ext uri="{FF2B5EF4-FFF2-40B4-BE49-F238E27FC236}">
                    <a16:creationId xmlns:a16="http://schemas.microsoft.com/office/drawing/2014/main" id="{3B5CFA5C-90C1-4B27-B9B2-834DF35E549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>
                <a:extLst>
                  <a:ext uri="{FF2B5EF4-FFF2-40B4-BE49-F238E27FC236}">
                    <a16:creationId xmlns:a16="http://schemas.microsoft.com/office/drawing/2014/main" id="{DC43C802-568E-42DA-8DB3-C4BB1DAC65E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>
                <a:extLst>
                  <a:ext uri="{FF2B5EF4-FFF2-40B4-BE49-F238E27FC236}">
                    <a16:creationId xmlns:a16="http://schemas.microsoft.com/office/drawing/2014/main" id="{00FE5D09-B38D-4CCB-9CB5-F71F1684CFA4}"/>
                  </a:ext>
                </a:extLst>
              </p:cNvPr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>
                <a:extLst>
                  <a:ext uri="{FF2B5EF4-FFF2-40B4-BE49-F238E27FC236}">
                    <a16:creationId xmlns:a16="http://schemas.microsoft.com/office/drawing/2014/main" id="{4AC35C88-72EF-4F5E-BBE6-5C1D1CA026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>
                <a:extLst>
                  <a:ext uri="{FF2B5EF4-FFF2-40B4-BE49-F238E27FC236}">
                    <a16:creationId xmlns:a16="http://schemas.microsoft.com/office/drawing/2014/main" id="{DB431B27-CA4E-4CCD-BA1D-33145B4797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>
                <a:extLst>
                  <a:ext uri="{FF2B5EF4-FFF2-40B4-BE49-F238E27FC236}">
                    <a16:creationId xmlns:a16="http://schemas.microsoft.com/office/drawing/2014/main" id="{BCD8ADFA-936E-4159-BD6A-89683D2867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>
                <a:extLst>
                  <a:ext uri="{FF2B5EF4-FFF2-40B4-BE49-F238E27FC236}">
                    <a16:creationId xmlns:a16="http://schemas.microsoft.com/office/drawing/2014/main" id="{759016F7-E17A-4537-8720-58857B17E2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>
                <a:extLst>
                  <a:ext uri="{FF2B5EF4-FFF2-40B4-BE49-F238E27FC236}">
                    <a16:creationId xmlns:a16="http://schemas.microsoft.com/office/drawing/2014/main" id="{8A42C455-6B48-4663-A9B0-07593451CD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>
                <a:extLst>
                  <a:ext uri="{FF2B5EF4-FFF2-40B4-BE49-F238E27FC236}">
                    <a16:creationId xmlns:a16="http://schemas.microsoft.com/office/drawing/2014/main" id="{055E417D-884D-49D3-A91C-F6B1642148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>
                <a:extLst>
                  <a:ext uri="{FF2B5EF4-FFF2-40B4-BE49-F238E27FC236}">
                    <a16:creationId xmlns:a16="http://schemas.microsoft.com/office/drawing/2014/main" id="{80B97A21-4ECD-4862-97BC-179921A724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>
                <a:extLst>
                  <a:ext uri="{FF2B5EF4-FFF2-40B4-BE49-F238E27FC236}">
                    <a16:creationId xmlns:a16="http://schemas.microsoft.com/office/drawing/2014/main" id="{8B570F7E-7E6B-4D7C-AB21-FEEB6E59CA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>
                <a:extLst>
                  <a:ext uri="{FF2B5EF4-FFF2-40B4-BE49-F238E27FC236}">
                    <a16:creationId xmlns:a16="http://schemas.microsoft.com/office/drawing/2014/main" id="{34B85C18-4C8C-4224-88B4-0C14DF3941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>
                <a:extLst>
                  <a:ext uri="{FF2B5EF4-FFF2-40B4-BE49-F238E27FC236}">
                    <a16:creationId xmlns:a16="http://schemas.microsoft.com/office/drawing/2014/main" id="{8E23FC41-1ABA-4550-8477-A003ABFF76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>
                <a:extLst>
                  <a:ext uri="{FF2B5EF4-FFF2-40B4-BE49-F238E27FC236}">
                    <a16:creationId xmlns:a16="http://schemas.microsoft.com/office/drawing/2014/main" id="{CF5E6565-07AF-47B6-B970-8489AF887F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>
                <a:extLst>
                  <a:ext uri="{FF2B5EF4-FFF2-40B4-BE49-F238E27FC236}">
                    <a16:creationId xmlns:a16="http://schemas.microsoft.com/office/drawing/2014/main" id="{640160F3-1D4C-4D09-9215-5F8A5F2738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>
                <a:extLst>
                  <a:ext uri="{FF2B5EF4-FFF2-40B4-BE49-F238E27FC236}">
                    <a16:creationId xmlns:a16="http://schemas.microsoft.com/office/drawing/2014/main" id="{0D56A752-29B4-4762-A704-55A17C37B9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>
                <a:extLst>
                  <a:ext uri="{FF2B5EF4-FFF2-40B4-BE49-F238E27FC236}">
                    <a16:creationId xmlns:a16="http://schemas.microsoft.com/office/drawing/2014/main" id="{33EACFB4-BD28-4CFF-B33A-C7D41E7F6B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>
                <a:extLst>
                  <a:ext uri="{FF2B5EF4-FFF2-40B4-BE49-F238E27FC236}">
                    <a16:creationId xmlns:a16="http://schemas.microsoft.com/office/drawing/2014/main" id="{21929467-70BA-4637-A97F-B3926DE60A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>
                <a:extLst>
                  <a:ext uri="{FF2B5EF4-FFF2-40B4-BE49-F238E27FC236}">
                    <a16:creationId xmlns:a16="http://schemas.microsoft.com/office/drawing/2014/main" id="{C4A4405F-D892-4B6A-B71B-8FA98B7C32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>
                <a:extLst>
                  <a:ext uri="{FF2B5EF4-FFF2-40B4-BE49-F238E27FC236}">
                    <a16:creationId xmlns:a16="http://schemas.microsoft.com/office/drawing/2014/main" id="{38B78E71-01B6-4676-851E-35EE48789E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>
                <a:extLst>
                  <a:ext uri="{FF2B5EF4-FFF2-40B4-BE49-F238E27FC236}">
                    <a16:creationId xmlns:a16="http://schemas.microsoft.com/office/drawing/2014/main" id="{5FF6FEF1-A035-4DE9-8F2D-AE7DCC8DE4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>
                <a:extLst>
                  <a:ext uri="{FF2B5EF4-FFF2-40B4-BE49-F238E27FC236}">
                    <a16:creationId xmlns:a16="http://schemas.microsoft.com/office/drawing/2014/main" id="{49EED2AC-E245-4DDE-BC8E-EA88C67A95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>
                <a:extLst>
                  <a:ext uri="{FF2B5EF4-FFF2-40B4-BE49-F238E27FC236}">
                    <a16:creationId xmlns:a16="http://schemas.microsoft.com/office/drawing/2014/main" id="{870E555A-D680-4453-8AF6-C180F47E60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>
                <a:extLst>
                  <a:ext uri="{FF2B5EF4-FFF2-40B4-BE49-F238E27FC236}">
                    <a16:creationId xmlns:a16="http://schemas.microsoft.com/office/drawing/2014/main" id="{4E5806E6-7088-4F1F-BFF4-4717BD7882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>
                <a:extLst>
                  <a:ext uri="{FF2B5EF4-FFF2-40B4-BE49-F238E27FC236}">
                    <a16:creationId xmlns:a16="http://schemas.microsoft.com/office/drawing/2014/main" id="{9151BA1F-13A2-48EF-9C00-812F392422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>
                <a:extLst>
                  <a:ext uri="{FF2B5EF4-FFF2-40B4-BE49-F238E27FC236}">
                    <a16:creationId xmlns:a16="http://schemas.microsoft.com/office/drawing/2014/main" id="{DC0AF86E-8928-4BAA-81C2-8A40B602A9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>
                <a:extLst>
                  <a:ext uri="{FF2B5EF4-FFF2-40B4-BE49-F238E27FC236}">
                    <a16:creationId xmlns:a16="http://schemas.microsoft.com/office/drawing/2014/main" id="{8F83527A-33DB-476F-AD66-369021624B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>
                <a:extLst>
                  <a:ext uri="{FF2B5EF4-FFF2-40B4-BE49-F238E27FC236}">
                    <a16:creationId xmlns:a16="http://schemas.microsoft.com/office/drawing/2014/main" id="{9299A5B6-6610-4FB2-A72B-03299D1673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>
                <a:extLst>
                  <a:ext uri="{FF2B5EF4-FFF2-40B4-BE49-F238E27FC236}">
                    <a16:creationId xmlns:a16="http://schemas.microsoft.com/office/drawing/2014/main" id="{B1EE96F6-DC1D-42BE-BE93-26426E648D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>
                <a:extLst>
                  <a:ext uri="{FF2B5EF4-FFF2-40B4-BE49-F238E27FC236}">
                    <a16:creationId xmlns:a16="http://schemas.microsoft.com/office/drawing/2014/main" id="{B0142A92-763D-4245-A94E-53E10B9656D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>
                <a:extLst>
                  <a:ext uri="{FF2B5EF4-FFF2-40B4-BE49-F238E27FC236}">
                    <a16:creationId xmlns:a16="http://schemas.microsoft.com/office/drawing/2014/main" id="{CAE53446-B63F-43F8-AC37-D31BDAFB7B0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>
                <a:extLst>
                  <a:ext uri="{FF2B5EF4-FFF2-40B4-BE49-F238E27FC236}">
                    <a16:creationId xmlns:a16="http://schemas.microsoft.com/office/drawing/2014/main" id="{5EF30652-F0D7-4739-B7BB-1D83768CD01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>
                <a:extLst>
                  <a:ext uri="{FF2B5EF4-FFF2-40B4-BE49-F238E27FC236}">
                    <a16:creationId xmlns:a16="http://schemas.microsoft.com/office/drawing/2014/main" id="{C964F770-6C9B-41B0-A384-190279AA1AB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>
                <a:extLst>
                  <a:ext uri="{FF2B5EF4-FFF2-40B4-BE49-F238E27FC236}">
                    <a16:creationId xmlns:a16="http://schemas.microsoft.com/office/drawing/2014/main" id="{42891969-9151-47BD-9112-FC7F275A21E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>
                <a:extLst>
                  <a:ext uri="{FF2B5EF4-FFF2-40B4-BE49-F238E27FC236}">
                    <a16:creationId xmlns:a16="http://schemas.microsoft.com/office/drawing/2014/main" id="{0A45093A-E1F1-4A81-BC58-F23CEE4ECC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613010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2">
            <a:extLst>
              <a:ext uri="{FF2B5EF4-FFF2-40B4-BE49-F238E27FC236}">
                <a16:creationId xmlns:a16="http://schemas.microsoft.com/office/drawing/2014/main" id="{1A7319D0-34DE-451D-894A-A532D99E8826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086052" y="2425700"/>
            <a:ext cx="8001000" cy="11430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This is a very important distinction to make, as anti-G and anti-C are far less likely to cause severe HDNF than anti-D.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D22D3B7-7F74-4895-9A6D-55FBF7844C85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2B152CDB-B32D-4BB8-A624-5734C320BD0D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241DBEB6-2AEB-4E36-86CF-85BDA9A15978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0B1670C8-E49A-489C-B2F0-D7371E26C5F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3A964BEC-860D-4C10-B2E1-44E348EEFD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A9F36DDC-C6CA-43FD-B5F2-560660B560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1966B6B8-656C-4CC8-A487-AA39CECF09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840E1C4E-351F-4179-9C4E-BC63282958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722B92CB-FA2F-4718-8890-729A50E414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7452BB36-A4C1-4DB7-8B77-856B6D8209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A100AF23-D290-449B-989F-09F309BB4C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ADE59617-B5F4-4EEE-B4FE-CEF9EABFED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602DA7DB-C912-4B3D-A0C6-A2AFF21449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3147A99B-E4A9-4150-ABF7-ADFB7807DF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BC7FDB66-D589-4413-B9EA-4174BCD895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04EC1BF2-B6AD-469C-A68E-8C46D7071A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AC8A6BE3-0B06-4414-A7B8-3D69937F7FA1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007E1375-60B4-415E-842E-33CEBA77FFE7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DBD78972-F99E-4436-A4B8-DA1DA17E2CB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5803A801-D803-428A-BC87-8A28F773041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BE64356A-B262-4812-BA3A-5A1280D35A01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14909865-C062-4BD7-83B4-215ED31E7176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2FE6B84A-45CC-406C-A8FA-8FC8C7B754D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52EF2088-3C77-43F8-AF31-9C6A87748AD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5EA0A028-144B-4347-B8B3-40FDD6FF316F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49EF9D44-DE00-4703-AC52-47CCF951412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17904B26-3571-458B-BC40-6C4587B05ED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AAFB0577-8965-4B65-8EC5-D7C984495A3A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41D4D3B5-8816-4C61-809E-D5C3C8CF53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8A4453D9-ACCD-4354-B004-E826FA000F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DA71770E-AEDA-4A94-94C4-0CC90A31AD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EDBE4FAE-1CF5-4C43-BE24-070F2098AF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08677F91-A40A-46F8-9A79-47A0EA1649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B0E6048C-2848-490B-B5F7-F4DF380A3E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A802D7C5-6728-4220-BB90-270B63EDB3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BB4CADF7-0654-4900-91EC-1DC4EEFB79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D83DEF15-EA1E-4158-B432-5370F77EAA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40DBF300-5044-465A-A1CC-232E29A2A0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E5A3A49C-2E89-48F7-BC3E-AAEAA19113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220A8D98-6C1C-4A54-906B-3499103AD3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A611CACA-C81F-427A-8A92-B60120BE04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4E782889-8D63-4F75-B1E3-0487D3DBFF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BE7DFA22-D409-40DD-BC3D-A55572A525E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AC21A513-664E-44A6-8531-0B4518C184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760BD28C-DA8A-44C6-B875-470E799B97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AB2A7E82-B2C8-4E88-9B29-736AB9454A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FDE5D04E-172C-4599-A055-18F5715633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D6538435-BF6A-42E3-9D5C-0C07AE853C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F3C4B7CB-10F7-47AB-B4CF-2D66370D2E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78C3220E-DD1A-4DD0-9932-ED140B585B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F57BDDD0-B4E7-4BAF-8ED8-35EE7E824C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C284BE17-480E-4973-B732-2F75D57F11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1490B671-63D0-4892-906B-EBD9A05242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A0282110-5BE0-4065-84EE-50E9792BFA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2725708E-11E3-408C-A5CD-40B4ACB149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E4EA2A2F-9766-403A-9474-48B16ECECC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C1CD0906-CE3B-4EA5-B7DC-93A9F7D0B7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E5C2061C-5B37-4387-8DEC-A1E77344F4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5C29B882-96FE-48ED-B2E3-0F3A8338C0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398E5322-9A5A-4493-BE8A-BB66980FA7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BC932CA6-F031-4FE5-9D70-78A777EA4DFA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22A3B985-2B4C-4A97-90ED-660CFD8800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CB7BD0FE-2FAA-40AA-8E6E-C029DA2380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3793CAD7-8025-426E-9D1A-4B541643F7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6F93A880-82F7-49B4-AA58-C094CD67EC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79675AE1-BA1E-47C8-960E-67431323E4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51676871-8608-43FA-8FAC-A49835FD97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2D552542-75E7-4922-BAB3-41E6864919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941D2931-3225-4460-BAAC-2D3A3EBD01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A699C3B1-FFDD-45C8-AB26-8807B08C2E2F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95642742-081F-496A-814E-CB864B51F79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F6480B56-BADA-4443-8D43-775787C78BFB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6277E466-6C12-40D2-8A3C-2D544FD9CA51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E510B1C3-8D82-4232-B391-C75C8E24FAB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D349A64A-28C3-4895-8C6C-278498FDF2DE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8C8D929B-E317-4947-A2B8-77F34BDDBD75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E1949496-7894-4B56-921C-1F5DCF4BE41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1951791E-8D82-4004-923F-9E1FB445C2B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0310897F-929A-48EB-8D97-749A0EC49E2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72FBF6A4-07B1-488B-96F3-1FD4F6CA6BE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912AA275-3E98-472B-9280-7F5DD9CF2CD3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4320ED81-A351-44D7-8D24-BD9754D873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517EA420-58F0-44E9-AE62-01392B0C20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8B926EC9-86CE-4E8A-BE41-2372F6EAE5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D86B85BD-A7AC-4E7B-9295-752E695DB0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CE2000E0-07A0-4B56-B9BA-6FD5A2C622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2F8AB4E3-B086-464D-BCED-7E7987B34A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FF5B9BA5-78ED-4365-ADCE-D61C1FFA64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4EFF87DF-7D72-4F4D-97D5-1DA3628E0B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FF388541-21A7-4763-A9B6-2BD050F84E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FDA55CC9-124A-4FB5-AB47-C5C6903868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A15981C3-919D-4E76-9CB3-886B49A7E3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40F9808A-E450-41B4-9A6C-E1B6C3E90F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03D6041A-21F2-45E4-8BE3-72BA684140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5FE517D1-5041-4E3B-BEE4-B1BC48E5AD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0A510E15-7046-4EB1-A288-A2514A6F1F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EDE904F3-8EA9-4548-BD37-775DA87B30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C4317037-D764-4A6D-875B-A9C758C5BF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9FBAE30E-E077-4E66-8061-9297DFB737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EAB5E402-3429-40A0-9187-D4C1520C3E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F806B55B-6C4C-441D-93CE-9978C68A66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C9F7FB35-FF1E-4177-AFCA-875A72BCE4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D025E243-53A4-4AFD-8BE6-13FB4A675B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B9BCA905-D2C2-4C3E-890C-A22766F31E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9C32A597-EF09-4B44-A192-A5A109159C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2BF6564A-FBD2-466D-83C0-431E218CCE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2B940B71-F39A-49C2-A027-559CFE2119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A24414AD-3ECA-4546-83D2-8907AD38E6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51CEDC0F-A6DF-48E0-BEBD-44DF165038E9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75D46116-9562-4B98-B38E-082C257E78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C0AC3325-890D-47B4-834D-515DDE5290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9B17B162-EE9D-4249-9F7A-9FD1BA8CA1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FDCD6491-5929-4D33-9643-4308B41D19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B057F1B3-D832-40F8-923B-2C0638D30D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0CCCAD9B-2BD2-4FAD-AA56-6850496E58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709CEA0F-F750-47F7-B117-5922AAC8EB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37794D1E-E5E8-4AE8-99DA-DC494CBE2E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ED8E5894-3851-4258-96E0-8A5499B530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3ACACAE8-29AC-45A7-BAD8-6E903F617D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355A8A8C-4909-4937-A3FA-C5F456BB3184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CE328270-797B-4D41-BDC6-665BFCCA942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621DFAA2-250B-4725-A41D-1CF02437D5E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13D64B24-9F42-4514-94A4-3929D8C9C42B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3C7F088B-7805-4ADC-9BE4-7D00628B4A8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EDE356C0-1D87-4E3B-8EF1-1C49A324A47E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68102573-D650-4F08-9FCC-5D20730A5DA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2CB429F4-EB1B-4249-BBBC-84819742FA60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21B75627-ED56-472D-834C-0C2102F0254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E39892E7-29F2-403D-96B2-58A1B8A5A37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453C09E8-FF54-47E0-8583-6A8FD142832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8DAAD895-473F-48BE-BC03-A15D9673DC27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76508D65-467E-4BCC-9DE9-6B05BAE6BD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A133F25B-250A-492E-A536-600A848790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D60A1EFB-0D90-4974-9043-D06D7E264C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087BF929-F187-4B62-9850-DB3D900545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EECF35F8-1859-4177-B9CA-9F65DF6F51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40A821EF-9A4F-4AE0-A553-93086C20A1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5361E7BB-E99A-43D9-92C0-D0E83E7B18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0ACCB4A0-B86E-4BD3-B1E8-2EC04355AD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1CC3E59D-74F1-4F15-BC14-279F4BC0B9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07229BF4-B360-4C3C-AC08-4961DCBEE0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A68A4B6F-6898-4E16-B1E1-E56E102AAD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0769FBCE-9976-4E10-8B02-007DBA1D56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05127DAA-D740-4E9C-9B91-D86D176BF5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D3BDF903-1F33-4E5C-B346-8C361E35FA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6025909D-A8F0-4B5A-A2A4-052569F64C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B7990881-8EFE-4E42-BD21-382624C457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8B485BAF-7D4D-4E2A-9FEE-1780425DD4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74B1DDD0-71F2-4CF8-A3B6-C9DB1B938E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B7CF0EC2-3E19-4D60-BE8A-837838723A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422B2DA9-80FE-454B-8659-1335A62183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BD1D5109-DCBF-4FDF-B688-0457E1E71F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DB9D983D-06B7-47CD-81E9-ADE6604319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9C0D53DB-E5C9-4BD8-9F24-8948687674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CD2DF6BB-44D7-4C9F-A076-BBA6559DF3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777A6DF9-7C2A-4490-9E54-D8BBC7BEFE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842D58EF-609D-49F3-87D0-2807B462CE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002C0B8F-B86B-4F18-A32E-93491B095E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863E7C39-7D9E-4F13-9F8A-FA8F220DDB45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E6332103-C722-49D3-96AA-FB44055F48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9BF50102-C490-42D9-A592-415E6C4D74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D6628994-1CBA-47CE-8259-6EA5BC9AB5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9544AF56-5304-4051-A644-991C1A3F80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AEC52D12-F7B7-4895-BE8B-3504D7020B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7AD1BC43-2BFA-4330-BBD1-227EACB777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58900238-E399-4628-96F7-6C70171FFB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51F264E4-FF71-43BE-ADE5-369DC071FC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1757A33B-AFEA-4A0D-844A-6605C6597D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F25EEB9C-66BC-494B-A772-83DFE00521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E15E8E75-22CF-46FA-9583-6854C334BAAF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4907BA48-831D-4B12-B75E-822E50C42F11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C7C01873-A5A2-4399-AAED-39EE9DF3FED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6D455037-2BA7-45FA-8EFC-08B3ECC60D0C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3E15E449-1BDD-48DB-A4E5-D14941CD46CB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F8141B2B-29C3-47CB-AD7A-FD59B32F144D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A7234138-775A-4136-890F-2A83821BC20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093FE9EB-FA2D-4A96-8045-DFE1FB7ED42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C58582D9-E376-421A-A9D0-B27AFEE3D3DA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C4AD110B-0E66-4E0D-9719-B147C2336B7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B0B7E896-EE7C-4A00-96D2-589757A4065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5B9709D2-2E59-4063-9355-0C3148BA8567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9461C5B3-A600-492F-A914-75F8DFCC8C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74FF5B09-0980-423F-AC86-058A74A80A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1ACEB48E-48AA-440C-868B-5AC97A24D2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8EE279A6-4585-48EB-B700-63E95AFDF8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CF777B9C-6FEA-4178-9D21-BE4BE5B73B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9ADACFCA-1BF7-4804-9CA0-2E1FEA2F78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8EA311B5-D76F-47D7-A02D-D84929B50E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D62B44B8-F2CD-4CE0-8AF2-DCB69EF4BB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90FEBEB4-E17A-42D2-8E1D-0A2B1583E8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027AAAEE-1A5C-4DAE-BCA9-6291D768CA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8CD9F846-1645-4169-A31E-BC3225BBE7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532BBB89-D9E4-4285-91E2-2959769A70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319F9AB3-4786-46F1-8394-BF275FCBAB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641F38E3-C091-46CC-8FFE-587E405598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9B455CC1-3D95-478A-A0C7-DF2331D732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B339310F-8185-47AB-ADA4-19A01E4602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1F3A9A13-0C28-4813-856D-D0711A0380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65ED7C9C-4EE3-4FFD-ACA8-BC5EA2A2CF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85DB51F4-928C-4172-9116-D47333FE03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2439CA26-5127-4AD6-BAA2-745C285A36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B5E5EEE0-BC44-4A55-AFE0-4DEB778597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FD26711D-5E53-4367-919E-4B82451893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D538FF52-1A46-499D-8191-0F2B7EE913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8C0EAF41-D65C-4FA2-B5B3-948FC7861C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A5909418-0C9E-4756-9926-543CCD18D2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0A425EF2-45D2-4EA2-BD8B-4513B6BF59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95BBE3EA-8166-4844-A745-A58CDF18C3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205A45E5-A4DE-4EFD-BFFF-28838BB55B01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64F964FA-F79B-426C-B17B-D5780395A9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C0F87BA1-C39E-41C0-AA68-F30422CC5A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41263D5A-2F7B-49FC-BBF6-C97C3FEB3F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60C7CA54-F54D-4DBC-987E-09DEC2B0C7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2E40B676-3569-4631-8724-4A7B589FFF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0470029D-5FA6-4890-8B41-A65D332797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646C8E13-0BCA-43DE-BCAC-D79A3C03AF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4B824EB4-732E-4923-936D-C076273A1E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1FC506D2-5AC4-40E3-9E47-FEB4BE1456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6703CD63-7F10-426E-BFDD-3B08577FA9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765D4EA2-F711-4631-8BCC-BA577732C5DB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80E8902F-D270-439B-95AA-9F40B5D3AA5D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B8D06EE0-98F5-49DA-A8FF-B6DA9031753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B357729A-AB4F-4511-8CF7-B845C8046A4D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3C6090E6-CD15-41FB-BE7F-0EC174F912B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3ADE2E87-D277-4525-97A4-DFF2A4054C8D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BFC407ED-E217-477E-AA97-5058D9AA684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EBF8B204-2100-483D-B023-4B272EEB7996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6D748B9F-17AD-4F12-988E-536D94FB16A5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E78912A4-F1CA-49F7-9701-5D902E6306D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2FA87837-2EBC-4C86-AB8F-CEF5A667A97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256C5BA8-C207-42EC-A5A8-C05BC0ACD8FF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7A959BD0-BE25-4FE2-ABD0-6C11C629AF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20D59548-E681-4FBB-85CB-23B37B0E25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468E2445-EE1F-4218-B0F5-27F3615B83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3022AA16-7A89-4D89-9D83-8CE1D64807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78BF5014-1DC5-4CC3-877E-9CA9E166BB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BB5EDEE0-11F5-42F6-B1CC-32A96D7DF4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DADE33FA-5739-4C69-A661-302DDF6EE5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D23A3AD5-F410-42A5-9F23-32753A2B0C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212E6807-4789-4047-9D14-3ABB9F3733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8581E7CA-3683-49C7-B368-613A1324CC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9EB8FD62-903E-4E07-8631-2581C27BED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44F1EBFB-DE78-4410-A072-45F10694E6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C07B8CA1-02CB-4422-AC73-B0864DC1BF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FCD1E2D1-D6A9-41A8-9A2C-79E9D6074B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91E711E4-C825-4EFF-BB32-6BDAEAB05E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56B819FD-EE00-41B3-9E43-88913EC23F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8D75EA57-A510-4EF2-8ACE-91D2403718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87921253-7311-4247-9931-A14B0E1582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A914C1D4-E8AB-4B49-AA1D-F4A97E50D7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F6612F41-52E9-4187-9B6B-4ABE575B1E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959D1040-641E-44DE-990B-C654A87EBC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68C04A66-56C8-4B5F-8D3D-A419AE2EE9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E1E7B9F8-9013-4020-8DDB-052965AF2F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881C4B30-871E-447B-A12E-9B8A74CEAE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F207C446-F643-4F7C-AF09-8CF72DBFBF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D47482C7-F7D0-4B8E-BE15-F623FEF3F3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1E4CC0BC-F216-45B5-81BB-811F634FFD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216A3340-9708-4F7F-A898-E308E35B0D50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DF5A5C5F-75FC-499B-89D7-E7DF6FFB35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8E6938FA-AD23-41B4-A7B1-BA6D88A5DA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124921C4-337F-4370-AE81-B21B423B60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4AB5C4F6-B067-4A73-90A6-DC4A781AAB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F71AC838-CBD7-41E9-A296-8CAAD94329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2B7B61C2-193F-48B6-A0F2-72FD123D2F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9807110C-4A94-4061-8A59-8D8D248793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F2F1C44B-0F7A-4865-81AD-FF6D54C0BE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2E81B085-4A94-457A-9540-E3587794F1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FD9BD766-409F-4461-8F48-FCF4A5A8B1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84083CF3-9B0A-456B-8FB4-57AEBE54EEE1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38C131BB-2ECA-47A7-AF92-E5D75B81F80D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02639D89-892B-4BA7-AD05-26127C2318B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62740D68-F9B6-461A-A01E-A2604B84AFE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A7D48E14-DDDE-4576-BAAD-E76069DEEFA1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3FEE1FE7-5BCE-40FD-AF15-8847F919B984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74522F27-B39D-4CC1-B6B6-66D3BFD13BA1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AB1A9D87-00FD-403B-AAF8-E5A4B8490AC2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A57FC51F-3073-403D-B451-3360AA4A533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2D863C94-EC1F-4BC0-A5BF-4A683773E07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A6CB637F-CA0B-4357-80AD-CEE150AB8B7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ACBE2AE8-EE7D-42CB-B331-31925256A36A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3B1AA88E-34EC-46FB-AD3F-9F8A7062B4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0294F977-15B6-4D18-8A4A-94201C1FA6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F2512684-6E29-47A2-A52A-C5AE1953A7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FA1C4305-AB22-423B-84A0-F0EC04FBF0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1E5CF636-ECD7-47E4-86AA-1E19BCABC8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5132AB11-DC90-4F9C-82AF-C058051BE3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A332D6BE-2B09-447D-A422-62B3793A53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B219A9DE-5BD5-4FE2-BB21-7841D45D35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117B13D7-8E3C-4BC4-8997-B1B0104082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176B81BF-3680-41EB-A087-20ABE07BB4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DB62421D-D39A-40C5-83ED-D1AD302BCC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3AD58BB8-8305-470C-87ED-8B44D5C3A1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A3007698-48F5-4818-9935-3386E9EC3F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A19A512B-5511-446E-88AA-C609B2D6EC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C8AF24A3-333D-4B93-860F-E9DEB8463E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8D23BFDB-4D38-4870-846B-C8A8457705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696D6AAC-C33A-457B-AA6D-2833BBBD60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9D1AFF0B-422F-4582-8A2F-43CB8D30D6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84BD3C50-B074-4859-B669-6E57CDF91D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511A3E39-9819-40F0-8E1D-BB9C7D7C19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2173F70C-26ED-408F-8D09-8AF4968CE8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994E488F-E369-48AB-A562-069C28D9DA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7BB217E1-BA52-4279-8001-3CD301C8AC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BB62AED9-A275-415E-AE3A-F20C916BB9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D0EEAA22-7207-42F0-AC68-265E8A4B50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D71924D5-3986-4FB5-B321-B12087C48A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0A5263D7-A351-4C17-A699-CCA77FD472F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A9756ABE-4AAA-4260-A3FD-54C4214B945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EEF1570F-24BE-4DAC-8130-E51473A434B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77A07AB7-97F2-42C3-BAA8-769FD6DD688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896CBFA3-BF8E-4151-87B0-1E703C6C2FF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A570D5EF-97ED-435B-94C9-F4ED95732C1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402562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2">
            <a:extLst>
              <a:ext uri="{FF2B5EF4-FFF2-40B4-BE49-F238E27FC236}">
                <a16:creationId xmlns:a16="http://schemas.microsoft.com/office/drawing/2014/main" id="{3ABA3979-8250-4C5B-84ED-B1679DA6641C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209800" y="2425700"/>
            <a:ext cx="7772400" cy="11430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 addition, if the lady has not yet made anti-D, she should receive prophylactic anti-D immunoglobulin.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B73048D-7F27-4698-A6E0-62330D715A2D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350E1FD0-ACC9-480F-98AE-353F937EE03D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BC3F7303-D347-4FA0-B07A-AF3F773AAE10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360B657A-15CB-468C-88F6-575EB60E31B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008436DA-C587-4555-B8D3-A1D834F775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345D25D4-7A80-4B8A-9363-C628E25E1C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5F200862-A045-44D3-B9AF-2A5F6FB7F0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F21121FF-7734-430F-B0F7-2BEB6253ED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3ABBC5CE-4DB6-4627-8A1D-E23643B44E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A43720F5-50A7-40E6-9FE3-C743F65C6A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BC4E3BE3-85B4-497F-ADD0-D712401744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FBBE44BF-84D2-4260-A17A-F29E98B225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F2E73F7E-9D1C-4BB0-B566-5FE98D02B1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9020B28B-1C82-4F6C-ADE0-A5BB862E5F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1EF834B0-BB57-4D59-B954-66EB76DCE4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ADF3AC84-EE23-457A-9F96-21D2D7A417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8AD13BE3-DB58-4FBE-AE09-35F60A6B4620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A8F9FC1E-C878-4AA5-9321-E9161E6B052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3BD714A3-CD90-4F93-A954-BBFE3325CB5B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CAF92DDB-E862-4EFA-B5C2-8AFFC2FB152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311CE2CA-7E54-4DEE-B6E3-E426F2F2D3B4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E9550CCD-91B7-45D8-B9ED-CF61D57BC24B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1B014DD2-0D22-42F5-8480-7F6A03C1A231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0BBEA396-C448-43CB-A173-FF1DC8E0A29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74A7A6D8-1EC3-4FEA-B300-E24B93EE758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5E4A02F4-0515-4897-996F-4E8124CAB61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D065E885-F0D6-4C24-BC7E-0CF62E74B5C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69BFD136-7EEC-4DC8-8A3D-1C00F48D3975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98F80756-2CE3-4D0E-A343-482DBF27AB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4F80B924-DF4E-4741-B587-4EDE6E79D3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E5D42795-5E5A-4011-8022-7248FF2EBB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168170FC-9941-47E0-B336-0D166C2A4A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C8364B40-7EFB-4438-B436-FF4B84151D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6E43B4E6-1AC9-4F0A-B656-EC6763F9D4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B4778F8C-BAA9-4742-A53E-7D3BEAEEF1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D09146B8-243A-46C9-BF5B-7BBD4FAC50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23A02D8D-AC24-4079-8915-CDA474D023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3850E738-DEAB-4AC6-A7F9-11E27100CD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2189B2AA-A2AC-47A6-9366-96D4531A4E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D15799D3-986F-4EB7-B367-704E6F7407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48A796D0-1524-458E-B88E-C5890E9DE5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084B9577-EE2D-46F8-B959-DCFE0BE5E4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4BF6C139-EC3B-4BDE-B2B1-5A1EA524538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54021897-21AD-43FF-A675-73AAE8D7B7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E1DE4697-F27A-4E07-8B3F-5415128877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61BEE8CC-901C-4666-8292-15F62D0E40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B8DE5E2D-18E6-47A9-B4EE-476719EE58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DBF90578-A53E-47BE-9F2A-E2A291A47F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963894C7-2579-4B40-A717-691BDA4749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9F9FB5D6-9437-4F67-9F31-72554633E3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CEC7AFA2-6282-4F8A-9F12-611C8582B2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08E8D456-BDDE-4DCD-ADDD-27DE87C2BD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7412E5B9-2FD5-41DE-9AAF-26BCC1779A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38378CA8-D1F2-4B62-89D2-3544040F04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B0053EFC-5C2F-4EBB-919B-6EC25B718C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CC83C93C-E505-4517-AC8D-BE21085304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4D416215-B4B1-4038-9FE4-B4C3BECB75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13E24B05-EEAA-462A-86BE-57576E7BAD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30DE39DA-74D5-4B0E-BE85-B4295836B8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5F9C9C74-5A14-41F2-827F-B442A8CDDC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CB975183-4E52-400D-B2E1-F2AA1728DB47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2DB3B11F-4B9B-4FD8-A1DC-7C1C6946B1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71FDA4E7-6E97-44E1-AF6E-BDAE9871C4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2E48F30B-A321-4C00-B5C4-27E7A5531B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96BEFD03-774E-4E13-8BDD-8B0945DD06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CFAB6BDE-D234-433D-BBBA-2F78C110F7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C4A9401A-0F11-4E93-AA3D-4C5ECFCA85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E18A6061-F576-4092-AFA8-96572C1637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C6DE1D17-C042-4B66-A86A-EF06B8E387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8BBA458B-2C04-4C02-86A4-CE936E67A392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CBED42CE-1171-46B7-A39B-14845353FAB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A205F70D-E724-4E00-9450-757B2C50521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0D9870B6-F089-4D25-8D87-4F37184D5E3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AAC1E5C0-502E-4334-9AA2-C23B06E0ADBA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68E28F21-EC51-4B1D-A62B-897CDADA9BF2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1CF2B4E2-C229-425D-B056-C4CABE319FC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20683DBE-AF56-43A9-98CE-02498C264FA3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AD9B4334-DCC4-48EF-A9C6-5ED8A8FBC60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7420ED3A-031E-423E-8FC2-CBF81F3F0BF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863937DB-DFE0-481B-9F4C-18BAD81B49B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75AB9984-866B-42C8-8043-7CCFB663C06E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52EAD978-E557-4F69-AB65-EF6E2AD0E0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1DDF139F-1520-4531-8CD3-BF6ACFA17C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391E5F1E-FA7F-4EA7-9108-169C17DB8C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CD0BC5EA-7A5F-492E-B255-57694C7EE7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7491DA55-B29A-446F-BBF6-BF12C6FF42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2339C272-1C60-47EA-A9E1-E972393E38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0E91051D-4FA6-4D15-A2AE-2455568E4F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CCFBCF91-BFFA-438E-B1DC-5773152271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EEE1ED90-37DF-4ED4-9AF8-AFE3F8F1D8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E1B44370-F6E1-4A33-B4C2-4D0EA9D8F4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CBFE836A-AC19-4D4D-ABB9-7721A08DD7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7B5310C4-72FC-4A6F-B10B-AD7FEA8968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82087E54-834D-402B-AE32-E6ED7FC92F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A84D4FEA-50A6-490F-881C-6B1A22E5B9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97E1D40F-1478-4E9D-9EE9-9CAE994792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07733C78-855E-4F10-B3BE-00D11A39E0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872A2C3C-7C59-4540-8636-AE352DD801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8F4ADF5B-B090-40DF-9172-94665A3CF7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8701095F-A7E5-4A3A-8676-8E4A6BC6FD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E35516D3-0B19-45FA-BBC9-D83B5B2860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B3E51208-41A2-42A0-A5E1-779E4AE8E8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A88EEED7-A30A-41C0-8CFD-2E317F7B19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F0007EF4-5896-4AC7-89FF-7475E71BD6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18C58BA9-12A8-497E-9463-95EC4FB953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10236BFF-085E-475B-A057-001342FAB0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4EBBB921-0A92-4643-8DC3-668FBBC1A3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ED40CB70-1B96-462A-8D5B-C1EA40984D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D6173610-9679-464E-BFA0-5ED8D35017E6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D712E509-B12A-4DB8-8B3F-38BA6E0A19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33D77E96-2A44-4E0E-9839-A723B3DADB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ACAED14A-946B-43F6-8C63-582B651E73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315417A1-35F4-40FC-A55B-3CB2654AE1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EB9A9EDB-679A-4C61-8C4C-F54A2E3861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8FC7470A-9909-4C01-AEC3-D8370A5609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3AC502ED-084F-4DB2-AE4C-28C6281789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8CBBA0EA-8A49-4986-9198-4FAEC99E33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9CE3B113-57C5-4767-A8E9-EA4E846119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C1D1103B-90C8-44D9-88C7-00290E1726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DC6C00E1-812A-4B1D-8DC8-53920BDBF5CE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504B159F-2683-4F77-AE46-33EDA185A42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B8EA2A2A-41F0-41E1-8650-651F80D56C2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BB622D3F-0F5B-4416-A4ED-82BE9FD84A0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A6236E5F-7D2F-491F-BF74-7D10F7E8AED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F13E5312-F11F-4EF1-B658-7A8FBE282931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E537CD9F-4C2A-4665-983B-B2EE12976B3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C95F0EE4-ED06-4A00-BA57-7823DB9A0C1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992A9AF7-A570-4E02-8537-C8C3D2D9126D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FB5A0D40-4D05-439E-AA73-D24B9AEE082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A17CA2EE-F06E-425C-816F-8F72B48E64D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489B1D25-099B-4D44-857D-FCB5E92112B2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1E148CA0-EB1D-4799-943B-E3904E52A2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D09EC784-2621-4E68-B2F7-73462C08B5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F6FF46CC-507D-4292-A72C-45FB70A13C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2CFAF29B-7FDD-4802-8EBD-3C123C568B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89893C16-6C85-40B8-A511-E964AA8EBF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D215FF33-0B8C-4D73-9012-16BAD95950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AC8E4AA1-D72F-4AA8-8B72-EC2E51C5E3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D0C45796-2429-4407-8E44-B807CEFDF1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6BA931BE-1CDD-4743-843D-D807D67A1D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DB342675-B3B1-4D2F-98DD-5F94194A27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AFE10E3F-43C1-4DB5-8B6A-779B8ABF0B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AF5DC366-9AD8-4B06-99E7-FCBDA53AEB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D0CCE86F-A560-4F17-8254-DAA27598AC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9E376DD7-11D0-4A42-8A38-689B155A2E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8BC08DAC-CB1D-49E6-B7A7-219F76529C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05EB2CA0-0FD9-4048-AB7E-53F02C249B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0367A8AC-9986-4B37-A8F2-FD3DE8730B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EDD07C69-4165-4E84-A82A-5963AF2F48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01A06DCE-CFB9-4ACC-99BB-BD203BFC38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AE67EDA9-EE1D-4A98-93DA-BDB14BE000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9A668F71-B632-4005-9F7A-20083AA0A5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B469C3CA-B437-4F54-8CB7-A69C57BA13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DD285D55-C3CF-41D0-9D8D-4BF857313A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1945B976-DBDC-443A-A098-B6E78E252E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5C9094C4-2D49-47D7-8833-5968B00FFF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B02A51FE-547B-4AB1-83FB-D77D1E1118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D1FA648B-9E55-4688-95A8-8705794189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B1E897F2-CDF8-4197-BF04-8F7B6E294AD1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998ADEE5-E716-4A6A-A3D2-918B9E8488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F7883310-8FF8-470B-9D51-FD6D9B9866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4F14D14E-5EBD-4A95-AADB-1B6EC100D7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44529E10-9684-4739-80FD-43711AFF02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E475C1C5-75DD-45D8-B2C3-2C41E46FBC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DA12BF13-D342-4474-BBED-CDA4A6A53F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BBEBA6F1-9BA0-4ABE-A390-CA1263C249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EE3CECBC-9528-4AAE-AB07-271ACA5BCF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BBB40325-3FF7-491B-A9A0-F0D63FAFD0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625B6B80-A0CC-4D54-9D4B-62BDDEDD3D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284DD8DE-8934-410D-AD3E-07E3A515F821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9933C1D2-3051-48CF-99B3-0F332DDE4B8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FD3BC9BE-852F-466F-9014-E3E6AAA2720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F7FEDDFF-562D-4CD2-82D9-3094D80A6941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A8EAEAFC-CF7A-44BC-AFCC-FE6D68124E5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7E6887ED-F6BC-402B-B1B4-06E4A946AEBA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1E45FF15-300A-4CB2-960D-E79A7A2DC7D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3289825A-0503-4C72-BDBF-56D17661FCCB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9621FB82-CEFE-48CB-8ACD-B3FB52CDFAA4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780C15B8-29FF-418C-A818-03A155ED1AF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F8784813-937C-4403-ABB4-305A7C6E7CF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14EB8C11-F0CD-43F9-960A-E4B70C91F70A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1AECAC1A-264E-4EDF-A99E-9DAB2B9231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6A0CC3EB-1484-4410-9812-C8CA463A79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CF91DCE6-3C3C-4061-A0C0-7C6A3C959B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6EE47C8C-5775-4B31-88FD-70C41281C1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CE6DEE92-AF7B-4653-BAAC-E92689A1C1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8E6B8B67-1971-4B2A-B0AD-2F50B5C0D4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31F8A8DC-986E-46C7-869A-D5A7DE71DF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1FFB40BA-3EA8-4A11-8975-7A3B05F15C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F2F763E5-6548-4468-BB01-34AE1C8535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DDB290BF-D3D5-4B6B-AF4F-F62A0EDAEF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020E2859-0D34-4757-BB51-B67A4A84FA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7F7C2247-2E35-4666-BBCA-56EF65F0AD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CDDAAC78-B570-4586-885C-D6DD4CDAA2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B2FD2767-DBDF-4244-AE8B-4DAF61F3E3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384080BC-7416-42D1-B9B0-7F47144DFC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E5843559-8AD7-4050-AB8F-08C1AA6B9A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68D5C6A8-B809-4993-83D5-A510E867A5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B4CBB19A-DDDC-41A6-BC54-7095CE9730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AD2534C8-0FAE-41BB-BEAF-12240406DC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52820A40-49C9-4E98-AEAE-23B1C2F231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6284C818-9BA2-40E6-AE42-2B7B52AEDC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63013A4F-F193-48CF-98C8-84C48D138D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64515627-D75D-4171-8351-99D921E0AA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E74230C3-E822-4619-BF6B-670FFC5B19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D4A61EDF-0C46-4633-8E85-84DD783B5E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243EA0E9-29DF-4620-8109-CD43E78789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7D917F43-2478-46FF-A748-D0553F3DAE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866E1288-D0A0-46CB-8CEF-CA18F3E8C6BE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DBD4DC59-F05A-4B58-8EE3-7C4A6874B2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D5FBE2E5-0C17-499D-AF01-B9027E9BB5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CFC4985A-4BA0-4E09-9EDE-94437C5D24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E3674914-C9A0-4C75-AE13-ECC7212F3F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AF6583C3-CB63-4C92-8F52-2F8A6007E8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C530B45F-879E-4415-A729-CE0A6ACFD5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D4E18A6E-C4F1-448C-A722-1C7E6C1B88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DE9F60B1-5CFD-485C-9D0C-348593CD7E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E94B4FD2-2290-4D66-9F30-5FBB167535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FA096344-FA3E-4C0F-B5BF-EA6DBDDE8A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35EFD7F3-E0D1-45D9-9970-D372AA4C4ED5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F4DA90E0-7951-400F-9B22-0E548FD8DAE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8E0C26A6-C938-4B5E-95D4-5D1B22C1594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167006F8-7127-4569-A84F-4CDB2C504CEA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E88F720F-6377-4232-9168-9EC15A099B4B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5104DE49-A741-4173-BE28-F5A3F0C9CB5B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FEE9D6C6-78F9-4B2C-BBF4-2C91F1F06252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2405BA8D-FB4B-48C9-96C9-149CE3D6F633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32890A54-7F60-45FA-BF1E-BB1F524034A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E4213CC9-C278-4EB4-81AA-990A4465823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054953E7-F987-4C39-8DEA-5DF9DF6D527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A3366EF7-FC1D-4DFB-9782-9DDC0F318100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693DA86F-6427-4BEB-BEFE-B057EA711D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8BA850E3-B2FD-4442-A6AA-F8E6101916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568AB9FE-F748-4320-A3DA-46C75E4FD8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F20A7AC4-0D79-4CB6-9B46-8E87747E7B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78784FF7-5ED1-43EA-9523-E231664A0A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CC9C4224-B459-4D11-8F81-CE623521CB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628EAF08-3E49-41DA-890F-D68DE1ACCC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701A744D-0579-49FA-89EA-2FFADE9D5C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51ABEA7D-045E-4368-8C66-DD82189340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D8405283-1D5E-4C21-9FB9-A5AB537EDC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DD5E3B6A-AC31-4B03-9AD8-23590B4535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CB25C8D3-21B8-4420-A99B-0363D30E81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65B940B9-2C09-46DB-9D10-7ECFA0B7B4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14CBB76D-06AB-439E-B886-D8CD809A04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E8234C64-9D7F-4D65-BB38-92B5F40E64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BA3AAE19-8836-4200-9E7F-B90887C15D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F4A15F6E-58B4-4510-B9C7-22BE60B14E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78A4908B-22B5-4C88-895A-60A84F5834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4C5C92C2-4412-430F-BFF7-A2EBA8476A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D9B3FE7A-16DF-4E75-BDB8-1FD2E00B02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4ADABC4B-C65D-4420-9C70-1E120A2E27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D5F81ED5-5294-4D8E-AC1A-E3AA6D755B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C16D7F53-4280-436B-A068-D552E2C9B9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7329CF70-57F9-40C6-9695-7CB964A689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C8518B5D-4AF5-4170-9AA7-EC98207A72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576D1F2D-8C31-46C9-8F47-EC38197BBA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E31EDD62-143D-4FD7-A180-DD34832A33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C91BBCEA-C9F3-4541-B782-D1ECE9175275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27A45EF2-CFD3-4086-92AA-3807921B1B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8425FF8B-EB60-4336-BAFB-4966F4A43F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EF31FA51-F0EC-413E-8F0B-5942CFABD9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18F863D1-8E52-4472-98E6-AAC686DAA2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9E24DA18-1ECC-497F-808E-0068177DDC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531E953B-1A19-42A5-B215-AAD287EC51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0C83A9D5-6B95-4CCB-8A5A-94522892E2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57AD87BB-FF70-4DCA-94F7-3629750CDF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F2179FEF-A179-4210-8E68-4E9D627198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EC3B5836-FDB9-4CCA-A5B6-73FB933DA6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03CE1B1D-A411-4AC9-BAAF-211F3FC4551B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616557D1-C200-498A-B7C8-4C96C995556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97E98FED-A4E8-4B06-80F6-F598515EDF5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B0924EB9-3B88-4195-9FAE-CED9CD1E1AD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D428A08E-B8BB-45D4-BD6D-6EC2DC0D7BA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FFFE021B-91D2-4C97-B249-428B82243FC0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0893B80D-578E-4CBE-B4CA-ED7559FAF78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8CF9E932-A8F6-48EB-9D8B-0BDD7B7F5DA0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F5F3C421-B87F-4278-AD81-394F91FF111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6FB9B8ED-11D1-483A-BBC6-040AE89231F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89335BFE-EA21-468D-8487-D29DD5EB8F8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07E2F39D-D4FF-4674-BDB0-2DA3A39F98A1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00604E65-C988-4B07-8D23-1342E7DF86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E8DEE9FD-B974-4A3F-91F3-11BAF45A29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B46E2365-0608-4034-8E3D-2AFB5181D5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E1D4DCF0-929F-4C34-A1A4-014E32859B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2F22FFCF-1005-48FF-B57D-0DEEDB5C1D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ED2E7F05-AEB5-4559-9EF0-33F6B6F7B8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568F9695-7A10-44C2-AE8D-4AA03C9700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57C8A55D-4FA5-4244-90F2-CAFEFD8818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F1BBFCF5-9843-4B0D-9CED-7C50333AEF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55216BD4-35DD-43D6-ACB5-48DED169A7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35C3D24F-C48F-4E71-B779-C50EE57FBE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BAA46A44-1BC3-40D5-8AFC-B1D69ADC8D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9CE4CD09-8AA7-419D-B48D-96CB0BDF0D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06D773F8-0160-4B87-8F84-A8FCC33ECD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5E72F13B-6584-4A8E-841C-B84490BF6B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57CF9A50-92DA-46FC-83C7-95DF09B34A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9D7A725F-C872-4885-958B-4DACECBF49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E02FA6D1-207E-4443-8C02-F429680D4C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1C005CDD-B676-4D04-9359-0766B1890B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2335E9A7-FF82-4985-B47C-B999910EFE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ECF8EC08-2D8A-4BA5-AFC7-CA5C45D7B0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F3EB87C7-A25D-40B4-A787-85651F4945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2489A2B7-5797-410C-98B5-8DF1AB449B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2ACB55FC-C98D-41FF-A504-4414EC5826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B8AFFD47-9580-4781-BA86-063F6550D1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A1F0BE98-5F37-422B-9CCE-93544DC86B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262D8DDA-EE87-4214-A9B2-DF18E5E54F9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C479D51D-DBB1-49B9-BE7C-C4F0A51B023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FE79D173-95F3-4428-BE8B-5171381B28D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AA5305D4-8D4E-4CCB-8C08-F137AB36598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F18FE1FB-131C-47BD-A1C1-FDF65D1249A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639F5996-985A-4C7A-B419-9DE492E12C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45181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2">
            <a:extLst>
              <a:ext uri="{FF2B5EF4-FFF2-40B4-BE49-F238E27FC236}">
                <a16:creationId xmlns:a16="http://schemas.microsoft.com/office/drawing/2014/main" id="{AC14A341-3B14-47AF-AA4F-29966F1B9814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1911142" y="2425700"/>
            <a:ext cx="8382000" cy="11430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sz="3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 distinguish, we divide the plasma into two, and adsorb one aliquot with R</a:t>
            </a:r>
            <a:r>
              <a:rPr lang="en-GB" altLang="en-US" sz="3600" b="1" baseline="-25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GB" altLang="en-US" sz="3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cells, and the other with </a:t>
            </a:r>
            <a:r>
              <a:rPr lang="en-GB" altLang="en-US" sz="3600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r’r</a:t>
            </a:r>
            <a:r>
              <a:rPr lang="en-GB" altLang="en-US" sz="3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cells.</a:t>
            </a:r>
            <a:br>
              <a:rPr lang="en-GB" altLang="en-US" sz="3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br>
              <a:rPr lang="en-GB" altLang="en-US" sz="3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en-GB" altLang="en-US" sz="3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 R</a:t>
            </a:r>
            <a:r>
              <a:rPr lang="en-GB" altLang="en-US" sz="3600" b="1" baseline="-25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GB" altLang="en-US" sz="3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cells will remove anti-D and anti-G, but not anti-C, whilst the </a:t>
            </a:r>
            <a:r>
              <a:rPr lang="en-GB" altLang="en-US" sz="3600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r’r</a:t>
            </a:r>
            <a:r>
              <a:rPr lang="en-GB" altLang="en-US" sz="3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cells will remove anti-C and anti-G, but not anti-D.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3864491-2C20-4392-BE30-1522E263E307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28EAEC2F-56FD-4832-9425-C45840081335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413A07F3-E53A-4B35-97C5-A12856738E01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859710BC-1292-4986-8EB5-717A193C4FE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64B9782F-022F-4F53-8B0C-7CBDB684EC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D33E95C5-7FC0-4785-B9E9-998EE2D5CC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6F3B4C2F-2A1B-41E9-8753-EC494C289A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3FE62DC3-6CA6-46A4-8C69-F000A7A1E7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CEC8168D-1909-4C4D-B86C-AE8E241830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AC5A59A1-845C-4DB4-8481-4B5E85C27D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8150EEED-09CD-4EBD-9641-BB1E47F60F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93CF27FF-F0A0-4BA1-B6C2-EC8CA5881A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7A79ACB7-4E3C-4EF2-A4CA-3E9A9753CC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7F7714FD-CC66-4362-BD21-9FBC4B9AB3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CE6596AA-3BB6-49F8-BE8C-D744C07514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EC64E1D0-638D-4948-9368-ADA4BA9752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DBA2BD98-F13D-4B43-AC3F-28824F719730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AC2FD125-F202-4D22-A57C-9607FE64E404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D0FBA02C-7041-41D9-BA0E-DA215D8FDE33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AC4D50BB-9284-43C6-91FA-7D199D8AAFBB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6B0792AF-EE48-4B9C-ADB7-EA512500F28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07442111-9018-4EF2-B166-5B6CF2DE23FB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54374203-D347-4B53-A5CD-8DCAEB11B62F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99AF31A8-8E05-48A6-A56A-1D4BCFC2ADC7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566F3066-8189-4171-AFFB-EB470FE2C927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51E4C56F-24B0-491F-94DF-3B6EEFFC5AD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04ABA3F9-0ABA-451B-BF6F-35D1D0D9980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8BBE1114-E496-4F32-A4DA-A292B7AFA1EB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904E719B-D0C2-4F6F-9575-FF51A23181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4D246E8A-6D92-470E-881F-C27A4A179A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A8E7C7FC-259D-470A-8382-7A04736AFE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E6055F2E-1721-4784-B6F8-31EC1C28F9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05DB8DB0-4CB2-4EA6-8C0B-F8980B65F7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B1C31A8A-FA26-49E5-A37F-8705AD4985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A2DC036F-4A32-4BF8-B07A-F00434A320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54F0EA97-2335-4A4A-810A-0CB0593120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D2929E30-0295-49EC-8B44-86DB47A3E4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3C7E104D-DBCA-4256-8F7F-244D03C9C8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6ECA4938-1E92-46BA-9316-9450048F6B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5AB797DD-71B0-463E-BE2B-57F83B7667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33729B8B-2BF0-4DF3-8E3C-704DB4DA5D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9687D888-5A9B-4F7B-812D-F085AEF0FB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053D57D6-4516-4B30-91F5-0E9EC4DF471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024B31EB-8257-4673-B624-39A4D5204B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1A513A9C-39F3-473E-BF73-CD1FE3A27B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7F5B5138-846E-4F7B-B014-410FA69008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31362F1A-2B00-4E87-AD01-41F756532A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E63296CF-A98F-4488-AD57-5F75C961B8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ABCB8289-F82C-459D-B4B7-53832DBAB5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157601F0-D816-40A5-945B-7E4B5FF7A0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7CBF0023-5C86-4014-96B1-F8A354DEE6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88E05C24-5669-4A03-9D2F-EC080D2862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B34359BE-DC2A-4FA5-8F3D-6D55512624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2FCE8B91-A42E-4EED-9913-A0568F87FD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C78311C6-62D8-4948-97B8-07935F0E8D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E1918D07-AFD4-4CFC-9BAB-FC38F9DB44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BFBF352C-644E-4A5E-99CB-A8C0C1D541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75550ECD-7BAD-4450-8301-58F16038E9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7E84B202-2848-4FCE-A9E3-E77E0D62CB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03FC0D90-F2F7-453C-8B4D-EF3F0EDFDA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5F2954CB-BDCB-4A4E-8E60-AA6BB97F11A0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802265AB-0685-4128-8643-620AE482CF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9D105163-1508-4330-83C7-9870CB20F7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C0EF95B1-9482-4CB5-BC12-0910792486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A3F8DF64-B6A3-45A0-BFD4-E6DC70ADD7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C3964B4B-2A6D-418F-AB11-94603E6385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6AD4972A-CA5E-4AB9-8B85-831F7113F0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F760BAB3-E94E-4E83-B641-9548531501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1AB0DD25-1630-44F6-B138-7B41789D25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7DE61133-2EBC-463F-AF92-889C20E1E724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B640858E-7A2B-489C-B6D1-9CBA9860976C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D2BCD041-5D37-4505-BEB0-277CAB5273A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749EE397-2177-4EF5-84CF-9B1A55021AD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1ED853BD-6A4B-45BD-AB6A-F0BA9EC61FBB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C2C3EEB0-435A-46DE-99D0-71688453AF9C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CB500027-74EC-48CF-844C-FEE894C6191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9615BAF0-9215-4476-ACB3-29D0D2D3A9D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092A4461-0F68-4B01-95E5-B680A4A6614D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61839D5B-C02B-4152-8841-9393C225854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BD129FC4-29E5-4F72-93DE-0121E590D1C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AB587A35-57E7-4166-9931-8BE06CA517CC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1393BF9F-F0F5-4AAF-A5FD-17F141915D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55E3729F-B04F-4696-8BDF-D103103D90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301B5A6D-2A42-4594-BC65-57508C8784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97591DE6-B944-4493-8008-4AE1F2C311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79B95716-81CE-418E-B993-7E527701B4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E0EA8D17-EBDA-4B06-B7FE-12C62020A4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274B31CD-D381-468E-9144-C2A493FBFA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CCDD1D0E-07F4-4D7D-87A3-94A576A595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528473B2-758B-492A-AC6C-533785D598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C6B937FE-A85D-44CB-816B-D7E208D079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8DC1F5EA-6263-48C4-87C9-43B0F8F369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E13FACCA-A5E9-4A61-B19C-9D966AC1C9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33E9EFB9-EFB8-4B1A-A46C-5F5610F64B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A811C7D3-ADC5-4BCA-A154-F31745595E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D7DF1DAC-3283-4AEF-9EC7-64AACE74E2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A37A5CE3-54C5-45CA-9CD1-E5F0664A27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7988A798-6F88-4EC7-8676-0ADBBEA08F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D8679244-BF8B-45D4-BA48-EB44C57E40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EF641498-8DCE-4DDF-9475-FF91DE97BD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607B88F7-2416-4A5D-9509-0F94909A75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51BDB682-A9AF-4949-8C06-B68393F101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48BFC9EC-C3F1-4597-B531-8E97E51925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9BDF0FCA-3FBF-4C10-9A2B-BCF7455E9B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8CCF2A09-D2C0-462C-808D-13164B94B2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47BA9C69-5CD1-4F0D-AACA-82124019F0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4CA5857A-CA88-44BA-8786-71D97B6E09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5EC2557F-A75D-4BD0-8CDE-E7CEFF899C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357D59FE-2734-4E6B-BC35-8BC3AF247BA1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76336D0D-64E8-46A9-920E-82DBB0D492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97C48F7A-86AD-4BA1-A809-FF7650513A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CD09A9E6-F196-4135-AF25-CD215192E1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9191F987-2526-44DE-B170-FFD8B71E34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9681902D-3AEE-4CD9-9124-FCFA30590D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C700D9D3-84DF-4F02-9539-1032AA349C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0370ED76-69B4-4B5F-95B7-84E920543F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23AEFB18-40B9-4906-BA31-9DB1601079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944DE291-6EE2-4EEE-9DAF-12070B792A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3E0F9939-95F0-4EBE-A073-34D8BD0AB7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4B8B914B-BAB2-41F6-8821-5B6CDEF210A1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29FB5435-F207-4E76-9F4C-CB05AACA698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520BEF72-ABD6-4EEA-90B6-2F552765AE54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10DDA908-DBF0-4AEA-A82C-7B6C5895DA30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680BAA6C-17ED-440E-9B01-4AD438FD314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C768E87A-A00E-4F08-B15F-D40F3C606A14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422FEFE0-49E4-4698-9B9D-1A4AA1EE51E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28BA7EE4-7879-4D79-94AA-49E83CE0E0A4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70779A38-D519-4FAA-853B-596C7AEC4883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E01943E3-B530-4828-B01B-C181DAA5B20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85DF4D17-34F4-4FB6-900D-C7CCB2C1931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FAC7824C-24F1-4F49-AB0E-27C4558218D3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3F6294AA-8F55-4278-AB22-B18F8FBBBA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416D6226-DE6B-4CCD-9AC1-60B1C0B19B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5CCFF879-055F-4726-BC47-BA5089DD10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5E3AF0EA-033E-460B-A312-6A4489741A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5879FBD1-39FC-4349-93D4-1C32642DBB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5A2B14D9-864E-412F-94AF-2A43E8B52A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E793C12C-C885-43C0-AD7A-8D9713B232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D7EABD11-5060-4C72-BC1B-8CE37D28CD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ADFF3DB8-1DD1-4FFB-B582-31654A72E6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C1D440CB-76C9-4850-9D5D-976FD60F50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9FE8CA65-8B17-421F-B44A-27B90C8D89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D2EF952F-70C3-4A13-A35C-CCA88983AD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9BC364F9-2D77-4466-8BA2-F01E35DDC8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0C83FF51-771D-4AEE-830C-09C4B22608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BFC8DE5E-0071-4D0A-8FC0-4F15A6B00D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54AF392F-B5CE-4B36-AEEE-25B9E98C37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79C15021-E632-4E92-B4EE-A372795081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B0D7CF62-33A7-4D7E-8587-AF816B82B4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67B86055-E695-4B39-ADDB-60305C2D80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2B84CFD5-C916-4ED2-B054-3E6D0BC37B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C872D8BE-4D3C-4C62-A6D5-E60385692D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8153F444-8248-46EC-923A-558AF36793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4223360A-69F2-4071-905E-4AAB483328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1B47C45E-E58C-4583-9F0C-7F2FBC46D7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E9873530-38C9-4865-A9F1-736E930C6E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3BF6A87E-947B-4584-A3C6-EEE39C3AA0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E5366489-CDD9-4936-BE69-826B27DF74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48D88287-8AB3-4935-9A1F-D7CE1A9CF5CB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C2F2E352-0C33-4A87-856A-8442C04611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CA8B4C16-2B69-4AE6-A931-8469F862F0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4F95F97A-0895-44BC-B8F2-81AA0CE205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A85F2D48-B790-4F5A-83F4-454D702FC3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77B529A6-F4EC-4627-8867-83CC1A6114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AA9F3BF1-AC94-49A2-8677-B1C5054B37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59962E22-FBA1-491A-A247-7CBD4D21A3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62BFE54B-F747-4986-AFC0-42287F5B15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205F46BD-C856-4F67-AE24-AFF7B25EAF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7BDBA6A6-4ED2-4AF9-B578-132A5E72EE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9D15B5E8-126D-43CE-9127-B1971C5BCBB9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CBE12B7A-5476-4A7D-8C3A-86DF347F44B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9F77351D-7589-47A0-B9C1-18D0E3F5641E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3FAAFE76-8259-4105-BAFF-3F5BC27AA71C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E208CFC6-B0B1-49F9-AA8F-091D03DFCEBA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58DD0C0E-58A7-4F70-B788-A702280BD816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AE125519-335B-4DD0-9C38-1D4A7D518E89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79BB0DF7-DF82-4425-B6E6-E0D2FB3C78E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801C0D3E-3BD9-42EA-906F-6D2BA4335049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9A16B901-7BF3-4B06-9DA1-7075FD46BC5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214FE755-85A6-41B2-B8FB-79583C24AA2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A1A32C60-9FC7-46AD-B296-760025DC18A7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CF4E9808-5C73-4558-9026-BFB7861F4E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CC675A83-30FA-441B-B4FA-9024FBD371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5B6A3129-673D-455B-97B2-84B69B932C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2FABCC13-2939-41E3-B06A-8B6BE7819E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F8B01550-C9FD-4A4F-8DC8-FB6BEA0D0D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B8C0FB8C-3702-4546-8E29-3BC38DA805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B25B92ED-743C-43A8-8162-C23FF2C58D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93905AE6-E18F-4752-8721-1B448F9446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4F1DC230-0271-4D07-8DF1-B9B2C3F5E9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47831DFD-6C08-4C53-96C5-F1A25DE26A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EFC4D9E9-400D-46CB-B1C8-512B77F2E1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7CB4278F-57C9-4F43-B086-7F6634A15B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0E702104-5160-4FC0-AA46-AF57196C2B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A0C8C2BC-1E06-4C85-BC79-C2903F85D1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460CF649-71EF-4991-9206-9D09D469B4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856D72BB-DE47-449D-81F5-0C6AF0FE44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6ACB1767-EC0F-47BE-8956-91B96C9B14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5AAABC21-3C4A-479A-9B30-1CC59059A1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DE65E442-7A4A-49D3-A05F-5CFDC56C51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81F3C74C-EFAC-422F-B498-0B2A794420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97CA9817-C470-48B3-8C56-6BA59AD369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CB420C47-2F75-4A56-94B1-42D4387E69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5E81EE53-13DE-457B-AB38-7BF94C32CD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740EAF95-8E21-4994-9456-96F5765B58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E4161D43-BCFB-4033-B918-5FD055806B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E4D936F0-ED67-413C-9E36-0FA8BE2398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E96E233B-0EB6-4EAA-A59C-B2034BCA2B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B439B065-81D6-4E59-BC12-629C2D79E8B3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599F07F4-6172-477F-B033-A14436AB19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A034DDDD-6E90-45E6-A2A9-484A83C557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44B2DA1C-327F-48EF-B93D-2481262307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92253B1C-32CC-4789-8C2C-EFAF469F89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EF130C4C-096D-41F7-8DEB-141C55B8B7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600DDD3A-68B5-45ED-B9A9-4302794E6A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C1831562-9FF2-452A-953B-45D536DB0E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716715F1-D20D-4C58-9998-725B6B62FF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CCACF11E-F7A6-443D-ADE1-DBE7A01069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E0005D9F-DDE3-48D8-B2D4-86AEC4CA61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E2D56829-8042-4305-90F6-84776D37EC07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0859A180-B69E-4F31-9BAF-9980B8C2461F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32A3D094-390A-4EB1-9FE7-B5D951C0561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54CADC9B-445F-4CF9-BC8D-E570FA4987C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F622C921-C718-4285-B53F-0EB45CBAA3A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4D3896CC-652E-4895-8B24-72BC026CD499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9536FD56-B522-458B-82D2-FDD75670B5E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AE389E7F-F4DD-4A77-B0EE-43A03D81A2B3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52D8C39B-CF93-4268-946A-D124D03EF6E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16350AC1-571C-4184-A1B5-58F4C21C880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96683F2B-F79D-4505-95DA-A0E5CC8BD74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74EE2AF9-6DEB-460D-89FC-D911DB3238A1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B03CB045-D683-4A72-B74D-E3A6A17A60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2D1C0A5D-CAF7-494B-9E6E-B0D94CE1FA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AC5BA277-CCA5-49DF-81DF-C6B02C8524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E02AAD24-2ABF-4B25-ADB2-10A2B0E693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078FB465-BB18-491E-BEFA-540EEBBB4A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99390914-0D44-4A29-85BF-95625D8A2B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7044123A-DBF0-4BC7-A08A-4956A2EB39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511536EA-3DD4-4376-A31B-3A8F63B280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C9F67615-2BF7-4AEF-9B7C-4190E7AC53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FE4BB23A-52F4-4446-8E6D-7819F19B92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1AFDB56E-99CC-4392-B11E-8435249BB0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CFC832A0-9D27-4F58-A604-B3AC119681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FD2C7A7A-C828-4BE5-84ED-76F9CB240B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5AAE7327-EB94-45E3-8CD4-A392D7E96A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B3B7FC6C-3613-4DA4-BC10-0D480F2801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82CF2EC2-695A-4D61-877D-D26C8880F1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03D7A6CD-30AA-4A97-AF61-56D28F09FE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C9C1E4A6-7288-4E9E-87A5-BAF5AA8845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E80863B1-2F7D-4D7A-95FA-9F809BAC5B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648D184A-0C17-4235-949D-8AF3CD6EF5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54F8E5D0-935F-4183-8963-8EACDC2969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75902D5B-38BD-460F-A871-B1A6C99E95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52D78144-E03D-4076-AD90-EABFEA5C17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72BD3609-275F-4FD9-8461-E1A721CA67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C3D891EA-B089-47ED-B20E-27EDACC218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0C4D2B05-A593-427E-8E92-80DDCC47BD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498A5395-205E-463C-BA0B-8E3CD5B5CC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586FBDB7-B6D9-4DA1-AD72-5AA1B77A21ED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963B1861-87D3-4E5F-9D03-CF93F6DC59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9AB5C68F-66CD-44ED-9755-8A86306BCB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A954F573-B7A5-4DCE-9A3A-06AFC0E6C4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877C3094-9311-4A08-92C0-39BE0017B9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B5977BD8-AE02-41D8-A7EB-1667925768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B661B44B-4AF6-4A53-B0E4-C49E3DCDCD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8040EA31-CF94-46AD-9B38-53E26E026A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9328823B-E15B-43E8-8981-184A93B886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E9FF4771-C6A8-40CB-B52F-B7DBED5894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F1DBE46D-0E98-4F5F-BE0B-CCAC2F193F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1EAEF69E-8F45-4D29-93F6-1112944A268E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D3742DD2-7F4B-4085-92FA-02831385D5DD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2D2F479E-6FE5-4FD0-91DB-5FA0BF12BACD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4DCAB2DF-4695-4972-978D-C7595D35C653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7C721968-C37C-4185-A5B6-D42F1FA2FBB4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5E38D2E7-6E07-4B4E-BDDA-57A1BBF512BB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D4F3555D-2A0F-4CD3-8DA7-7273FBCE69C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9ADF7053-58C9-408C-AD0A-9640CA779921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54CC16F5-016D-40EB-B8F2-C6F4415495F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75E2283A-A350-4A41-9C98-18892B2353E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51D37454-6E89-4F12-A4E8-285EAF0B2E5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06E97C19-E52C-4576-B451-E94203819C02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48AB55D2-B3BF-476B-863C-50A78D1DE3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528CDBD4-CCE1-475F-A0CA-88D5843016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5C058E70-3AE8-42D1-BA22-A7E40A23F6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5E614C03-90DB-411C-93C0-3A092DC4A3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BFC17515-2656-4317-AEEB-EB1544E153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75E35384-8A1C-4CC2-A98B-24BF3F586D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E6257DA4-6315-4312-B38B-38C37FB5B7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C69F3FCE-1E4F-45FC-A669-2D29FD237F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50DF2867-B0E6-4F02-8FD8-0E7AC72455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5F237460-979D-43F2-B7B5-51A0D8ACE3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CDB1C59A-DA87-44CE-92C6-518F071303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0D74334F-1D6F-4194-BF03-26EA97BB2C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124BAA0E-B719-4B79-9A8D-B19A8AF56D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8079203C-9EA0-4E55-90C6-21571C38CA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5552E536-67E2-47CC-87C5-62518DB5C7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A09DF61E-8BFF-488A-82FF-D49F185851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2E301531-8916-46D7-8F72-A7F2EFAB36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0F6C082C-6E78-4789-A33D-3463799156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5E2F864F-D35A-479B-B138-A231DF797A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7AF7B0DD-C415-4EF7-B17E-EC26D9DD87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7ED574A2-6035-45E9-B39E-F43C92CCAA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4876D10D-AF16-4B2D-8053-B0C148C9A3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DC283358-BE9F-4FCD-9B62-7F72FE861C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C3997D37-4522-4E77-97E9-A07EA5EEBE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6F0A7A18-D877-4D8C-A36E-566C95B20A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369BF7B1-796F-4AE3-929B-FEF30A5883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C9620206-731A-4010-AE24-445C9256A0B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0E4B2031-46AE-4A08-87C4-8715C383676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3F1B9D04-20AC-4B47-B65B-FF8825628A1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90586BD1-CA0B-4279-977F-DB70158F755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5EF6F40C-112C-4993-9BEE-0DF21BE70D0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5ED5DF2B-3A38-4A13-9740-4861CA92277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601311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2">
            <a:extLst>
              <a:ext uri="{FF2B5EF4-FFF2-40B4-BE49-F238E27FC236}">
                <a16:creationId xmlns:a16="http://schemas.microsoft.com/office/drawing/2014/main" id="{EA006E7E-73D9-4F8A-97F2-3FB69B8A09BC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209800" y="2425700"/>
            <a:ext cx="7772400" cy="11430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 then test the plasma adsorbed with R</a:t>
            </a:r>
            <a:r>
              <a:rPr lang="en-GB" altLang="en-US" b="1" baseline="-25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cells against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r’r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cells, and the plasma adsorbed with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r’r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cells with R</a:t>
            </a:r>
            <a:r>
              <a:rPr lang="en-GB" altLang="en-US" b="1" baseline="-25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cells.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ECDFF1A-E898-4744-AD05-0149707E0AE3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6DEC5D3A-5410-4BA1-89A4-2B3F564D20F6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652CA8AD-B570-48BB-94C1-DBE08869A314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7D2AE2F0-D925-43AC-A3A0-7D88CB8021E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97807005-9FFF-4EBA-BAFB-147F1D95EA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F6C0F4FD-190F-47A7-883C-CD23AD46BD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A4F79AFD-DEF0-43CE-9D50-28AC55034E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1C0B7907-FDE1-45E9-8F39-E924C496F1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2B3A6E7E-B486-414A-B629-F030457834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BDC7535C-0313-43CF-8104-138DD7F501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ECB84EEF-EEFD-4D86-BC04-B2C8A71823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DDCE484E-1898-488F-949E-B64414922A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74D282AB-F8B8-43E2-851B-1E823C2470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480D3EE5-F1BE-480B-ACCE-9008115961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E726E47C-2389-456C-BFB8-EC54111018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55C97051-1C2A-46D1-A8FB-EE5C0BD1C0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20977E85-566A-4934-B9DC-2F7CA521E59D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A8152B66-3A38-401E-A170-B6C7A5A541A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A129BFE9-E3E7-4228-92E5-6130BC3D1A1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92895093-CA88-4438-8590-DC75D5714AED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69EE5060-7A6A-48BF-B049-4E67615019E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27FDF799-F97F-4644-B540-89ADE5C4B3A5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2344DE14-C5C4-4358-8E8B-C4579219DFE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1401FE15-59CD-4FF0-8046-91A094F401E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71EAE345-7E7D-432C-AD06-D33E7E05B73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6BB1D11D-72D8-402E-B9E5-583DB4C8696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8361B779-B0A6-4BB7-83CB-F63112E60E3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77320F9B-054F-472E-88D7-9986A480A2A2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EEB85D12-E5ED-4B8A-B7DD-62B793ACE6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6EC6C57A-A0A1-434B-BD59-B7E378E159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D73067DB-2C29-44EE-A90C-B14A642488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61461303-A705-4AA5-8B52-C8D516739C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8FAD77BB-66BF-4E53-B4C5-1D2EAFAA05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40899D82-EAA5-4231-A74F-8D777CE022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B0278B68-CD9E-4A82-BCD6-18AD2D6F5A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CD6C4A84-590F-481A-9E8F-8C7A286A6D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C841D415-0BC3-4C29-8AED-DDD66E869D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AA59E1CE-DF30-4B87-9F8D-C553768B87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9E6249E8-219D-4936-9426-44224D94A9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63EBD9DF-BBF8-4290-88F5-3891C2061E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85653DD7-4246-4163-B8B4-5155455DA4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07A979B1-9F6E-465B-8CB1-F777E63CC4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8ECC3647-C5C6-4B7C-963E-B611A05F362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B9D90873-367F-44E2-B85E-4E531F52A7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AB8D9EB0-5322-4EE5-A17C-51F6DE25E6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C436C2CF-B374-4B20-9918-74FCB42446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FC666786-57C4-49D4-A5FF-2F50274743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9A3003A6-9103-4E74-B7F1-F2104BB68D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A672F05C-4422-4499-8D7E-A4149F595C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347EF1F4-9AFF-4FFF-8F98-8A57709E54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31F17B13-7422-4BF9-87BC-0BE7FC8B11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20706AB3-73CB-4020-84F2-3AE184B903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8FC8FB8A-4AEA-4D75-A71D-48ED5952D0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B84E16FB-ADD5-4E19-A2D9-90525B2032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7A199997-60AF-4B36-861D-B724A68E4F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8CE10220-FB54-4307-BB25-650A478DDC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DB23B9AA-4487-4F00-BAD6-32B6BA4A0A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BBD2C6AF-961C-45A8-B3BE-088D8D9C76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3A95B09B-BD7B-4D40-8091-C6BAB6BD8D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854E855B-FFB8-4E59-8705-1CA1B668FB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DE907FE6-E0D3-4AD4-865D-1278F074860C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8575B831-B5C5-4D48-931D-56B1BC32DE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51A4E05E-D82D-4F66-AD73-7DC4C82C72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33A61880-BBCB-40EA-A633-96791F8E65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F706D568-BA53-497E-B598-DCAAE293B7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40C8492D-7C6B-4C8F-B05A-4700340AFA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D06F634D-A265-4614-AB56-AB38DC6211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D943C6AE-8109-4837-A2A4-7E509003CF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D47E9464-FB71-4B3C-9A07-EE4CAC0C31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57FD4EB0-BC99-4399-AA2A-75BC542DDC70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1F492CC6-0E47-4C1B-984F-04793B48D65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0E41D153-F54A-4A94-A697-E757F9FE970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F09D97EB-B678-41F9-9F81-9F32477343DC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625D58A4-3BA8-4DD0-A5F6-9CBA8DB6B993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0EB41DF4-CA50-417C-B3C7-9CD5BE4219D8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1B522E63-D188-4F25-A985-20DAF5D5822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C18D49C1-34E2-408A-9274-9A0313953C10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9C91E07B-62BF-462B-9A98-3DA6E048E95B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8B7E8CA9-316E-4BBC-BCD2-26428E72A1B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A40BEA27-DAC6-41E0-9A8D-AF5DF691A5F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6A1A8B63-FB53-4048-9E4E-6E5FD6C4048C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ECB588D1-898D-4174-A1FC-C46F3910AC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3E7AA731-2D13-4BAC-8B8C-2D30FA8693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609696D4-422E-438D-B3A0-932A95F8B4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2FDFEAC5-9FDB-4A99-8127-9AE70FE8D5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A5E5EA9F-91F6-4B5C-BF15-CDB6E91DB1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FF87138A-5514-4CFF-B61E-1CFB475FF6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341746EA-CEA2-41DA-B47C-32231AAADF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9B73739D-FFBE-4C1B-8D34-E327B1256B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FCD66938-5269-400F-8036-CB89EBA1C3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CF5AD003-8D38-4B6D-BA3C-3353592D3A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8C18244A-F675-4D81-AECC-AD79DF9070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F0B06DC1-51B2-40EC-84A3-2D18C7D804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DE5CC776-102F-477E-B2E6-3B3A244264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8BEBFFA5-4B1C-4476-8618-08B4FF4C7C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26F28777-F0C0-474A-B338-A0C66D340A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C589DF05-80AB-4660-9040-BAA53173A4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E3D83767-F9AF-43FC-81CB-8CCC6D9A74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95B24AD9-6B58-4334-8312-C36574A7DF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4FCEECE1-0B01-4877-B104-3F93188210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8B0DF985-4904-405A-BAC1-2998C3F7D8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DECCE1C1-A7D2-4F48-86C1-209D22CB46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47563A4C-755F-4ECC-B0A8-A9862AB11D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00A5153E-636A-4F75-A410-B1B5C97876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825E1E91-B103-473E-BE05-0E54807943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CC8616FA-07BE-467D-9067-C0FED9CB2F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25AAB22E-1BCF-473A-995C-3FCFB474CC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C65E9477-C9AE-4F96-AC73-05BED55D8E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B1197C55-BBE5-41D1-9007-0646378D8304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7FA12032-8806-4AC7-900A-5BB84D724D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BA9DF9AD-3F40-4950-AF6D-6AF3DD0E41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3F9B24A8-633F-40BA-B059-6CCD6E0142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8FB1A8BD-DA98-43A1-9A82-26BCF94DD0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5AA02499-D8FF-427E-A8E7-678C787279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979C9A5E-8D61-4AD2-8168-AAD7F38E41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B8E483D1-A8FC-4D8E-9593-8AD4DCD6F0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8FDD5749-D67F-4F3E-8DEA-A95CF11757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580296A9-6BA6-4714-B141-CB80249B0C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4FCFDF2A-B426-458C-876E-B815798F8C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0BBB10D2-0691-485C-B033-DCA749FBAD99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0D7B8518-3B2F-4BCC-9F65-72E29FC00D2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91555FCE-278F-4A64-B695-7CA220B38FD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A666A223-83BE-4092-8BA7-ABA107C41A7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FD3F139A-6D43-47DB-8E8C-DB578611508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93BCDA00-D82E-4438-B90B-3887F536A11C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E24DC2EF-093D-4168-B9B9-3EB195C44172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37144046-36B8-499F-8038-FE9B2762A9F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9F054557-99C3-473E-A830-B76868E9F4D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651EF076-6036-479A-A3BA-1A058539F3E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514FC976-633A-4945-80A2-B776B5799B5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A68470FD-538C-4C3F-B968-1C99F60571AE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87036BF7-D5C0-43B2-9260-90C5AEC242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1059B6CA-84D0-42CD-A4AF-A047536A09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A19E593C-7682-4693-8D6E-5071B2F336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BC4135B1-683E-4618-A451-987ACEBB64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3B719488-22D1-498F-B074-94D87900F4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2A464C5A-A811-446D-B9F0-D37DF75A38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244CF19C-723D-4A28-98D5-70C8BED01C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0A344E41-BDF9-4123-BEFB-647C769BFC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4416E3A7-BB34-43BD-9711-0F272FE515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9E632879-E6F0-4BF7-8F6F-DB4822CF16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0E86E366-DB23-41B9-8FE7-4E44D4BB89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6DC12075-90A4-4615-A38F-E047302DAC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3902EC90-1B5A-412A-9EA3-E9F79AC693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93BDFC40-9B7F-40C7-B6CD-5630187B1F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98FEAEEA-7F4F-4C5B-BD04-296F3BAFC5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E848F294-9DB7-4861-B941-D37F9C2545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5EF455E8-F616-4388-BABA-0245753389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617333EF-5364-4D75-9FF2-ABC5B04670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BA9D49B2-0387-4DD3-9345-45243CF9C6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60E217A8-23C7-48C2-AC33-D4AD9E92C3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DA1FDCA5-8CE8-4D7C-A718-1AEDFDFEE5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E4448C06-BAB2-4320-87B2-B754ACFEA0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EF1BEE22-8762-4960-A897-87C0BBDF24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3F641F0C-42E6-4B08-A721-C8A4D5410E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0A28C23C-6685-4A11-9F76-AF7C048CA4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0BA091BF-3242-42A7-84D1-E1ADF4101C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89EA0DEE-3D15-4C6E-99B5-08D3E8F400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EAE701C4-BB22-4E74-82BE-BE6D349BB777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C3543359-4C9A-4912-8430-3187E2B64C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D9C8DBBA-A98F-4CBC-832C-2511D13674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0972093D-A374-46EB-959B-B483E58DDA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F7C12E42-A082-4ABD-97E3-B695AB38E8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6FACF9F9-5BF7-47D3-9959-7403B97895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D91A655D-60EE-4BC5-A748-E8A86F5D17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95A9E535-A942-4F85-8B30-6297B91D1F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2EB2DB56-AEC1-4482-88EF-55801FAA02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CB134D31-5534-46E7-AB16-F63A21EE57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621F249C-D4B1-45D5-B7A6-535F2FB16D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B0D1D87A-4A40-4D05-B73C-91E9EAEBD7B0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35B11B65-431D-494D-9746-0C572BCA9F4D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761B6672-F9DC-468E-AB87-17361409FF3E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6D4CCCB7-98DB-4880-9363-467F53E4CA2F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65887A80-6780-43CE-8BD9-EA539357AAD5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4D9CBEDE-0D65-43C8-8D02-34763E680BD9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E31F2A10-0958-4FB4-8464-D68ACE8E703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F76B4447-81F6-4FE1-AC1C-68D13A2F1D1E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E6A827B2-E1E9-4438-86C3-BF8BD0B03963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C7817625-BD26-42D6-9F23-D1A32F43190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67E39946-724E-44E9-A25A-15D5F2479A3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5E43A464-1080-4579-8DC7-0576D736AE57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5F0C0473-A532-461F-93D3-AD9DC67340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951CE301-0D0C-4B72-857C-D7BDD33FD7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CD93D19B-C720-488B-A80B-041819B4C5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D3099C65-501C-4C7E-8150-8D8D13D594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B6A411D4-DBF2-4934-8F4D-AAC00851EA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54055008-369A-4A29-90BC-6801C9C0C3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A332CA92-A2E1-42BA-BCC0-0FA1397487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D3BCE655-A382-429C-BF5B-144FBF79EB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53D05027-91DE-429A-94BA-50E7E99692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170E4362-FF16-49F5-B4B5-67672A941B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0516F508-B3EE-43BB-8F48-B05E41A549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34BF0CA1-D89D-4F8B-929E-8D9D67E81A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697E19EC-2965-4BD8-8F65-D390849AEF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A56527DC-4663-4007-8F5B-8FFA75DF0D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A8BE8AD0-37EA-470F-8C64-CC9D0188FB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6B6C6A1B-9073-47D3-864F-F68045FF13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37A44BFB-579A-4DAB-9416-8A3D92EC20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27C76F8F-A265-4CB9-B041-2D32A8E9AD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4276A2B8-4227-4792-8D7C-49DF7492FF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63D607AB-632E-48A9-BF64-3B0BAEF537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82A00CF5-4DD1-42BB-9CD0-E9105676EC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AE11C396-C610-4864-BCCF-BAF9F31E5F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2061A54C-A7D0-4E64-9F14-1224972D19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BAC6040F-53B3-4806-9558-BC265675FF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10BB651A-056E-4120-9FF2-05E500E4B3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AFEFE05A-9554-465B-83D6-E6BA06E498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9569F006-141F-42FD-8DB1-7064E07361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D087E685-C03A-4D0D-97FA-A7CC5E996157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FCA4033A-C783-47C3-9473-3276C80A2F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7E280D7B-585A-43DE-B231-7D21C6F944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BC32615E-B09D-42FB-B4EC-734D03BF2A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F2E6D1BA-334B-4BA5-97C4-B3DBE05917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2EF29AFB-8938-4C9B-99A8-DA9EB325C4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576C07EE-62C1-41B6-A53F-89FEBD3C2C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93F2EE5E-3819-4134-93AA-83AC21C736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F30DA29C-C721-4A49-9515-BA88F142EF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2849E19F-30CF-476D-BA13-8EFD19C319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8EF36D82-2917-4EE3-AAB5-C5D7DB93A3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02764DD1-B897-4A36-93BE-5369AE007B3F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86C9C8CA-C447-4508-9579-464E9B78CED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D9F4AF80-AF9F-4015-887B-6C182B3F8A52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6CF489B8-5E24-4060-B219-E90642D2B2C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1EFFDFE8-96D2-413D-98C5-BC337D65BA6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C3DA3F5E-EEB4-4AC5-864B-B8C86769F346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B1D89298-48F4-48C7-9B3C-773F068853C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69EE007C-3817-4DDE-BEB3-7BEF40D7964A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7C88103F-C793-4A2F-9B0C-3F35369057D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24B605FC-1D82-4887-8DB5-5106C8B94F1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B1D05AC8-8B94-4D1F-82E3-AC9AB2E31FE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EF307EF1-1047-4072-8FC8-68B2E3D91ECB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D6E15FFA-EF63-4941-9016-F501AE2CFC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D406E667-2AED-4C69-84F6-19881838D3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EAD24C5A-1B44-4215-8F05-60D849D92F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79704567-DDEB-48EA-BBB6-7FA6AA815F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9EAAA54C-736C-4278-B538-003013F657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FEA3C422-27EC-4163-B359-0AB225C147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E1C76742-0198-4AE9-9C73-70F0292DDF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2F91AC77-D213-499D-AD89-3FFFD83A4B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9D5C8E73-8B24-44F6-B5ED-42CD193B5E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09814A96-320B-4A25-A024-4B5206CDE3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E5A4A020-A81C-4098-B616-FD37227DF0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674191D0-3238-4191-B8D3-EBB018A27D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7A636FA7-B4A4-4218-8B24-B727E253B5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6F71F0EA-E710-41AC-94F2-0CEB6B7279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A5951DC9-0DEA-439A-816B-7A11D5FC48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ACD2348D-685B-4D8F-8177-00BB25EA19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BE610F3E-F2F7-4168-80B1-B8119F6DA1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FFB65DF0-CD34-4E49-A72D-2E3585FB0E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EABF1FC4-40D4-4173-B261-733628FEE0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82150C69-1AE0-4407-A023-C2F831A92C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1FFC465B-F2CA-45C0-A6E9-5C40A7951B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3C9EEE96-207B-4FA0-A95E-4EC7078652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D17B9A62-F23B-41B3-9000-541D205AAF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C8632477-B22A-48B7-97BF-ACACB55CC8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23FBB96D-96A4-4474-879F-32D9B199F2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48745532-4A70-44BE-B0E2-7BA2F36B0D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AADCF2C4-D19C-46CF-ABE6-710B2F7F1D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A840D0EA-13D9-4E8F-A223-40BFDC7B0ACA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D2796803-D3A7-478A-BA09-6683B88459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25F0B074-863D-4C06-BE0A-6F00A1E5C3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5C56D99D-BE4B-458A-9D2F-6C7DCC193A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91A28400-D476-4171-8DE9-4B6971357D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0127E7DC-E7A7-4DA4-8748-AC6D1ADFB9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723F4090-0803-47B1-A143-CE4388DEF0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6EFBE8F9-0619-42D3-AD63-D5D27DACC3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A5A78ED2-8824-443C-AC5E-6959544E0E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5629445E-CA5A-4CFD-8444-2F314CE8B2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E79183F0-ED27-445D-86AF-8BA431FDFB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7B8CF257-9B2A-46DF-A5B7-2BB693007C82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CEB1C3E8-0E3D-42D2-AC68-06B728DC528D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4F3F210F-4E5D-415D-909D-8DD66DB002EB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E6F0E216-1717-44D5-A34C-D4465A032F3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4E66EAAF-A708-45F7-ABF9-73D8580ACE50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6C7F1EFE-8987-4A47-805C-3DB0BF3A5147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0CC273AA-AD5F-449D-B198-06845DF76061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7C4E2A4F-13BB-4356-B576-1EC1C1EDB681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EB4C40D0-8259-475A-9312-1CE783CFEEDD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2F48D312-EB51-423F-BD0F-FB71CA2A22F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EF9DE628-C428-4869-8313-436B7D69B2C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369DB5F3-3D34-46DA-B41E-DA36A1833638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7FFFD24E-94E8-4EBA-98F3-6C25F4E327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8339E949-849E-4AD0-A2F1-E11FE94454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6FCB6123-04DE-47D1-80A4-6D871C429C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99D4A3AE-E42C-4027-8C65-D1F82D09A1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601F8F65-6EE5-4E42-9EDF-D177C9B98E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11E41A72-BB39-4B4F-B223-020858A81F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65102808-DC8C-4DEA-B2D4-56FC47975C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46B87E73-BACC-4E08-9E4C-4B59B7F3C1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D753FDFD-1089-4522-B6B2-2C281640DB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DADCE184-D59C-4708-94D5-C3CAE1D54C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3980D6BF-0DF1-4C00-8AF3-7C7E7FF0A3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01CB8277-4729-46F3-B53F-9EAEC72C73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F06DA1AA-33E4-4A2D-B6FE-5904B48068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8B653538-6EE0-4CDF-B91F-446C262CEE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BD987BE9-2E4F-435B-A385-00BBAA372D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AA679003-3F18-4FDF-AA8D-0A9FA4E6C1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C0A70719-C70A-4608-9326-244B7D34C7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F65CEE30-01F1-447B-8DB1-1D4EF3E273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22EE22B9-BE0A-43B9-80F2-4F721AF181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AC3A2699-7C94-47D4-A62A-4AFF35C943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73AA6049-2F1B-4D1E-9FF9-16D64ADC88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269B07A4-43E5-4AA8-9CC3-4691D0B611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3DF871C1-EAAE-4452-9E79-ABED486332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FE72D565-A47A-410D-87EB-93CBBBA45F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A561FA51-AF44-4834-AF9D-5EFD527FA5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CF43628F-3B17-4945-AC41-D632F6C298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475DE157-D307-4DB8-9D8D-C3C554BE0C1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A9BCA59A-626D-4D6A-8F66-48593CAA8CF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D5632867-2AEA-44FA-AE87-EC57FE2812B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B31FB9E9-C321-480B-B8AE-1DE1A4D4180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5C3CA4A5-E5E6-4677-8D9B-0F7D7EA25F6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5D17A5D2-B441-4462-8066-92F84097ED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51762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282" name="Group 2">
            <a:extLst>
              <a:ext uri="{FF2B5EF4-FFF2-40B4-BE49-F238E27FC236}">
                <a16:creationId xmlns:a16="http://schemas.microsoft.com/office/drawing/2014/main" id="{F00AF919-1AC6-4452-8389-AEE96D70DADB}"/>
              </a:ext>
            </a:extLst>
          </p:cNvPr>
          <p:cNvGrpSpPr>
            <a:grpSpLocks/>
          </p:cNvGrpSpPr>
          <p:nvPr/>
        </p:nvGrpSpPr>
        <p:grpSpPr bwMode="auto">
          <a:xfrm>
            <a:off x="1642268" y="149225"/>
            <a:ext cx="8907463" cy="5334000"/>
            <a:chOff x="314" y="480"/>
            <a:chExt cx="5611" cy="3360"/>
          </a:xfrm>
        </p:grpSpPr>
        <p:sp>
          <p:nvSpPr>
            <p:cNvPr id="225283" name="Rectangle 3">
              <a:extLst>
                <a:ext uri="{FF2B5EF4-FFF2-40B4-BE49-F238E27FC236}">
                  <a16:creationId xmlns:a16="http://schemas.microsoft.com/office/drawing/2014/main" id="{173C3F8C-68EB-432D-8FAA-7F19CF0FC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480"/>
              <a:ext cx="5568" cy="336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284" name="Line 4">
              <a:extLst>
                <a:ext uri="{FF2B5EF4-FFF2-40B4-BE49-F238E27FC236}">
                  <a16:creationId xmlns:a16="http://schemas.microsoft.com/office/drawing/2014/main" id="{C21D49B2-DB0F-4102-B2B5-09A868D192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285" name="Line 5">
              <a:extLst>
                <a:ext uri="{FF2B5EF4-FFF2-40B4-BE49-F238E27FC236}">
                  <a16:creationId xmlns:a16="http://schemas.microsoft.com/office/drawing/2014/main" id="{35A7F0BB-EDA6-43B8-B3E2-0BD9E8410C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6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286" name="Line 6">
              <a:extLst>
                <a:ext uri="{FF2B5EF4-FFF2-40B4-BE49-F238E27FC236}">
                  <a16:creationId xmlns:a16="http://schemas.microsoft.com/office/drawing/2014/main" id="{9310CDE3-D851-43B4-9993-5BE0404094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287" name="Line 7">
              <a:extLst>
                <a:ext uri="{FF2B5EF4-FFF2-40B4-BE49-F238E27FC236}">
                  <a16:creationId xmlns:a16="http://schemas.microsoft.com/office/drawing/2014/main" id="{10A70FF6-125C-4955-B878-507BB1175B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288" name="Line 8">
              <a:extLst>
                <a:ext uri="{FF2B5EF4-FFF2-40B4-BE49-F238E27FC236}">
                  <a16:creationId xmlns:a16="http://schemas.microsoft.com/office/drawing/2014/main" id="{EE91B943-BE65-49E7-9AE9-5B03561C5D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289" name="Line 9">
              <a:extLst>
                <a:ext uri="{FF2B5EF4-FFF2-40B4-BE49-F238E27FC236}">
                  <a16:creationId xmlns:a16="http://schemas.microsoft.com/office/drawing/2014/main" id="{54ACEE3E-7CE4-4D01-8920-E35BBD78EA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290" name="Line 10">
              <a:extLst>
                <a:ext uri="{FF2B5EF4-FFF2-40B4-BE49-F238E27FC236}">
                  <a16:creationId xmlns:a16="http://schemas.microsoft.com/office/drawing/2014/main" id="{DC7D229B-51CD-4C75-92CB-79A7656043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291" name="Line 11">
              <a:extLst>
                <a:ext uri="{FF2B5EF4-FFF2-40B4-BE49-F238E27FC236}">
                  <a16:creationId xmlns:a16="http://schemas.microsoft.com/office/drawing/2014/main" id="{64434180-476A-4941-8F5D-B9687F0206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292" name="Line 12">
              <a:extLst>
                <a:ext uri="{FF2B5EF4-FFF2-40B4-BE49-F238E27FC236}">
                  <a16:creationId xmlns:a16="http://schemas.microsoft.com/office/drawing/2014/main" id="{145A5821-A483-4ACA-A89E-8247CCBAAA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293" name="Line 13">
              <a:extLst>
                <a:ext uri="{FF2B5EF4-FFF2-40B4-BE49-F238E27FC236}">
                  <a16:creationId xmlns:a16="http://schemas.microsoft.com/office/drawing/2014/main" id="{82B538D2-F7C2-4347-80F7-2AD4CC508D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294" name="Line 14">
              <a:extLst>
                <a:ext uri="{FF2B5EF4-FFF2-40B4-BE49-F238E27FC236}">
                  <a16:creationId xmlns:a16="http://schemas.microsoft.com/office/drawing/2014/main" id="{6FB8E04D-8BBA-492D-B5FB-1E0A6E744B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295" name="Line 15">
              <a:extLst>
                <a:ext uri="{FF2B5EF4-FFF2-40B4-BE49-F238E27FC236}">
                  <a16:creationId xmlns:a16="http://schemas.microsoft.com/office/drawing/2014/main" id="{89991F18-E477-4A5A-AAEA-1A821A72C6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296" name="Line 16">
              <a:extLst>
                <a:ext uri="{FF2B5EF4-FFF2-40B4-BE49-F238E27FC236}">
                  <a16:creationId xmlns:a16="http://schemas.microsoft.com/office/drawing/2014/main" id="{E49E26C8-B182-4ADA-8A2F-FCBD1E982F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297" name="Line 17">
              <a:extLst>
                <a:ext uri="{FF2B5EF4-FFF2-40B4-BE49-F238E27FC236}">
                  <a16:creationId xmlns:a16="http://schemas.microsoft.com/office/drawing/2014/main" id="{F3D6B372-5621-434B-A464-41D3744834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298" name="Line 18">
              <a:extLst>
                <a:ext uri="{FF2B5EF4-FFF2-40B4-BE49-F238E27FC236}">
                  <a16:creationId xmlns:a16="http://schemas.microsoft.com/office/drawing/2014/main" id="{BBBA3872-765A-4964-B0A5-DFA1D0E782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299" name="Line 19">
              <a:extLst>
                <a:ext uri="{FF2B5EF4-FFF2-40B4-BE49-F238E27FC236}">
                  <a16:creationId xmlns:a16="http://schemas.microsoft.com/office/drawing/2014/main" id="{A04210CD-D7B1-4ACC-A362-86009F5AF9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300" name="Line 20">
              <a:extLst>
                <a:ext uri="{FF2B5EF4-FFF2-40B4-BE49-F238E27FC236}">
                  <a16:creationId xmlns:a16="http://schemas.microsoft.com/office/drawing/2014/main" id="{0034470B-0C42-490E-9C7A-12DAA1F7F5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301" name="Line 21">
              <a:extLst>
                <a:ext uri="{FF2B5EF4-FFF2-40B4-BE49-F238E27FC236}">
                  <a16:creationId xmlns:a16="http://schemas.microsoft.com/office/drawing/2014/main" id="{362A772F-E19D-422F-B3EF-6189EE4273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302" name="Line 22">
              <a:extLst>
                <a:ext uri="{FF2B5EF4-FFF2-40B4-BE49-F238E27FC236}">
                  <a16:creationId xmlns:a16="http://schemas.microsoft.com/office/drawing/2014/main" id="{3B10CCFB-C122-4F39-B7EC-DA5630C9DB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303" name="Line 23">
              <a:extLst>
                <a:ext uri="{FF2B5EF4-FFF2-40B4-BE49-F238E27FC236}">
                  <a16:creationId xmlns:a16="http://schemas.microsoft.com/office/drawing/2014/main" id="{B0A7DF01-CDD1-4ABE-998B-7D8406AE99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304" name="Line 24">
              <a:extLst>
                <a:ext uri="{FF2B5EF4-FFF2-40B4-BE49-F238E27FC236}">
                  <a16:creationId xmlns:a16="http://schemas.microsoft.com/office/drawing/2014/main" id="{95A20985-BD65-4B0C-9E48-3FABE8AC22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305" name="Text Box 25">
              <a:extLst>
                <a:ext uri="{FF2B5EF4-FFF2-40B4-BE49-F238E27FC236}">
                  <a16:creationId xmlns:a16="http://schemas.microsoft.com/office/drawing/2014/main" id="{FB5F614C-A8CC-42D9-8875-E5D7B7938F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7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1</a:t>
              </a:r>
              <a:endParaRPr lang="en-GB" altLang="en-US" b="1">
                <a:latin typeface="Arial" panose="020B0604020202020204" pitchFamily="34" charset="0"/>
              </a:endParaRPr>
            </a:p>
          </p:txBody>
        </p:sp>
        <p:sp>
          <p:nvSpPr>
            <p:cNvPr id="225306" name="Text Box 26">
              <a:extLst>
                <a:ext uri="{FF2B5EF4-FFF2-40B4-BE49-F238E27FC236}">
                  <a16:creationId xmlns:a16="http://schemas.microsoft.com/office/drawing/2014/main" id="{68F09C2A-8629-4022-8261-E6E03EBFFE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00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  <a:endParaRPr lang="en-GB" altLang="en-US" b="1"/>
            </a:p>
          </p:txBody>
        </p:sp>
        <p:sp>
          <p:nvSpPr>
            <p:cNvPr id="225307" name="Text Box 27">
              <a:extLst>
                <a:ext uri="{FF2B5EF4-FFF2-40B4-BE49-F238E27FC236}">
                  <a16:creationId xmlns:a16="http://schemas.microsoft.com/office/drawing/2014/main" id="{42FD3479-0B9B-49AA-A0EA-8A205E7603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2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225308" name="Text Box 28">
              <a:extLst>
                <a:ext uri="{FF2B5EF4-FFF2-40B4-BE49-F238E27FC236}">
                  <a16:creationId xmlns:a16="http://schemas.microsoft.com/office/drawing/2014/main" id="{14C879F5-1F1B-4ECA-A2A9-630E84AC78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48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225309" name="Text Box 29">
              <a:extLst>
                <a:ext uri="{FF2B5EF4-FFF2-40B4-BE49-F238E27FC236}">
                  <a16:creationId xmlns:a16="http://schemas.microsoft.com/office/drawing/2014/main" id="{36C48DB0-46E5-4EEB-89FD-15B9A5209F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7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25310" name="Text Box 30">
              <a:extLst>
                <a:ext uri="{FF2B5EF4-FFF2-40B4-BE49-F238E27FC236}">
                  <a16:creationId xmlns:a16="http://schemas.microsoft.com/office/drawing/2014/main" id="{D2280295-276C-403A-8784-FBF5BABE32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9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6</a:t>
              </a:r>
            </a:p>
          </p:txBody>
        </p:sp>
        <p:sp>
          <p:nvSpPr>
            <p:cNvPr id="225311" name="Text Box 31">
              <a:extLst>
                <a:ext uri="{FF2B5EF4-FFF2-40B4-BE49-F238E27FC236}">
                  <a16:creationId xmlns:a16="http://schemas.microsoft.com/office/drawing/2014/main" id="{466E9D41-2A07-4388-83CA-B51DE9DF2D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220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7</a:t>
              </a:r>
            </a:p>
          </p:txBody>
        </p:sp>
        <p:sp>
          <p:nvSpPr>
            <p:cNvPr id="225312" name="Text Box 32">
              <a:extLst>
                <a:ext uri="{FF2B5EF4-FFF2-40B4-BE49-F238E27FC236}">
                  <a16:creationId xmlns:a16="http://schemas.microsoft.com/office/drawing/2014/main" id="{B9D1B071-4F40-4B54-973A-85ABFD5DAD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24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8</a:t>
              </a:r>
            </a:p>
          </p:txBody>
        </p:sp>
        <p:sp>
          <p:nvSpPr>
            <p:cNvPr id="225313" name="Text Box 33">
              <a:extLst>
                <a:ext uri="{FF2B5EF4-FFF2-40B4-BE49-F238E27FC236}">
                  <a16:creationId xmlns:a16="http://schemas.microsoft.com/office/drawing/2014/main" id="{60F766FF-5B03-4B01-908B-B39EC47AAA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268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9</a:t>
              </a:r>
            </a:p>
          </p:txBody>
        </p:sp>
        <p:sp>
          <p:nvSpPr>
            <p:cNvPr id="225314" name="Text Box 34">
              <a:extLst>
                <a:ext uri="{FF2B5EF4-FFF2-40B4-BE49-F238E27FC236}">
                  <a16:creationId xmlns:a16="http://schemas.microsoft.com/office/drawing/2014/main" id="{89BEE470-FC03-4355-AB8B-0F117170FB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" y="2928"/>
              <a:ext cx="22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10</a:t>
              </a:r>
            </a:p>
          </p:txBody>
        </p:sp>
        <p:sp>
          <p:nvSpPr>
            <p:cNvPr id="225315" name="Text Box 35">
              <a:extLst>
                <a:ext uri="{FF2B5EF4-FFF2-40B4-BE49-F238E27FC236}">
                  <a16:creationId xmlns:a16="http://schemas.microsoft.com/office/drawing/2014/main" id="{34E18F06-CC5B-4195-A8FF-5F932BE120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3187"/>
              <a:ext cx="143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I</a:t>
              </a:r>
            </a:p>
          </p:txBody>
        </p:sp>
        <p:sp>
          <p:nvSpPr>
            <p:cNvPr id="225316" name="Text Box 36">
              <a:extLst>
                <a:ext uri="{FF2B5EF4-FFF2-40B4-BE49-F238E27FC236}">
                  <a16:creationId xmlns:a16="http://schemas.microsoft.com/office/drawing/2014/main" id="{A0691AFC-919B-46B7-8259-48D4AB3F7A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3415"/>
              <a:ext cx="17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II</a:t>
              </a:r>
            </a:p>
          </p:txBody>
        </p:sp>
        <p:sp>
          <p:nvSpPr>
            <p:cNvPr id="225317" name="Text Box 37">
              <a:extLst>
                <a:ext uri="{FF2B5EF4-FFF2-40B4-BE49-F238E27FC236}">
                  <a16:creationId xmlns:a16="http://schemas.microsoft.com/office/drawing/2014/main" id="{FC0F620C-F4A5-48CC-967B-A6150E4445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6" y="528"/>
              <a:ext cx="25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Gp</a:t>
              </a:r>
            </a:p>
          </p:txBody>
        </p:sp>
        <p:sp>
          <p:nvSpPr>
            <p:cNvPr id="225318" name="Text Box 38">
              <a:extLst>
                <a:ext uri="{FF2B5EF4-FFF2-40B4-BE49-F238E27FC236}">
                  <a16:creationId xmlns:a16="http://schemas.microsoft.com/office/drawing/2014/main" id="{067B0A97-ED95-4A44-A795-839A8AF7F8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76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25319" name="Text Box 39">
              <a:extLst>
                <a:ext uri="{FF2B5EF4-FFF2-40B4-BE49-F238E27FC236}">
                  <a16:creationId xmlns:a16="http://schemas.microsoft.com/office/drawing/2014/main" id="{B0678C72-4CE9-46ED-BE2D-17D10CFF07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00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25320" name="Text Box 40">
              <a:extLst>
                <a:ext uri="{FF2B5EF4-FFF2-40B4-BE49-F238E27FC236}">
                  <a16:creationId xmlns:a16="http://schemas.microsoft.com/office/drawing/2014/main" id="{E762BF6C-CE4F-44DF-92D8-7BE4487D17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24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25321" name="Text Box 41">
              <a:extLst>
                <a:ext uri="{FF2B5EF4-FFF2-40B4-BE49-F238E27FC236}">
                  <a16:creationId xmlns:a16="http://schemas.microsoft.com/office/drawing/2014/main" id="{2F560B3D-3CE3-4739-8E05-2BF12DDE28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48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25322" name="Text Box 42">
              <a:extLst>
                <a:ext uri="{FF2B5EF4-FFF2-40B4-BE49-F238E27FC236}">
                  <a16:creationId xmlns:a16="http://schemas.microsoft.com/office/drawing/2014/main" id="{E5BCFC49-9CA4-4C92-8DB6-35814D113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72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  <a:endParaRPr lang="en-GB" altLang="en-US" b="1"/>
            </a:p>
          </p:txBody>
        </p:sp>
        <p:sp>
          <p:nvSpPr>
            <p:cNvPr id="225323" name="Text Box 43">
              <a:extLst>
                <a:ext uri="{FF2B5EF4-FFF2-40B4-BE49-F238E27FC236}">
                  <a16:creationId xmlns:a16="http://schemas.microsoft.com/office/drawing/2014/main" id="{5924E251-CBAC-455E-AD58-033F3AAFBC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96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25324" name="Text Box 44">
              <a:extLst>
                <a:ext uri="{FF2B5EF4-FFF2-40B4-BE49-F238E27FC236}">
                  <a16:creationId xmlns:a16="http://schemas.microsoft.com/office/drawing/2014/main" id="{9CA22E42-2FC1-4099-B5EC-D59C087467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20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25325" name="Text Box 45">
              <a:extLst>
                <a:ext uri="{FF2B5EF4-FFF2-40B4-BE49-F238E27FC236}">
                  <a16:creationId xmlns:a16="http://schemas.microsoft.com/office/drawing/2014/main" id="{2802C2C7-8D2E-4B52-8AB6-BA79929A2E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44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25326" name="Text Box 46">
              <a:extLst>
                <a:ext uri="{FF2B5EF4-FFF2-40B4-BE49-F238E27FC236}">
                  <a16:creationId xmlns:a16="http://schemas.microsoft.com/office/drawing/2014/main" id="{511AF551-F4AD-4C9B-B5CE-CFFB79A238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68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25327" name="Text Box 47">
              <a:extLst>
                <a:ext uri="{FF2B5EF4-FFF2-40B4-BE49-F238E27FC236}">
                  <a16:creationId xmlns:a16="http://schemas.microsoft.com/office/drawing/2014/main" id="{AD400A54-40A7-4777-A588-770D48DDBE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92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25328" name="Text Box 48">
              <a:extLst>
                <a:ext uri="{FF2B5EF4-FFF2-40B4-BE49-F238E27FC236}">
                  <a16:creationId xmlns:a16="http://schemas.microsoft.com/office/drawing/2014/main" id="{477D5B17-DE46-44DB-B37F-D5E4A4ABF7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3187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25329" name="Text Box 49">
              <a:extLst>
                <a:ext uri="{FF2B5EF4-FFF2-40B4-BE49-F238E27FC236}">
                  <a16:creationId xmlns:a16="http://schemas.microsoft.com/office/drawing/2014/main" id="{D0560D6C-44A2-4AA2-80F3-5DD5A27CDE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3415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25330" name="Text Box 50">
              <a:extLst>
                <a:ext uri="{FF2B5EF4-FFF2-40B4-BE49-F238E27FC236}">
                  <a16:creationId xmlns:a16="http://schemas.microsoft.com/office/drawing/2014/main" id="{521D39D8-CB16-4F72-8396-5B72AE02C1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528"/>
              <a:ext cx="244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Rh</a:t>
              </a:r>
            </a:p>
          </p:txBody>
        </p:sp>
        <p:sp>
          <p:nvSpPr>
            <p:cNvPr id="225331" name="Text Box 51">
              <a:extLst>
                <a:ext uri="{FF2B5EF4-FFF2-40B4-BE49-F238E27FC236}">
                  <a16:creationId xmlns:a16="http://schemas.microsoft.com/office/drawing/2014/main" id="{E8C3C633-17D4-4641-9D6A-955AD6D6F7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4" y="528"/>
              <a:ext cx="233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P1</a:t>
              </a:r>
            </a:p>
          </p:txBody>
        </p:sp>
        <p:sp>
          <p:nvSpPr>
            <p:cNvPr id="225332" name="Text Box 52">
              <a:extLst>
                <a:ext uri="{FF2B5EF4-FFF2-40B4-BE49-F238E27FC236}">
                  <a16:creationId xmlns:a16="http://schemas.microsoft.com/office/drawing/2014/main" id="{D73C7EBF-2F0E-4961-A7DD-435992AC06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4" y="528"/>
              <a:ext cx="27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Lu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25333" name="Text Box 53">
              <a:extLst>
                <a:ext uri="{FF2B5EF4-FFF2-40B4-BE49-F238E27FC236}">
                  <a16:creationId xmlns:a16="http://schemas.microsoft.com/office/drawing/2014/main" id="{41FB4BB4-20B2-4A41-8E70-84A05C4E81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4" y="528"/>
              <a:ext cx="273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Lu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25334" name="Text Box 54">
              <a:extLst>
                <a:ext uri="{FF2B5EF4-FFF2-40B4-BE49-F238E27FC236}">
                  <a16:creationId xmlns:a16="http://schemas.microsoft.com/office/drawing/2014/main" id="{387E3222-8F4D-4152-B13A-75F0217FC0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2" y="528"/>
              <a:ext cx="185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</a:t>
              </a:r>
            </a:p>
          </p:txBody>
        </p:sp>
        <p:sp>
          <p:nvSpPr>
            <p:cNvPr id="225335" name="Text Box 55">
              <a:extLst>
                <a:ext uri="{FF2B5EF4-FFF2-40B4-BE49-F238E27FC236}">
                  <a16:creationId xmlns:a16="http://schemas.microsoft.com/office/drawing/2014/main" id="{68ED6D2F-F6B6-43DA-8D5E-B6D50F1022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5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</a:t>
              </a:r>
            </a:p>
          </p:txBody>
        </p:sp>
        <p:sp>
          <p:nvSpPr>
            <p:cNvPr id="225336" name="Text Box 56">
              <a:extLst>
                <a:ext uri="{FF2B5EF4-FFF2-40B4-BE49-F238E27FC236}">
                  <a16:creationId xmlns:a16="http://schemas.microsoft.com/office/drawing/2014/main" id="{C32CD797-0037-42F3-A481-8B552BFC22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4" y="528"/>
              <a:ext cx="28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Kp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25337" name="Text Box 57">
              <a:extLst>
                <a:ext uri="{FF2B5EF4-FFF2-40B4-BE49-F238E27FC236}">
                  <a16:creationId xmlns:a16="http://schemas.microsoft.com/office/drawing/2014/main" id="{AA7C1631-0BD2-4F2D-9FF7-5D3616E92F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4" y="528"/>
              <a:ext cx="283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Kp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25338" name="Text Box 58">
              <a:extLst>
                <a:ext uri="{FF2B5EF4-FFF2-40B4-BE49-F238E27FC236}">
                  <a16:creationId xmlns:a16="http://schemas.microsoft.com/office/drawing/2014/main" id="{D5861EDF-8DBF-4365-AAAD-3BFCB9705A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4" y="528"/>
              <a:ext cx="264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Le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25339" name="Text Box 59">
              <a:extLst>
                <a:ext uri="{FF2B5EF4-FFF2-40B4-BE49-F238E27FC236}">
                  <a16:creationId xmlns:a16="http://schemas.microsoft.com/office/drawing/2014/main" id="{DA2CBF9A-B271-496C-8911-CE77CCE704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4" y="528"/>
              <a:ext cx="267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Le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25340" name="Text Box 60">
              <a:extLst>
                <a:ext uri="{FF2B5EF4-FFF2-40B4-BE49-F238E27FC236}">
                  <a16:creationId xmlns:a16="http://schemas.microsoft.com/office/drawing/2014/main" id="{4C80C12A-57EA-4B8D-83A2-A6FA79924C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34" y="528"/>
              <a:ext cx="258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Jk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25341" name="Text Box 61">
              <a:extLst>
                <a:ext uri="{FF2B5EF4-FFF2-40B4-BE49-F238E27FC236}">
                  <a16:creationId xmlns:a16="http://schemas.microsoft.com/office/drawing/2014/main" id="{8DD723CC-3D83-4E73-83EA-840356CC60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" y="528"/>
              <a:ext cx="261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Jk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25342" name="Text Box 62">
              <a:extLst>
                <a:ext uri="{FF2B5EF4-FFF2-40B4-BE49-F238E27FC236}">
                  <a16:creationId xmlns:a16="http://schemas.microsoft.com/office/drawing/2014/main" id="{0ACC0EAC-E59D-47D5-99ED-0AC83B64BD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528"/>
              <a:ext cx="29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Pap</a:t>
              </a:r>
            </a:p>
          </p:txBody>
        </p:sp>
        <p:sp>
          <p:nvSpPr>
            <p:cNvPr id="225343" name="Text Box 63">
              <a:extLst>
                <a:ext uri="{FF2B5EF4-FFF2-40B4-BE49-F238E27FC236}">
                  <a16:creationId xmlns:a16="http://schemas.microsoft.com/office/drawing/2014/main" id="{AABD14B9-717B-4A73-BC97-B6568D8A03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528"/>
              <a:ext cx="271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IAT</a:t>
              </a:r>
            </a:p>
          </p:txBody>
        </p:sp>
        <p:sp>
          <p:nvSpPr>
            <p:cNvPr id="225344" name="Text Box 64">
              <a:extLst>
                <a:ext uri="{FF2B5EF4-FFF2-40B4-BE49-F238E27FC236}">
                  <a16:creationId xmlns:a16="http://schemas.microsoft.com/office/drawing/2014/main" id="{9DE17374-E5E6-4779-A74F-09794D179C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768"/>
              <a:ext cx="37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w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25345" name="Text Box 65">
              <a:extLst>
                <a:ext uri="{FF2B5EF4-FFF2-40B4-BE49-F238E27FC236}">
                  <a16:creationId xmlns:a16="http://schemas.microsoft.com/office/drawing/2014/main" id="{C99B4C3A-37A5-4AA7-9311-9570A39026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1248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25346" name="Text Box 66">
              <a:extLst>
                <a:ext uri="{FF2B5EF4-FFF2-40B4-BE49-F238E27FC236}">
                  <a16:creationId xmlns:a16="http://schemas.microsoft.com/office/drawing/2014/main" id="{C33395BE-B3CC-416E-9430-99CBCFB4B1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1008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25347" name="Text Box 67">
              <a:extLst>
                <a:ext uri="{FF2B5EF4-FFF2-40B4-BE49-F238E27FC236}">
                  <a16:creationId xmlns:a16="http://schemas.microsoft.com/office/drawing/2014/main" id="{7BC32D33-30C0-4D9D-950F-05B30E88C3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1488"/>
              <a:ext cx="222" cy="1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r’r</a:t>
              </a:r>
            </a:p>
          </p:txBody>
        </p:sp>
        <p:sp>
          <p:nvSpPr>
            <p:cNvPr id="225348" name="Text Box 68">
              <a:extLst>
                <a:ext uri="{FF2B5EF4-FFF2-40B4-BE49-F238E27FC236}">
                  <a16:creationId xmlns:a16="http://schemas.microsoft.com/office/drawing/2014/main" id="{61976FDA-C8B2-4EA4-B6CF-A7BAF5D505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1728"/>
              <a:ext cx="238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r”r</a:t>
              </a:r>
            </a:p>
          </p:txBody>
        </p:sp>
        <p:sp>
          <p:nvSpPr>
            <p:cNvPr id="225349" name="Text Box 69">
              <a:extLst>
                <a:ext uri="{FF2B5EF4-FFF2-40B4-BE49-F238E27FC236}">
                  <a16:creationId xmlns:a16="http://schemas.microsoft.com/office/drawing/2014/main" id="{B8F07874-527B-422F-9F79-0B4E227B1E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1968"/>
              <a:ext cx="19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25350" name="Text Box 70">
              <a:extLst>
                <a:ext uri="{FF2B5EF4-FFF2-40B4-BE49-F238E27FC236}">
                  <a16:creationId xmlns:a16="http://schemas.microsoft.com/office/drawing/2014/main" id="{52D2BE6C-1C20-4E92-A243-3FEF774A05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208"/>
              <a:ext cx="19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25351" name="Text Box 71">
              <a:extLst>
                <a:ext uri="{FF2B5EF4-FFF2-40B4-BE49-F238E27FC236}">
                  <a16:creationId xmlns:a16="http://schemas.microsoft.com/office/drawing/2014/main" id="{2FD0A153-37DC-4C25-B962-4E5C5DCA34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448"/>
              <a:ext cx="19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25352" name="Text Box 72">
              <a:extLst>
                <a:ext uri="{FF2B5EF4-FFF2-40B4-BE49-F238E27FC236}">
                  <a16:creationId xmlns:a16="http://schemas.microsoft.com/office/drawing/2014/main" id="{E36F8AC1-E3BD-482F-AFFA-44C493386B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688"/>
              <a:ext cx="19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25353" name="Text Box 73">
              <a:extLst>
                <a:ext uri="{FF2B5EF4-FFF2-40B4-BE49-F238E27FC236}">
                  <a16:creationId xmlns:a16="http://schemas.microsoft.com/office/drawing/2014/main" id="{7AEBB4D4-2BC6-4827-9D17-C71194E0E8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928"/>
              <a:ext cx="19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25354" name="Text Box 74">
              <a:extLst>
                <a:ext uri="{FF2B5EF4-FFF2-40B4-BE49-F238E27FC236}">
                  <a16:creationId xmlns:a16="http://schemas.microsoft.com/office/drawing/2014/main" id="{487137F4-4A28-44A4-B877-EA139B3A3A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3187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25355" name="Rectangle 75">
              <a:extLst>
                <a:ext uri="{FF2B5EF4-FFF2-40B4-BE49-F238E27FC236}">
                  <a16:creationId xmlns:a16="http://schemas.microsoft.com/office/drawing/2014/main" id="{CD7CD2F1-A23C-41BE-BE18-683F32857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" y="480"/>
              <a:ext cx="960" cy="33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alpha val="50000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356" name="Text Box 76">
              <a:extLst>
                <a:ext uri="{FF2B5EF4-FFF2-40B4-BE49-F238E27FC236}">
                  <a16:creationId xmlns:a16="http://schemas.microsoft.com/office/drawing/2014/main" id="{296C35CB-8AE9-4E32-B3BD-A7C95ECD53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3415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25357" name="Line 77">
              <a:extLst>
                <a:ext uri="{FF2B5EF4-FFF2-40B4-BE49-F238E27FC236}">
                  <a16:creationId xmlns:a16="http://schemas.microsoft.com/office/drawing/2014/main" id="{50371313-2289-43B7-8251-6AA1AB3E2A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48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358" name="Line 78">
              <a:extLst>
                <a:ext uri="{FF2B5EF4-FFF2-40B4-BE49-F238E27FC236}">
                  <a16:creationId xmlns:a16="http://schemas.microsoft.com/office/drawing/2014/main" id="{7B5E47D3-A379-45E4-830F-C3B9625858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6" y="360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359" name="Line 79">
              <a:extLst>
                <a:ext uri="{FF2B5EF4-FFF2-40B4-BE49-F238E27FC236}">
                  <a16:creationId xmlns:a16="http://schemas.microsoft.com/office/drawing/2014/main" id="{44B83E59-04F2-48AF-B774-E6916BE5EB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360" name="Line 80">
              <a:extLst>
                <a:ext uri="{FF2B5EF4-FFF2-40B4-BE49-F238E27FC236}">
                  <a16:creationId xmlns:a16="http://schemas.microsoft.com/office/drawing/2014/main" id="{99727FDE-F569-428E-B1BC-4D882D78D8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361" name="Line 81">
              <a:extLst>
                <a:ext uri="{FF2B5EF4-FFF2-40B4-BE49-F238E27FC236}">
                  <a16:creationId xmlns:a16="http://schemas.microsoft.com/office/drawing/2014/main" id="{D18F2BE1-98AF-41F2-98AF-EE883D5EAB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72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362" name="Line 82">
              <a:extLst>
                <a:ext uri="{FF2B5EF4-FFF2-40B4-BE49-F238E27FC236}">
                  <a16:creationId xmlns:a16="http://schemas.microsoft.com/office/drawing/2014/main" id="{7E79D913-6737-47CF-9B4A-1A7D5AC36D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96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363" name="Line 83">
              <a:extLst>
                <a:ext uri="{FF2B5EF4-FFF2-40B4-BE49-F238E27FC236}">
                  <a16:creationId xmlns:a16="http://schemas.microsoft.com/office/drawing/2014/main" id="{F910A99B-D860-4921-B3B4-C814B102BA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20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364" name="Line 84">
              <a:extLst>
                <a:ext uri="{FF2B5EF4-FFF2-40B4-BE49-F238E27FC236}">
                  <a16:creationId xmlns:a16="http://schemas.microsoft.com/office/drawing/2014/main" id="{77018C05-19B0-4BA8-95A7-DFA6FB6C37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44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365" name="Line 85">
              <a:extLst>
                <a:ext uri="{FF2B5EF4-FFF2-40B4-BE49-F238E27FC236}">
                  <a16:creationId xmlns:a16="http://schemas.microsoft.com/office/drawing/2014/main" id="{17DF0F0F-5986-4625-93B1-A594AAD80B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68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366" name="Line 86">
              <a:extLst>
                <a:ext uri="{FF2B5EF4-FFF2-40B4-BE49-F238E27FC236}">
                  <a16:creationId xmlns:a16="http://schemas.microsoft.com/office/drawing/2014/main" id="{ED0CF739-3BF0-4ADE-B4E3-B2B41CF1BB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92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367" name="Line 87">
              <a:extLst>
                <a:ext uri="{FF2B5EF4-FFF2-40B4-BE49-F238E27FC236}">
                  <a16:creationId xmlns:a16="http://schemas.microsoft.com/office/drawing/2014/main" id="{6EF0A4FB-142E-4DF4-96C7-CC8F5E9AEB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16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368" name="Line 88">
              <a:extLst>
                <a:ext uri="{FF2B5EF4-FFF2-40B4-BE49-F238E27FC236}">
                  <a16:creationId xmlns:a16="http://schemas.microsoft.com/office/drawing/2014/main" id="{A38C08B7-A8A9-40D0-B8CB-D2AADDF0AA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40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369" name="Line 89">
              <a:extLst>
                <a:ext uri="{FF2B5EF4-FFF2-40B4-BE49-F238E27FC236}">
                  <a16:creationId xmlns:a16="http://schemas.microsoft.com/office/drawing/2014/main" id="{DDC07C69-0F22-4492-B538-44A87649CA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64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370" name="Line 90">
              <a:extLst>
                <a:ext uri="{FF2B5EF4-FFF2-40B4-BE49-F238E27FC236}">
                  <a16:creationId xmlns:a16="http://schemas.microsoft.com/office/drawing/2014/main" id="{4C33FA1B-BBEE-4D63-9E68-953D5CC713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88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371" name="Line 91">
              <a:extLst>
                <a:ext uri="{FF2B5EF4-FFF2-40B4-BE49-F238E27FC236}">
                  <a16:creationId xmlns:a16="http://schemas.microsoft.com/office/drawing/2014/main" id="{8A6F8920-35E4-4A54-9DB4-FF891BE501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12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372" name="Line 92">
              <a:extLst>
                <a:ext uri="{FF2B5EF4-FFF2-40B4-BE49-F238E27FC236}">
                  <a16:creationId xmlns:a16="http://schemas.microsoft.com/office/drawing/2014/main" id="{2BA6E1DD-0CC9-4D4B-8ED6-B25D61218C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36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373" name="Text Box 93">
              <a:extLst>
                <a:ext uri="{FF2B5EF4-FFF2-40B4-BE49-F238E27FC236}">
                  <a16:creationId xmlns:a16="http://schemas.microsoft.com/office/drawing/2014/main" id="{3A868F55-4DFF-47DA-9DD0-CCAD268784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528"/>
              <a:ext cx="196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M</a:t>
              </a:r>
            </a:p>
          </p:txBody>
        </p:sp>
        <p:sp>
          <p:nvSpPr>
            <p:cNvPr id="225374" name="Text Box 94">
              <a:extLst>
                <a:ext uri="{FF2B5EF4-FFF2-40B4-BE49-F238E27FC236}">
                  <a16:creationId xmlns:a16="http://schemas.microsoft.com/office/drawing/2014/main" id="{9E52A2E4-EF0E-4890-90E0-C3910F3DD5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528"/>
              <a:ext cx="18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N</a:t>
              </a:r>
            </a:p>
          </p:txBody>
        </p:sp>
        <p:sp>
          <p:nvSpPr>
            <p:cNvPr id="225375" name="Text Box 95">
              <a:extLst>
                <a:ext uri="{FF2B5EF4-FFF2-40B4-BE49-F238E27FC236}">
                  <a16:creationId xmlns:a16="http://schemas.microsoft.com/office/drawing/2014/main" id="{A5B4D70F-A411-44AA-BFFB-BC24798161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528"/>
              <a:ext cx="18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S</a:t>
              </a:r>
            </a:p>
          </p:txBody>
        </p:sp>
        <p:sp>
          <p:nvSpPr>
            <p:cNvPr id="225376" name="Text Box 96">
              <a:extLst>
                <a:ext uri="{FF2B5EF4-FFF2-40B4-BE49-F238E27FC236}">
                  <a16:creationId xmlns:a16="http://schemas.microsoft.com/office/drawing/2014/main" id="{B50C7D51-0491-4BB5-AA03-BF52D0ABF3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5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s</a:t>
              </a:r>
            </a:p>
          </p:txBody>
        </p:sp>
        <p:sp>
          <p:nvSpPr>
            <p:cNvPr id="225377" name="Rectangle 97">
              <a:extLst>
                <a:ext uri="{FF2B5EF4-FFF2-40B4-BE49-F238E27FC236}">
                  <a16:creationId xmlns:a16="http://schemas.microsoft.com/office/drawing/2014/main" id="{B3CD8B6B-C613-470B-A1CF-E68B86271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4" y="480"/>
              <a:ext cx="480" cy="33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alpha val="50000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378" name="Text Box 98">
              <a:extLst>
                <a:ext uri="{FF2B5EF4-FFF2-40B4-BE49-F238E27FC236}">
                  <a16:creationId xmlns:a16="http://schemas.microsoft.com/office/drawing/2014/main" id="{DB091363-AEA8-40E8-8F0E-87AE5E245F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54" y="528"/>
              <a:ext cx="264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Fy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25379" name="Text Box 99">
              <a:extLst>
                <a:ext uri="{FF2B5EF4-FFF2-40B4-BE49-F238E27FC236}">
                  <a16:creationId xmlns:a16="http://schemas.microsoft.com/office/drawing/2014/main" id="{B8397BED-5C87-4575-8FD7-A0C627BBDD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94" y="528"/>
              <a:ext cx="267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Fy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25380" name="Text Box 100">
              <a:extLst>
                <a:ext uri="{FF2B5EF4-FFF2-40B4-BE49-F238E27FC236}">
                  <a16:creationId xmlns:a16="http://schemas.microsoft.com/office/drawing/2014/main" id="{2164010B-1A46-4DE2-B518-4086FCFC1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381" name="Text Box 101">
              <a:extLst>
                <a:ext uri="{FF2B5EF4-FFF2-40B4-BE49-F238E27FC236}">
                  <a16:creationId xmlns:a16="http://schemas.microsoft.com/office/drawing/2014/main" id="{DC80BB13-1507-4BA8-ABAE-E2AC018024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0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382" name="Text Box 102">
              <a:extLst>
                <a:ext uri="{FF2B5EF4-FFF2-40B4-BE49-F238E27FC236}">
                  <a16:creationId xmlns:a16="http://schemas.microsoft.com/office/drawing/2014/main" id="{8E84DEB3-40D4-4CCC-AFE4-9FFDC54245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2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383" name="Text Box 103">
              <a:extLst>
                <a:ext uri="{FF2B5EF4-FFF2-40B4-BE49-F238E27FC236}">
                  <a16:creationId xmlns:a16="http://schemas.microsoft.com/office/drawing/2014/main" id="{94E752EB-6C1D-44B0-B194-D4344EEC01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384" name="Text Box 104">
              <a:extLst>
                <a:ext uri="{FF2B5EF4-FFF2-40B4-BE49-F238E27FC236}">
                  <a16:creationId xmlns:a16="http://schemas.microsoft.com/office/drawing/2014/main" id="{B9BD84EF-F546-41D0-9FBB-306A3BDFB0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7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385" name="Text Box 105">
              <a:extLst>
                <a:ext uri="{FF2B5EF4-FFF2-40B4-BE49-F238E27FC236}">
                  <a16:creationId xmlns:a16="http://schemas.microsoft.com/office/drawing/2014/main" id="{9AFEEED7-DEBC-478D-BEB0-290000EFBA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386" name="Text Box 106">
              <a:extLst>
                <a:ext uri="{FF2B5EF4-FFF2-40B4-BE49-F238E27FC236}">
                  <a16:creationId xmlns:a16="http://schemas.microsoft.com/office/drawing/2014/main" id="{7537BF89-F552-4BB6-972F-C13DA2EC8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2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387" name="Text Box 107">
              <a:extLst>
                <a:ext uri="{FF2B5EF4-FFF2-40B4-BE49-F238E27FC236}">
                  <a16:creationId xmlns:a16="http://schemas.microsoft.com/office/drawing/2014/main" id="{D2D33786-C582-4FA3-98EB-BF2CB5D3C2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388" name="Text Box 108">
              <a:extLst>
                <a:ext uri="{FF2B5EF4-FFF2-40B4-BE49-F238E27FC236}">
                  <a16:creationId xmlns:a16="http://schemas.microsoft.com/office/drawing/2014/main" id="{B6140203-5A3D-4A0C-9D03-181C65CC54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389" name="Text Box 109">
              <a:extLst>
                <a:ext uri="{FF2B5EF4-FFF2-40B4-BE49-F238E27FC236}">
                  <a16:creationId xmlns:a16="http://schemas.microsoft.com/office/drawing/2014/main" id="{61100768-D295-4840-ABF8-EF46461D53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9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390" name="Text Box 110">
              <a:extLst>
                <a:ext uri="{FF2B5EF4-FFF2-40B4-BE49-F238E27FC236}">
                  <a16:creationId xmlns:a16="http://schemas.microsoft.com/office/drawing/2014/main" id="{D1C184AB-674D-4252-A195-7E5770B3A8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391" name="Text Box 111">
              <a:extLst>
                <a:ext uri="{FF2B5EF4-FFF2-40B4-BE49-F238E27FC236}">
                  <a16:creationId xmlns:a16="http://schemas.microsoft.com/office/drawing/2014/main" id="{B3936865-A1D4-47B6-BBC7-5FDF05A83B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341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392" name="Text Box 112">
              <a:extLst>
                <a:ext uri="{FF2B5EF4-FFF2-40B4-BE49-F238E27FC236}">
                  <a16:creationId xmlns:a16="http://schemas.microsoft.com/office/drawing/2014/main" id="{23318AE4-A044-4883-90AB-E4783278CD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763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393" name="Text Box 113">
              <a:extLst>
                <a:ext uri="{FF2B5EF4-FFF2-40B4-BE49-F238E27FC236}">
                  <a16:creationId xmlns:a16="http://schemas.microsoft.com/office/drawing/2014/main" id="{1F5017DB-A91F-4D41-86ED-AEDBA595EA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394" name="Text Box 114">
              <a:extLst>
                <a:ext uri="{FF2B5EF4-FFF2-40B4-BE49-F238E27FC236}">
                  <a16:creationId xmlns:a16="http://schemas.microsoft.com/office/drawing/2014/main" id="{5836C5AA-7B57-4310-8974-0575EDB817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395" name="Text Box 115">
              <a:extLst>
                <a:ext uri="{FF2B5EF4-FFF2-40B4-BE49-F238E27FC236}">
                  <a16:creationId xmlns:a16="http://schemas.microsoft.com/office/drawing/2014/main" id="{BB997F0F-0642-4D93-AD23-232BEB361B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396" name="Text Box 116">
              <a:extLst>
                <a:ext uri="{FF2B5EF4-FFF2-40B4-BE49-F238E27FC236}">
                  <a16:creationId xmlns:a16="http://schemas.microsoft.com/office/drawing/2014/main" id="{9BEA673A-3661-4F98-8B0E-0A4EF5F8FC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9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397" name="Text Box 117">
              <a:extLst>
                <a:ext uri="{FF2B5EF4-FFF2-40B4-BE49-F238E27FC236}">
                  <a16:creationId xmlns:a16="http://schemas.microsoft.com/office/drawing/2014/main" id="{76F8AE3D-1125-4AFC-99AD-8089165E9B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7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398" name="Text Box 118">
              <a:extLst>
                <a:ext uri="{FF2B5EF4-FFF2-40B4-BE49-F238E27FC236}">
                  <a16:creationId xmlns:a16="http://schemas.microsoft.com/office/drawing/2014/main" id="{99D63F75-A447-4E32-B76A-7A84104DB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2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399" name="Text Box 119">
              <a:extLst>
                <a:ext uri="{FF2B5EF4-FFF2-40B4-BE49-F238E27FC236}">
                  <a16:creationId xmlns:a16="http://schemas.microsoft.com/office/drawing/2014/main" id="{6352BCFB-66E8-4194-B928-9AC5CF27E5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00" name="Text Box 120">
              <a:extLst>
                <a:ext uri="{FF2B5EF4-FFF2-40B4-BE49-F238E27FC236}">
                  <a16:creationId xmlns:a16="http://schemas.microsoft.com/office/drawing/2014/main" id="{4AC017D3-65CC-4993-8CDD-4519E77257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01" name="Text Box 121">
              <a:extLst>
                <a:ext uri="{FF2B5EF4-FFF2-40B4-BE49-F238E27FC236}">
                  <a16:creationId xmlns:a16="http://schemas.microsoft.com/office/drawing/2014/main" id="{205E015B-89FA-49A3-A364-DE730DA537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9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02" name="Text Box 122">
              <a:extLst>
                <a:ext uri="{FF2B5EF4-FFF2-40B4-BE49-F238E27FC236}">
                  <a16:creationId xmlns:a16="http://schemas.microsoft.com/office/drawing/2014/main" id="{CAD341EC-9E63-450E-ADE1-6E9D116662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03" name="Text Box 123">
              <a:extLst>
                <a:ext uri="{FF2B5EF4-FFF2-40B4-BE49-F238E27FC236}">
                  <a16:creationId xmlns:a16="http://schemas.microsoft.com/office/drawing/2014/main" id="{42703114-07A5-4E60-9378-E297E0D7D4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04" name="Text Box 124">
              <a:extLst>
                <a:ext uri="{FF2B5EF4-FFF2-40B4-BE49-F238E27FC236}">
                  <a16:creationId xmlns:a16="http://schemas.microsoft.com/office/drawing/2014/main" id="{11CC4BEA-9E0C-4CAC-BE89-19FD8F153F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05" name="Text Box 125">
              <a:extLst>
                <a:ext uri="{FF2B5EF4-FFF2-40B4-BE49-F238E27FC236}">
                  <a16:creationId xmlns:a16="http://schemas.microsoft.com/office/drawing/2014/main" id="{25F91527-A74D-41F2-9330-118E88657C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0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06" name="Text Box 126">
              <a:extLst>
                <a:ext uri="{FF2B5EF4-FFF2-40B4-BE49-F238E27FC236}">
                  <a16:creationId xmlns:a16="http://schemas.microsoft.com/office/drawing/2014/main" id="{2A52EBE3-598E-44ED-AFD6-64DD5650AD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2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07" name="Text Box 127">
              <a:extLst>
                <a:ext uri="{FF2B5EF4-FFF2-40B4-BE49-F238E27FC236}">
                  <a16:creationId xmlns:a16="http://schemas.microsoft.com/office/drawing/2014/main" id="{AA17635C-BCBC-4B01-B596-79BC4B3CFD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08" name="Text Box 128">
              <a:extLst>
                <a:ext uri="{FF2B5EF4-FFF2-40B4-BE49-F238E27FC236}">
                  <a16:creationId xmlns:a16="http://schemas.microsoft.com/office/drawing/2014/main" id="{570E5CEF-E38C-4868-8600-C5D3A4CB1E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7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09" name="Text Box 129">
              <a:extLst>
                <a:ext uri="{FF2B5EF4-FFF2-40B4-BE49-F238E27FC236}">
                  <a16:creationId xmlns:a16="http://schemas.microsoft.com/office/drawing/2014/main" id="{2CE859D2-FC29-46BE-B914-A196F571F1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9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10" name="Text Box 130">
              <a:extLst>
                <a:ext uri="{FF2B5EF4-FFF2-40B4-BE49-F238E27FC236}">
                  <a16:creationId xmlns:a16="http://schemas.microsoft.com/office/drawing/2014/main" id="{03E0B3F8-AC52-4152-A512-047C9A2287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2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11" name="Text Box 131">
              <a:extLst>
                <a:ext uri="{FF2B5EF4-FFF2-40B4-BE49-F238E27FC236}">
                  <a16:creationId xmlns:a16="http://schemas.microsoft.com/office/drawing/2014/main" id="{C3661377-AD9E-4274-9781-7FDABFC72D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12" name="Text Box 132">
              <a:extLst>
                <a:ext uri="{FF2B5EF4-FFF2-40B4-BE49-F238E27FC236}">
                  <a16:creationId xmlns:a16="http://schemas.microsoft.com/office/drawing/2014/main" id="{E394336A-6FD0-45A4-9028-A869932391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7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13" name="Text Box 133">
              <a:extLst>
                <a:ext uri="{FF2B5EF4-FFF2-40B4-BE49-F238E27FC236}">
                  <a16:creationId xmlns:a16="http://schemas.microsoft.com/office/drawing/2014/main" id="{94D79613-D773-4E5B-BC58-A49CF39942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9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14" name="Text Box 134">
              <a:extLst>
                <a:ext uri="{FF2B5EF4-FFF2-40B4-BE49-F238E27FC236}">
                  <a16:creationId xmlns:a16="http://schemas.microsoft.com/office/drawing/2014/main" id="{8D3F68F4-3D47-4E83-A0C7-5941F9CF30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31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15" name="Text Box 135">
              <a:extLst>
                <a:ext uri="{FF2B5EF4-FFF2-40B4-BE49-F238E27FC236}">
                  <a16:creationId xmlns:a16="http://schemas.microsoft.com/office/drawing/2014/main" id="{035CA464-EDC3-4CE0-8799-B6D0A4B660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341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16" name="Text Box 136">
              <a:extLst>
                <a:ext uri="{FF2B5EF4-FFF2-40B4-BE49-F238E27FC236}">
                  <a16:creationId xmlns:a16="http://schemas.microsoft.com/office/drawing/2014/main" id="{F934CE53-5C08-40E2-8856-FCB760279D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750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17" name="Text Box 137">
              <a:extLst>
                <a:ext uri="{FF2B5EF4-FFF2-40B4-BE49-F238E27FC236}">
                  <a16:creationId xmlns:a16="http://schemas.microsoft.com/office/drawing/2014/main" id="{60A16785-39B0-49E3-A230-99CBA6B59D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18" name="Text Box 138">
              <a:extLst>
                <a:ext uri="{FF2B5EF4-FFF2-40B4-BE49-F238E27FC236}">
                  <a16:creationId xmlns:a16="http://schemas.microsoft.com/office/drawing/2014/main" id="{1E74927D-B688-4E5D-8DE6-BF4781DA37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19" name="Text Box 139">
              <a:extLst>
                <a:ext uri="{FF2B5EF4-FFF2-40B4-BE49-F238E27FC236}">
                  <a16:creationId xmlns:a16="http://schemas.microsoft.com/office/drawing/2014/main" id="{A304C502-DC6C-490F-830A-86E67E3F67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20" name="Text Box 140">
              <a:extLst>
                <a:ext uri="{FF2B5EF4-FFF2-40B4-BE49-F238E27FC236}">
                  <a16:creationId xmlns:a16="http://schemas.microsoft.com/office/drawing/2014/main" id="{3FADB36A-0535-4752-96EC-B124BCD5B9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7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21" name="Text Box 141">
              <a:extLst>
                <a:ext uri="{FF2B5EF4-FFF2-40B4-BE49-F238E27FC236}">
                  <a16:creationId xmlns:a16="http://schemas.microsoft.com/office/drawing/2014/main" id="{F6E85366-2152-4BBC-820B-8314B9DADF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22" name="Text Box 142">
              <a:extLst>
                <a:ext uri="{FF2B5EF4-FFF2-40B4-BE49-F238E27FC236}">
                  <a16:creationId xmlns:a16="http://schemas.microsoft.com/office/drawing/2014/main" id="{A481E74D-E893-4D7E-B0F2-A7ED01A0D6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2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23" name="Text Box 143">
              <a:extLst>
                <a:ext uri="{FF2B5EF4-FFF2-40B4-BE49-F238E27FC236}">
                  <a16:creationId xmlns:a16="http://schemas.microsoft.com/office/drawing/2014/main" id="{B7D84FEB-D3F5-4EE5-8723-7B285C6792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4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24" name="Text Box 144">
              <a:extLst>
                <a:ext uri="{FF2B5EF4-FFF2-40B4-BE49-F238E27FC236}">
                  <a16:creationId xmlns:a16="http://schemas.microsoft.com/office/drawing/2014/main" id="{32215D01-A26F-4BFA-97D5-1EE8C2A15D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25" name="Text Box 145">
              <a:extLst>
                <a:ext uri="{FF2B5EF4-FFF2-40B4-BE49-F238E27FC236}">
                  <a16:creationId xmlns:a16="http://schemas.microsoft.com/office/drawing/2014/main" id="{9B44C237-E065-4E5C-9657-C849BCAF54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9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26" name="Text Box 146">
              <a:extLst>
                <a:ext uri="{FF2B5EF4-FFF2-40B4-BE49-F238E27FC236}">
                  <a16:creationId xmlns:a16="http://schemas.microsoft.com/office/drawing/2014/main" id="{670DB214-9B1E-44E2-862C-A20B313BA5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27" name="Text Box 147">
              <a:extLst>
                <a:ext uri="{FF2B5EF4-FFF2-40B4-BE49-F238E27FC236}">
                  <a16:creationId xmlns:a16="http://schemas.microsoft.com/office/drawing/2014/main" id="{37EE01E5-C40A-4897-98CE-A01717EA6E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28" name="Text Box 148">
              <a:extLst>
                <a:ext uri="{FF2B5EF4-FFF2-40B4-BE49-F238E27FC236}">
                  <a16:creationId xmlns:a16="http://schemas.microsoft.com/office/drawing/2014/main" id="{714034FA-AE1F-4040-B2E8-32A7AEF29B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29" name="Text Box 149">
              <a:extLst>
                <a:ext uri="{FF2B5EF4-FFF2-40B4-BE49-F238E27FC236}">
                  <a16:creationId xmlns:a16="http://schemas.microsoft.com/office/drawing/2014/main" id="{CF469A9E-6B5F-4BE6-8C32-68E4DED0B9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225430" name="Text Box 150">
              <a:extLst>
                <a:ext uri="{FF2B5EF4-FFF2-40B4-BE49-F238E27FC236}">
                  <a16:creationId xmlns:a16="http://schemas.microsoft.com/office/drawing/2014/main" id="{13E3B435-56BD-4CC9-AFAB-7E683AD04B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2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31" name="Text Box 151">
              <a:extLst>
                <a:ext uri="{FF2B5EF4-FFF2-40B4-BE49-F238E27FC236}">
                  <a16:creationId xmlns:a16="http://schemas.microsoft.com/office/drawing/2014/main" id="{FECE0DF1-6AAE-4589-8B0B-DA5D104F30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5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25432" name="Text Box 152">
              <a:extLst>
                <a:ext uri="{FF2B5EF4-FFF2-40B4-BE49-F238E27FC236}">
                  <a16:creationId xmlns:a16="http://schemas.microsoft.com/office/drawing/2014/main" id="{8E3A49B0-DB68-4FEC-BD41-313164A87A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71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225433" name="Text Box 153">
              <a:extLst>
                <a:ext uri="{FF2B5EF4-FFF2-40B4-BE49-F238E27FC236}">
                  <a16:creationId xmlns:a16="http://schemas.microsoft.com/office/drawing/2014/main" id="{D214A570-2F15-4D3C-8B95-6EFA589605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95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225434" name="Text Box 154">
              <a:extLst>
                <a:ext uri="{FF2B5EF4-FFF2-40B4-BE49-F238E27FC236}">
                  <a16:creationId xmlns:a16="http://schemas.microsoft.com/office/drawing/2014/main" id="{16FA78BC-DD84-4E63-9C98-D3DD933A85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19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25435" name="Text Box 155">
              <a:extLst>
                <a:ext uri="{FF2B5EF4-FFF2-40B4-BE49-F238E27FC236}">
                  <a16:creationId xmlns:a16="http://schemas.microsoft.com/office/drawing/2014/main" id="{FDB0DD7D-D126-4AE0-832F-F21FBB1DDB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43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25436" name="Text Box 156">
              <a:extLst>
                <a:ext uri="{FF2B5EF4-FFF2-40B4-BE49-F238E27FC236}">
                  <a16:creationId xmlns:a16="http://schemas.microsoft.com/office/drawing/2014/main" id="{285C2F44-072B-4D09-8188-9FF36EB55C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7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225437" name="Text Box 157">
              <a:extLst>
                <a:ext uri="{FF2B5EF4-FFF2-40B4-BE49-F238E27FC236}">
                  <a16:creationId xmlns:a16="http://schemas.microsoft.com/office/drawing/2014/main" id="{53D52F34-6D45-4ED6-A1AE-E9C3C2ADA0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91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25438" name="Text Box 158">
              <a:extLst>
                <a:ext uri="{FF2B5EF4-FFF2-40B4-BE49-F238E27FC236}">
                  <a16:creationId xmlns:a16="http://schemas.microsoft.com/office/drawing/2014/main" id="{BB279F70-DF0F-4D77-A193-FB82CD8362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315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225439" name="Text Box 159">
              <a:extLst>
                <a:ext uri="{FF2B5EF4-FFF2-40B4-BE49-F238E27FC236}">
                  <a16:creationId xmlns:a16="http://schemas.microsoft.com/office/drawing/2014/main" id="{7B561D43-4B85-464B-B977-FC855EDCB4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40" name="Text Box 160">
              <a:extLst>
                <a:ext uri="{FF2B5EF4-FFF2-40B4-BE49-F238E27FC236}">
                  <a16:creationId xmlns:a16="http://schemas.microsoft.com/office/drawing/2014/main" id="{4E8B19E4-FCCF-4CC5-9C7D-93A64DEF77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41" name="Text Box 161">
              <a:extLst>
                <a:ext uri="{FF2B5EF4-FFF2-40B4-BE49-F238E27FC236}">
                  <a16:creationId xmlns:a16="http://schemas.microsoft.com/office/drawing/2014/main" id="{C4607101-F814-4E37-9887-DDA63B03A7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76" y="2432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42" name="Text Box 162">
              <a:extLst>
                <a:ext uri="{FF2B5EF4-FFF2-40B4-BE49-F238E27FC236}">
                  <a16:creationId xmlns:a16="http://schemas.microsoft.com/office/drawing/2014/main" id="{3AFE8727-1FC9-4E36-A10C-6350C3D967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43" name="Text Box 163">
              <a:extLst>
                <a:ext uri="{FF2B5EF4-FFF2-40B4-BE49-F238E27FC236}">
                  <a16:creationId xmlns:a16="http://schemas.microsoft.com/office/drawing/2014/main" id="{244E55E0-85C4-48EB-8ED6-AB2ACD039C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44" name="Text Box 164">
              <a:extLst>
                <a:ext uri="{FF2B5EF4-FFF2-40B4-BE49-F238E27FC236}">
                  <a16:creationId xmlns:a16="http://schemas.microsoft.com/office/drawing/2014/main" id="{42D71E21-5268-4D5C-98F6-4833AC2C79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5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45" name="Text Box 165">
              <a:extLst>
                <a:ext uri="{FF2B5EF4-FFF2-40B4-BE49-F238E27FC236}">
                  <a16:creationId xmlns:a16="http://schemas.microsoft.com/office/drawing/2014/main" id="{D1AF065B-0015-4A90-909B-F97610BEE6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7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46" name="Text Box 166">
              <a:extLst>
                <a:ext uri="{FF2B5EF4-FFF2-40B4-BE49-F238E27FC236}">
                  <a16:creationId xmlns:a16="http://schemas.microsoft.com/office/drawing/2014/main" id="{07FBF6A1-04A2-4399-AC40-B44795CB84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47" name="Text Box 167">
              <a:extLst>
                <a:ext uri="{FF2B5EF4-FFF2-40B4-BE49-F238E27FC236}">
                  <a16:creationId xmlns:a16="http://schemas.microsoft.com/office/drawing/2014/main" id="{83470836-35CE-4211-9B65-055A93790E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2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48" name="Text Box 168">
              <a:extLst>
                <a:ext uri="{FF2B5EF4-FFF2-40B4-BE49-F238E27FC236}">
                  <a16:creationId xmlns:a16="http://schemas.microsoft.com/office/drawing/2014/main" id="{34AAF181-C60C-42AF-9D3A-F492C8EAAA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7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49" name="Text Box 169">
              <a:extLst>
                <a:ext uri="{FF2B5EF4-FFF2-40B4-BE49-F238E27FC236}">
                  <a16:creationId xmlns:a16="http://schemas.microsoft.com/office/drawing/2014/main" id="{929D4D5B-AF4B-4F84-8F7D-818252CCA5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9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50" name="Text Box 170">
              <a:extLst>
                <a:ext uri="{FF2B5EF4-FFF2-40B4-BE49-F238E27FC236}">
                  <a16:creationId xmlns:a16="http://schemas.microsoft.com/office/drawing/2014/main" id="{DD685340-E047-4F8D-B361-17E3041B14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31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51" name="Text Box 171">
              <a:extLst>
                <a:ext uri="{FF2B5EF4-FFF2-40B4-BE49-F238E27FC236}">
                  <a16:creationId xmlns:a16="http://schemas.microsoft.com/office/drawing/2014/main" id="{7232096C-5BF3-4EF3-B8EE-CD1444DED0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52" name="Text Box 172">
              <a:extLst>
                <a:ext uri="{FF2B5EF4-FFF2-40B4-BE49-F238E27FC236}">
                  <a16:creationId xmlns:a16="http://schemas.microsoft.com/office/drawing/2014/main" id="{E5A5D88F-AF6C-4139-9663-09E32DA324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7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53" name="Text Box 173">
              <a:extLst>
                <a:ext uri="{FF2B5EF4-FFF2-40B4-BE49-F238E27FC236}">
                  <a16:creationId xmlns:a16="http://schemas.microsoft.com/office/drawing/2014/main" id="{5D44F16F-13D6-451E-A7E6-8B00E9CE3F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0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54" name="Text Box 174">
              <a:extLst>
                <a:ext uri="{FF2B5EF4-FFF2-40B4-BE49-F238E27FC236}">
                  <a16:creationId xmlns:a16="http://schemas.microsoft.com/office/drawing/2014/main" id="{6AFFCA0D-451E-47BA-ACB5-8F36B48213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55" name="Text Box 175">
              <a:extLst>
                <a:ext uri="{FF2B5EF4-FFF2-40B4-BE49-F238E27FC236}">
                  <a16:creationId xmlns:a16="http://schemas.microsoft.com/office/drawing/2014/main" id="{C54AFA7F-CFE5-4F83-BE71-EB403B5C04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56" name="Text Box 176">
              <a:extLst>
                <a:ext uri="{FF2B5EF4-FFF2-40B4-BE49-F238E27FC236}">
                  <a16:creationId xmlns:a16="http://schemas.microsoft.com/office/drawing/2014/main" id="{094D68CB-8114-49E4-87DF-5D3C331AD9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7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57" name="Text Box 177">
              <a:extLst>
                <a:ext uri="{FF2B5EF4-FFF2-40B4-BE49-F238E27FC236}">
                  <a16:creationId xmlns:a16="http://schemas.microsoft.com/office/drawing/2014/main" id="{D9950E27-9298-4980-A46D-256C3FB5F4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9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58" name="Text Box 178">
              <a:extLst>
                <a:ext uri="{FF2B5EF4-FFF2-40B4-BE49-F238E27FC236}">
                  <a16:creationId xmlns:a16="http://schemas.microsoft.com/office/drawing/2014/main" id="{542E18F0-B0E1-4424-96BD-EFB58B0ED7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2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59" name="Text Box 179">
              <a:extLst>
                <a:ext uri="{FF2B5EF4-FFF2-40B4-BE49-F238E27FC236}">
                  <a16:creationId xmlns:a16="http://schemas.microsoft.com/office/drawing/2014/main" id="{00628A79-536A-4B95-B8A9-E634919494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60" name="Text Box 180">
              <a:extLst>
                <a:ext uri="{FF2B5EF4-FFF2-40B4-BE49-F238E27FC236}">
                  <a16:creationId xmlns:a16="http://schemas.microsoft.com/office/drawing/2014/main" id="{67B13546-888D-421E-9A35-94F4425567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61" name="Text Box 181">
              <a:extLst>
                <a:ext uri="{FF2B5EF4-FFF2-40B4-BE49-F238E27FC236}">
                  <a16:creationId xmlns:a16="http://schemas.microsoft.com/office/drawing/2014/main" id="{AD7AC03F-1115-4ECC-B2D1-354283CD73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9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62" name="Text Box 182">
              <a:extLst>
                <a:ext uri="{FF2B5EF4-FFF2-40B4-BE49-F238E27FC236}">
                  <a16:creationId xmlns:a16="http://schemas.microsoft.com/office/drawing/2014/main" id="{CD47EDB2-3AFD-405A-B5C4-F5E616D5B5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63" name="Text Box 183">
              <a:extLst>
                <a:ext uri="{FF2B5EF4-FFF2-40B4-BE49-F238E27FC236}">
                  <a16:creationId xmlns:a16="http://schemas.microsoft.com/office/drawing/2014/main" id="{272E126C-AD10-42C3-9FA0-C5B44FCB9F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341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64" name="Text Box 184">
              <a:extLst>
                <a:ext uri="{FF2B5EF4-FFF2-40B4-BE49-F238E27FC236}">
                  <a16:creationId xmlns:a16="http://schemas.microsoft.com/office/drawing/2014/main" id="{C8F06EFC-23AD-4A43-B765-1C400F508C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031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65" name="Text Box 185">
              <a:extLst>
                <a:ext uri="{FF2B5EF4-FFF2-40B4-BE49-F238E27FC236}">
                  <a16:creationId xmlns:a16="http://schemas.microsoft.com/office/drawing/2014/main" id="{ECB30A0D-B826-4187-A88F-835B36F4CB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233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66" name="Text Box 186">
              <a:extLst>
                <a:ext uri="{FF2B5EF4-FFF2-40B4-BE49-F238E27FC236}">
                  <a16:creationId xmlns:a16="http://schemas.microsoft.com/office/drawing/2014/main" id="{8F8F076B-2F20-4854-846E-780B46FC0B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951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67" name="Text Box 187">
              <a:extLst>
                <a:ext uri="{FF2B5EF4-FFF2-40B4-BE49-F238E27FC236}">
                  <a16:creationId xmlns:a16="http://schemas.microsoft.com/office/drawing/2014/main" id="{9C365332-79FD-479C-8F9A-9F26DC5BDD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318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68" name="Text Box 188">
              <a:extLst>
                <a:ext uri="{FF2B5EF4-FFF2-40B4-BE49-F238E27FC236}">
                  <a16:creationId xmlns:a16="http://schemas.microsoft.com/office/drawing/2014/main" id="{7F98054B-CB2C-49D3-94AB-A4BAA54364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794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69" name="Text Box 189">
              <a:extLst>
                <a:ext uri="{FF2B5EF4-FFF2-40B4-BE49-F238E27FC236}">
                  <a16:creationId xmlns:a16="http://schemas.microsoft.com/office/drawing/2014/main" id="{BD789D05-92EE-4E9C-A717-647355B48E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272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70" name="Text Box 190">
              <a:extLst>
                <a:ext uri="{FF2B5EF4-FFF2-40B4-BE49-F238E27FC236}">
                  <a16:creationId xmlns:a16="http://schemas.microsoft.com/office/drawing/2014/main" id="{A6FF0D93-049A-4E80-9431-490471F54A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52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71" name="Text Box 191">
              <a:extLst>
                <a:ext uri="{FF2B5EF4-FFF2-40B4-BE49-F238E27FC236}">
                  <a16:creationId xmlns:a16="http://schemas.microsoft.com/office/drawing/2014/main" id="{A06BE0E0-AE61-4609-8A55-896F73D29E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753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72" name="Text Box 192">
              <a:extLst>
                <a:ext uri="{FF2B5EF4-FFF2-40B4-BE49-F238E27FC236}">
                  <a16:creationId xmlns:a16="http://schemas.microsoft.com/office/drawing/2014/main" id="{F9D8C710-D097-4445-828C-1E5CBF015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73" name="Text Box 193">
              <a:extLst>
                <a:ext uri="{FF2B5EF4-FFF2-40B4-BE49-F238E27FC236}">
                  <a16:creationId xmlns:a16="http://schemas.microsoft.com/office/drawing/2014/main" id="{374BCF9A-9DB0-4034-A640-386CA645CD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74" name="Text Box 194">
              <a:extLst>
                <a:ext uri="{FF2B5EF4-FFF2-40B4-BE49-F238E27FC236}">
                  <a16:creationId xmlns:a16="http://schemas.microsoft.com/office/drawing/2014/main" id="{63511E61-4A23-42B7-96FA-038E4E1C43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703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75" name="Text Box 195">
              <a:extLst>
                <a:ext uri="{FF2B5EF4-FFF2-40B4-BE49-F238E27FC236}">
                  <a16:creationId xmlns:a16="http://schemas.microsoft.com/office/drawing/2014/main" id="{9A838D42-D0E4-4375-B643-823B319EE1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338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76" name="Text Box 196">
              <a:extLst>
                <a:ext uri="{FF2B5EF4-FFF2-40B4-BE49-F238E27FC236}">
                  <a16:creationId xmlns:a16="http://schemas.microsoft.com/office/drawing/2014/main" id="{30B26116-9A42-4C74-BEA5-B3890D796B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9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77" name="Text Box 197">
              <a:extLst>
                <a:ext uri="{FF2B5EF4-FFF2-40B4-BE49-F238E27FC236}">
                  <a16:creationId xmlns:a16="http://schemas.microsoft.com/office/drawing/2014/main" id="{36A02E39-9909-4B64-B7DA-83F6C3C35C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78" name="Text Box 198">
              <a:extLst>
                <a:ext uri="{FF2B5EF4-FFF2-40B4-BE49-F238E27FC236}">
                  <a16:creationId xmlns:a16="http://schemas.microsoft.com/office/drawing/2014/main" id="{783EE302-E21D-4D06-B30B-2F1924B71F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79" name="Text Box 199">
              <a:extLst>
                <a:ext uri="{FF2B5EF4-FFF2-40B4-BE49-F238E27FC236}">
                  <a16:creationId xmlns:a16="http://schemas.microsoft.com/office/drawing/2014/main" id="{216BF7E9-674D-4D0B-BB0E-23BEC2E9BA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80" name="Text Box 200">
              <a:extLst>
                <a:ext uri="{FF2B5EF4-FFF2-40B4-BE49-F238E27FC236}">
                  <a16:creationId xmlns:a16="http://schemas.microsoft.com/office/drawing/2014/main" id="{E8A7B436-0BB0-4732-9444-8333C8914E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81" name="Text Box 201">
              <a:extLst>
                <a:ext uri="{FF2B5EF4-FFF2-40B4-BE49-F238E27FC236}">
                  <a16:creationId xmlns:a16="http://schemas.microsoft.com/office/drawing/2014/main" id="{BA2D5F8F-AACB-44DA-95B7-F25BC0642C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82" name="Text Box 202">
              <a:extLst>
                <a:ext uri="{FF2B5EF4-FFF2-40B4-BE49-F238E27FC236}">
                  <a16:creationId xmlns:a16="http://schemas.microsoft.com/office/drawing/2014/main" id="{A4B24065-6BE6-42AD-8E4A-85A2DCA00A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83" name="Text Box 203">
              <a:extLst>
                <a:ext uri="{FF2B5EF4-FFF2-40B4-BE49-F238E27FC236}">
                  <a16:creationId xmlns:a16="http://schemas.microsoft.com/office/drawing/2014/main" id="{E258DEEA-DE60-481A-A992-705F0D374B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84" name="Text Box 204">
              <a:extLst>
                <a:ext uri="{FF2B5EF4-FFF2-40B4-BE49-F238E27FC236}">
                  <a16:creationId xmlns:a16="http://schemas.microsoft.com/office/drawing/2014/main" id="{56B96679-AE3A-4276-BCE9-5269D51DCB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85" name="Text Box 205">
              <a:extLst>
                <a:ext uri="{FF2B5EF4-FFF2-40B4-BE49-F238E27FC236}">
                  <a16:creationId xmlns:a16="http://schemas.microsoft.com/office/drawing/2014/main" id="{DB15FB18-6479-4074-8CEC-7D14D07F2D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86" name="Text Box 206">
              <a:extLst>
                <a:ext uri="{FF2B5EF4-FFF2-40B4-BE49-F238E27FC236}">
                  <a16:creationId xmlns:a16="http://schemas.microsoft.com/office/drawing/2014/main" id="{458E5064-C214-43A7-8FC9-84C2D92531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316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87" name="Text Box 207">
              <a:extLst>
                <a:ext uri="{FF2B5EF4-FFF2-40B4-BE49-F238E27FC236}">
                  <a16:creationId xmlns:a16="http://schemas.microsoft.com/office/drawing/2014/main" id="{46AF96AA-90C9-4DC8-8D74-A3F3918EBF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338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88" name="Text Box 208">
              <a:extLst>
                <a:ext uri="{FF2B5EF4-FFF2-40B4-BE49-F238E27FC236}">
                  <a16:creationId xmlns:a16="http://schemas.microsoft.com/office/drawing/2014/main" id="{B2888E1C-7BF6-4868-9DBD-B3E51A60DB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489" name="Text Box 209">
              <a:extLst>
                <a:ext uri="{FF2B5EF4-FFF2-40B4-BE49-F238E27FC236}">
                  <a16:creationId xmlns:a16="http://schemas.microsoft.com/office/drawing/2014/main" id="{A040B6ED-A164-4176-B137-EFF09E72DD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90" name="Text Box 210">
              <a:extLst>
                <a:ext uri="{FF2B5EF4-FFF2-40B4-BE49-F238E27FC236}">
                  <a16:creationId xmlns:a16="http://schemas.microsoft.com/office/drawing/2014/main" id="{AACFFDB3-4A87-4200-9E61-46817D98E9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91" name="Text Box 211">
              <a:extLst>
                <a:ext uri="{FF2B5EF4-FFF2-40B4-BE49-F238E27FC236}">
                  <a16:creationId xmlns:a16="http://schemas.microsoft.com/office/drawing/2014/main" id="{10C6B8F9-D46C-481C-BE52-AA23CCCD6A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92" name="Text Box 212">
              <a:extLst>
                <a:ext uri="{FF2B5EF4-FFF2-40B4-BE49-F238E27FC236}">
                  <a16:creationId xmlns:a16="http://schemas.microsoft.com/office/drawing/2014/main" id="{F9A1CCC2-6A6F-4F35-982B-96C14D6679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93" name="Text Box 213">
              <a:extLst>
                <a:ext uri="{FF2B5EF4-FFF2-40B4-BE49-F238E27FC236}">
                  <a16:creationId xmlns:a16="http://schemas.microsoft.com/office/drawing/2014/main" id="{FDDC8F77-698E-4ACF-85CB-6C259467D6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7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94" name="Text Box 214">
              <a:extLst>
                <a:ext uri="{FF2B5EF4-FFF2-40B4-BE49-F238E27FC236}">
                  <a16:creationId xmlns:a16="http://schemas.microsoft.com/office/drawing/2014/main" id="{D4165CC2-8DE1-49C6-99DB-4F5F6436AE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0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95" name="Text Box 215">
              <a:extLst>
                <a:ext uri="{FF2B5EF4-FFF2-40B4-BE49-F238E27FC236}">
                  <a16:creationId xmlns:a16="http://schemas.microsoft.com/office/drawing/2014/main" id="{17E45FD2-96D1-4C06-8125-6C6E6BBF17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96" name="Text Box 216">
              <a:extLst>
                <a:ext uri="{FF2B5EF4-FFF2-40B4-BE49-F238E27FC236}">
                  <a16:creationId xmlns:a16="http://schemas.microsoft.com/office/drawing/2014/main" id="{00224A00-6309-469B-8220-87C339F856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97" name="Text Box 217">
              <a:extLst>
                <a:ext uri="{FF2B5EF4-FFF2-40B4-BE49-F238E27FC236}">
                  <a16:creationId xmlns:a16="http://schemas.microsoft.com/office/drawing/2014/main" id="{F7B4D486-08EE-463B-A50D-C8D58EC05F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9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98" name="Text Box 218">
              <a:extLst>
                <a:ext uri="{FF2B5EF4-FFF2-40B4-BE49-F238E27FC236}">
                  <a16:creationId xmlns:a16="http://schemas.microsoft.com/office/drawing/2014/main" id="{ECA9BFF9-7E49-467E-B0A9-AF404D6BF0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31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499" name="Text Box 219">
              <a:extLst>
                <a:ext uri="{FF2B5EF4-FFF2-40B4-BE49-F238E27FC236}">
                  <a16:creationId xmlns:a16="http://schemas.microsoft.com/office/drawing/2014/main" id="{3FDD3457-D3F4-44DB-BA3D-71D36328DA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338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00" name="Text Box 220">
              <a:extLst>
                <a:ext uri="{FF2B5EF4-FFF2-40B4-BE49-F238E27FC236}">
                  <a16:creationId xmlns:a16="http://schemas.microsoft.com/office/drawing/2014/main" id="{AA635471-D4E3-4004-A77B-0620FEFA96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01" name="Text Box 221">
              <a:extLst>
                <a:ext uri="{FF2B5EF4-FFF2-40B4-BE49-F238E27FC236}">
                  <a16:creationId xmlns:a16="http://schemas.microsoft.com/office/drawing/2014/main" id="{17EA5340-1729-4EA2-BEB7-7A951110B8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02" name="Text Box 222">
              <a:extLst>
                <a:ext uri="{FF2B5EF4-FFF2-40B4-BE49-F238E27FC236}">
                  <a16:creationId xmlns:a16="http://schemas.microsoft.com/office/drawing/2014/main" id="{991D7535-2A52-497E-A8A5-2BD3B5B4EE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03" name="Text Box 223">
              <a:extLst>
                <a:ext uri="{FF2B5EF4-FFF2-40B4-BE49-F238E27FC236}">
                  <a16:creationId xmlns:a16="http://schemas.microsoft.com/office/drawing/2014/main" id="{789B0B0F-86B5-4686-9955-1D47AF5D00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04" name="Text Box 224">
              <a:extLst>
                <a:ext uri="{FF2B5EF4-FFF2-40B4-BE49-F238E27FC236}">
                  <a16:creationId xmlns:a16="http://schemas.microsoft.com/office/drawing/2014/main" id="{E672C0C6-F14D-40C5-8EFA-5FEB31D6D2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05" name="Text Box 225">
              <a:extLst>
                <a:ext uri="{FF2B5EF4-FFF2-40B4-BE49-F238E27FC236}">
                  <a16:creationId xmlns:a16="http://schemas.microsoft.com/office/drawing/2014/main" id="{258E8895-B9C5-454C-830C-F25D13BC42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06" name="Text Box 226">
              <a:extLst>
                <a:ext uri="{FF2B5EF4-FFF2-40B4-BE49-F238E27FC236}">
                  <a16:creationId xmlns:a16="http://schemas.microsoft.com/office/drawing/2014/main" id="{1C5F2299-EF44-4148-837D-EFEFABCB7B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07" name="Text Box 227">
              <a:extLst>
                <a:ext uri="{FF2B5EF4-FFF2-40B4-BE49-F238E27FC236}">
                  <a16:creationId xmlns:a16="http://schemas.microsoft.com/office/drawing/2014/main" id="{316ED165-1D8E-4AAE-90D7-B726857158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08" name="Text Box 228">
              <a:extLst>
                <a:ext uri="{FF2B5EF4-FFF2-40B4-BE49-F238E27FC236}">
                  <a16:creationId xmlns:a16="http://schemas.microsoft.com/office/drawing/2014/main" id="{893F5C77-9F18-43BF-99B8-AF25DDF5CB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09" name="Text Box 229">
              <a:extLst>
                <a:ext uri="{FF2B5EF4-FFF2-40B4-BE49-F238E27FC236}">
                  <a16:creationId xmlns:a16="http://schemas.microsoft.com/office/drawing/2014/main" id="{3B096794-EE16-458C-8CF9-B9FFAAD9CE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10" name="Text Box 230">
              <a:extLst>
                <a:ext uri="{FF2B5EF4-FFF2-40B4-BE49-F238E27FC236}">
                  <a16:creationId xmlns:a16="http://schemas.microsoft.com/office/drawing/2014/main" id="{DD1C4E79-70EF-4F6A-B6A0-557A18DED6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316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11" name="Text Box 231">
              <a:extLst>
                <a:ext uri="{FF2B5EF4-FFF2-40B4-BE49-F238E27FC236}">
                  <a16:creationId xmlns:a16="http://schemas.microsoft.com/office/drawing/2014/main" id="{7C468572-9402-4995-A0EA-AB6B56D358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338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12" name="Text Box 232">
              <a:extLst>
                <a:ext uri="{FF2B5EF4-FFF2-40B4-BE49-F238E27FC236}">
                  <a16:creationId xmlns:a16="http://schemas.microsoft.com/office/drawing/2014/main" id="{A21B2586-AA62-4B94-B9C9-9D6D7F3AB5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13" name="Text Box 233">
              <a:extLst>
                <a:ext uri="{FF2B5EF4-FFF2-40B4-BE49-F238E27FC236}">
                  <a16:creationId xmlns:a16="http://schemas.microsoft.com/office/drawing/2014/main" id="{64300D79-F501-4DD7-B64E-668BBBA1D5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14" name="Text Box 234">
              <a:extLst>
                <a:ext uri="{FF2B5EF4-FFF2-40B4-BE49-F238E27FC236}">
                  <a16:creationId xmlns:a16="http://schemas.microsoft.com/office/drawing/2014/main" id="{DF12C35E-24C5-418C-8FBA-0AD81B22EE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15" name="Text Box 235">
              <a:extLst>
                <a:ext uri="{FF2B5EF4-FFF2-40B4-BE49-F238E27FC236}">
                  <a16:creationId xmlns:a16="http://schemas.microsoft.com/office/drawing/2014/main" id="{7CCC5D1D-DF9F-4C21-A94D-04F7162460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16" name="Text Box 236">
              <a:extLst>
                <a:ext uri="{FF2B5EF4-FFF2-40B4-BE49-F238E27FC236}">
                  <a16:creationId xmlns:a16="http://schemas.microsoft.com/office/drawing/2014/main" id="{E4158BE1-C9A8-4304-899F-77D12ABE61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17" name="Text Box 237">
              <a:extLst>
                <a:ext uri="{FF2B5EF4-FFF2-40B4-BE49-F238E27FC236}">
                  <a16:creationId xmlns:a16="http://schemas.microsoft.com/office/drawing/2014/main" id="{2BD85C88-7676-4E05-903C-B2C36270A9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18" name="Text Box 238">
              <a:extLst>
                <a:ext uri="{FF2B5EF4-FFF2-40B4-BE49-F238E27FC236}">
                  <a16:creationId xmlns:a16="http://schemas.microsoft.com/office/drawing/2014/main" id="{04B43A55-DB52-44F6-97F8-D1CAD7CA32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19" name="Text Box 239">
              <a:extLst>
                <a:ext uri="{FF2B5EF4-FFF2-40B4-BE49-F238E27FC236}">
                  <a16:creationId xmlns:a16="http://schemas.microsoft.com/office/drawing/2014/main" id="{F04160A5-F2FF-4B1E-923D-6ACCB1186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0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20" name="Text Box 240">
              <a:extLst>
                <a:ext uri="{FF2B5EF4-FFF2-40B4-BE49-F238E27FC236}">
                  <a16:creationId xmlns:a16="http://schemas.microsoft.com/office/drawing/2014/main" id="{B4C1FDEF-0FD4-4044-A6AD-1DCB07903F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21" name="Text Box 241">
              <a:extLst>
                <a:ext uri="{FF2B5EF4-FFF2-40B4-BE49-F238E27FC236}">
                  <a16:creationId xmlns:a16="http://schemas.microsoft.com/office/drawing/2014/main" id="{738EF64F-00D9-4485-8783-1B985BA8F0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7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22" name="Text Box 242">
              <a:extLst>
                <a:ext uri="{FF2B5EF4-FFF2-40B4-BE49-F238E27FC236}">
                  <a16:creationId xmlns:a16="http://schemas.microsoft.com/office/drawing/2014/main" id="{735CCFC3-C46B-4B58-BB04-9414189012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9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23" name="Text Box 243">
              <a:extLst>
                <a:ext uri="{FF2B5EF4-FFF2-40B4-BE49-F238E27FC236}">
                  <a16:creationId xmlns:a16="http://schemas.microsoft.com/office/drawing/2014/main" id="{4332E7D8-7F1E-4B96-947F-9D4F5972F9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316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24" name="Text Box 244">
              <a:extLst>
                <a:ext uri="{FF2B5EF4-FFF2-40B4-BE49-F238E27FC236}">
                  <a16:creationId xmlns:a16="http://schemas.microsoft.com/office/drawing/2014/main" id="{D16F9999-0E13-4FBE-B3CB-BD33DD23F7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338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25" name="Text Box 245">
              <a:extLst>
                <a:ext uri="{FF2B5EF4-FFF2-40B4-BE49-F238E27FC236}">
                  <a16:creationId xmlns:a16="http://schemas.microsoft.com/office/drawing/2014/main" id="{BD79C41A-363B-4AD3-933C-A008C196E1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26" name="Text Box 246">
              <a:extLst>
                <a:ext uri="{FF2B5EF4-FFF2-40B4-BE49-F238E27FC236}">
                  <a16:creationId xmlns:a16="http://schemas.microsoft.com/office/drawing/2014/main" id="{DEC16D70-1548-40C0-9070-DD73E9D96F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27" name="Text Box 247">
              <a:extLst>
                <a:ext uri="{FF2B5EF4-FFF2-40B4-BE49-F238E27FC236}">
                  <a16:creationId xmlns:a16="http://schemas.microsoft.com/office/drawing/2014/main" id="{1EF85DD1-4E80-4B2C-AC52-5A5D349464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28" name="Text Box 248">
              <a:extLst>
                <a:ext uri="{FF2B5EF4-FFF2-40B4-BE49-F238E27FC236}">
                  <a16:creationId xmlns:a16="http://schemas.microsoft.com/office/drawing/2014/main" id="{57138F16-713E-4901-9220-F3B3BCF806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7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29" name="Text Box 249">
              <a:extLst>
                <a:ext uri="{FF2B5EF4-FFF2-40B4-BE49-F238E27FC236}">
                  <a16:creationId xmlns:a16="http://schemas.microsoft.com/office/drawing/2014/main" id="{D1F919E8-580A-4CAF-9704-C6DF459B64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30" name="Text Box 250">
              <a:extLst>
                <a:ext uri="{FF2B5EF4-FFF2-40B4-BE49-F238E27FC236}">
                  <a16:creationId xmlns:a16="http://schemas.microsoft.com/office/drawing/2014/main" id="{C579E97E-28ED-4F93-B623-E2B027EEEC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31" name="Text Box 251">
              <a:extLst>
                <a:ext uri="{FF2B5EF4-FFF2-40B4-BE49-F238E27FC236}">
                  <a16:creationId xmlns:a16="http://schemas.microsoft.com/office/drawing/2014/main" id="{575E1AB0-4831-468A-971C-DB72652DCE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32" name="Text Box 252">
              <a:extLst>
                <a:ext uri="{FF2B5EF4-FFF2-40B4-BE49-F238E27FC236}">
                  <a16:creationId xmlns:a16="http://schemas.microsoft.com/office/drawing/2014/main" id="{E26B8987-709B-4463-BB45-7D1838C6B3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33" name="Text Box 253">
              <a:extLst>
                <a:ext uri="{FF2B5EF4-FFF2-40B4-BE49-F238E27FC236}">
                  <a16:creationId xmlns:a16="http://schemas.microsoft.com/office/drawing/2014/main" id="{179E1518-CB84-4ADA-8065-21A15D3567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34" name="Text Box 254">
              <a:extLst>
                <a:ext uri="{FF2B5EF4-FFF2-40B4-BE49-F238E27FC236}">
                  <a16:creationId xmlns:a16="http://schemas.microsoft.com/office/drawing/2014/main" id="{59E23BEC-3E8D-468E-8BA1-06A6DABDAF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31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35" name="Text Box 255">
              <a:extLst>
                <a:ext uri="{FF2B5EF4-FFF2-40B4-BE49-F238E27FC236}">
                  <a16:creationId xmlns:a16="http://schemas.microsoft.com/office/drawing/2014/main" id="{49E78593-3C39-4E1F-8574-D7D98879E4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338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36" name="Text Box 256">
              <a:extLst>
                <a:ext uri="{FF2B5EF4-FFF2-40B4-BE49-F238E27FC236}">
                  <a16:creationId xmlns:a16="http://schemas.microsoft.com/office/drawing/2014/main" id="{363FF1BE-940D-4E8E-8051-86AFE98544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816"/>
              <a:ext cx="163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0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37" name="Text Box 257">
              <a:extLst>
                <a:ext uri="{FF2B5EF4-FFF2-40B4-BE49-F238E27FC236}">
                  <a16:creationId xmlns:a16="http://schemas.microsoft.com/office/drawing/2014/main" id="{4637DCFF-DD4B-4124-9122-F5287966FD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38" name="Text Box 258">
              <a:extLst>
                <a:ext uri="{FF2B5EF4-FFF2-40B4-BE49-F238E27FC236}">
                  <a16:creationId xmlns:a16="http://schemas.microsoft.com/office/drawing/2014/main" id="{A91A1493-AD1D-41D3-9BE7-F0C75A1B80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  <a:endParaRPr lang="en-GB" altLang="en-US" sz="1200">
                <a:latin typeface="Arial" panose="020B0604020202020204" pitchFamily="34" charset="0"/>
              </a:endParaRPr>
            </a:p>
          </p:txBody>
        </p:sp>
        <p:sp>
          <p:nvSpPr>
            <p:cNvPr id="225539" name="Text Box 259">
              <a:extLst>
                <a:ext uri="{FF2B5EF4-FFF2-40B4-BE49-F238E27FC236}">
                  <a16:creationId xmlns:a16="http://schemas.microsoft.com/office/drawing/2014/main" id="{5FB2D770-726D-49DA-87D6-4D06482A34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40" name="Text Box 260">
              <a:extLst>
                <a:ext uri="{FF2B5EF4-FFF2-40B4-BE49-F238E27FC236}">
                  <a16:creationId xmlns:a16="http://schemas.microsoft.com/office/drawing/2014/main" id="{AD0749F4-F626-4A93-A4B6-655A0E82EA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41" name="Text Box 261">
              <a:extLst>
                <a:ext uri="{FF2B5EF4-FFF2-40B4-BE49-F238E27FC236}">
                  <a16:creationId xmlns:a16="http://schemas.microsoft.com/office/drawing/2014/main" id="{1E053E68-3787-45F8-B9A3-DD6C773ABB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42" name="Text Box 262">
              <a:extLst>
                <a:ext uri="{FF2B5EF4-FFF2-40B4-BE49-F238E27FC236}">
                  <a16:creationId xmlns:a16="http://schemas.microsoft.com/office/drawing/2014/main" id="{9052534A-3429-4FB5-90B5-939BBB67C4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43" name="Text Box 263">
              <a:extLst>
                <a:ext uri="{FF2B5EF4-FFF2-40B4-BE49-F238E27FC236}">
                  <a16:creationId xmlns:a16="http://schemas.microsoft.com/office/drawing/2014/main" id="{947A61F8-4EE2-4E81-8473-B01623EDE1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44" name="Text Box 264">
              <a:extLst>
                <a:ext uri="{FF2B5EF4-FFF2-40B4-BE49-F238E27FC236}">
                  <a16:creationId xmlns:a16="http://schemas.microsoft.com/office/drawing/2014/main" id="{D6FE1EAF-D97E-4366-BB68-F052C39E30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45" name="Text Box 265">
              <a:extLst>
                <a:ext uri="{FF2B5EF4-FFF2-40B4-BE49-F238E27FC236}">
                  <a16:creationId xmlns:a16="http://schemas.microsoft.com/office/drawing/2014/main" id="{6063F124-DDAA-4C11-8FD2-371161366D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46" name="Text Box 266">
              <a:extLst>
                <a:ext uri="{FF2B5EF4-FFF2-40B4-BE49-F238E27FC236}">
                  <a16:creationId xmlns:a16="http://schemas.microsoft.com/office/drawing/2014/main" id="{745A7777-EEEE-421D-ADCB-E01B57106A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47" name="Text Box 267">
              <a:extLst>
                <a:ext uri="{FF2B5EF4-FFF2-40B4-BE49-F238E27FC236}">
                  <a16:creationId xmlns:a16="http://schemas.microsoft.com/office/drawing/2014/main" id="{EEA42F14-19AD-4683-928C-A2ED03C8CE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48" name="Text Box 268">
              <a:extLst>
                <a:ext uri="{FF2B5EF4-FFF2-40B4-BE49-F238E27FC236}">
                  <a16:creationId xmlns:a16="http://schemas.microsoft.com/office/drawing/2014/main" id="{A91DC49F-C5D1-48B5-A781-7DED0530D5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49" name="Text Box 269">
              <a:extLst>
                <a:ext uri="{FF2B5EF4-FFF2-40B4-BE49-F238E27FC236}">
                  <a16:creationId xmlns:a16="http://schemas.microsoft.com/office/drawing/2014/main" id="{D1F6C41D-2490-4BBE-AE90-A892957769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50" name="Text Box 270">
              <a:extLst>
                <a:ext uri="{FF2B5EF4-FFF2-40B4-BE49-F238E27FC236}">
                  <a16:creationId xmlns:a16="http://schemas.microsoft.com/office/drawing/2014/main" id="{9A3D121F-755C-451A-BC4C-E0704AFFF7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51" name="Text Box 271">
              <a:extLst>
                <a:ext uri="{FF2B5EF4-FFF2-40B4-BE49-F238E27FC236}">
                  <a16:creationId xmlns:a16="http://schemas.microsoft.com/office/drawing/2014/main" id="{411E4FFA-8FD0-4439-B9ED-2A7613DC29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52" name="Text Box 272">
              <a:extLst>
                <a:ext uri="{FF2B5EF4-FFF2-40B4-BE49-F238E27FC236}">
                  <a16:creationId xmlns:a16="http://schemas.microsoft.com/office/drawing/2014/main" id="{FC2301AA-43C0-46C0-80B8-83AF5185C4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53" name="Text Box 273">
              <a:extLst>
                <a:ext uri="{FF2B5EF4-FFF2-40B4-BE49-F238E27FC236}">
                  <a16:creationId xmlns:a16="http://schemas.microsoft.com/office/drawing/2014/main" id="{C1ED56C7-090C-42FE-85C4-B47BA8F542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54" name="Text Box 274">
              <a:extLst>
                <a:ext uri="{FF2B5EF4-FFF2-40B4-BE49-F238E27FC236}">
                  <a16:creationId xmlns:a16="http://schemas.microsoft.com/office/drawing/2014/main" id="{EF3D66F3-9F20-423A-8778-A2BBF2F360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55" name="Text Box 275">
              <a:extLst>
                <a:ext uri="{FF2B5EF4-FFF2-40B4-BE49-F238E27FC236}">
                  <a16:creationId xmlns:a16="http://schemas.microsoft.com/office/drawing/2014/main" id="{992940D7-3AAB-40D7-AB6D-0909833D78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7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56" name="Text Box 276">
              <a:extLst>
                <a:ext uri="{FF2B5EF4-FFF2-40B4-BE49-F238E27FC236}">
                  <a16:creationId xmlns:a16="http://schemas.microsoft.com/office/drawing/2014/main" id="{FDD78830-32CE-4726-B816-4AD1D6A701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57" name="Text Box 277">
              <a:extLst>
                <a:ext uri="{FF2B5EF4-FFF2-40B4-BE49-F238E27FC236}">
                  <a16:creationId xmlns:a16="http://schemas.microsoft.com/office/drawing/2014/main" id="{C71C2A3F-F911-4FD0-B683-A1FFB1B8AC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58" name="Text Box 278">
              <a:extLst>
                <a:ext uri="{FF2B5EF4-FFF2-40B4-BE49-F238E27FC236}">
                  <a16:creationId xmlns:a16="http://schemas.microsoft.com/office/drawing/2014/main" id="{D292875A-FBC9-4188-A651-E4B99B85E3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59" name="Text Box 279">
              <a:extLst>
                <a:ext uri="{FF2B5EF4-FFF2-40B4-BE49-F238E27FC236}">
                  <a16:creationId xmlns:a16="http://schemas.microsoft.com/office/drawing/2014/main" id="{E80B72D3-5F57-442B-BFA6-D2CFDBC8DE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0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60" name="Text Box 280">
              <a:extLst>
                <a:ext uri="{FF2B5EF4-FFF2-40B4-BE49-F238E27FC236}">
                  <a16:creationId xmlns:a16="http://schemas.microsoft.com/office/drawing/2014/main" id="{90160202-EEB0-4780-9800-1C4AF1DF0A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0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61" name="Text Box 281">
              <a:extLst>
                <a:ext uri="{FF2B5EF4-FFF2-40B4-BE49-F238E27FC236}">
                  <a16:creationId xmlns:a16="http://schemas.microsoft.com/office/drawing/2014/main" id="{2DC7E707-D481-40D3-88CB-1B975C0656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62" name="Text Box 282">
              <a:extLst>
                <a:ext uri="{FF2B5EF4-FFF2-40B4-BE49-F238E27FC236}">
                  <a16:creationId xmlns:a16="http://schemas.microsoft.com/office/drawing/2014/main" id="{30488FE2-F634-42DF-8CF0-5E3038CD3A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63" name="Text Box 283">
              <a:extLst>
                <a:ext uri="{FF2B5EF4-FFF2-40B4-BE49-F238E27FC236}">
                  <a16:creationId xmlns:a16="http://schemas.microsoft.com/office/drawing/2014/main" id="{5C0C18F2-C50B-4A9E-9A16-D90653843B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64" name="Text Box 284">
              <a:extLst>
                <a:ext uri="{FF2B5EF4-FFF2-40B4-BE49-F238E27FC236}">
                  <a16:creationId xmlns:a16="http://schemas.microsoft.com/office/drawing/2014/main" id="{7C7E1775-F438-47D5-8819-EA55DF7EC2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65" name="Text Box 285">
              <a:extLst>
                <a:ext uri="{FF2B5EF4-FFF2-40B4-BE49-F238E27FC236}">
                  <a16:creationId xmlns:a16="http://schemas.microsoft.com/office/drawing/2014/main" id="{CEAFD54F-A012-42A9-B804-9BDE7F3841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66" name="Text Box 286">
              <a:extLst>
                <a:ext uri="{FF2B5EF4-FFF2-40B4-BE49-F238E27FC236}">
                  <a16:creationId xmlns:a16="http://schemas.microsoft.com/office/drawing/2014/main" id="{6DF0F0E2-3713-43DE-9B00-817E70AB47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67" name="Text Box 287">
              <a:extLst>
                <a:ext uri="{FF2B5EF4-FFF2-40B4-BE49-F238E27FC236}">
                  <a16:creationId xmlns:a16="http://schemas.microsoft.com/office/drawing/2014/main" id="{919B6552-CA9A-44D1-91F0-FDFDD80759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68" name="Text Box 288">
              <a:extLst>
                <a:ext uri="{FF2B5EF4-FFF2-40B4-BE49-F238E27FC236}">
                  <a16:creationId xmlns:a16="http://schemas.microsoft.com/office/drawing/2014/main" id="{024C5F6C-E504-478E-93C7-F5537CE81D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69" name="Text Box 289">
              <a:extLst>
                <a:ext uri="{FF2B5EF4-FFF2-40B4-BE49-F238E27FC236}">
                  <a16:creationId xmlns:a16="http://schemas.microsoft.com/office/drawing/2014/main" id="{46600BC3-B1A5-4DE9-9DE8-B69CAFB5FF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7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70" name="Text Box 290">
              <a:extLst>
                <a:ext uri="{FF2B5EF4-FFF2-40B4-BE49-F238E27FC236}">
                  <a16:creationId xmlns:a16="http://schemas.microsoft.com/office/drawing/2014/main" id="{B44C63C7-8543-41EF-9F9D-E237765C8B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71" name="Text Box 291">
              <a:extLst>
                <a:ext uri="{FF2B5EF4-FFF2-40B4-BE49-F238E27FC236}">
                  <a16:creationId xmlns:a16="http://schemas.microsoft.com/office/drawing/2014/main" id="{ED70EA82-1F20-4B5B-8033-B1A6FB480E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7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72" name="Text Box 292">
              <a:extLst>
                <a:ext uri="{FF2B5EF4-FFF2-40B4-BE49-F238E27FC236}">
                  <a16:creationId xmlns:a16="http://schemas.microsoft.com/office/drawing/2014/main" id="{58C50AE1-0E20-45EB-A2FA-3D03A4D9B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73" name="Text Box 293">
              <a:extLst>
                <a:ext uri="{FF2B5EF4-FFF2-40B4-BE49-F238E27FC236}">
                  <a16:creationId xmlns:a16="http://schemas.microsoft.com/office/drawing/2014/main" id="{D4D579D4-5D93-4687-8EFE-A0F44F7D06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9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74" name="Text Box 294">
              <a:extLst>
                <a:ext uri="{FF2B5EF4-FFF2-40B4-BE49-F238E27FC236}">
                  <a16:creationId xmlns:a16="http://schemas.microsoft.com/office/drawing/2014/main" id="{39D3BBF0-C2AF-45EA-A819-D656835EA0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75" name="Text Box 295">
              <a:extLst>
                <a:ext uri="{FF2B5EF4-FFF2-40B4-BE49-F238E27FC236}">
                  <a16:creationId xmlns:a16="http://schemas.microsoft.com/office/drawing/2014/main" id="{7C7BBF37-65B7-4C20-969A-AFD5B12C68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9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76" name="Text Box 296">
              <a:extLst>
                <a:ext uri="{FF2B5EF4-FFF2-40B4-BE49-F238E27FC236}">
                  <a16:creationId xmlns:a16="http://schemas.microsoft.com/office/drawing/2014/main" id="{6E7390AC-43F9-45CC-8A9F-530F999A4D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316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77" name="Text Box 297">
              <a:extLst>
                <a:ext uri="{FF2B5EF4-FFF2-40B4-BE49-F238E27FC236}">
                  <a16:creationId xmlns:a16="http://schemas.microsoft.com/office/drawing/2014/main" id="{83D6536A-1713-4C59-AEFC-4BD74B800B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316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78" name="Text Box 298">
              <a:extLst>
                <a:ext uri="{FF2B5EF4-FFF2-40B4-BE49-F238E27FC236}">
                  <a16:creationId xmlns:a16="http://schemas.microsoft.com/office/drawing/2014/main" id="{28FF271A-BFAF-481C-B675-A5621F6D15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316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79" name="Text Box 299">
              <a:extLst>
                <a:ext uri="{FF2B5EF4-FFF2-40B4-BE49-F238E27FC236}">
                  <a16:creationId xmlns:a16="http://schemas.microsoft.com/office/drawing/2014/main" id="{61E366EC-B94B-4724-BB65-483B25C995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316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80" name="Text Box 300">
              <a:extLst>
                <a:ext uri="{FF2B5EF4-FFF2-40B4-BE49-F238E27FC236}">
                  <a16:creationId xmlns:a16="http://schemas.microsoft.com/office/drawing/2014/main" id="{99EEC2C0-E2CE-4AE9-86EF-92AC297EB8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3385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81" name="Text Box 301">
              <a:extLst>
                <a:ext uri="{FF2B5EF4-FFF2-40B4-BE49-F238E27FC236}">
                  <a16:creationId xmlns:a16="http://schemas.microsoft.com/office/drawing/2014/main" id="{0678962D-7F00-491A-884B-E76AD07F5D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3385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82" name="Text Box 302">
              <a:extLst>
                <a:ext uri="{FF2B5EF4-FFF2-40B4-BE49-F238E27FC236}">
                  <a16:creationId xmlns:a16="http://schemas.microsoft.com/office/drawing/2014/main" id="{29AF0062-63EE-4ACB-8D7A-ADEA93BC49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3385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83" name="Text Box 303">
              <a:extLst>
                <a:ext uri="{FF2B5EF4-FFF2-40B4-BE49-F238E27FC236}">
                  <a16:creationId xmlns:a16="http://schemas.microsoft.com/office/drawing/2014/main" id="{72438C77-4279-4D89-BBCE-6CC09BBA71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3385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584" name="Text Box 304">
              <a:extLst>
                <a:ext uri="{FF2B5EF4-FFF2-40B4-BE49-F238E27FC236}">
                  <a16:creationId xmlns:a16="http://schemas.microsoft.com/office/drawing/2014/main" id="{42009850-8E4A-42FB-B2F0-731E68DF85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7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25585" name="Text Box 305">
              <a:extLst>
                <a:ext uri="{FF2B5EF4-FFF2-40B4-BE49-F238E27FC236}">
                  <a16:creationId xmlns:a16="http://schemas.microsoft.com/office/drawing/2014/main" id="{EAACF3D3-0573-4D2B-B619-59EA12D23A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0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25586" name="Text Box 306">
              <a:extLst>
                <a:ext uri="{FF2B5EF4-FFF2-40B4-BE49-F238E27FC236}">
                  <a16:creationId xmlns:a16="http://schemas.microsoft.com/office/drawing/2014/main" id="{1CD98E77-253F-4505-B54D-9701CA8973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24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25587" name="Text Box 307">
              <a:extLst>
                <a:ext uri="{FF2B5EF4-FFF2-40B4-BE49-F238E27FC236}">
                  <a16:creationId xmlns:a16="http://schemas.microsoft.com/office/drawing/2014/main" id="{CE0C1351-70F9-4777-AFB9-49B78D9B1E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48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25588" name="Text Box 308">
              <a:extLst>
                <a:ext uri="{FF2B5EF4-FFF2-40B4-BE49-F238E27FC236}">
                  <a16:creationId xmlns:a16="http://schemas.microsoft.com/office/drawing/2014/main" id="{5CF6D020-F9A7-46C0-9CD4-3BA1620406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7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/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89" name="Text Box 309">
              <a:extLst>
                <a:ext uri="{FF2B5EF4-FFF2-40B4-BE49-F238E27FC236}">
                  <a16:creationId xmlns:a16="http://schemas.microsoft.com/office/drawing/2014/main" id="{5854A4C1-DC3B-4E7E-8C46-DD28E86A5A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980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90" name="Text Box 310">
              <a:extLst>
                <a:ext uri="{FF2B5EF4-FFF2-40B4-BE49-F238E27FC236}">
                  <a16:creationId xmlns:a16="http://schemas.microsoft.com/office/drawing/2014/main" id="{86783A4E-D7F0-403F-BC1F-BA2F74B041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20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91" name="Text Box 311">
              <a:extLst>
                <a:ext uri="{FF2B5EF4-FFF2-40B4-BE49-F238E27FC236}">
                  <a16:creationId xmlns:a16="http://schemas.microsoft.com/office/drawing/2014/main" id="{BF45AF73-5E42-4AF7-9920-18251C4F4B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4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92" name="Text Box 312">
              <a:extLst>
                <a:ext uri="{FF2B5EF4-FFF2-40B4-BE49-F238E27FC236}">
                  <a16:creationId xmlns:a16="http://schemas.microsoft.com/office/drawing/2014/main" id="{1861B44C-CE38-4D00-92EF-1B1CC676F4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68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93" name="Text Box 313">
              <a:extLst>
                <a:ext uri="{FF2B5EF4-FFF2-40B4-BE49-F238E27FC236}">
                  <a16:creationId xmlns:a16="http://schemas.microsoft.com/office/drawing/2014/main" id="{F2538E54-1251-4B21-A0B9-67A7EF2FAB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9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594" name="Text Box 314">
              <a:extLst>
                <a:ext uri="{FF2B5EF4-FFF2-40B4-BE49-F238E27FC236}">
                  <a16:creationId xmlns:a16="http://schemas.microsoft.com/office/drawing/2014/main" id="{4C637A55-0E30-4EDE-9D60-65C2555337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31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25595" name="Text Box 315">
              <a:extLst>
                <a:ext uri="{FF2B5EF4-FFF2-40B4-BE49-F238E27FC236}">
                  <a16:creationId xmlns:a16="http://schemas.microsoft.com/office/drawing/2014/main" id="{95FBC000-7D44-4A21-BD08-3453F7E10F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34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25596" name="Line 316">
              <a:extLst>
                <a:ext uri="{FF2B5EF4-FFF2-40B4-BE49-F238E27FC236}">
                  <a16:creationId xmlns:a16="http://schemas.microsoft.com/office/drawing/2014/main" id="{B5B87DEF-FB96-4A32-83DC-DDAF509133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84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25597" name="Text Box 317">
              <a:extLst>
                <a:ext uri="{FF2B5EF4-FFF2-40B4-BE49-F238E27FC236}">
                  <a16:creationId xmlns:a16="http://schemas.microsoft.com/office/drawing/2014/main" id="{B182E702-B7C7-495A-A1B9-0B7DEA2198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4" y="3655"/>
              <a:ext cx="261" cy="13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800" b="1">
                  <a:latin typeface="Arial" panose="020B0604020202020204" pitchFamily="34" charset="0"/>
                </a:rPr>
                <a:t>Auto</a:t>
              </a:r>
            </a:p>
          </p:txBody>
        </p:sp>
        <p:sp>
          <p:nvSpPr>
            <p:cNvPr id="225598" name="Text Box 318">
              <a:extLst>
                <a:ext uri="{FF2B5EF4-FFF2-40B4-BE49-F238E27FC236}">
                  <a16:creationId xmlns:a16="http://schemas.microsoft.com/office/drawing/2014/main" id="{D666DA5F-8A28-4C35-AE76-DD7F967BFC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7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25599" name="Text Box 319">
              <a:extLst>
                <a:ext uri="{FF2B5EF4-FFF2-40B4-BE49-F238E27FC236}">
                  <a16:creationId xmlns:a16="http://schemas.microsoft.com/office/drawing/2014/main" id="{8EE19CD8-30AF-437B-A595-BCE87D2073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0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25600" name="Text Box 320">
              <a:extLst>
                <a:ext uri="{FF2B5EF4-FFF2-40B4-BE49-F238E27FC236}">
                  <a16:creationId xmlns:a16="http://schemas.microsoft.com/office/drawing/2014/main" id="{7202279A-C460-4B8D-8F02-FA8AE7BB13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24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2+</a:t>
              </a:r>
            </a:p>
          </p:txBody>
        </p:sp>
        <p:sp>
          <p:nvSpPr>
            <p:cNvPr id="225601" name="Text Box 321">
              <a:extLst>
                <a:ext uri="{FF2B5EF4-FFF2-40B4-BE49-F238E27FC236}">
                  <a16:creationId xmlns:a16="http://schemas.microsoft.com/office/drawing/2014/main" id="{11F7782C-E2E9-46D1-99CD-67DE0AE6D4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48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25602" name="Text Box 322">
              <a:extLst>
                <a:ext uri="{FF2B5EF4-FFF2-40B4-BE49-F238E27FC236}">
                  <a16:creationId xmlns:a16="http://schemas.microsoft.com/office/drawing/2014/main" id="{A99C8DBB-471C-4CFD-ABD3-A5A4BB5E04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7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603" name="Text Box 323">
              <a:extLst>
                <a:ext uri="{FF2B5EF4-FFF2-40B4-BE49-F238E27FC236}">
                  <a16:creationId xmlns:a16="http://schemas.microsoft.com/office/drawing/2014/main" id="{712AD8A3-BD5D-4FF0-B6A7-E744704396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96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604" name="Text Box 324">
              <a:extLst>
                <a:ext uri="{FF2B5EF4-FFF2-40B4-BE49-F238E27FC236}">
                  <a16:creationId xmlns:a16="http://schemas.microsoft.com/office/drawing/2014/main" id="{0A47C5E1-6AF3-49EC-B00F-DA39B3E3B3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20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605" name="Text Box 325">
              <a:extLst>
                <a:ext uri="{FF2B5EF4-FFF2-40B4-BE49-F238E27FC236}">
                  <a16:creationId xmlns:a16="http://schemas.microsoft.com/office/drawing/2014/main" id="{CC5D6561-3613-4980-A48E-032CFDA2B6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4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606" name="Text Box 326">
              <a:extLst>
                <a:ext uri="{FF2B5EF4-FFF2-40B4-BE49-F238E27FC236}">
                  <a16:creationId xmlns:a16="http://schemas.microsoft.com/office/drawing/2014/main" id="{F20ED24D-EDA0-4A18-9D20-E2FC440679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68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607" name="Text Box 327">
              <a:extLst>
                <a:ext uri="{FF2B5EF4-FFF2-40B4-BE49-F238E27FC236}">
                  <a16:creationId xmlns:a16="http://schemas.microsoft.com/office/drawing/2014/main" id="{83BEBCFB-E3FC-49B6-B177-403B1593B4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9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608" name="Text Box 328">
              <a:extLst>
                <a:ext uri="{FF2B5EF4-FFF2-40B4-BE49-F238E27FC236}">
                  <a16:creationId xmlns:a16="http://schemas.microsoft.com/office/drawing/2014/main" id="{B0124C88-6F88-4DCF-92E3-26A962B5C5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31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25609" name="Text Box 329">
              <a:extLst>
                <a:ext uri="{FF2B5EF4-FFF2-40B4-BE49-F238E27FC236}">
                  <a16:creationId xmlns:a16="http://schemas.microsoft.com/office/drawing/2014/main" id="{82A20D88-866C-4CCD-922A-67C7C3A9EC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34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2+</a:t>
              </a:r>
            </a:p>
          </p:txBody>
        </p:sp>
        <p:sp>
          <p:nvSpPr>
            <p:cNvPr id="225610" name="Text Box 330">
              <a:extLst>
                <a:ext uri="{FF2B5EF4-FFF2-40B4-BE49-F238E27FC236}">
                  <a16:creationId xmlns:a16="http://schemas.microsoft.com/office/drawing/2014/main" id="{D0B59E85-4947-4C87-B2B1-F8A7627E0A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62" y="366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611" name="Text Box 331">
              <a:extLst>
                <a:ext uri="{FF2B5EF4-FFF2-40B4-BE49-F238E27FC236}">
                  <a16:creationId xmlns:a16="http://schemas.microsoft.com/office/drawing/2014/main" id="{3EB40F84-E0DF-4000-8C08-7D35F61E13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2" y="366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612" name="Text Box 332">
              <a:extLst>
                <a:ext uri="{FF2B5EF4-FFF2-40B4-BE49-F238E27FC236}">
                  <a16:creationId xmlns:a16="http://schemas.microsoft.com/office/drawing/2014/main" id="{8A7C55C5-0BA2-46F4-916D-CCB388A588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3667"/>
              <a:ext cx="185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A</a:t>
              </a:r>
            </a:p>
          </p:txBody>
        </p:sp>
        <p:sp>
          <p:nvSpPr>
            <p:cNvPr id="225613" name="Text Box 333">
              <a:extLst>
                <a:ext uri="{FF2B5EF4-FFF2-40B4-BE49-F238E27FC236}">
                  <a16:creationId xmlns:a16="http://schemas.microsoft.com/office/drawing/2014/main" id="{3B01CBCC-0583-46D0-86A4-9CEBAD1A7C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3648"/>
              <a:ext cx="19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25614" name="Text Box 334">
              <a:extLst>
                <a:ext uri="{FF2B5EF4-FFF2-40B4-BE49-F238E27FC236}">
                  <a16:creationId xmlns:a16="http://schemas.microsoft.com/office/drawing/2014/main" id="{03CDB5E3-6ADE-4302-8A8F-957C21D4BA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364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615" name="Text Box 335">
              <a:extLst>
                <a:ext uri="{FF2B5EF4-FFF2-40B4-BE49-F238E27FC236}">
                  <a16:creationId xmlns:a16="http://schemas.microsoft.com/office/drawing/2014/main" id="{39332CCE-D7D9-4276-9C71-049BA5F49F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364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616" name="Text Box 336">
              <a:extLst>
                <a:ext uri="{FF2B5EF4-FFF2-40B4-BE49-F238E27FC236}">
                  <a16:creationId xmlns:a16="http://schemas.microsoft.com/office/drawing/2014/main" id="{34609112-7A28-4D94-A2E5-6EF033798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617" name="Text Box 337">
              <a:extLst>
                <a:ext uri="{FF2B5EF4-FFF2-40B4-BE49-F238E27FC236}">
                  <a16:creationId xmlns:a16="http://schemas.microsoft.com/office/drawing/2014/main" id="{E0EAD952-38DA-4884-89A2-6249F84783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364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618" name="Text Box 338">
              <a:extLst>
                <a:ext uri="{FF2B5EF4-FFF2-40B4-BE49-F238E27FC236}">
                  <a16:creationId xmlns:a16="http://schemas.microsoft.com/office/drawing/2014/main" id="{BB0C82F5-954B-499D-80BE-9631E765C2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36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25619" name="Text Box 339">
              <a:extLst>
                <a:ext uri="{FF2B5EF4-FFF2-40B4-BE49-F238E27FC236}">
                  <a16:creationId xmlns:a16="http://schemas.microsoft.com/office/drawing/2014/main" id="{A7493CBC-D4AB-4D4D-8E0A-BE5739B5E7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4" y="36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620" name="Text Box 340">
              <a:extLst>
                <a:ext uri="{FF2B5EF4-FFF2-40B4-BE49-F238E27FC236}">
                  <a16:creationId xmlns:a16="http://schemas.microsoft.com/office/drawing/2014/main" id="{21760BA2-3844-4A0B-BD65-14066C9F36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364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621" name="Text Box 341">
              <a:extLst>
                <a:ext uri="{FF2B5EF4-FFF2-40B4-BE49-F238E27FC236}">
                  <a16:creationId xmlns:a16="http://schemas.microsoft.com/office/drawing/2014/main" id="{0E60F059-3327-4C29-84E9-67BEA8C1E9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622" name="Text Box 342">
              <a:extLst>
                <a:ext uri="{FF2B5EF4-FFF2-40B4-BE49-F238E27FC236}">
                  <a16:creationId xmlns:a16="http://schemas.microsoft.com/office/drawing/2014/main" id="{389054EC-C4EF-46E8-B9E8-8D6AE5BF94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364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623" name="Text Box 343">
              <a:extLst>
                <a:ext uri="{FF2B5EF4-FFF2-40B4-BE49-F238E27FC236}">
                  <a16:creationId xmlns:a16="http://schemas.microsoft.com/office/drawing/2014/main" id="{1C2EDD90-3CA0-4D75-8D7A-7769DC6249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624" name="Text Box 344">
              <a:extLst>
                <a:ext uri="{FF2B5EF4-FFF2-40B4-BE49-F238E27FC236}">
                  <a16:creationId xmlns:a16="http://schemas.microsoft.com/office/drawing/2014/main" id="{192973DB-CFC6-42BA-BA44-F28E68890B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364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625" name="Text Box 345">
              <a:extLst>
                <a:ext uri="{FF2B5EF4-FFF2-40B4-BE49-F238E27FC236}">
                  <a16:creationId xmlns:a16="http://schemas.microsoft.com/office/drawing/2014/main" id="{87E317DB-93F8-4999-8D75-956FC23550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626" name="Text Box 346">
              <a:extLst>
                <a:ext uri="{FF2B5EF4-FFF2-40B4-BE49-F238E27FC236}">
                  <a16:creationId xmlns:a16="http://schemas.microsoft.com/office/drawing/2014/main" id="{FB8920AC-8E78-417B-8489-674D674039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627" name="Text Box 347">
              <a:extLst>
                <a:ext uri="{FF2B5EF4-FFF2-40B4-BE49-F238E27FC236}">
                  <a16:creationId xmlns:a16="http://schemas.microsoft.com/office/drawing/2014/main" id="{832E4CD0-AC06-4D43-9069-C971F9B628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364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628" name="Text Box 348">
              <a:extLst>
                <a:ext uri="{FF2B5EF4-FFF2-40B4-BE49-F238E27FC236}">
                  <a16:creationId xmlns:a16="http://schemas.microsoft.com/office/drawing/2014/main" id="{AC6CF5F6-1701-44C7-A479-986278B983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36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25629" name="Text Box 349">
              <a:extLst>
                <a:ext uri="{FF2B5EF4-FFF2-40B4-BE49-F238E27FC236}">
                  <a16:creationId xmlns:a16="http://schemas.microsoft.com/office/drawing/2014/main" id="{EA9157B5-6B2C-4229-8A14-62672B533C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364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25630" name="Text Box 350">
              <a:extLst>
                <a:ext uri="{FF2B5EF4-FFF2-40B4-BE49-F238E27FC236}">
                  <a16:creationId xmlns:a16="http://schemas.microsoft.com/office/drawing/2014/main" id="{FB5F5010-5278-43B0-91DB-7EF06D38EF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364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</p:grpSp>
      <p:grpSp>
        <p:nvGrpSpPr>
          <p:cNvPr id="351" name="Group 350">
            <a:extLst>
              <a:ext uri="{FF2B5EF4-FFF2-40B4-BE49-F238E27FC236}">
                <a16:creationId xmlns:a16="http://schemas.microsoft.com/office/drawing/2014/main" id="{6E8927D4-9F05-4F48-BC2B-A1D4E703CFCD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352" name="Rectangle 351">
              <a:extLst>
                <a:ext uri="{FF2B5EF4-FFF2-40B4-BE49-F238E27FC236}">
                  <a16:creationId xmlns:a16="http://schemas.microsoft.com/office/drawing/2014/main" id="{97AD2270-58D9-49AC-9EC8-49CC46ACAFA6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353" name="Oval 352">
              <a:extLst>
                <a:ext uri="{FF2B5EF4-FFF2-40B4-BE49-F238E27FC236}">
                  <a16:creationId xmlns:a16="http://schemas.microsoft.com/office/drawing/2014/main" id="{844494B2-3A66-4ECC-B32A-779AD3EB775F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354" name="Group 7">
              <a:extLst>
                <a:ext uri="{FF2B5EF4-FFF2-40B4-BE49-F238E27FC236}">
                  <a16:creationId xmlns:a16="http://schemas.microsoft.com/office/drawing/2014/main" id="{490DA9AE-F1FD-4F5E-A961-C722F63684C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626" name="Line 8">
                <a:extLst>
                  <a:ext uri="{FF2B5EF4-FFF2-40B4-BE49-F238E27FC236}">
                    <a16:creationId xmlns:a16="http://schemas.microsoft.com/office/drawing/2014/main" id="{DEFFD582-5217-4D88-AD02-F06E88D756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7" name="Line 9">
                <a:extLst>
                  <a:ext uri="{FF2B5EF4-FFF2-40B4-BE49-F238E27FC236}">
                    <a16:creationId xmlns:a16="http://schemas.microsoft.com/office/drawing/2014/main" id="{410F2EB7-F824-4D09-847F-74D7FDFBE3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8" name="Line 10">
                <a:extLst>
                  <a:ext uri="{FF2B5EF4-FFF2-40B4-BE49-F238E27FC236}">
                    <a16:creationId xmlns:a16="http://schemas.microsoft.com/office/drawing/2014/main" id="{CAF01377-12E8-41D6-9464-ADCFCF01D1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9" name="Line 11">
                <a:extLst>
                  <a:ext uri="{FF2B5EF4-FFF2-40B4-BE49-F238E27FC236}">
                    <a16:creationId xmlns:a16="http://schemas.microsoft.com/office/drawing/2014/main" id="{8E9B1828-FC7A-4995-9DFD-86F59551FF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0" name="Rectangle 12">
                <a:extLst>
                  <a:ext uri="{FF2B5EF4-FFF2-40B4-BE49-F238E27FC236}">
                    <a16:creationId xmlns:a16="http://schemas.microsoft.com/office/drawing/2014/main" id="{9849EACB-3762-44A8-93AB-5EE70B7FC1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" name="Rectangle 13">
                <a:extLst>
                  <a:ext uri="{FF2B5EF4-FFF2-40B4-BE49-F238E27FC236}">
                    <a16:creationId xmlns:a16="http://schemas.microsoft.com/office/drawing/2014/main" id="{65F1BE21-6127-466E-91BD-34A82C086A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" name="Rectangle 14">
                <a:extLst>
                  <a:ext uri="{FF2B5EF4-FFF2-40B4-BE49-F238E27FC236}">
                    <a16:creationId xmlns:a16="http://schemas.microsoft.com/office/drawing/2014/main" id="{23DD176B-DECE-4BD6-B224-191A087E74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3" name="Rectangle 15">
                <a:extLst>
                  <a:ext uri="{FF2B5EF4-FFF2-40B4-BE49-F238E27FC236}">
                    <a16:creationId xmlns:a16="http://schemas.microsoft.com/office/drawing/2014/main" id="{2053EAA2-31C1-4823-9181-2FB2E9D33D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4" name="Rectangle 16">
                <a:extLst>
                  <a:ext uri="{FF2B5EF4-FFF2-40B4-BE49-F238E27FC236}">
                    <a16:creationId xmlns:a16="http://schemas.microsoft.com/office/drawing/2014/main" id="{C2812157-EEE1-41D8-90F1-78F515F2E1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5" name="Rectangle 17">
                <a:extLst>
                  <a:ext uri="{FF2B5EF4-FFF2-40B4-BE49-F238E27FC236}">
                    <a16:creationId xmlns:a16="http://schemas.microsoft.com/office/drawing/2014/main" id="{FA006001-DA64-4DF2-98CC-267AD394AE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" name="Rectangle 18">
                <a:extLst>
                  <a:ext uri="{FF2B5EF4-FFF2-40B4-BE49-F238E27FC236}">
                    <a16:creationId xmlns:a16="http://schemas.microsoft.com/office/drawing/2014/main" id="{900B7B39-CEAD-4509-9ECC-91EF8B4CED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7" name="Rectangle 19">
                <a:extLst>
                  <a:ext uri="{FF2B5EF4-FFF2-40B4-BE49-F238E27FC236}">
                    <a16:creationId xmlns:a16="http://schemas.microsoft.com/office/drawing/2014/main" id="{9108C705-2830-47D6-9FFB-7BB7538DB7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38" name="AutoShape 20">
                <a:extLst>
                  <a:ext uri="{FF2B5EF4-FFF2-40B4-BE49-F238E27FC236}">
                    <a16:creationId xmlns:a16="http://schemas.microsoft.com/office/drawing/2014/main" id="{FD033260-66AE-4065-9A11-A9F609ED9C7E}"/>
                  </a:ext>
                </a:extLst>
              </p:cNvPr>
              <p:cNvCxnSpPr>
                <a:cxnSpLocks noChangeAspect="1" noChangeShapeType="1"/>
                <a:stCxn id="637" idx="3"/>
                <a:endCxn id="637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39" name="AutoShape 21">
                <a:extLst>
                  <a:ext uri="{FF2B5EF4-FFF2-40B4-BE49-F238E27FC236}">
                    <a16:creationId xmlns:a16="http://schemas.microsoft.com/office/drawing/2014/main" id="{7C9B4BCC-C7CC-46F1-A993-2F7C53F7200F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0" name="AutoShape 22">
                <a:extLst>
                  <a:ext uri="{FF2B5EF4-FFF2-40B4-BE49-F238E27FC236}">
                    <a16:creationId xmlns:a16="http://schemas.microsoft.com/office/drawing/2014/main" id="{F000EFA0-1965-445C-B6CE-A6B9FD2BB5FD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1" name="AutoShape 23">
                <a:extLst>
                  <a:ext uri="{FF2B5EF4-FFF2-40B4-BE49-F238E27FC236}">
                    <a16:creationId xmlns:a16="http://schemas.microsoft.com/office/drawing/2014/main" id="{C477B625-CDFA-4B5B-8DBA-1BC38C95435A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2" name="AutoShape 24">
                <a:extLst>
                  <a:ext uri="{FF2B5EF4-FFF2-40B4-BE49-F238E27FC236}">
                    <a16:creationId xmlns:a16="http://schemas.microsoft.com/office/drawing/2014/main" id="{A4DFC59C-D518-41EB-A07F-541C565BF725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3" name="AutoShape 25">
                <a:extLst>
                  <a:ext uri="{FF2B5EF4-FFF2-40B4-BE49-F238E27FC236}">
                    <a16:creationId xmlns:a16="http://schemas.microsoft.com/office/drawing/2014/main" id="{5DCF6050-15C1-4620-B215-2A62845590AA}"/>
                  </a:ext>
                </a:extLst>
              </p:cNvPr>
              <p:cNvCxnSpPr>
                <a:cxnSpLocks noChangeAspect="1" noChangeShapeType="1"/>
                <a:stCxn id="631" idx="3"/>
                <a:endCxn id="631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4" name="AutoShape 26">
                <a:extLst>
                  <a:ext uri="{FF2B5EF4-FFF2-40B4-BE49-F238E27FC236}">
                    <a16:creationId xmlns:a16="http://schemas.microsoft.com/office/drawing/2014/main" id="{85B245AF-1900-4BE0-9A07-EE79C9E131F2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5" name="AutoShape 27">
                <a:extLst>
                  <a:ext uri="{FF2B5EF4-FFF2-40B4-BE49-F238E27FC236}">
                    <a16:creationId xmlns:a16="http://schemas.microsoft.com/office/drawing/2014/main" id="{49525B69-0C47-4A22-BCA5-408BE56C08CB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6" name="AutoShape 28">
                <a:extLst>
                  <a:ext uri="{FF2B5EF4-FFF2-40B4-BE49-F238E27FC236}">
                    <a16:creationId xmlns:a16="http://schemas.microsoft.com/office/drawing/2014/main" id="{1613A48A-25F7-41E5-B094-2A48FC72CCAD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7" name="AutoShape 29">
                <a:extLst>
                  <a:ext uri="{FF2B5EF4-FFF2-40B4-BE49-F238E27FC236}">
                    <a16:creationId xmlns:a16="http://schemas.microsoft.com/office/drawing/2014/main" id="{FC46EF69-3A4F-44C2-9893-5CBCD4559C3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8" name="AutoShape 30">
                <a:extLst>
                  <a:ext uri="{FF2B5EF4-FFF2-40B4-BE49-F238E27FC236}">
                    <a16:creationId xmlns:a16="http://schemas.microsoft.com/office/drawing/2014/main" id="{C19426E5-1465-4BBA-9F7C-9E8B49A89C1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9" name="AutoShape 31">
                <a:extLst>
                  <a:ext uri="{FF2B5EF4-FFF2-40B4-BE49-F238E27FC236}">
                    <a16:creationId xmlns:a16="http://schemas.microsoft.com/office/drawing/2014/main" id="{DB564963-1C94-4401-BF23-2D457B0317CB}"/>
                  </a:ext>
                </a:extLst>
              </p:cNvPr>
              <p:cNvCxnSpPr>
                <a:cxnSpLocks noChangeAspect="1" noChangeShapeType="1"/>
                <a:stCxn id="631" idx="1"/>
                <a:endCxn id="631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50" name="Line 32">
                <a:extLst>
                  <a:ext uri="{FF2B5EF4-FFF2-40B4-BE49-F238E27FC236}">
                    <a16:creationId xmlns:a16="http://schemas.microsoft.com/office/drawing/2014/main" id="{E02977D4-E3BE-4351-B1CA-FA45D650C7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1" name="Line 33">
                <a:extLst>
                  <a:ext uri="{FF2B5EF4-FFF2-40B4-BE49-F238E27FC236}">
                    <a16:creationId xmlns:a16="http://schemas.microsoft.com/office/drawing/2014/main" id="{F32615AC-BF42-42B5-8B2E-AB515F9EB7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2" name="Line 34">
                <a:extLst>
                  <a:ext uri="{FF2B5EF4-FFF2-40B4-BE49-F238E27FC236}">
                    <a16:creationId xmlns:a16="http://schemas.microsoft.com/office/drawing/2014/main" id="{9673E169-1C48-40B5-A527-70C031170B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3" name="Line 35">
                <a:extLst>
                  <a:ext uri="{FF2B5EF4-FFF2-40B4-BE49-F238E27FC236}">
                    <a16:creationId xmlns:a16="http://schemas.microsoft.com/office/drawing/2014/main" id="{D97AB865-624D-494E-BFCD-CCC20C1AF3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4" name="Line 36">
                <a:extLst>
                  <a:ext uri="{FF2B5EF4-FFF2-40B4-BE49-F238E27FC236}">
                    <a16:creationId xmlns:a16="http://schemas.microsoft.com/office/drawing/2014/main" id="{90155591-D19C-494E-9962-0B5FFC01E2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5" name="Line 37">
                <a:extLst>
                  <a:ext uri="{FF2B5EF4-FFF2-40B4-BE49-F238E27FC236}">
                    <a16:creationId xmlns:a16="http://schemas.microsoft.com/office/drawing/2014/main" id="{AACCF102-11FF-4BB6-B696-6741634BFA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6" name="Line 38">
                <a:extLst>
                  <a:ext uri="{FF2B5EF4-FFF2-40B4-BE49-F238E27FC236}">
                    <a16:creationId xmlns:a16="http://schemas.microsoft.com/office/drawing/2014/main" id="{45881161-D9D1-4F21-B4D9-BB1A9B6EF4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7" name="Line 39">
                <a:extLst>
                  <a:ext uri="{FF2B5EF4-FFF2-40B4-BE49-F238E27FC236}">
                    <a16:creationId xmlns:a16="http://schemas.microsoft.com/office/drawing/2014/main" id="{2EAC91AC-78BD-4F8B-82F5-4AF19B6D74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8" name="Line 40">
                <a:extLst>
                  <a:ext uri="{FF2B5EF4-FFF2-40B4-BE49-F238E27FC236}">
                    <a16:creationId xmlns:a16="http://schemas.microsoft.com/office/drawing/2014/main" id="{9443B383-23E3-46E4-9E7E-DFEFCA06F8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9" name="Line 41">
                <a:extLst>
                  <a:ext uri="{FF2B5EF4-FFF2-40B4-BE49-F238E27FC236}">
                    <a16:creationId xmlns:a16="http://schemas.microsoft.com/office/drawing/2014/main" id="{CDDC52CC-B75B-4055-A474-4BCB1503E7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0" name="Line 42">
                <a:extLst>
                  <a:ext uri="{FF2B5EF4-FFF2-40B4-BE49-F238E27FC236}">
                    <a16:creationId xmlns:a16="http://schemas.microsoft.com/office/drawing/2014/main" id="{B8F2FF8D-0AA9-4EC6-90AE-86B5D7B819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1" name="Line 43">
                <a:extLst>
                  <a:ext uri="{FF2B5EF4-FFF2-40B4-BE49-F238E27FC236}">
                    <a16:creationId xmlns:a16="http://schemas.microsoft.com/office/drawing/2014/main" id="{F0ED7777-2651-4772-AA72-B61A024216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2" name="Oval 44">
                <a:extLst>
                  <a:ext uri="{FF2B5EF4-FFF2-40B4-BE49-F238E27FC236}">
                    <a16:creationId xmlns:a16="http://schemas.microsoft.com/office/drawing/2014/main" id="{CAE2CB28-E4AA-45EC-BB5B-58229888FA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3" name="Oval 45">
                <a:extLst>
                  <a:ext uri="{FF2B5EF4-FFF2-40B4-BE49-F238E27FC236}">
                    <a16:creationId xmlns:a16="http://schemas.microsoft.com/office/drawing/2014/main" id="{2ECB6000-0920-4D45-95C6-F578EB4A6C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355" name="Group 397">
              <a:extLst>
                <a:ext uri="{FF2B5EF4-FFF2-40B4-BE49-F238E27FC236}">
                  <a16:creationId xmlns:a16="http://schemas.microsoft.com/office/drawing/2014/main" id="{860F34EA-1C0C-406B-B1CC-1C46EB0CC1F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356" name="Line 141">
                <a:extLst>
                  <a:ext uri="{FF2B5EF4-FFF2-40B4-BE49-F238E27FC236}">
                    <a16:creationId xmlns:a16="http://schemas.microsoft.com/office/drawing/2014/main" id="{2DFE8C2E-8A61-4779-9520-81E0ECF823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57" name="Line 142">
                <a:extLst>
                  <a:ext uri="{FF2B5EF4-FFF2-40B4-BE49-F238E27FC236}">
                    <a16:creationId xmlns:a16="http://schemas.microsoft.com/office/drawing/2014/main" id="{F93915FE-EBD3-4095-A280-3B07171876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58" name="Rectangle 126">
                <a:extLst>
                  <a:ext uri="{FF2B5EF4-FFF2-40B4-BE49-F238E27FC236}">
                    <a16:creationId xmlns:a16="http://schemas.microsoft.com/office/drawing/2014/main" id="{5CAE89B9-6AF1-4837-BB53-111AB3EAB9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9" name="Rectangle 127">
                <a:extLst>
                  <a:ext uri="{FF2B5EF4-FFF2-40B4-BE49-F238E27FC236}">
                    <a16:creationId xmlns:a16="http://schemas.microsoft.com/office/drawing/2014/main" id="{96785295-6B19-4AAC-A812-578AB73A87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0" name="Rectangle 128">
                <a:extLst>
                  <a:ext uri="{FF2B5EF4-FFF2-40B4-BE49-F238E27FC236}">
                    <a16:creationId xmlns:a16="http://schemas.microsoft.com/office/drawing/2014/main" id="{50A7BAFC-3C91-418E-B46E-2BD3065A0F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" name="Line 129">
                <a:extLst>
                  <a:ext uri="{FF2B5EF4-FFF2-40B4-BE49-F238E27FC236}">
                    <a16:creationId xmlns:a16="http://schemas.microsoft.com/office/drawing/2014/main" id="{302957BB-1527-42A5-9354-580F932191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2" name="Line 130">
                <a:extLst>
                  <a:ext uri="{FF2B5EF4-FFF2-40B4-BE49-F238E27FC236}">
                    <a16:creationId xmlns:a16="http://schemas.microsoft.com/office/drawing/2014/main" id="{5D559112-E92F-4B9F-90E7-CAA4636928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3" name="Line 131">
                <a:extLst>
                  <a:ext uri="{FF2B5EF4-FFF2-40B4-BE49-F238E27FC236}">
                    <a16:creationId xmlns:a16="http://schemas.microsoft.com/office/drawing/2014/main" id="{3A247AD6-79FE-48B1-A82C-DD38468A4C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4" name="Line 132">
                <a:extLst>
                  <a:ext uri="{FF2B5EF4-FFF2-40B4-BE49-F238E27FC236}">
                    <a16:creationId xmlns:a16="http://schemas.microsoft.com/office/drawing/2014/main" id="{AB5E5914-6FA3-4590-87B7-56953C2523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5" name="Line 133">
                <a:extLst>
                  <a:ext uri="{FF2B5EF4-FFF2-40B4-BE49-F238E27FC236}">
                    <a16:creationId xmlns:a16="http://schemas.microsoft.com/office/drawing/2014/main" id="{DA035A01-56A8-4B27-8E62-0DEFFE2281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6" name="Line 134">
                <a:extLst>
                  <a:ext uri="{FF2B5EF4-FFF2-40B4-BE49-F238E27FC236}">
                    <a16:creationId xmlns:a16="http://schemas.microsoft.com/office/drawing/2014/main" id="{F1B88DF9-B7EF-445D-9E4D-52F2F1949A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7" name="Line 135">
                <a:extLst>
                  <a:ext uri="{FF2B5EF4-FFF2-40B4-BE49-F238E27FC236}">
                    <a16:creationId xmlns:a16="http://schemas.microsoft.com/office/drawing/2014/main" id="{470B13FD-A494-4A21-84E8-ACD0C055B0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8" name="Line 136">
                <a:extLst>
                  <a:ext uri="{FF2B5EF4-FFF2-40B4-BE49-F238E27FC236}">
                    <a16:creationId xmlns:a16="http://schemas.microsoft.com/office/drawing/2014/main" id="{B8327628-07D6-40F6-9F7D-0C95CA964A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9" name="Line 137">
                <a:extLst>
                  <a:ext uri="{FF2B5EF4-FFF2-40B4-BE49-F238E27FC236}">
                    <a16:creationId xmlns:a16="http://schemas.microsoft.com/office/drawing/2014/main" id="{48167972-EDBE-4DF7-AA0B-8C2CB5AB47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0" name="Line 138">
                <a:extLst>
                  <a:ext uri="{FF2B5EF4-FFF2-40B4-BE49-F238E27FC236}">
                    <a16:creationId xmlns:a16="http://schemas.microsoft.com/office/drawing/2014/main" id="{9141D248-C067-4C82-9D60-3553260D85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1" name="Line 139">
                <a:extLst>
                  <a:ext uri="{FF2B5EF4-FFF2-40B4-BE49-F238E27FC236}">
                    <a16:creationId xmlns:a16="http://schemas.microsoft.com/office/drawing/2014/main" id="{8AE36033-761C-4422-B71F-19C1257084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2" name="Line 140">
                <a:extLst>
                  <a:ext uri="{FF2B5EF4-FFF2-40B4-BE49-F238E27FC236}">
                    <a16:creationId xmlns:a16="http://schemas.microsoft.com/office/drawing/2014/main" id="{7EA7ED8D-8ABF-4E86-8AD4-F9C209807E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373" name="AutoShape 143">
                <a:extLst>
                  <a:ext uri="{FF2B5EF4-FFF2-40B4-BE49-F238E27FC236}">
                    <a16:creationId xmlns:a16="http://schemas.microsoft.com/office/drawing/2014/main" id="{43E00E8A-901B-4ED3-BBC6-0A9D19EEC673}"/>
                  </a:ext>
                </a:extLst>
              </p:cNvPr>
              <p:cNvCxnSpPr>
                <a:cxnSpLocks noChangeAspect="1" noChangeShapeType="1"/>
                <a:stCxn id="380" idx="0"/>
                <a:endCxn id="377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74" name="Rectangle 144">
                <a:extLst>
                  <a:ext uri="{FF2B5EF4-FFF2-40B4-BE49-F238E27FC236}">
                    <a16:creationId xmlns:a16="http://schemas.microsoft.com/office/drawing/2014/main" id="{C663CC55-9604-455A-9726-F44DB4DE47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5" name="Rectangle 145">
                <a:extLst>
                  <a:ext uri="{FF2B5EF4-FFF2-40B4-BE49-F238E27FC236}">
                    <a16:creationId xmlns:a16="http://schemas.microsoft.com/office/drawing/2014/main" id="{FF184B47-2C57-49FC-99C7-84E637FB8F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6" name="Rectangle 146">
                <a:extLst>
                  <a:ext uri="{FF2B5EF4-FFF2-40B4-BE49-F238E27FC236}">
                    <a16:creationId xmlns:a16="http://schemas.microsoft.com/office/drawing/2014/main" id="{DA7E9A5C-DD99-4030-ADD8-76319494E7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7" name="Rectangle 147">
                <a:extLst>
                  <a:ext uri="{FF2B5EF4-FFF2-40B4-BE49-F238E27FC236}">
                    <a16:creationId xmlns:a16="http://schemas.microsoft.com/office/drawing/2014/main" id="{4C542F8E-8DA7-493C-B8C7-A538AC8E79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" name="Rectangle 148">
                <a:extLst>
                  <a:ext uri="{FF2B5EF4-FFF2-40B4-BE49-F238E27FC236}">
                    <a16:creationId xmlns:a16="http://schemas.microsoft.com/office/drawing/2014/main" id="{084ACA47-DF2A-4DFF-82E1-0B3A864384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9" name="Rectangle 149">
                <a:extLst>
                  <a:ext uri="{FF2B5EF4-FFF2-40B4-BE49-F238E27FC236}">
                    <a16:creationId xmlns:a16="http://schemas.microsoft.com/office/drawing/2014/main" id="{785B7B83-D7C4-4A5A-9620-C2673FC010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0" name="Rectangle 150">
                <a:extLst>
                  <a:ext uri="{FF2B5EF4-FFF2-40B4-BE49-F238E27FC236}">
                    <a16:creationId xmlns:a16="http://schemas.microsoft.com/office/drawing/2014/main" id="{A27850A1-371B-4020-A5C3-C5569CCAC9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" name="Rectangle 151">
                <a:extLst>
                  <a:ext uri="{FF2B5EF4-FFF2-40B4-BE49-F238E27FC236}">
                    <a16:creationId xmlns:a16="http://schemas.microsoft.com/office/drawing/2014/main" id="{CC6FCCAC-1671-4073-AAF4-A5087CF8FF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82" name="AutoShape 152">
                <a:extLst>
                  <a:ext uri="{FF2B5EF4-FFF2-40B4-BE49-F238E27FC236}">
                    <a16:creationId xmlns:a16="http://schemas.microsoft.com/office/drawing/2014/main" id="{7BCA3B2D-2293-435C-A546-3CB1A6057D9B}"/>
                  </a:ext>
                </a:extLst>
              </p:cNvPr>
              <p:cNvCxnSpPr>
                <a:cxnSpLocks noChangeAspect="1" noChangeShapeType="1"/>
                <a:stCxn id="381" idx="3"/>
                <a:endCxn id="381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3" name="AutoShape 153">
                <a:extLst>
                  <a:ext uri="{FF2B5EF4-FFF2-40B4-BE49-F238E27FC236}">
                    <a16:creationId xmlns:a16="http://schemas.microsoft.com/office/drawing/2014/main" id="{D946C83F-1925-44A8-9063-B2C69A64D6EE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4" name="AutoShape 154">
                <a:extLst>
                  <a:ext uri="{FF2B5EF4-FFF2-40B4-BE49-F238E27FC236}">
                    <a16:creationId xmlns:a16="http://schemas.microsoft.com/office/drawing/2014/main" id="{2A64D111-2CB5-47C2-83CF-5790AC1D6389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5" name="AutoShape 155">
                <a:extLst>
                  <a:ext uri="{FF2B5EF4-FFF2-40B4-BE49-F238E27FC236}">
                    <a16:creationId xmlns:a16="http://schemas.microsoft.com/office/drawing/2014/main" id="{59356C0B-4B3E-477C-AC82-ABC8D247F528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6" name="AutoShape 156">
                <a:extLst>
                  <a:ext uri="{FF2B5EF4-FFF2-40B4-BE49-F238E27FC236}">
                    <a16:creationId xmlns:a16="http://schemas.microsoft.com/office/drawing/2014/main" id="{7ED2629C-51F8-47DE-877F-8300C5E5342E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7" name="AutoShape 157">
                <a:extLst>
                  <a:ext uri="{FF2B5EF4-FFF2-40B4-BE49-F238E27FC236}">
                    <a16:creationId xmlns:a16="http://schemas.microsoft.com/office/drawing/2014/main" id="{B02C98B0-D89D-4ECA-91AD-F431DA76DA91}"/>
                  </a:ext>
                </a:extLst>
              </p:cNvPr>
              <p:cNvCxnSpPr>
                <a:cxnSpLocks noChangeAspect="1" noChangeShapeType="1"/>
                <a:stCxn id="375" idx="3"/>
                <a:endCxn id="375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8" name="AutoShape 158">
                <a:extLst>
                  <a:ext uri="{FF2B5EF4-FFF2-40B4-BE49-F238E27FC236}">
                    <a16:creationId xmlns:a16="http://schemas.microsoft.com/office/drawing/2014/main" id="{F3FC9C80-CAE5-43E3-9211-5890D8516B27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9" name="AutoShape 159">
                <a:extLst>
                  <a:ext uri="{FF2B5EF4-FFF2-40B4-BE49-F238E27FC236}">
                    <a16:creationId xmlns:a16="http://schemas.microsoft.com/office/drawing/2014/main" id="{E12D850F-07A7-497C-ABCB-C4F7C85EBD22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0" name="AutoShape 160">
                <a:extLst>
                  <a:ext uri="{FF2B5EF4-FFF2-40B4-BE49-F238E27FC236}">
                    <a16:creationId xmlns:a16="http://schemas.microsoft.com/office/drawing/2014/main" id="{1F670BEC-7A02-489E-87F9-A61EB93236ED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1" name="AutoShape 161">
                <a:extLst>
                  <a:ext uri="{FF2B5EF4-FFF2-40B4-BE49-F238E27FC236}">
                    <a16:creationId xmlns:a16="http://schemas.microsoft.com/office/drawing/2014/main" id="{98ECD70F-4CD5-4839-BCB5-809FD96F862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2" name="AutoShape 162">
                <a:extLst>
                  <a:ext uri="{FF2B5EF4-FFF2-40B4-BE49-F238E27FC236}">
                    <a16:creationId xmlns:a16="http://schemas.microsoft.com/office/drawing/2014/main" id="{D71825C6-983B-4581-954B-B3AA05564CF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3" name="AutoShape 163">
                <a:extLst>
                  <a:ext uri="{FF2B5EF4-FFF2-40B4-BE49-F238E27FC236}">
                    <a16:creationId xmlns:a16="http://schemas.microsoft.com/office/drawing/2014/main" id="{83EE422B-C932-4C74-94D8-91B069E01142}"/>
                  </a:ext>
                </a:extLst>
              </p:cNvPr>
              <p:cNvCxnSpPr>
                <a:cxnSpLocks noChangeAspect="1" noChangeShapeType="1"/>
                <a:stCxn id="375" idx="1"/>
                <a:endCxn id="375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94" name="Line 164">
                <a:extLst>
                  <a:ext uri="{FF2B5EF4-FFF2-40B4-BE49-F238E27FC236}">
                    <a16:creationId xmlns:a16="http://schemas.microsoft.com/office/drawing/2014/main" id="{30DD5424-F801-4824-AB6D-0B25835FAF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5" name="Line 165">
                <a:extLst>
                  <a:ext uri="{FF2B5EF4-FFF2-40B4-BE49-F238E27FC236}">
                    <a16:creationId xmlns:a16="http://schemas.microsoft.com/office/drawing/2014/main" id="{72008792-8248-4372-988F-681836A43E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6" name="Line 166">
                <a:extLst>
                  <a:ext uri="{FF2B5EF4-FFF2-40B4-BE49-F238E27FC236}">
                    <a16:creationId xmlns:a16="http://schemas.microsoft.com/office/drawing/2014/main" id="{31E55722-2B82-498B-A118-DD70E3FA1F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7" name="Line 167">
                <a:extLst>
                  <a:ext uri="{FF2B5EF4-FFF2-40B4-BE49-F238E27FC236}">
                    <a16:creationId xmlns:a16="http://schemas.microsoft.com/office/drawing/2014/main" id="{2FE191F3-1FF2-4478-921E-030C2FF082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8" name="Line 168">
                <a:extLst>
                  <a:ext uri="{FF2B5EF4-FFF2-40B4-BE49-F238E27FC236}">
                    <a16:creationId xmlns:a16="http://schemas.microsoft.com/office/drawing/2014/main" id="{2A19A76B-1A7D-49ED-9D56-98985B9617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9" name="Line 169">
                <a:extLst>
                  <a:ext uri="{FF2B5EF4-FFF2-40B4-BE49-F238E27FC236}">
                    <a16:creationId xmlns:a16="http://schemas.microsoft.com/office/drawing/2014/main" id="{90C9D8D1-9C9F-4240-8344-FC9BDBE88F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0" name="Line 170">
                <a:extLst>
                  <a:ext uri="{FF2B5EF4-FFF2-40B4-BE49-F238E27FC236}">
                    <a16:creationId xmlns:a16="http://schemas.microsoft.com/office/drawing/2014/main" id="{121BDFD0-AE07-4FB6-9413-EDB4BF58EF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1" name="Line 171">
                <a:extLst>
                  <a:ext uri="{FF2B5EF4-FFF2-40B4-BE49-F238E27FC236}">
                    <a16:creationId xmlns:a16="http://schemas.microsoft.com/office/drawing/2014/main" id="{6642B2F4-12A0-40AE-86CE-F11B7A85E1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2" name="Line 172">
                <a:extLst>
                  <a:ext uri="{FF2B5EF4-FFF2-40B4-BE49-F238E27FC236}">
                    <a16:creationId xmlns:a16="http://schemas.microsoft.com/office/drawing/2014/main" id="{39776056-0BA7-4880-93C3-005A901B11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3" name="Line 173">
                <a:extLst>
                  <a:ext uri="{FF2B5EF4-FFF2-40B4-BE49-F238E27FC236}">
                    <a16:creationId xmlns:a16="http://schemas.microsoft.com/office/drawing/2014/main" id="{666A58BA-20E0-4DBB-B1A0-D321166408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4" name="Line 174">
                <a:extLst>
                  <a:ext uri="{FF2B5EF4-FFF2-40B4-BE49-F238E27FC236}">
                    <a16:creationId xmlns:a16="http://schemas.microsoft.com/office/drawing/2014/main" id="{6938FBCB-9B4C-48C5-BFE4-07BA7D29C1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5" name="Line 175">
                <a:extLst>
                  <a:ext uri="{FF2B5EF4-FFF2-40B4-BE49-F238E27FC236}">
                    <a16:creationId xmlns:a16="http://schemas.microsoft.com/office/drawing/2014/main" id="{BBAA9CF8-23B1-498B-9EC1-4B1C49E735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6" name="Line 176">
                <a:extLst>
                  <a:ext uri="{FF2B5EF4-FFF2-40B4-BE49-F238E27FC236}">
                    <a16:creationId xmlns:a16="http://schemas.microsoft.com/office/drawing/2014/main" id="{217B3093-FA5D-486C-B14B-1B68B4C328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7" name="Line 177">
                <a:extLst>
                  <a:ext uri="{FF2B5EF4-FFF2-40B4-BE49-F238E27FC236}">
                    <a16:creationId xmlns:a16="http://schemas.microsoft.com/office/drawing/2014/main" id="{C5881CC6-A80A-4183-9776-AEACD5DBCF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8" name="Oval 178">
                <a:extLst>
                  <a:ext uri="{FF2B5EF4-FFF2-40B4-BE49-F238E27FC236}">
                    <a16:creationId xmlns:a16="http://schemas.microsoft.com/office/drawing/2014/main" id="{7383188F-08CE-47EA-98AB-9C427F2166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9" name="Oval 179">
                <a:extLst>
                  <a:ext uri="{FF2B5EF4-FFF2-40B4-BE49-F238E27FC236}">
                    <a16:creationId xmlns:a16="http://schemas.microsoft.com/office/drawing/2014/main" id="{DDCA1700-6F61-4050-AA89-47EA972DD9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0" name="Oval 180">
                <a:extLst>
                  <a:ext uri="{FF2B5EF4-FFF2-40B4-BE49-F238E27FC236}">
                    <a16:creationId xmlns:a16="http://schemas.microsoft.com/office/drawing/2014/main" id="{90249B0C-C61C-40EE-9C1F-E902897540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1" name="Oval 181">
                <a:extLst>
                  <a:ext uri="{FF2B5EF4-FFF2-40B4-BE49-F238E27FC236}">
                    <a16:creationId xmlns:a16="http://schemas.microsoft.com/office/drawing/2014/main" id="{74DE538A-3D5F-42E9-BD7C-2A9ABBFA43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2" name="Oval 182">
                <a:extLst>
                  <a:ext uri="{FF2B5EF4-FFF2-40B4-BE49-F238E27FC236}">
                    <a16:creationId xmlns:a16="http://schemas.microsoft.com/office/drawing/2014/main" id="{531AB295-63BD-43FC-821A-CFE1DD3576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3" name="Oval 183">
                <a:extLst>
                  <a:ext uri="{FF2B5EF4-FFF2-40B4-BE49-F238E27FC236}">
                    <a16:creationId xmlns:a16="http://schemas.microsoft.com/office/drawing/2014/main" id="{60B5AC73-3C0E-42FC-A52C-41022B4DC0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4" name="Oval 184">
                <a:extLst>
                  <a:ext uri="{FF2B5EF4-FFF2-40B4-BE49-F238E27FC236}">
                    <a16:creationId xmlns:a16="http://schemas.microsoft.com/office/drawing/2014/main" id="{837D55AC-DF08-4F9F-AC17-F20E7298AC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5" name="Oval 185">
                <a:extLst>
                  <a:ext uri="{FF2B5EF4-FFF2-40B4-BE49-F238E27FC236}">
                    <a16:creationId xmlns:a16="http://schemas.microsoft.com/office/drawing/2014/main" id="{31DCADE9-CF39-4FE6-AD0F-70CDD61AC1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6" name="Oval 186">
                <a:extLst>
                  <a:ext uri="{FF2B5EF4-FFF2-40B4-BE49-F238E27FC236}">
                    <a16:creationId xmlns:a16="http://schemas.microsoft.com/office/drawing/2014/main" id="{BEF0B9FE-2808-4110-9137-03C0CD6486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7" name="Oval 187">
                <a:extLst>
                  <a:ext uri="{FF2B5EF4-FFF2-40B4-BE49-F238E27FC236}">
                    <a16:creationId xmlns:a16="http://schemas.microsoft.com/office/drawing/2014/main" id="{3250AF35-9D8F-4551-B8C9-7BE971AEAC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8" name="Line 188">
                <a:extLst>
                  <a:ext uri="{FF2B5EF4-FFF2-40B4-BE49-F238E27FC236}">
                    <a16:creationId xmlns:a16="http://schemas.microsoft.com/office/drawing/2014/main" id="{EB0AE7EB-50F7-4EC3-92D9-BCC1E0A0BB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9" name="Line 189">
                <a:extLst>
                  <a:ext uri="{FF2B5EF4-FFF2-40B4-BE49-F238E27FC236}">
                    <a16:creationId xmlns:a16="http://schemas.microsoft.com/office/drawing/2014/main" id="{CD00BA0B-F371-484F-8619-AEEC31EFE9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0" name="Line 190">
                <a:extLst>
                  <a:ext uri="{FF2B5EF4-FFF2-40B4-BE49-F238E27FC236}">
                    <a16:creationId xmlns:a16="http://schemas.microsoft.com/office/drawing/2014/main" id="{CBAB2C99-EF77-436F-98BA-EBB2143A90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421" name="AutoShape 191">
                <a:extLst>
                  <a:ext uri="{FF2B5EF4-FFF2-40B4-BE49-F238E27FC236}">
                    <a16:creationId xmlns:a16="http://schemas.microsoft.com/office/drawing/2014/main" id="{5791E784-198A-4DD8-8246-6DF86538D2F9}"/>
                  </a:ext>
                </a:extLst>
              </p:cNvPr>
              <p:cNvCxnSpPr>
                <a:cxnSpLocks noChangeAspect="1" noChangeShapeType="1"/>
                <a:stCxn id="430" idx="0"/>
                <a:endCxn id="426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22" name="Rectangle 192">
                <a:extLst>
                  <a:ext uri="{FF2B5EF4-FFF2-40B4-BE49-F238E27FC236}">
                    <a16:creationId xmlns:a16="http://schemas.microsoft.com/office/drawing/2014/main" id="{D47765A9-C139-449F-8A18-9EA334DC9A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3" name="Rectangle 193">
                <a:extLst>
                  <a:ext uri="{FF2B5EF4-FFF2-40B4-BE49-F238E27FC236}">
                    <a16:creationId xmlns:a16="http://schemas.microsoft.com/office/drawing/2014/main" id="{B349DD57-AD2F-49B3-921F-95D4596D09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4" name="Rectangle 194">
                <a:extLst>
                  <a:ext uri="{FF2B5EF4-FFF2-40B4-BE49-F238E27FC236}">
                    <a16:creationId xmlns:a16="http://schemas.microsoft.com/office/drawing/2014/main" id="{CC15800D-B9D0-4DCE-A607-B9AEC7ACC9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5" name="Rectangle 195">
                <a:extLst>
                  <a:ext uri="{FF2B5EF4-FFF2-40B4-BE49-F238E27FC236}">
                    <a16:creationId xmlns:a16="http://schemas.microsoft.com/office/drawing/2014/main" id="{948AFA65-45E4-474C-9121-58DAFBC847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6" name="Rectangle 196">
                <a:extLst>
                  <a:ext uri="{FF2B5EF4-FFF2-40B4-BE49-F238E27FC236}">
                    <a16:creationId xmlns:a16="http://schemas.microsoft.com/office/drawing/2014/main" id="{DFA9E995-92B0-4915-A823-57881A30AD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7" name="Rectangle 197">
                <a:extLst>
                  <a:ext uri="{FF2B5EF4-FFF2-40B4-BE49-F238E27FC236}">
                    <a16:creationId xmlns:a16="http://schemas.microsoft.com/office/drawing/2014/main" id="{AEA133B8-4FA5-4C33-8536-D91C2F9CD4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8" name="Rectangle 198">
                <a:extLst>
                  <a:ext uri="{FF2B5EF4-FFF2-40B4-BE49-F238E27FC236}">
                    <a16:creationId xmlns:a16="http://schemas.microsoft.com/office/drawing/2014/main" id="{0931BBE6-FEFC-4D7F-B0FD-E9ABE0EA45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9" name="Rectangle 199">
                <a:extLst>
                  <a:ext uri="{FF2B5EF4-FFF2-40B4-BE49-F238E27FC236}">
                    <a16:creationId xmlns:a16="http://schemas.microsoft.com/office/drawing/2014/main" id="{3C63CCCF-0910-45A0-966F-6677D8FC98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0" name="Rectangle 200">
                <a:extLst>
                  <a:ext uri="{FF2B5EF4-FFF2-40B4-BE49-F238E27FC236}">
                    <a16:creationId xmlns:a16="http://schemas.microsoft.com/office/drawing/2014/main" id="{8771197F-EF31-414B-AA62-CC84E91DB2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" name="Rectangle 201">
                <a:extLst>
                  <a:ext uri="{FF2B5EF4-FFF2-40B4-BE49-F238E27FC236}">
                    <a16:creationId xmlns:a16="http://schemas.microsoft.com/office/drawing/2014/main" id="{FF9DBC7A-4C04-4E21-9DCB-F0F25CADA7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32" name="AutoShape 202">
                <a:extLst>
                  <a:ext uri="{FF2B5EF4-FFF2-40B4-BE49-F238E27FC236}">
                    <a16:creationId xmlns:a16="http://schemas.microsoft.com/office/drawing/2014/main" id="{BF2421E0-6491-4EF1-9265-A5C47BFD1ED6}"/>
                  </a:ext>
                </a:extLst>
              </p:cNvPr>
              <p:cNvCxnSpPr>
                <a:cxnSpLocks noChangeAspect="1" noChangeShapeType="1"/>
                <a:stCxn id="431" idx="3"/>
                <a:endCxn id="431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3" name="AutoShape 203">
                <a:extLst>
                  <a:ext uri="{FF2B5EF4-FFF2-40B4-BE49-F238E27FC236}">
                    <a16:creationId xmlns:a16="http://schemas.microsoft.com/office/drawing/2014/main" id="{F3FAD6B7-DBA8-43AB-886F-BD5A0EE6D7BD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4" name="AutoShape 204">
                <a:extLst>
                  <a:ext uri="{FF2B5EF4-FFF2-40B4-BE49-F238E27FC236}">
                    <a16:creationId xmlns:a16="http://schemas.microsoft.com/office/drawing/2014/main" id="{4D00D689-4DCE-41F9-9394-2BA06950E271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5" name="AutoShape 205">
                <a:extLst>
                  <a:ext uri="{FF2B5EF4-FFF2-40B4-BE49-F238E27FC236}">
                    <a16:creationId xmlns:a16="http://schemas.microsoft.com/office/drawing/2014/main" id="{226C1B1B-ADCE-4B67-A5AC-D73D9BAD1BDA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6" name="AutoShape 206">
                <a:extLst>
                  <a:ext uri="{FF2B5EF4-FFF2-40B4-BE49-F238E27FC236}">
                    <a16:creationId xmlns:a16="http://schemas.microsoft.com/office/drawing/2014/main" id="{72D2C3EF-507E-4897-B733-E27B0AD3912F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7" name="AutoShape 207">
                <a:extLst>
                  <a:ext uri="{FF2B5EF4-FFF2-40B4-BE49-F238E27FC236}">
                    <a16:creationId xmlns:a16="http://schemas.microsoft.com/office/drawing/2014/main" id="{10477780-0F63-460A-9AB6-1ECA0CFA7F95}"/>
                  </a:ext>
                </a:extLst>
              </p:cNvPr>
              <p:cNvCxnSpPr>
                <a:cxnSpLocks noChangeAspect="1" noChangeShapeType="1"/>
                <a:stCxn id="424" idx="3"/>
                <a:endCxn id="424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8" name="AutoShape 208">
                <a:extLst>
                  <a:ext uri="{FF2B5EF4-FFF2-40B4-BE49-F238E27FC236}">
                    <a16:creationId xmlns:a16="http://schemas.microsoft.com/office/drawing/2014/main" id="{8E4B74B0-1826-4011-ABD9-1FC44D9D5D2E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9" name="AutoShape 209">
                <a:extLst>
                  <a:ext uri="{FF2B5EF4-FFF2-40B4-BE49-F238E27FC236}">
                    <a16:creationId xmlns:a16="http://schemas.microsoft.com/office/drawing/2014/main" id="{ABCC8D86-E80C-4DE6-8DFE-4CD1F5E5E44E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0" name="AutoShape 210">
                <a:extLst>
                  <a:ext uri="{FF2B5EF4-FFF2-40B4-BE49-F238E27FC236}">
                    <a16:creationId xmlns:a16="http://schemas.microsoft.com/office/drawing/2014/main" id="{E62C0DD4-D573-4757-A786-19709058A5FA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1" name="AutoShape 211">
                <a:extLst>
                  <a:ext uri="{FF2B5EF4-FFF2-40B4-BE49-F238E27FC236}">
                    <a16:creationId xmlns:a16="http://schemas.microsoft.com/office/drawing/2014/main" id="{C7CAA898-8C90-4286-A015-C45F2CF51BC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2" name="AutoShape 212">
                <a:extLst>
                  <a:ext uri="{FF2B5EF4-FFF2-40B4-BE49-F238E27FC236}">
                    <a16:creationId xmlns:a16="http://schemas.microsoft.com/office/drawing/2014/main" id="{8469E1B8-CD0C-4195-A26D-B083EE1A0AC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3" name="AutoShape 213">
                <a:extLst>
                  <a:ext uri="{FF2B5EF4-FFF2-40B4-BE49-F238E27FC236}">
                    <a16:creationId xmlns:a16="http://schemas.microsoft.com/office/drawing/2014/main" id="{2B88F2B6-AA6E-4485-BB37-5DD8153BDCE0}"/>
                  </a:ext>
                </a:extLst>
              </p:cNvPr>
              <p:cNvCxnSpPr>
                <a:cxnSpLocks noChangeAspect="1" noChangeShapeType="1"/>
                <a:stCxn id="424" idx="1"/>
                <a:endCxn id="424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44" name="Line 214">
                <a:extLst>
                  <a:ext uri="{FF2B5EF4-FFF2-40B4-BE49-F238E27FC236}">
                    <a16:creationId xmlns:a16="http://schemas.microsoft.com/office/drawing/2014/main" id="{DC64BE9B-FCF4-49E9-B49D-284204448E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5" name="Line 215">
                <a:extLst>
                  <a:ext uri="{FF2B5EF4-FFF2-40B4-BE49-F238E27FC236}">
                    <a16:creationId xmlns:a16="http://schemas.microsoft.com/office/drawing/2014/main" id="{74B83CFB-CA35-40EB-9372-B71777B545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6" name="Line 216">
                <a:extLst>
                  <a:ext uri="{FF2B5EF4-FFF2-40B4-BE49-F238E27FC236}">
                    <a16:creationId xmlns:a16="http://schemas.microsoft.com/office/drawing/2014/main" id="{182C416A-D1F9-470F-916A-A25E56D98E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7" name="Line 217">
                <a:extLst>
                  <a:ext uri="{FF2B5EF4-FFF2-40B4-BE49-F238E27FC236}">
                    <a16:creationId xmlns:a16="http://schemas.microsoft.com/office/drawing/2014/main" id="{B6EDA4D0-59D5-41C0-9831-F1DCD2475A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8" name="Line 218">
                <a:extLst>
                  <a:ext uri="{FF2B5EF4-FFF2-40B4-BE49-F238E27FC236}">
                    <a16:creationId xmlns:a16="http://schemas.microsoft.com/office/drawing/2014/main" id="{A8909E61-4DE6-4B07-89D3-626A1AE34A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9" name="Line 219">
                <a:extLst>
                  <a:ext uri="{FF2B5EF4-FFF2-40B4-BE49-F238E27FC236}">
                    <a16:creationId xmlns:a16="http://schemas.microsoft.com/office/drawing/2014/main" id="{A3B9C469-C528-421D-B7DB-BFD2453028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0" name="Line 220">
                <a:extLst>
                  <a:ext uri="{FF2B5EF4-FFF2-40B4-BE49-F238E27FC236}">
                    <a16:creationId xmlns:a16="http://schemas.microsoft.com/office/drawing/2014/main" id="{8B80BE17-9880-4A74-B29D-363E7D2468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1" name="Line 221">
                <a:extLst>
                  <a:ext uri="{FF2B5EF4-FFF2-40B4-BE49-F238E27FC236}">
                    <a16:creationId xmlns:a16="http://schemas.microsoft.com/office/drawing/2014/main" id="{4694187D-08E9-4E5A-8C15-7C9698CFF9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2" name="Line 222">
                <a:extLst>
                  <a:ext uri="{FF2B5EF4-FFF2-40B4-BE49-F238E27FC236}">
                    <a16:creationId xmlns:a16="http://schemas.microsoft.com/office/drawing/2014/main" id="{6E148E77-881B-43FD-BF03-62C936DDF8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3" name="Line 223">
                <a:extLst>
                  <a:ext uri="{FF2B5EF4-FFF2-40B4-BE49-F238E27FC236}">
                    <a16:creationId xmlns:a16="http://schemas.microsoft.com/office/drawing/2014/main" id="{DCC3B348-C351-4A39-B131-AA8D2BBB81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4" name="Line 224">
                <a:extLst>
                  <a:ext uri="{FF2B5EF4-FFF2-40B4-BE49-F238E27FC236}">
                    <a16:creationId xmlns:a16="http://schemas.microsoft.com/office/drawing/2014/main" id="{AFDC4960-7FEA-4BC8-8C93-879FD34104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5" name="Line 225">
                <a:extLst>
                  <a:ext uri="{FF2B5EF4-FFF2-40B4-BE49-F238E27FC236}">
                    <a16:creationId xmlns:a16="http://schemas.microsoft.com/office/drawing/2014/main" id="{1CF300B3-7453-4EB2-B2B1-048BA1AE27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6" name="Line 226">
                <a:extLst>
                  <a:ext uri="{FF2B5EF4-FFF2-40B4-BE49-F238E27FC236}">
                    <a16:creationId xmlns:a16="http://schemas.microsoft.com/office/drawing/2014/main" id="{FE8ABAE5-E1BD-40A6-8BF9-10AD9DB4F0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7" name="Line 227">
                <a:extLst>
                  <a:ext uri="{FF2B5EF4-FFF2-40B4-BE49-F238E27FC236}">
                    <a16:creationId xmlns:a16="http://schemas.microsoft.com/office/drawing/2014/main" id="{03DB2C19-7F4C-43E5-B8F9-6D5874F47F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8" name="Oval 228">
                <a:extLst>
                  <a:ext uri="{FF2B5EF4-FFF2-40B4-BE49-F238E27FC236}">
                    <a16:creationId xmlns:a16="http://schemas.microsoft.com/office/drawing/2014/main" id="{63E5CFF8-531B-44D7-91EA-AF2E8F3CE7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9" name="Oval 229">
                <a:extLst>
                  <a:ext uri="{FF2B5EF4-FFF2-40B4-BE49-F238E27FC236}">
                    <a16:creationId xmlns:a16="http://schemas.microsoft.com/office/drawing/2014/main" id="{944B8771-B6FA-4F7C-9FDC-AFD6FB6F50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0" name="Oval 230">
                <a:extLst>
                  <a:ext uri="{FF2B5EF4-FFF2-40B4-BE49-F238E27FC236}">
                    <a16:creationId xmlns:a16="http://schemas.microsoft.com/office/drawing/2014/main" id="{2082F932-26E4-43BE-96E5-36B45A840A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1" name="Oval 231">
                <a:extLst>
                  <a:ext uri="{FF2B5EF4-FFF2-40B4-BE49-F238E27FC236}">
                    <a16:creationId xmlns:a16="http://schemas.microsoft.com/office/drawing/2014/main" id="{CEBCAF43-1E63-4A2E-A5B3-827BA493CF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2" name="Oval 232">
                <a:extLst>
                  <a:ext uri="{FF2B5EF4-FFF2-40B4-BE49-F238E27FC236}">
                    <a16:creationId xmlns:a16="http://schemas.microsoft.com/office/drawing/2014/main" id="{39AE7FD8-8F09-4414-9EC9-552C142A23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3" name="Oval 233">
                <a:extLst>
                  <a:ext uri="{FF2B5EF4-FFF2-40B4-BE49-F238E27FC236}">
                    <a16:creationId xmlns:a16="http://schemas.microsoft.com/office/drawing/2014/main" id="{B47844BB-6319-4B71-A225-F7C863A43A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4" name="Oval 234">
                <a:extLst>
                  <a:ext uri="{FF2B5EF4-FFF2-40B4-BE49-F238E27FC236}">
                    <a16:creationId xmlns:a16="http://schemas.microsoft.com/office/drawing/2014/main" id="{EFDBD7F5-A1AF-447C-871D-7CA0795F69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5" name="Oval 235">
                <a:extLst>
                  <a:ext uri="{FF2B5EF4-FFF2-40B4-BE49-F238E27FC236}">
                    <a16:creationId xmlns:a16="http://schemas.microsoft.com/office/drawing/2014/main" id="{5A952370-8CAF-4746-8504-3C61378272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6" name="Oval 236">
                <a:extLst>
                  <a:ext uri="{FF2B5EF4-FFF2-40B4-BE49-F238E27FC236}">
                    <a16:creationId xmlns:a16="http://schemas.microsoft.com/office/drawing/2014/main" id="{29926D77-B79A-4F95-A6BC-A303D02EF3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7" name="Oval 237">
                <a:extLst>
                  <a:ext uri="{FF2B5EF4-FFF2-40B4-BE49-F238E27FC236}">
                    <a16:creationId xmlns:a16="http://schemas.microsoft.com/office/drawing/2014/main" id="{651935C3-8596-4497-9982-164180DBA0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8" name="Line 238">
                <a:extLst>
                  <a:ext uri="{FF2B5EF4-FFF2-40B4-BE49-F238E27FC236}">
                    <a16:creationId xmlns:a16="http://schemas.microsoft.com/office/drawing/2014/main" id="{A5735E24-3676-4D60-9C90-C805F7CE17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69" name="Line 239">
                <a:extLst>
                  <a:ext uri="{FF2B5EF4-FFF2-40B4-BE49-F238E27FC236}">
                    <a16:creationId xmlns:a16="http://schemas.microsoft.com/office/drawing/2014/main" id="{B177CC6A-A011-41C9-921B-441EDE9849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70" name="Line 240">
                <a:extLst>
                  <a:ext uri="{FF2B5EF4-FFF2-40B4-BE49-F238E27FC236}">
                    <a16:creationId xmlns:a16="http://schemas.microsoft.com/office/drawing/2014/main" id="{DAF1915A-A329-463F-A360-DFC2FD89E9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471" name="AutoShape 241">
                <a:extLst>
                  <a:ext uri="{FF2B5EF4-FFF2-40B4-BE49-F238E27FC236}">
                    <a16:creationId xmlns:a16="http://schemas.microsoft.com/office/drawing/2014/main" id="{0B6AB134-E0B4-4755-8108-26F4185CA641}"/>
                  </a:ext>
                </a:extLst>
              </p:cNvPr>
              <p:cNvCxnSpPr>
                <a:cxnSpLocks noChangeAspect="1" noChangeShapeType="1"/>
                <a:stCxn id="480" idx="0"/>
                <a:endCxn id="476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2" name="Rectangle 242">
                <a:extLst>
                  <a:ext uri="{FF2B5EF4-FFF2-40B4-BE49-F238E27FC236}">
                    <a16:creationId xmlns:a16="http://schemas.microsoft.com/office/drawing/2014/main" id="{F40FAC5B-2E0B-4979-95F4-71D63CFD70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3" name="Rectangle 243">
                <a:extLst>
                  <a:ext uri="{FF2B5EF4-FFF2-40B4-BE49-F238E27FC236}">
                    <a16:creationId xmlns:a16="http://schemas.microsoft.com/office/drawing/2014/main" id="{89449559-D066-43DE-ADA2-765B49875E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4" name="Rectangle 244">
                <a:extLst>
                  <a:ext uri="{FF2B5EF4-FFF2-40B4-BE49-F238E27FC236}">
                    <a16:creationId xmlns:a16="http://schemas.microsoft.com/office/drawing/2014/main" id="{08477DA6-A18D-4A90-8327-123D9A986F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5" name="Rectangle 245">
                <a:extLst>
                  <a:ext uri="{FF2B5EF4-FFF2-40B4-BE49-F238E27FC236}">
                    <a16:creationId xmlns:a16="http://schemas.microsoft.com/office/drawing/2014/main" id="{0012EEF5-15C1-4392-8434-33FD4785B8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6" name="Rectangle 246">
                <a:extLst>
                  <a:ext uri="{FF2B5EF4-FFF2-40B4-BE49-F238E27FC236}">
                    <a16:creationId xmlns:a16="http://schemas.microsoft.com/office/drawing/2014/main" id="{0EAF7598-9C6F-474A-9C88-C5BCC000BB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7" name="Rectangle 247">
                <a:extLst>
                  <a:ext uri="{FF2B5EF4-FFF2-40B4-BE49-F238E27FC236}">
                    <a16:creationId xmlns:a16="http://schemas.microsoft.com/office/drawing/2014/main" id="{2CCBD65A-034B-49C5-89C5-C6D32FE303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8" name="Rectangle 248">
                <a:extLst>
                  <a:ext uri="{FF2B5EF4-FFF2-40B4-BE49-F238E27FC236}">
                    <a16:creationId xmlns:a16="http://schemas.microsoft.com/office/drawing/2014/main" id="{7F8BB37C-F007-4618-9571-076733491D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9" name="Rectangle 249">
                <a:extLst>
                  <a:ext uri="{FF2B5EF4-FFF2-40B4-BE49-F238E27FC236}">
                    <a16:creationId xmlns:a16="http://schemas.microsoft.com/office/drawing/2014/main" id="{F3DDA7D9-2066-4F49-B004-16647F19A0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0" name="Rectangle 250">
                <a:extLst>
                  <a:ext uri="{FF2B5EF4-FFF2-40B4-BE49-F238E27FC236}">
                    <a16:creationId xmlns:a16="http://schemas.microsoft.com/office/drawing/2014/main" id="{62DACCDC-FD05-44B3-9551-51DFBF4BDA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1" name="Rectangle 251">
                <a:extLst>
                  <a:ext uri="{FF2B5EF4-FFF2-40B4-BE49-F238E27FC236}">
                    <a16:creationId xmlns:a16="http://schemas.microsoft.com/office/drawing/2014/main" id="{EFAD29B8-F683-49E1-A6B8-37EF8D7C25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82" name="AutoShape 252">
                <a:extLst>
                  <a:ext uri="{FF2B5EF4-FFF2-40B4-BE49-F238E27FC236}">
                    <a16:creationId xmlns:a16="http://schemas.microsoft.com/office/drawing/2014/main" id="{67BD6CB3-0AE9-4BF6-93CF-D11682014B7E}"/>
                  </a:ext>
                </a:extLst>
              </p:cNvPr>
              <p:cNvCxnSpPr>
                <a:cxnSpLocks noChangeAspect="1" noChangeShapeType="1"/>
                <a:stCxn id="481" idx="3"/>
                <a:endCxn id="481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3" name="AutoShape 253">
                <a:extLst>
                  <a:ext uri="{FF2B5EF4-FFF2-40B4-BE49-F238E27FC236}">
                    <a16:creationId xmlns:a16="http://schemas.microsoft.com/office/drawing/2014/main" id="{B25ECACE-E430-40B0-8D05-368C8C9A0D40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4" name="AutoShape 254">
                <a:extLst>
                  <a:ext uri="{FF2B5EF4-FFF2-40B4-BE49-F238E27FC236}">
                    <a16:creationId xmlns:a16="http://schemas.microsoft.com/office/drawing/2014/main" id="{7B9CD6CA-F282-485F-875B-AB2392C9B798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5" name="AutoShape 255">
                <a:extLst>
                  <a:ext uri="{FF2B5EF4-FFF2-40B4-BE49-F238E27FC236}">
                    <a16:creationId xmlns:a16="http://schemas.microsoft.com/office/drawing/2014/main" id="{EC9AFD15-6778-40BC-B512-C38666D924F2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6" name="AutoShape 256">
                <a:extLst>
                  <a:ext uri="{FF2B5EF4-FFF2-40B4-BE49-F238E27FC236}">
                    <a16:creationId xmlns:a16="http://schemas.microsoft.com/office/drawing/2014/main" id="{ED4B6CF0-DAF2-44F7-B637-42F572ECD175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7" name="AutoShape 257">
                <a:extLst>
                  <a:ext uri="{FF2B5EF4-FFF2-40B4-BE49-F238E27FC236}">
                    <a16:creationId xmlns:a16="http://schemas.microsoft.com/office/drawing/2014/main" id="{5D076E49-7416-4CAB-857D-0831FBA17F90}"/>
                  </a:ext>
                </a:extLst>
              </p:cNvPr>
              <p:cNvCxnSpPr>
                <a:cxnSpLocks noChangeAspect="1" noChangeShapeType="1"/>
                <a:stCxn id="474" idx="3"/>
                <a:endCxn id="474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8" name="AutoShape 258">
                <a:extLst>
                  <a:ext uri="{FF2B5EF4-FFF2-40B4-BE49-F238E27FC236}">
                    <a16:creationId xmlns:a16="http://schemas.microsoft.com/office/drawing/2014/main" id="{758F2C26-D68E-4AD8-B0AB-E84F073A3439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9" name="AutoShape 259">
                <a:extLst>
                  <a:ext uri="{FF2B5EF4-FFF2-40B4-BE49-F238E27FC236}">
                    <a16:creationId xmlns:a16="http://schemas.microsoft.com/office/drawing/2014/main" id="{98804278-86CD-4289-AA34-B6AD98B9C3FE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0" name="AutoShape 260">
                <a:extLst>
                  <a:ext uri="{FF2B5EF4-FFF2-40B4-BE49-F238E27FC236}">
                    <a16:creationId xmlns:a16="http://schemas.microsoft.com/office/drawing/2014/main" id="{A769FD81-5587-4BBF-99F0-1F596CA471EE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1" name="AutoShape 261">
                <a:extLst>
                  <a:ext uri="{FF2B5EF4-FFF2-40B4-BE49-F238E27FC236}">
                    <a16:creationId xmlns:a16="http://schemas.microsoft.com/office/drawing/2014/main" id="{94551569-21A0-434A-B31B-A6F1776EFCF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2" name="AutoShape 262">
                <a:extLst>
                  <a:ext uri="{FF2B5EF4-FFF2-40B4-BE49-F238E27FC236}">
                    <a16:creationId xmlns:a16="http://schemas.microsoft.com/office/drawing/2014/main" id="{7247F0D8-D2F3-4CE2-B9E4-28444894BDB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3" name="AutoShape 263">
                <a:extLst>
                  <a:ext uri="{FF2B5EF4-FFF2-40B4-BE49-F238E27FC236}">
                    <a16:creationId xmlns:a16="http://schemas.microsoft.com/office/drawing/2014/main" id="{453D3F0D-357A-455A-8F9B-8A65A66D08A5}"/>
                  </a:ext>
                </a:extLst>
              </p:cNvPr>
              <p:cNvCxnSpPr>
                <a:cxnSpLocks noChangeAspect="1" noChangeShapeType="1"/>
                <a:stCxn id="474" idx="1"/>
                <a:endCxn id="474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94" name="Line 264">
                <a:extLst>
                  <a:ext uri="{FF2B5EF4-FFF2-40B4-BE49-F238E27FC236}">
                    <a16:creationId xmlns:a16="http://schemas.microsoft.com/office/drawing/2014/main" id="{BAAB85C7-B108-47C8-9696-D81E3A36EC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5" name="Line 265">
                <a:extLst>
                  <a:ext uri="{FF2B5EF4-FFF2-40B4-BE49-F238E27FC236}">
                    <a16:creationId xmlns:a16="http://schemas.microsoft.com/office/drawing/2014/main" id="{5F767725-0423-4F0B-8FE9-4528FF6425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6" name="Line 266">
                <a:extLst>
                  <a:ext uri="{FF2B5EF4-FFF2-40B4-BE49-F238E27FC236}">
                    <a16:creationId xmlns:a16="http://schemas.microsoft.com/office/drawing/2014/main" id="{AF7C92E8-B18C-427B-9599-0B746412AF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7" name="Line 267">
                <a:extLst>
                  <a:ext uri="{FF2B5EF4-FFF2-40B4-BE49-F238E27FC236}">
                    <a16:creationId xmlns:a16="http://schemas.microsoft.com/office/drawing/2014/main" id="{BC01DF14-6235-4DEA-B305-5D21FE4922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8" name="Line 268">
                <a:extLst>
                  <a:ext uri="{FF2B5EF4-FFF2-40B4-BE49-F238E27FC236}">
                    <a16:creationId xmlns:a16="http://schemas.microsoft.com/office/drawing/2014/main" id="{D1C7052C-990B-4DD6-A86D-E4E5371A2D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9" name="Line 269">
                <a:extLst>
                  <a:ext uri="{FF2B5EF4-FFF2-40B4-BE49-F238E27FC236}">
                    <a16:creationId xmlns:a16="http://schemas.microsoft.com/office/drawing/2014/main" id="{D9E6CBC8-E463-4F78-ABCC-D055F1DEBB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0" name="Line 270">
                <a:extLst>
                  <a:ext uri="{FF2B5EF4-FFF2-40B4-BE49-F238E27FC236}">
                    <a16:creationId xmlns:a16="http://schemas.microsoft.com/office/drawing/2014/main" id="{C5C04E3A-9EE1-47A1-AEF3-45AB3C6F49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1" name="Line 271">
                <a:extLst>
                  <a:ext uri="{FF2B5EF4-FFF2-40B4-BE49-F238E27FC236}">
                    <a16:creationId xmlns:a16="http://schemas.microsoft.com/office/drawing/2014/main" id="{8EF7681C-8F65-44ED-A0D7-DD0DC95F79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2" name="Line 272">
                <a:extLst>
                  <a:ext uri="{FF2B5EF4-FFF2-40B4-BE49-F238E27FC236}">
                    <a16:creationId xmlns:a16="http://schemas.microsoft.com/office/drawing/2014/main" id="{0C63DA53-89C8-4107-9929-72EB140884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3" name="Line 273">
                <a:extLst>
                  <a:ext uri="{FF2B5EF4-FFF2-40B4-BE49-F238E27FC236}">
                    <a16:creationId xmlns:a16="http://schemas.microsoft.com/office/drawing/2014/main" id="{6471977A-9ECC-4F38-B072-2673C2DEE7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4" name="Line 274">
                <a:extLst>
                  <a:ext uri="{FF2B5EF4-FFF2-40B4-BE49-F238E27FC236}">
                    <a16:creationId xmlns:a16="http://schemas.microsoft.com/office/drawing/2014/main" id="{B11F9621-CB7B-4DF0-BE0D-ED808EB893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5" name="Line 275">
                <a:extLst>
                  <a:ext uri="{FF2B5EF4-FFF2-40B4-BE49-F238E27FC236}">
                    <a16:creationId xmlns:a16="http://schemas.microsoft.com/office/drawing/2014/main" id="{67757BF6-AF94-424F-9E10-9E21B5F4F3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6" name="Line 276">
                <a:extLst>
                  <a:ext uri="{FF2B5EF4-FFF2-40B4-BE49-F238E27FC236}">
                    <a16:creationId xmlns:a16="http://schemas.microsoft.com/office/drawing/2014/main" id="{F1A4FDDE-78BF-4914-AD09-127C0AB734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7" name="Line 277">
                <a:extLst>
                  <a:ext uri="{FF2B5EF4-FFF2-40B4-BE49-F238E27FC236}">
                    <a16:creationId xmlns:a16="http://schemas.microsoft.com/office/drawing/2014/main" id="{F30DD7D6-2965-4DC8-94C0-C76DCC5C2D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8" name="Oval 278">
                <a:extLst>
                  <a:ext uri="{FF2B5EF4-FFF2-40B4-BE49-F238E27FC236}">
                    <a16:creationId xmlns:a16="http://schemas.microsoft.com/office/drawing/2014/main" id="{08029759-61AC-4D9D-9DEE-6C095C0399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9" name="Oval 279">
                <a:extLst>
                  <a:ext uri="{FF2B5EF4-FFF2-40B4-BE49-F238E27FC236}">
                    <a16:creationId xmlns:a16="http://schemas.microsoft.com/office/drawing/2014/main" id="{EEF495EB-32E5-4ADC-A1F9-782144DB11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0" name="Oval 280">
                <a:extLst>
                  <a:ext uri="{FF2B5EF4-FFF2-40B4-BE49-F238E27FC236}">
                    <a16:creationId xmlns:a16="http://schemas.microsoft.com/office/drawing/2014/main" id="{32D37980-F34F-4CF3-A82E-1225A59B1D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1" name="Oval 281">
                <a:extLst>
                  <a:ext uri="{FF2B5EF4-FFF2-40B4-BE49-F238E27FC236}">
                    <a16:creationId xmlns:a16="http://schemas.microsoft.com/office/drawing/2014/main" id="{D150C3D5-5941-46ED-8A4A-8DD5F09445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2" name="Oval 282">
                <a:extLst>
                  <a:ext uri="{FF2B5EF4-FFF2-40B4-BE49-F238E27FC236}">
                    <a16:creationId xmlns:a16="http://schemas.microsoft.com/office/drawing/2014/main" id="{EA511C7F-8F14-43CC-A3AF-934A6936F1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3" name="Oval 283">
                <a:extLst>
                  <a:ext uri="{FF2B5EF4-FFF2-40B4-BE49-F238E27FC236}">
                    <a16:creationId xmlns:a16="http://schemas.microsoft.com/office/drawing/2014/main" id="{6EA4FDC5-1534-466A-8B15-3819F42625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4" name="Oval 284">
                <a:extLst>
                  <a:ext uri="{FF2B5EF4-FFF2-40B4-BE49-F238E27FC236}">
                    <a16:creationId xmlns:a16="http://schemas.microsoft.com/office/drawing/2014/main" id="{CB89FCB8-117B-4868-95C5-983A42CA39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5" name="Oval 285">
                <a:extLst>
                  <a:ext uri="{FF2B5EF4-FFF2-40B4-BE49-F238E27FC236}">
                    <a16:creationId xmlns:a16="http://schemas.microsoft.com/office/drawing/2014/main" id="{AC606707-E6C4-4B7E-A217-BF5190015F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6" name="Oval 286">
                <a:extLst>
                  <a:ext uri="{FF2B5EF4-FFF2-40B4-BE49-F238E27FC236}">
                    <a16:creationId xmlns:a16="http://schemas.microsoft.com/office/drawing/2014/main" id="{282C30DB-CD17-4646-8F93-2DF3F993A2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7" name="Oval 287">
                <a:extLst>
                  <a:ext uri="{FF2B5EF4-FFF2-40B4-BE49-F238E27FC236}">
                    <a16:creationId xmlns:a16="http://schemas.microsoft.com/office/drawing/2014/main" id="{D6ADD4E5-562E-46CC-9C35-40EB31CAEF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8" name="Line 288">
                <a:extLst>
                  <a:ext uri="{FF2B5EF4-FFF2-40B4-BE49-F238E27FC236}">
                    <a16:creationId xmlns:a16="http://schemas.microsoft.com/office/drawing/2014/main" id="{FB912DC3-BE00-46CB-9226-6ADA7871C5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9" name="Line 289">
                <a:extLst>
                  <a:ext uri="{FF2B5EF4-FFF2-40B4-BE49-F238E27FC236}">
                    <a16:creationId xmlns:a16="http://schemas.microsoft.com/office/drawing/2014/main" id="{5E317678-C8B7-4058-8E37-4974841746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0" name="Line 290">
                <a:extLst>
                  <a:ext uri="{FF2B5EF4-FFF2-40B4-BE49-F238E27FC236}">
                    <a16:creationId xmlns:a16="http://schemas.microsoft.com/office/drawing/2014/main" id="{DAD17C3D-36C1-4212-B5BE-63EE6B2E31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521" name="AutoShape 291">
                <a:extLst>
                  <a:ext uri="{FF2B5EF4-FFF2-40B4-BE49-F238E27FC236}">
                    <a16:creationId xmlns:a16="http://schemas.microsoft.com/office/drawing/2014/main" id="{96A1E32F-FEB7-42FE-BAF5-50F598FEFE02}"/>
                  </a:ext>
                </a:extLst>
              </p:cNvPr>
              <p:cNvCxnSpPr>
                <a:cxnSpLocks noChangeAspect="1" noChangeShapeType="1"/>
                <a:stCxn id="530" idx="0"/>
                <a:endCxn id="526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22" name="Rectangle 292">
                <a:extLst>
                  <a:ext uri="{FF2B5EF4-FFF2-40B4-BE49-F238E27FC236}">
                    <a16:creationId xmlns:a16="http://schemas.microsoft.com/office/drawing/2014/main" id="{2F4A65AE-DE07-4095-9950-93B376685F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3" name="Rectangle 293">
                <a:extLst>
                  <a:ext uri="{FF2B5EF4-FFF2-40B4-BE49-F238E27FC236}">
                    <a16:creationId xmlns:a16="http://schemas.microsoft.com/office/drawing/2014/main" id="{55E1DC84-F9F5-46A4-8535-FA481B01D9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4" name="Rectangle 294">
                <a:extLst>
                  <a:ext uri="{FF2B5EF4-FFF2-40B4-BE49-F238E27FC236}">
                    <a16:creationId xmlns:a16="http://schemas.microsoft.com/office/drawing/2014/main" id="{88250B8F-0D5C-427D-A165-E780DAE97A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5" name="Rectangle 295">
                <a:extLst>
                  <a:ext uri="{FF2B5EF4-FFF2-40B4-BE49-F238E27FC236}">
                    <a16:creationId xmlns:a16="http://schemas.microsoft.com/office/drawing/2014/main" id="{4AAD3EE6-A08F-422B-A6CD-89F949EB1E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6" name="Rectangle 296">
                <a:extLst>
                  <a:ext uri="{FF2B5EF4-FFF2-40B4-BE49-F238E27FC236}">
                    <a16:creationId xmlns:a16="http://schemas.microsoft.com/office/drawing/2014/main" id="{49084BC7-2242-4D41-BE8B-D73785A6A9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7" name="Rectangle 297">
                <a:extLst>
                  <a:ext uri="{FF2B5EF4-FFF2-40B4-BE49-F238E27FC236}">
                    <a16:creationId xmlns:a16="http://schemas.microsoft.com/office/drawing/2014/main" id="{57F7CA7B-741B-4BC9-9DCC-CFD45380E9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8" name="Rectangle 298">
                <a:extLst>
                  <a:ext uri="{FF2B5EF4-FFF2-40B4-BE49-F238E27FC236}">
                    <a16:creationId xmlns:a16="http://schemas.microsoft.com/office/drawing/2014/main" id="{6A20D66F-7D26-4301-99D2-33F1FEE62F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9" name="Rectangle 299">
                <a:extLst>
                  <a:ext uri="{FF2B5EF4-FFF2-40B4-BE49-F238E27FC236}">
                    <a16:creationId xmlns:a16="http://schemas.microsoft.com/office/drawing/2014/main" id="{D5C18D6F-C13A-481F-90E9-FB62E994CC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0" name="Rectangle 300">
                <a:extLst>
                  <a:ext uri="{FF2B5EF4-FFF2-40B4-BE49-F238E27FC236}">
                    <a16:creationId xmlns:a16="http://schemas.microsoft.com/office/drawing/2014/main" id="{301A9432-70DE-4479-A770-AE2903F4B4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1" name="Rectangle 301">
                <a:extLst>
                  <a:ext uri="{FF2B5EF4-FFF2-40B4-BE49-F238E27FC236}">
                    <a16:creationId xmlns:a16="http://schemas.microsoft.com/office/drawing/2014/main" id="{86C9F404-FF08-4922-BBAF-15165E3E44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32" name="AutoShape 302">
                <a:extLst>
                  <a:ext uri="{FF2B5EF4-FFF2-40B4-BE49-F238E27FC236}">
                    <a16:creationId xmlns:a16="http://schemas.microsoft.com/office/drawing/2014/main" id="{E1A900D7-9E9B-43BD-A74B-48494CB2E452}"/>
                  </a:ext>
                </a:extLst>
              </p:cNvPr>
              <p:cNvCxnSpPr>
                <a:cxnSpLocks noChangeAspect="1" noChangeShapeType="1"/>
                <a:stCxn id="531" idx="3"/>
                <a:endCxn id="531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3" name="AutoShape 303">
                <a:extLst>
                  <a:ext uri="{FF2B5EF4-FFF2-40B4-BE49-F238E27FC236}">
                    <a16:creationId xmlns:a16="http://schemas.microsoft.com/office/drawing/2014/main" id="{8991BE49-1921-4637-AAC9-24A7B5892D98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4" name="AutoShape 304">
                <a:extLst>
                  <a:ext uri="{FF2B5EF4-FFF2-40B4-BE49-F238E27FC236}">
                    <a16:creationId xmlns:a16="http://schemas.microsoft.com/office/drawing/2014/main" id="{C34FAB99-A341-4557-9DEB-5659731AADD7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5" name="AutoShape 305">
                <a:extLst>
                  <a:ext uri="{FF2B5EF4-FFF2-40B4-BE49-F238E27FC236}">
                    <a16:creationId xmlns:a16="http://schemas.microsoft.com/office/drawing/2014/main" id="{455DECB1-DDE7-4A99-ADCC-DD9B0FA64164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6" name="AutoShape 306">
                <a:extLst>
                  <a:ext uri="{FF2B5EF4-FFF2-40B4-BE49-F238E27FC236}">
                    <a16:creationId xmlns:a16="http://schemas.microsoft.com/office/drawing/2014/main" id="{2DE02CBF-5761-4616-8F94-EC78B2C9697B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7" name="AutoShape 307">
                <a:extLst>
                  <a:ext uri="{FF2B5EF4-FFF2-40B4-BE49-F238E27FC236}">
                    <a16:creationId xmlns:a16="http://schemas.microsoft.com/office/drawing/2014/main" id="{647D8F3A-3A4C-4A8B-A7FC-1C89B67D50AB}"/>
                  </a:ext>
                </a:extLst>
              </p:cNvPr>
              <p:cNvCxnSpPr>
                <a:cxnSpLocks noChangeAspect="1" noChangeShapeType="1"/>
                <a:stCxn id="524" idx="3"/>
                <a:endCxn id="524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8" name="AutoShape 308">
                <a:extLst>
                  <a:ext uri="{FF2B5EF4-FFF2-40B4-BE49-F238E27FC236}">
                    <a16:creationId xmlns:a16="http://schemas.microsoft.com/office/drawing/2014/main" id="{DF53089C-7AEF-4023-B708-2EA1CAE090DB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9" name="AutoShape 309">
                <a:extLst>
                  <a:ext uri="{FF2B5EF4-FFF2-40B4-BE49-F238E27FC236}">
                    <a16:creationId xmlns:a16="http://schemas.microsoft.com/office/drawing/2014/main" id="{4A5994C3-AD2F-4EE6-9A46-CB8AA8E798DB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0" name="AutoShape 310">
                <a:extLst>
                  <a:ext uri="{FF2B5EF4-FFF2-40B4-BE49-F238E27FC236}">
                    <a16:creationId xmlns:a16="http://schemas.microsoft.com/office/drawing/2014/main" id="{1EC0676A-BC0A-4DA3-B5F8-273D888A6CEF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1" name="AutoShape 311">
                <a:extLst>
                  <a:ext uri="{FF2B5EF4-FFF2-40B4-BE49-F238E27FC236}">
                    <a16:creationId xmlns:a16="http://schemas.microsoft.com/office/drawing/2014/main" id="{EA734778-5677-4693-8FCE-55DFAA8CBE3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2" name="AutoShape 312">
                <a:extLst>
                  <a:ext uri="{FF2B5EF4-FFF2-40B4-BE49-F238E27FC236}">
                    <a16:creationId xmlns:a16="http://schemas.microsoft.com/office/drawing/2014/main" id="{FBCF80C3-4549-49AE-9E3A-2ABAB463343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3" name="AutoShape 313">
                <a:extLst>
                  <a:ext uri="{FF2B5EF4-FFF2-40B4-BE49-F238E27FC236}">
                    <a16:creationId xmlns:a16="http://schemas.microsoft.com/office/drawing/2014/main" id="{101F222E-16F2-4E62-86FF-093E8B950EBB}"/>
                  </a:ext>
                </a:extLst>
              </p:cNvPr>
              <p:cNvCxnSpPr>
                <a:cxnSpLocks noChangeAspect="1" noChangeShapeType="1"/>
                <a:stCxn id="524" idx="1"/>
                <a:endCxn id="524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44" name="Line 314">
                <a:extLst>
                  <a:ext uri="{FF2B5EF4-FFF2-40B4-BE49-F238E27FC236}">
                    <a16:creationId xmlns:a16="http://schemas.microsoft.com/office/drawing/2014/main" id="{12F2DDA0-FD4C-429E-8F2F-994518CD6F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5" name="Line 315">
                <a:extLst>
                  <a:ext uri="{FF2B5EF4-FFF2-40B4-BE49-F238E27FC236}">
                    <a16:creationId xmlns:a16="http://schemas.microsoft.com/office/drawing/2014/main" id="{EE968FD3-C76C-4651-84A7-A338636885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6" name="Line 316">
                <a:extLst>
                  <a:ext uri="{FF2B5EF4-FFF2-40B4-BE49-F238E27FC236}">
                    <a16:creationId xmlns:a16="http://schemas.microsoft.com/office/drawing/2014/main" id="{DA80BCA1-3EF4-4F13-8D04-480623CA47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7" name="Line 317">
                <a:extLst>
                  <a:ext uri="{FF2B5EF4-FFF2-40B4-BE49-F238E27FC236}">
                    <a16:creationId xmlns:a16="http://schemas.microsoft.com/office/drawing/2014/main" id="{835E552A-C2C1-4630-8236-92C311A23F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8" name="Line 318">
                <a:extLst>
                  <a:ext uri="{FF2B5EF4-FFF2-40B4-BE49-F238E27FC236}">
                    <a16:creationId xmlns:a16="http://schemas.microsoft.com/office/drawing/2014/main" id="{F88A4C95-0122-4087-82E8-746469DDD9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9" name="Line 319">
                <a:extLst>
                  <a:ext uri="{FF2B5EF4-FFF2-40B4-BE49-F238E27FC236}">
                    <a16:creationId xmlns:a16="http://schemas.microsoft.com/office/drawing/2014/main" id="{C6AAB25C-041B-4DF9-8BFA-1E05021EE1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0" name="Line 320">
                <a:extLst>
                  <a:ext uri="{FF2B5EF4-FFF2-40B4-BE49-F238E27FC236}">
                    <a16:creationId xmlns:a16="http://schemas.microsoft.com/office/drawing/2014/main" id="{A1300325-6B5C-422B-834E-C9CA48284D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1" name="Line 321">
                <a:extLst>
                  <a:ext uri="{FF2B5EF4-FFF2-40B4-BE49-F238E27FC236}">
                    <a16:creationId xmlns:a16="http://schemas.microsoft.com/office/drawing/2014/main" id="{9EE49E82-FA1D-40E4-AF62-F38A187449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2" name="Line 322">
                <a:extLst>
                  <a:ext uri="{FF2B5EF4-FFF2-40B4-BE49-F238E27FC236}">
                    <a16:creationId xmlns:a16="http://schemas.microsoft.com/office/drawing/2014/main" id="{2CB0C5C0-E98E-431F-86BA-0CFF757B38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3" name="Line 323">
                <a:extLst>
                  <a:ext uri="{FF2B5EF4-FFF2-40B4-BE49-F238E27FC236}">
                    <a16:creationId xmlns:a16="http://schemas.microsoft.com/office/drawing/2014/main" id="{7E6D9D2D-69BB-4D2F-BD79-62F22A1283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4" name="Line 324">
                <a:extLst>
                  <a:ext uri="{FF2B5EF4-FFF2-40B4-BE49-F238E27FC236}">
                    <a16:creationId xmlns:a16="http://schemas.microsoft.com/office/drawing/2014/main" id="{51F1C0C8-E106-4CDE-A126-94BCB95271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5" name="Line 325">
                <a:extLst>
                  <a:ext uri="{FF2B5EF4-FFF2-40B4-BE49-F238E27FC236}">
                    <a16:creationId xmlns:a16="http://schemas.microsoft.com/office/drawing/2014/main" id="{29467B57-D9AC-4C10-B8CF-3BBE934A6B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6" name="Line 326">
                <a:extLst>
                  <a:ext uri="{FF2B5EF4-FFF2-40B4-BE49-F238E27FC236}">
                    <a16:creationId xmlns:a16="http://schemas.microsoft.com/office/drawing/2014/main" id="{3037202F-5F11-4319-93A9-958609176E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7" name="Line 327">
                <a:extLst>
                  <a:ext uri="{FF2B5EF4-FFF2-40B4-BE49-F238E27FC236}">
                    <a16:creationId xmlns:a16="http://schemas.microsoft.com/office/drawing/2014/main" id="{64A1A0A1-C3B7-4C3B-BFEA-6DB9113019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8" name="Oval 328">
                <a:extLst>
                  <a:ext uri="{FF2B5EF4-FFF2-40B4-BE49-F238E27FC236}">
                    <a16:creationId xmlns:a16="http://schemas.microsoft.com/office/drawing/2014/main" id="{D0ACDDD9-8083-47ED-BFC3-0ACBC4DAD5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9" name="Oval 329">
                <a:extLst>
                  <a:ext uri="{FF2B5EF4-FFF2-40B4-BE49-F238E27FC236}">
                    <a16:creationId xmlns:a16="http://schemas.microsoft.com/office/drawing/2014/main" id="{96C78C85-08C1-493E-AFF8-26D000C282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0" name="Oval 330">
                <a:extLst>
                  <a:ext uri="{FF2B5EF4-FFF2-40B4-BE49-F238E27FC236}">
                    <a16:creationId xmlns:a16="http://schemas.microsoft.com/office/drawing/2014/main" id="{ED0DB6D2-39B2-4FC9-87B6-5180712719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1" name="Oval 331">
                <a:extLst>
                  <a:ext uri="{FF2B5EF4-FFF2-40B4-BE49-F238E27FC236}">
                    <a16:creationId xmlns:a16="http://schemas.microsoft.com/office/drawing/2014/main" id="{6F908A3D-9A77-472A-AAD0-A8F46CE69E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2" name="Oval 332">
                <a:extLst>
                  <a:ext uri="{FF2B5EF4-FFF2-40B4-BE49-F238E27FC236}">
                    <a16:creationId xmlns:a16="http://schemas.microsoft.com/office/drawing/2014/main" id="{BEC02899-D1C5-4975-9410-728B8DA97A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3" name="Oval 333">
                <a:extLst>
                  <a:ext uri="{FF2B5EF4-FFF2-40B4-BE49-F238E27FC236}">
                    <a16:creationId xmlns:a16="http://schemas.microsoft.com/office/drawing/2014/main" id="{DC03C7C2-1695-4AB0-AAAF-5F38F0C766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4" name="Oval 334">
                <a:extLst>
                  <a:ext uri="{FF2B5EF4-FFF2-40B4-BE49-F238E27FC236}">
                    <a16:creationId xmlns:a16="http://schemas.microsoft.com/office/drawing/2014/main" id="{D36B2A69-3F3A-41A4-AAAE-91404FC2FA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5" name="Oval 335">
                <a:extLst>
                  <a:ext uri="{FF2B5EF4-FFF2-40B4-BE49-F238E27FC236}">
                    <a16:creationId xmlns:a16="http://schemas.microsoft.com/office/drawing/2014/main" id="{27577FC9-1490-4C64-92F3-2BB65E01F0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6" name="Oval 336">
                <a:extLst>
                  <a:ext uri="{FF2B5EF4-FFF2-40B4-BE49-F238E27FC236}">
                    <a16:creationId xmlns:a16="http://schemas.microsoft.com/office/drawing/2014/main" id="{C80F0F67-995C-4C86-9FC7-40EE98911F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7" name="Oval 337">
                <a:extLst>
                  <a:ext uri="{FF2B5EF4-FFF2-40B4-BE49-F238E27FC236}">
                    <a16:creationId xmlns:a16="http://schemas.microsoft.com/office/drawing/2014/main" id="{C10EE18D-61B4-4CC5-BD62-22B71835CE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8" name="Line 338">
                <a:extLst>
                  <a:ext uri="{FF2B5EF4-FFF2-40B4-BE49-F238E27FC236}">
                    <a16:creationId xmlns:a16="http://schemas.microsoft.com/office/drawing/2014/main" id="{3008B6E6-AE98-4543-B3AE-E25434DD14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69" name="Line 339">
                <a:extLst>
                  <a:ext uri="{FF2B5EF4-FFF2-40B4-BE49-F238E27FC236}">
                    <a16:creationId xmlns:a16="http://schemas.microsoft.com/office/drawing/2014/main" id="{019F0339-2A0F-43D2-84DA-FAD69119C0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70" name="Line 340">
                <a:extLst>
                  <a:ext uri="{FF2B5EF4-FFF2-40B4-BE49-F238E27FC236}">
                    <a16:creationId xmlns:a16="http://schemas.microsoft.com/office/drawing/2014/main" id="{4014B388-D861-4C06-BBE2-9C9705D07D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571" name="AutoShape 341">
                <a:extLst>
                  <a:ext uri="{FF2B5EF4-FFF2-40B4-BE49-F238E27FC236}">
                    <a16:creationId xmlns:a16="http://schemas.microsoft.com/office/drawing/2014/main" id="{6A0E885A-6946-4E22-BA22-7F821EC19C13}"/>
                  </a:ext>
                </a:extLst>
              </p:cNvPr>
              <p:cNvCxnSpPr>
                <a:cxnSpLocks noChangeAspect="1" noChangeShapeType="1"/>
                <a:stCxn id="580" idx="0"/>
                <a:endCxn id="576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72" name="Rectangle 342">
                <a:extLst>
                  <a:ext uri="{FF2B5EF4-FFF2-40B4-BE49-F238E27FC236}">
                    <a16:creationId xmlns:a16="http://schemas.microsoft.com/office/drawing/2014/main" id="{626D61AD-BA6B-499B-80AC-B504D6AE94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3" name="Rectangle 343">
                <a:extLst>
                  <a:ext uri="{FF2B5EF4-FFF2-40B4-BE49-F238E27FC236}">
                    <a16:creationId xmlns:a16="http://schemas.microsoft.com/office/drawing/2014/main" id="{4712F32D-72E1-4152-97A2-1D6C9D3F55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4" name="Rectangle 344">
                <a:extLst>
                  <a:ext uri="{FF2B5EF4-FFF2-40B4-BE49-F238E27FC236}">
                    <a16:creationId xmlns:a16="http://schemas.microsoft.com/office/drawing/2014/main" id="{DCD9DE5F-56B2-45C2-A0F8-CF3E45B1BC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" name="Rectangle 345">
                <a:extLst>
                  <a:ext uri="{FF2B5EF4-FFF2-40B4-BE49-F238E27FC236}">
                    <a16:creationId xmlns:a16="http://schemas.microsoft.com/office/drawing/2014/main" id="{77D694F0-B560-405D-BB4F-02014025DB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6" name="Rectangle 346">
                <a:extLst>
                  <a:ext uri="{FF2B5EF4-FFF2-40B4-BE49-F238E27FC236}">
                    <a16:creationId xmlns:a16="http://schemas.microsoft.com/office/drawing/2014/main" id="{A5B5360D-9771-4C29-BB5E-3C726621CA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7" name="Rectangle 347">
                <a:extLst>
                  <a:ext uri="{FF2B5EF4-FFF2-40B4-BE49-F238E27FC236}">
                    <a16:creationId xmlns:a16="http://schemas.microsoft.com/office/drawing/2014/main" id="{9ADF42FF-E355-420E-A575-4E38F0C3AD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8" name="Rectangle 348">
                <a:extLst>
                  <a:ext uri="{FF2B5EF4-FFF2-40B4-BE49-F238E27FC236}">
                    <a16:creationId xmlns:a16="http://schemas.microsoft.com/office/drawing/2014/main" id="{0BE277FC-8933-4C6B-BE31-09FA945001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9" name="Rectangle 349">
                <a:extLst>
                  <a:ext uri="{FF2B5EF4-FFF2-40B4-BE49-F238E27FC236}">
                    <a16:creationId xmlns:a16="http://schemas.microsoft.com/office/drawing/2014/main" id="{7168D017-1255-4B2F-9E88-3E358CA465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0" name="Rectangle 350">
                <a:extLst>
                  <a:ext uri="{FF2B5EF4-FFF2-40B4-BE49-F238E27FC236}">
                    <a16:creationId xmlns:a16="http://schemas.microsoft.com/office/drawing/2014/main" id="{7680B270-C0F2-4BA6-AAFA-C33687D875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1" name="Rectangle 351">
                <a:extLst>
                  <a:ext uri="{FF2B5EF4-FFF2-40B4-BE49-F238E27FC236}">
                    <a16:creationId xmlns:a16="http://schemas.microsoft.com/office/drawing/2014/main" id="{2E31B2FD-CBFC-4208-884F-69800ABD10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82" name="AutoShape 352">
                <a:extLst>
                  <a:ext uri="{FF2B5EF4-FFF2-40B4-BE49-F238E27FC236}">
                    <a16:creationId xmlns:a16="http://schemas.microsoft.com/office/drawing/2014/main" id="{0DFCF846-14CC-4123-980C-1033478D0C50}"/>
                  </a:ext>
                </a:extLst>
              </p:cNvPr>
              <p:cNvCxnSpPr>
                <a:cxnSpLocks noChangeAspect="1" noChangeShapeType="1"/>
                <a:stCxn id="581" idx="3"/>
                <a:endCxn id="581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3" name="AutoShape 353">
                <a:extLst>
                  <a:ext uri="{FF2B5EF4-FFF2-40B4-BE49-F238E27FC236}">
                    <a16:creationId xmlns:a16="http://schemas.microsoft.com/office/drawing/2014/main" id="{6D10FEF0-AC71-435A-AAD8-19EC0F5DBE2B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4" name="AutoShape 354">
                <a:extLst>
                  <a:ext uri="{FF2B5EF4-FFF2-40B4-BE49-F238E27FC236}">
                    <a16:creationId xmlns:a16="http://schemas.microsoft.com/office/drawing/2014/main" id="{8CE28357-AC7E-44CF-B911-E189809FCA0C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5" name="AutoShape 355">
                <a:extLst>
                  <a:ext uri="{FF2B5EF4-FFF2-40B4-BE49-F238E27FC236}">
                    <a16:creationId xmlns:a16="http://schemas.microsoft.com/office/drawing/2014/main" id="{06B2986C-7775-4204-A5FB-1736837A4CC1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6" name="AutoShape 356">
                <a:extLst>
                  <a:ext uri="{FF2B5EF4-FFF2-40B4-BE49-F238E27FC236}">
                    <a16:creationId xmlns:a16="http://schemas.microsoft.com/office/drawing/2014/main" id="{992285E8-62B9-4640-A2A9-09DEF782CBE1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7" name="AutoShape 357">
                <a:extLst>
                  <a:ext uri="{FF2B5EF4-FFF2-40B4-BE49-F238E27FC236}">
                    <a16:creationId xmlns:a16="http://schemas.microsoft.com/office/drawing/2014/main" id="{1E182AF8-27D4-4C4A-A56F-2FFD0ABA1E9F}"/>
                  </a:ext>
                </a:extLst>
              </p:cNvPr>
              <p:cNvCxnSpPr>
                <a:cxnSpLocks noChangeAspect="1" noChangeShapeType="1"/>
                <a:stCxn id="574" idx="3"/>
                <a:endCxn id="574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8" name="AutoShape 358">
                <a:extLst>
                  <a:ext uri="{FF2B5EF4-FFF2-40B4-BE49-F238E27FC236}">
                    <a16:creationId xmlns:a16="http://schemas.microsoft.com/office/drawing/2014/main" id="{3C1476CF-C3FA-4EBD-AFB1-37AC261DCB39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9" name="AutoShape 359">
                <a:extLst>
                  <a:ext uri="{FF2B5EF4-FFF2-40B4-BE49-F238E27FC236}">
                    <a16:creationId xmlns:a16="http://schemas.microsoft.com/office/drawing/2014/main" id="{B0D01845-2CFC-4379-ADAB-2802C5DEB902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0" name="AutoShape 360">
                <a:extLst>
                  <a:ext uri="{FF2B5EF4-FFF2-40B4-BE49-F238E27FC236}">
                    <a16:creationId xmlns:a16="http://schemas.microsoft.com/office/drawing/2014/main" id="{69C1A93C-5F07-42F3-B325-93F162E26356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1" name="AutoShape 361">
                <a:extLst>
                  <a:ext uri="{FF2B5EF4-FFF2-40B4-BE49-F238E27FC236}">
                    <a16:creationId xmlns:a16="http://schemas.microsoft.com/office/drawing/2014/main" id="{E7FAB8DA-ED13-4976-BD62-3A9D344DAF8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2" name="AutoShape 362">
                <a:extLst>
                  <a:ext uri="{FF2B5EF4-FFF2-40B4-BE49-F238E27FC236}">
                    <a16:creationId xmlns:a16="http://schemas.microsoft.com/office/drawing/2014/main" id="{DDDC024D-B1F6-4DDB-A87E-4D241B80781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3" name="AutoShape 363">
                <a:extLst>
                  <a:ext uri="{FF2B5EF4-FFF2-40B4-BE49-F238E27FC236}">
                    <a16:creationId xmlns:a16="http://schemas.microsoft.com/office/drawing/2014/main" id="{9A190D3A-CDFB-4827-969A-61A1EBC14A80}"/>
                  </a:ext>
                </a:extLst>
              </p:cNvPr>
              <p:cNvCxnSpPr>
                <a:cxnSpLocks noChangeAspect="1" noChangeShapeType="1"/>
                <a:stCxn id="574" idx="1"/>
                <a:endCxn id="574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94" name="Line 364">
                <a:extLst>
                  <a:ext uri="{FF2B5EF4-FFF2-40B4-BE49-F238E27FC236}">
                    <a16:creationId xmlns:a16="http://schemas.microsoft.com/office/drawing/2014/main" id="{2FDCDA5D-EB1F-45D7-BAEC-A876CA5D91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5" name="Line 365">
                <a:extLst>
                  <a:ext uri="{FF2B5EF4-FFF2-40B4-BE49-F238E27FC236}">
                    <a16:creationId xmlns:a16="http://schemas.microsoft.com/office/drawing/2014/main" id="{A0FF241C-377F-4EEE-A17E-41561A3FFD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6" name="Line 366">
                <a:extLst>
                  <a:ext uri="{FF2B5EF4-FFF2-40B4-BE49-F238E27FC236}">
                    <a16:creationId xmlns:a16="http://schemas.microsoft.com/office/drawing/2014/main" id="{4552F5C4-884B-43E4-ABE0-1878407F61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7" name="Line 367">
                <a:extLst>
                  <a:ext uri="{FF2B5EF4-FFF2-40B4-BE49-F238E27FC236}">
                    <a16:creationId xmlns:a16="http://schemas.microsoft.com/office/drawing/2014/main" id="{53B44AF1-8AF8-4682-8139-875FE46ED0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8" name="Line 368">
                <a:extLst>
                  <a:ext uri="{FF2B5EF4-FFF2-40B4-BE49-F238E27FC236}">
                    <a16:creationId xmlns:a16="http://schemas.microsoft.com/office/drawing/2014/main" id="{5B945C5B-E9E4-4E2D-82E8-D49BD84100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9" name="Line 369">
                <a:extLst>
                  <a:ext uri="{FF2B5EF4-FFF2-40B4-BE49-F238E27FC236}">
                    <a16:creationId xmlns:a16="http://schemas.microsoft.com/office/drawing/2014/main" id="{06631756-074C-4CE2-BDEE-0DB722BD63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0" name="Line 370">
                <a:extLst>
                  <a:ext uri="{FF2B5EF4-FFF2-40B4-BE49-F238E27FC236}">
                    <a16:creationId xmlns:a16="http://schemas.microsoft.com/office/drawing/2014/main" id="{597C4D90-FA72-478B-945C-B6A6BE364A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1" name="Line 371">
                <a:extLst>
                  <a:ext uri="{FF2B5EF4-FFF2-40B4-BE49-F238E27FC236}">
                    <a16:creationId xmlns:a16="http://schemas.microsoft.com/office/drawing/2014/main" id="{7C229934-593B-420F-9BF1-C9CFF344DB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2" name="Line 372">
                <a:extLst>
                  <a:ext uri="{FF2B5EF4-FFF2-40B4-BE49-F238E27FC236}">
                    <a16:creationId xmlns:a16="http://schemas.microsoft.com/office/drawing/2014/main" id="{D91CF24C-806B-4D22-864A-DC043489EE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3" name="Line 373">
                <a:extLst>
                  <a:ext uri="{FF2B5EF4-FFF2-40B4-BE49-F238E27FC236}">
                    <a16:creationId xmlns:a16="http://schemas.microsoft.com/office/drawing/2014/main" id="{C649D432-2981-4DB4-B5D2-66BF50879A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4" name="Line 374">
                <a:extLst>
                  <a:ext uri="{FF2B5EF4-FFF2-40B4-BE49-F238E27FC236}">
                    <a16:creationId xmlns:a16="http://schemas.microsoft.com/office/drawing/2014/main" id="{A36E8223-00FF-433D-B14D-D28CFA7F46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5" name="Line 375">
                <a:extLst>
                  <a:ext uri="{FF2B5EF4-FFF2-40B4-BE49-F238E27FC236}">
                    <a16:creationId xmlns:a16="http://schemas.microsoft.com/office/drawing/2014/main" id="{BC34ED42-4B68-4AEB-A53B-33CD34E783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6" name="Line 376">
                <a:extLst>
                  <a:ext uri="{FF2B5EF4-FFF2-40B4-BE49-F238E27FC236}">
                    <a16:creationId xmlns:a16="http://schemas.microsoft.com/office/drawing/2014/main" id="{0564D944-05CA-44BE-AA1C-7B63934B39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7" name="Line 377">
                <a:extLst>
                  <a:ext uri="{FF2B5EF4-FFF2-40B4-BE49-F238E27FC236}">
                    <a16:creationId xmlns:a16="http://schemas.microsoft.com/office/drawing/2014/main" id="{6FB77A2A-44A7-4E78-83E4-1B07DBFE6C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8" name="Oval 378">
                <a:extLst>
                  <a:ext uri="{FF2B5EF4-FFF2-40B4-BE49-F238E27FC236}">
                    <a16:creationId xmlns:a16="http://schemas.microsoft.com/office/drawing/2014/main" id="{D7270E3B-0F39-4C07-ABCA-14C258387C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" name="Oval 379">
                <a:extLst>
                  <a:ext uri="{FF2B5EF4-FFF2-40B4-BE49-F238E27FC236}">
                    <a16:creationId xmlns:a16="http://schemas.microsoft.com/office/drawing/2014/main" id="{862BD4B7-1F39-4DA8-89CC-24F10D13F4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" name="Oval 380">
                <a:extLst>
                  <a:ext uri="{FF2B5EF4-FFF2-40B4-BE49-F238E27FC236}">
                    <a16:creationId xmlns:a16="http://schemas.microsoft.com/office/drawing/2014/main" id="{7FB29D64-8658-447B-A5F2-2E28F7D505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" name="Oval 381">
                <a:extLst>
                  <a:ext uri="{FF2B5EF4-FFF2-40B4-BE49-F238E27FC236}">
                    <a16:creationId xmlns:a16="http://schemas.microsoft.com/office/drawing/2014/main" id="{EB7E09A9-2394-4298-A4CD-120AB0FFC0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" name="Oval 382">
                <a:extLst>
                  <a:ext uri="{FF2B5EF4-FFF2-40B4-BE49-F238E27FC236}">
                    <a16:creationId xmlns:a16="http://schemas.microsoft.com/office/drawing/2014/main" id="{0C53D3A2-0399-4BB5-AC47-0E7B4BE3F3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3" name="Oval 383">
                <a:extLst>
                  <a:ext uri="{FF2B5EF4-FFF2-40B4-BE49-F238E27FC236}">
                    <a16:creationId xmlns:a16="http://schemas.microsoft.com/office/drawing/2014/main" id="{9E513904-A862-4C66-95A1-F6AB8C4FF6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4" name="Oval 384">
                <a:extLst>
                  <a:ext uri="{FF2B5EF4-FFF2-40B4-BE49-F238E27FC236}">
                    <a16:creationId xmlns:a16="http://schemas.microsoft.com/office/drawing/2014/main" id="{949E0401-8C11-48D5-8DEB-424448E079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5" name="Oval 385">
                <a:extLst>
                  <a:ext uri="{FF2B5EF4-FFF2-40B4-BE49-F238E27FC236}">
                    <a16:creationId xmlns:a16="http://schemas.microsoft.com/office/drawing/2014/main" id="{765F22B0-4196-483D-8FF8-7DBA1E2150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6" name="Oval 386">
                <a:extLst>
                  <a:ext uri="{FF2B5EF4-FFF2-40B4-BE49-F238E27FC236}">
                    <a16:creationId xmlns:a16="http://schemas.microsoft.com/office/drawing/2014/main" id="{D1289834-FCA5-46B1-8E59-BDC771A0EF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7" name="Oval 387">
                <a:extLst>
                  <a:ext uri="{FF2B5EF4-FFF2-40B4-BE49-F238E27FC236}">
                    <a16:creationId xmlns:a16="http://schemas.microsoft.com/office/drawing/2014/main" id="{DD5C8DC6-3B27-4030-9FF5-FA7F5EA7F9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8" name="Line 388">
                <a:extLst>
                  <a:ext uri="{FF2B5EF4-FFF2-40B4-BE49-F238E27FC236}">
                    <a16:creationId xmlns:a16="http://schemas.microsoft.com/office/drawing/2014/main" id="{F957AE87-E420-4477-BA6E-A666AFA4B7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9" name="Line 389">
                <a:extLst>
                  <a:ext uri="{FF2B5EF4-FFF2-40B4-BE49-F238E27FC236}">
                    <a16:creationId xmlns:a16="http://schemas.microsoft.com/office/drawing/2014/main" id="{D875D31F-AD22-4888-A5A4-A6899EB51E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0" name="Text Box 391">
                <a:extLst>
                  <a:ext uri="{FF2B5EF4-FFF2-40B4-BE49-F238E27FC236}">
                    <a16:creationId xmlns:a16="http://schemas.microsoft.com/office/drawing/2014/main" id="{6B5415AB-45D9-4E94-8495-DEC71CAB422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1" name="Text Box 392">
                <a:extLst>
                  <a:ext uri="{FF2B5EF4-FFF2-40B4-BE49-F238E27FC236}">
                    <a16:creationId xmlns:a16="http://schemas.microsoft.com/office/drawing/2014/main" id="{818BB0C2-15A8-45E5-B30C-399F6202590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2" name="Text Box 393">
                <a:extLst>
                  <a:ext uri="{FF2B5EF4-FFF2-40B4-BE49-F238E27FC236}">
                    <a16:creationId xmlns:a16="http://schemas.microsoft.com/office/drawing/2014/main" id="{E9B3AA24-5109-4D1A-BE15-10D216893A7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3" name="Text Box 394">
                <a:extLst>
                  <a:ext uri="{FF2B5EF4-FFF2-40B4-BE49-F238E27FC236}">
                    <a16:creationId xmlns:a16="http://schemas.microsoft.com/office/drawing/2014/main" id="{A7E596E8-3084-41C7-BF8D-612629E2DD9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4" name="Text Box 395">
                <a:extLst>
                  <a:ext uri="{FF2B5EF4-FFF2-40B4-BE49-F238E27FC236}">
                    <a16:creationId xmlns:a16="http://schemas.microsoft.com/office/drawing/2014/main" id="{4E4C8A36-DF1B-41DB-ACD6-6C8DC299CCB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" name="Arc 396">
                <a:extLst>
                  <a:ext uri="{FF2B5EF4-FFF2-40B4-BE49-F238E27FC236}">
                    <a16:creationId xmlns:a16="http://schemas.microsoft.com/office/drawing/2014/main" id="{A7822A5D-C9BB-4BF9-8ED7-AB25A596BB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571949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541" name="Group 333">
            <a:extLst>
              <a:ext uri="{FF2B5EF4-FFF2-40B4-BE49-F238E27FC236}">
                <a16:creationId xmlns:a16="http://schemas.microsoft.com/office/drawing/2014/main" id="{F707FD67-D3A6-4A2B-A46B-E00BC0ECA2CB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339725"/>
            <a:ext cx="8839200" cy="4953000"/>
            <a:chOff x="336" y="600"/>
            <a:chExt cx="5568" cy="3120"/>
          </a:xfrm>
        </p:grpSpPr>
        <p:grpSp>
          <p:nvGrpSpPr>
            <p:cNvPr id="222535" name="Group 327">
              <a:extLst>
                <a:ext uri="{FF2B5EF4-FFF2-40B4-BE49-F238E27FC236}">
                  <a16:creationId xmlns:a16="http://schemas.microsoft.com/office/drawing/2014/main" id="{35964B80-7AE5-4C1C-9811-82C9C43619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" y="600"/>
              <a:ext cx="5568" cy="3120"/>
              <a:chOff x="336" y="600"/>
              <a:chExt cx="5568" cy="3120"/>
            </a:xfrm>
          </p:grpSpPr>
          <p:sp>
            <p:nvSpPr>
              <p:cNvPr id="222211" name="Rectangle 3">
                <a:extLst>
                  <a:ext uri="{FF2B5EF4-FFF2-40B4-BE49-F238E27FC236}">
                    <a16:creationId xmlns:a16="http://schemas.microsoft.com/office/drawing/2014/main" id="{5AC18673-F8BD-4972-BA85-95C28B902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" y="600"/>
                <a:ext cx="5568" cy="3120"/>
              </a:xfrm>
              <a:prstGeom prst="rect">
                <a:avLst/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CC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222212" name="Line 4">
                <a:extLst>
                  <a:ext uri="{FF2B5EF4-FFF2-40B4-BE49-F238E27FC236}">
                    <a16:creationId xmlns:a16="http://schemas.microsoft.com/office/drawing/2014/main" id="{EC40714C-7AAA-462C-A825-CE957040B3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6" y="600"/>
                <a:ext cx="0" cy="312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13" name="Line 5">
                <a:extLst>
                  <a:ext uri="{FF2B5EF4-FFF2-40B4-BE49-F238E27FC236}">
                    <a16:creationId xmlns:a16="http://schemas.microsoft.com/office/drawing/2014/main" id="{517B2B80-C3F8-48B3-B020-34AE882570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16" y="600"/>
                <a:ext cx="0" cy="312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14" name="Line 6">
                <a:extLst>
                  <a:ext uri="{FF2B5EF4-FFF2-40B4-BE49-F238E27FC236}">
                    <a16:creationId xmlns:a16="http://schemas.microsoft.com/office/drawing/2014/main" id="{D586C75D-0396-477D-A6A7-A3006F7886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64" y="600"/>
                <a:ext cx="0" cy="312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15" name="Line 7">
                <a:extLst>
                  <a:ext uri="{FF2B5EF4-FFF2-40B4-BE49-F238E27FC236}">
                    <a16:creationId xmlns:a16="http://schemas.microsoft.com/office/drawing/2014/main" id="{F1119851-7615-41E8-8D47-1C7FD3627D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424" y="600"/>
                <a:ext cx="0" cy="312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16" name="Line 8">
                <a:extLst>
                  <a:ext uri="{FF2B5EF4-FFF2-40B4-BE49-F238E27FC236}">
                    <a16:creationId xmlns:a16="http://schemas.microsoft.com/office/drawing/2014/main" id="{AA6AB92A-C69A-44DD-8D21-2EEFF6B000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84" y="600"/>
                <a:ext cx="0" cy="312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17" name="Line 9">
                <a:extLst>
                  <a:ext uri="{FF2B5EF4-FFF2-40B4-BE49-F238E27FC236}">
                    <a16:creationId xmlns:a16="http://schemas.microsoft.com/office/drawing/2014/main" id="{BA7207FF-A852-4E0A-B807-EBA13A335F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44" y="600"/>
                <a:ext cx="0" cy="312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18" name="Line 10">
                <a:extLst>
                  <a:ext uri="{FF2B5EF4-FFF2-40B4-BE49-F238E27FC236}">
                    <a16:creationId xmlns:a16="http://schemas.microsoft.com/office/drawing/2014/main" id="{66E204E2-9144-4A41-8E1F-D13B97381D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4" y="600"/>
                <a:ext cx="0" cy="312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19" name="Line 11">
                <a:extLst>
                  <a:ext uri="{FF2B5EF4-FFF2-40B4-BE49-F238E27FC236}">
                    <a16:creationId xmlns:a16="http://schemas.microsoft.com/office/drawing/2014/main" id="{79E13D82-6F10-4917-89B0-41888AFF91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64" y="600"/>
                <a:ext cx="0" cy="312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20" name="Line 12">
                <a:extLst>
                  <a:ext uri="{FF2B5EF4-FFF2-40B4-BE49-F238E27FC236}">
                    <a16:creationId xmlns:a16="http://schemas.microsoft.com/office/drawing/2014/main" id="{9E432147-00C0-42FF-8428-0490A7CFDA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4" y="600"/>
                <a:ext cx="0" cy="312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21" name="Line 13">
                <a:extLst>
                  <a:ext uri="{FF2B5EF4-FFF2-40B4-BE49-F238E27FC236}">
                    <a16:creationId xmlns:a16="http://schemas.microsoft.com/office/drawing/2014/main" id="{EDBC7B66-2137-471E-83DF-A25238AA47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84" y="600"/>
                <a:ext cx="0" cy="312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22" name="Line 14">
                <a:extLst>
                  <a:ext uri="{FF2B5EF4-FFF2-40B4-BE49-F238E27FC236}">
                    <a16:creationId xmlns:a16="http://schemas.microsoft.com/office/drawing/2014/main" id="{B28A56D9-E753-4F0C-B704-85A09D5397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4" y="600"/>
                <a:ext cx="0" cy="312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23" name="Line 15">
                <a:extLst>
                  <a:ext uri="{FF2B5EF4-FFF2-40B4-BE49-F238E27FC236}">
                    <a16:creationId xmlns:a16="http://schemas.microsoft.com/office/drawing/2014/main" id="{463F3262-323A-472F-87E7-4F286A3140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04" y="600"/>
                <a:ext cx="0" cy="312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24" name="Line 16">
                <a:extLst>
                  <a:ext uri="{FF2B5EF4-FFF2-40B4-BE49-F238E27FC236}">
                    <a16:creationId xmlns:a16="http://schemas.microsoft.com/office/drawing/2014/main" id="{FFA50F3B-4ACD-403D-9140-3625FDD953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64" y="600"/>
                <a:ext cx="0" cy="312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25" name="Line 17">
                <a:extLst>
                  <a:ext uri="{FF2B5EF4-FFF2-40B4-BE49-F238E27FC236}">
                    <a16:creationId xmlns:a16="http://schemas.microsoft.com/office/drawing/2014/main" id="{17507428-1659-475D-9FF5-2B5E933C07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4" y="600"/>
                <a:ext cx="0" cy="312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26" name="Line 18">
                <a:extLst>
                  <a:ext uri="{FF2B5EF4-FFF2-40B4-BE49-F238E27FC236}">
                    <a16:creationId xmlns:a16="http://schemas.microsoft.com/office/drawing/2014/main" id="{2D05FD81-08F6-40D3-9412-6336CF728A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4" y="600"/>
                <a:ext cx="0" cy="312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27" name="Line 19">
                <a:extLst>
                  <a:ext uri="{FF2B5EF4-FFF2-40B4-BE49-F238E27FC236}">
                    <a16:creationId xmlns:a16="http://schemas.microsoft.com/office/drawing/2014/main" id="{66DABC0E-EACF-4840-AE65-179EF48678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4" y="600"/>
                <a:ext cx="0" cy="312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28" name="Line 20">
                <a:extLst>
                  <a:ext uri="{FF2B5EF4-FFF2-40B4-BE49-F238E27FC236}">
                    <a16:creationId xmlns:a16="http://schemas.microsoft.com/office/drawing/2014/main" id="{597E6466-9360-4D73-B1C9-73D9ADDDC0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4" y="600"/>
                <a:ext cx="0" cy="312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29" name="Line 21">
                <a:extLst>
                  <a:ext uri="{FF2B5EF4-FFF2-40B4-BE49-F238E27FC236}">
                    <a16:creationId xmlns:a16="http://schemas.microsoft.com/office/drawing/2014/main" id="{95108DE7-E427-4E0E-8E0D-9B5296CD91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4" y="600"/>
                <a:ext cx="0" cy="312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30" name="Line 22">
                <a:extLst>
                  <a:ext uri="{FF2B5EF4-FFF2-40B4-BE49-F238E27FC236}">
                    <a16:creationId xmlns:a16="http://schemas.microsoft.com/office/drawing/2014/main" id="{2A843036-A83F-4B77-9567-77BDE03AD5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4" y="600"/>
                <a:ext cx="0" cy="312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31" name="Line 23">
                <a:extLst>
                  <a:ext uri="{FF2B5EF4-FFF2-40B4-BE49-F238E27FC236}">
                    <a16:creationId xmlns:a16="http://schemas.microsoft.com/office/drawing/2014/main" id="{B86DF689-EE2C-4A33-8F4A-841DDE9DF7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84" y="600"/>
                <a:ext cx="0" cy="312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32" name="Line 24">
                <a:extLst>
                  <a:ext uri="{FF2B5EF4-FFF2-40B4-BE49-F238E27FC236}">
                    <a16:creationId xmlns:a16="http://schemas.microsoft.com/office/drawing/2014/main" id="{E4B62C5B-E595-47BD-87E6-2BAC9466A4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4" y="600"/>
                <a:ext cx="0" cy="312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33" name="Text Box 25">
                <a:extLst>
                  <a:ext uri="{FF2B5EF4-FFF2-40B4-BE49-F238E27FC236}">
                    <a16:creationId xmlns:a16="http://schemas.microsoft.com/office/drawing/2014/main" id="{1013D11D-011D-4F3A-87BC-D506118112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4" y="888"/>
                <a:ext cx="16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1</a:t>
                </a:r>
                <a:endParaRPr lang="en-GB" altLang="en-US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34" name="Text Box 26">
                <a:extLst>
                  <a:ext uri="{FF2B5EF4-FFF2-40B4-BE49-F238E27FC236}">
                    <a16:creationId xmlns:a16="http://schemas.microsoft.com/office/drawing/2014/main" id="{CA3B11C3-DD66-4987-917E-93CF16020A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4" y="1128"/>
                <a:ext cx="16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2</a:t>
                </a:r>
                <a:endParaRPr lang="en-GB" altLang="en-US" b="1"/>
              </a:p>
            </p:txBody>
          </p:sp>
          <p:sp>
            <p:nvSpPr>
              <p:cNvPr id="222235" name="Text Box 27">
                <a:extLst>
                  <a:ext uri="{FF2B5EF4-FFF2-40B4-BE49-F238E27FC236}">
                    <a16:creationId xmlns:a16="http://schemas.microsoft.com/office/drawing/2014/main" id="{B39A477D-7BA2-4C1C-990B-C611625ED4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4" y="136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36" name="Text Box 28">
                <a:extLst>
                  <a:ext uri="{FF2B5EF4-FFF2-40B4-BE49-F238E27FC236}">
                    <a16:creationId xmlns:a16="http://schemas.microsoft.com/office/drawing/2014/main" id="{1F13CC71-BA64-4742-B5E8-8C4812C26E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4" y="1608"/>
                <a:ext cx="16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222237" name="Text Box 29">
                <a:extLst>
                  <a:ext uri="{FF2B5EF4-FFF2-40B4-BE49-F238E27FC236}">
                    <a16:creationId xmlns:a16="http://schemas.microsoft.com/office/drawing/2014/main" id="{1335F7D3-E9DE-426E-AA4C-A344605F79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4" y="1848"/>
                <a:ext cx="16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222238" name="Text Box 30">
                <a:extLst>
                  <a:ext uri="{FF2B5EF4-FFF2-40B4-BE49-F238E27FC236}">
                    <a16:creationId xmlns:a16="http://schemas.microsoft.com/office/drawing/2014/main" id="{960A9709-A68F-41D6-9163-42C083589A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4" y="2088"/>
                <a:ext cx="16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222239" name="Text Box 31">
                <a:extLst>
                  <a:ext uri="{FF2B5EF4-FFF2-40B4-BE49-F238E27FC236}">
                    <a16:creationId xmlns:a16="http://schemas.microsoft.com/office/drawing/2014/main" id="{9CFB99A8-FF9D-48EC-806B-182A15AE03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4" y="2328"/>
                <a:ext cx="16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222240" name="Text Box 32">
                <a:extLst>
                  <a:ext uri="{FF2B5EF4-FFF2-40B4-BE49-F238E27FC236}">
                    <a16:creationId xmlns:a16="http://schemas.microsoft.com/office/drawing/2014/main" id="{C965A4B3-4105-4A91-9F67-444042CA95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4" y="2568"/>
                <a:ext cx="16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222241" name="Text Box 33">
                <a:extLst>
                  <a:ext uri="{FF2B5EF4-FFF2-40B4-BE49-F238E27FC236}">
                    <a16:creationId xmlns:a16="http://schemas.microsoft.com/office/drawing/2014/main" id="{AEC96289-2572-4EEB-8AE0-5D0741E95D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4" y="280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42" name="Text Box 34">
                <a:extLst>
                  <a:ext uri="{FF2B5EF4-FFF2-40B4-BE49-F238E27FC236}">
                    <a16:creationId xmlns:a16="http://schemas.microsoft.com/office/drawing/2014/main" id="{B73E89D4-DADA-45EC-93AC-F8FF3321A3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6" y="304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43" name="Text Box 35">
                <a:extLst>
                  <a:ext uri="{FF2B5EF4-FFF2-40B4-BE49-F238E27FC236}">
                    <a16:creationId xmlns:a16="http://schemas.microsoft.com/office/drawing/2014/main" id="{AC2B2547-9551-42C7-8350-66231BE88E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4" y="3307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44" name="Text Box 36">
                <a:extLst>
                  <a:ext uri="{FF2B5EF4-FFF2-40B4-BE49-F238E27FC236}">
                    <a16:creationId xmlns:a16="http://schemas.microsoft.com/office/drawing/2014/main" id="{CCF38A9A-7EC8-49F6-B956-BB57D572A9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4" y="3535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45" name="Text Box 37">
                <a:extLst>
                  <a:ext uri="{FF2B5EF4-FFF2-40B4-BE49-F238E27FC236}">
                    <a16:creationId xmlns:a16="http://schemas.microsoft.com/office/drawing/2014/main" id="{EEF53FA1-C2C2-43A1-9DCF-A9A097D95F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6" y="648"/>
                <a:ext cx="250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Gp</a:t>
                </a:r>
              </a:p>
            </p:txBody>
          </p:sp>
          <p:sp>
            <p:nvSpPr>
              <p:cNvPr id="222246" name="Text Box 38">
                <a:extLst>
                  <a:ext uri="{FF2B5EF4-FFF2-40B4-BE49-F238E27FC236}">
                    <a16:creationId xmlns:a16="http://schemas.microsoft.com/office/drawing/2014/main" id="{B86C0146-D458-4C18-80E1-785AC04557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4" y="888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O</a:t>
                </a:r>
              </a:p>
            </p:txBody>
          </p:sp>
          <p:sp>
            <p:nvSpPr>
              <p:cNvPr id="222247" name="Text Box 39">
                <a:extLst>
                  <a:ext uri="{FF2B5EF4-FFF2-40B4-BE49-F238E27FC236}">
                    <a16:creationId xmlns:a16="http://schemas.microsoft.com/office/drawing/2014/main" id="{EFABEB35-A823-4D27-8EFB-0DD37566FE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4" y="1128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O</a:t>
                </a:r>
              </a:p>
            </p:txBody>
          </p:sp>
          <p:sp>
            <p:nvSpPr>
              <p:cNvPr id="222248" name="Text Box 40">
                <a:extLst>
                  <a:ext uri="{FF2B5EF4-FFF2-40B4-BE49-F238E27FC236}">
                    <a16:creationId xmlns:a16="http://schemas.microsoft.com/office/drawing/2014/main" id="{84CC266E-E69B-417B-BC0E-53917DBDB2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4" y="1368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O</a:t>
                </a:r>
              </a:p>
            </p:txBody>
          </p:sp>
          <p:sp>
            <p:nvSpPr>
              <p:cNvPr id="222249" name="Text Box 41">
                <a:extLst>
                  <a:ext uri="{FF2B5EF4-FFF2-40B4-BE49-F238E27FC236}">
                    <a16:creationId xmlns:a16="http://schemas.microsoft.com/office/drawing/2014/main" id="{BA82B2D3-90DC-4337-A5F0-25968E0722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4" y="1608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O</a:t>
                </a:r>
              </a:p>
            </p:txBody>
          </p:sp>
          <p:sp>
            <p:nvSpPr>
              <p:cNvPr id="222250" name="Text Box 42">
                <a:extLst>
                  <a:ext uri="{FF2B5EF4-FFF2-40B4-BE49-F238E27FC236}">
                    <a16:creationId xmlns:a16="http://schemas.microsoft.com/office/drawing/2014/main" id="{2CB63598-0E34-4A8A-85D8-756F943D61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4" y="1848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O</a:t>
                </a:r>
                <a:endParaRPr lang="en-GB" altLang="en-US" b="1"/>
              </a:p>
            </p:txBody>
          </p:sp>
          <p:sp>
            <p:nvSpPr>
              <p:cNvPr id="222251" name="Text Box 43">
                <a:extLst>
                  <a:ext uri="{FF2B5EF4-FFF2-40B4-BE49-F238E27FC236}">
                    <a16:creationId xmlns:a16="http://schemas.microsoft.com/office/drawing/2014/main" id="{5536D897-A7B0-4AB2-BCC9-2E8E2E2720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4" y="2088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O</a:t>
                </a:r>
              </a:p>
            </p:txBody>
          </p:sp>
          <p:sp>
            <p:nvSpPr>
              <p:cNvPr id="222252" name="Text Box 44">
                <a:extLst>
                  <a:ext uri="{FF2B5EF4-FFF2-40B4-BE49-F238E27FC236}">
                    <a16:creationId xmlns:a16="http://schemas.microsoft.com/office/drawing/2014/main" id="{AD943D44-2872-483D-9447-ECC894E1AA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4" y="2328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O</a:t>
                </a:r>
              </a:p>
            </p:txBody>
          </p:sp>
          <p:sp>
            <p:nvSpPr>
              <p:cNvPr id="222253" name="Text Box 45">
                <a:extLst>
                  <a:ext uri="{FF2B5EF4-FFF2-40B4-BE49-F238E27FC236}">
                    <a16:creationId xmlns:a16="http://schemas.microsoft.com/office/drawing/2014/main" id="{A298F45D-8F1B-482F-B48E-04FE46FB64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4" y="2568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O</a:t>
                </a:r>
              </a:p>
            </p:txBody>
          </p:sp>
          <p:sp>
            <p:nvSpPr>
              <p:cNvPr id="222254" name="Text Box 46">
                <a:extLst>
                  <a:ext uri="{FF2B5EF4-FFF2-40B4-BE49-F238E27FC236}">
                    <a16:creationId xmlns:a16="http://schemas.microsoft.com/office/drawing/2014/main" id="{8EC3B82C-2753-4566-9D2D-3EC783922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4" y="280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55" name="Text Box 47">
                <a:extLst>
                  <a:ext uri="{FF2B5EF4-FFF2-40B4-BE49-F238E27FC236}">
                    <a16:creationId xmlns:a16="http://schemas.microsoft.com/office/drawing/2014/main" id="{A8DAEEB5-A059-416D-8168-AFB085CD18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4" y="304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56" name="Text Box 48">
                <a:extLst>
                  <a:ext uri="{FF2B5EF4-FFF2-40B4-BE49-F238E27FC236}">
                    <a16:creationId xmlns:a16="http://schemas.microsoft.com/office/drawing/2014/main" id="{51490A61-D5DF-41AE-90B5-5D173C7D56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4" y="3307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57" name="Text Box 49">
                <a:extLst>
                  <a:ext uri="{FF2B5EF4-FFF2-40B4-BE49-F238E27FC236}">
                    <a16:creationId xmlns:a16="http://schemas.microsoft.com/office/drawing/2014/main" id="{62292D05-8F30-40BF-B93B-958C5DA766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4" y="3535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58" name="Text Box 50">
                <a:extLst>
                  <a:ext uri="{FF2B5EF4-FFF2-40B4-BE49-F238E27FC236}">
                    <a16:creationId xmlns:a16="http://schemas.microsoft.com/office/drawing/2014/main" id="{8CE23E65-DF33-4EEF-B7A9-D0A141AE65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60" y="648"/>
                <a:ext cx="244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Rh</a:t>
                </a:r>
              </a:p>
            </p:txBody>
          </p:sp>
          <p:sp>
            <p:nvSpPr>
              <p:cNvPr id="222259" name="Text Box 51">
                <a:extLst>
                  <a:ext uri="{FF2B5EF4-FFF2-40B4-BE49-F238E27FC236}">
                    <a16:creationId xmlns:a16="http://schemas.microsoft.com/office/drawing/2014/main" id="{4C3DE8FD-93B5-4C72-8470-F1C1FAF492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04" y="648"/>
                <a:ext cx="233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P1</a:t>
                </a:r>
              </a:p>
            </p:txBody>
          </p:sp>
          <p:sp>
            <p:nvSpPr>
              <p:cNvPr id="222260" name="Text Box 52">
                <a:extLst>
                  <a:ext uri="{FF2B5EF4-FFF2-40B4-BE49-F238E27FC236}">
                    <a16:creationId xmlns:a16="http://schemas.microsoft.com/office/drawing/2014/main" id="{1469A820-DD15-4C15-AC64-AC53083461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44" y="648"/>
                <a:ext cx="270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Lu</a:t>
                </a:r>
                <a:r>
                  <a:rPr lang="en-GB" altLang="en-US" sz="1200" b="1" baseline="30000">
                    <a:latin typeface="Arial" panose="020B0604020202020204" pitchFamily="34" charset="0"/>
                  </a:rPr>
                  <a:t>a</a:t>
                </a:r>
                <a:endParaRPr lang="en-GB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61" name="Text Box 53">
                <a:extLst>
                  <a:ext uri="{FF2B5EF4-FFF2-40B4-BE49-F238E27FC236}">
                    <a16:creationId xmlns:a16="http://schemas.microsoft.com/office/drawing/2014/main" id="{A5140893-C4DC-458E-9602-4F3DCA9A48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84" y="648"/>
                <a:ext cx="273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Lu</a:t>
                </a:r>
                <a:r>
                  <a:rPr lang="en-GB" altLang="en-US" sz="1200" b="1" baseline="30000">
                    <a:latin typeface="Arial" panose="020B0604020202020204" pitchFamily="34" charset="0"/>
                  </a:rPr>
                  <a:t>b</a:t>
                </a:r>
                <a:endParaRPr lang="en-GB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62" name="Text Box 54">
                <a:extLst>
                  <a:ext uri="{FF2B5EF4-FFF2-40B4-BE49-F238E27FC236}">
                    <a16:creationId xmlns:a16="http://schemas.microsoft.com/office/drawing/2014/main" id="{4EDF58DF-1A39-493A-9240-37983418AE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72" y="64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K</a:t>
                </a:r>
              </a:p>
            </p:txBody>
          </p:sp>
          <p:sp>
            <p:nvSpPr>
              <p:cNvPr id="222263" name="Text Box 55">
                <a:extLst>
                  <a:ext uri="{FF2B5EF4-FFF2-40B4-BE49-F238E27FC236}">
                    <a16:creationId xmlns:a16="http://schemas.microsoft.com/office/drawing/2014/main" id="{44A736C9-9761-4F72-B1E3-0BEABA5568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12" y="648"/>
                <a:ext cx="16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k</a:t>
                </a:r>
              </a:p>
            </p:txBody>
          </p:sp>
          <p:sp>
            <p:nvSpPr>
              <p:cNvPr id="222264" name="Text Box 56">
                <a:extLst>
                  <a:ext uri="{FF2B5EF4-FFF2-40B4-BE49-F238E27FC236}">
                    <a16:creationId xmlns:a16="http://schemas.microsoft.com/office/drawing/2014/main" id="{F13920FC-249E-474C-9C9E-5DDFB1B9BC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04" y="648"/>
                <a:ext cx="280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Kp</a:t>
                </a:r>
                <a:r>
                  <a:rPr lang="en-GB" altLang="en-US" sz="1200" b="1" baseline="30000">
                    <a:latin typeface="Arial" panose="020B0604020202020204" pitchFamily="34" charset="0"/>
                  </a:rPr>
                  <a:t>a</a:t>
                </a:r>
                <a:endParaRPr lang="en-GB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65" name="Text Box 57">
                <a:extLst>
                  <a:ext uri="{FF2B5EF4-FFF2-40B4-BE49-F238E27FC236}">
                    <a16:creationId xmlns:a16="http://schemas.microsoft.com/office/drawing/2014/main" id="{7C5B000F-418D-4145-901C-E036598EDC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44" y="648"/>
                <a:ext cx="283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Kp</a:t>
                </a:r>
                <a:r>
                  <a:rPr lang="en-GB" altLang="en-US" sz="1200" b="1" baseline="30000">
                    <a:latin typeface="Arial" panose="020B0604020202020204" pitchFamily="34" charset="0"/>
                  </a:rPr>
                  <a:t>b</a:t>
                </a:r>
                <a:endParaRPr lang="en-GB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66" name="Text Box 58">
                <a:extLst>
                  <a:ext uri="{FF2B5EF4-FFF2-40B4-BE49-F238E27FC236}">
                    <a16:creationId xmlns:a16="http://schemas.microsoft.com/office/drawing/2014/main" id="{FECC6442-9077-43FD-88AA-FC76944B44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84" y="648"/>
                <a:ext cx="264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Le</a:t>
                </a:r>
                <a:r>
                  <a:rPr lang="en-GB" altLang="en-US" sz="1200" b="1" baseline="30000">
                    <a:latin typeface="Arial" panose="020B0604020202020204" pitchFamily="34" charset="0"/>
                  </a:rPr>
                  <a:t>a</a:t>
                </a:r>
                <a:endParaRPr lang="en-GB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67" name="Text Box 59">
                <a:extLst>
                  <a:ext uri="{FF2B5EF4-FFF2-40B4-BE49-F238E27FC236}">
                    <a16:creationId xmlns:a16="http://schemas.microsoft.com/office/drawing/2014/main" id="{933C097E-1863-40A2-8AEA-38BC7449F9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24" y="648"/>
                <a:ext cx="267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Le</a:t>
                </a:r>
                <a:r>
                  <a:rPr lang="en-GB" altLang="en-US" sz="1200" b="1" baseline="30000">
                    <a:latin typeface="Arial" panose="020B0604020202020204" pitchFamily="34" charset="0"/>
                  </a:rPr>
                  <a:t>b</a:t>
                </a:r>
                <a:endParaRPr lang="en-GB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68" name="Text Box 60">
                <a:extLst>
                  <a:ext uri="{FF2B5EF4-FFF2-40B4-BE49-F238E27FC236}">
                    <a16:creationId xmlns:a16="http://schemas.microsoft.com/office/drawing/2014/main" id="{FDC151E2-47B0-4145-983C-0742C44163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648"/>
                <a:ext cx="258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Jk</a:t>
                </a:r>
                <a:r>
                  <a:rPr lang="en-GB" altLang="en-US" sz="1200" b="1" baseline="30000">
                    <a:latin typeface="Arial" panose="020B0604020202020204" pitchFamily="34" charset="0"/>
                  </a:rPr>
                  <a:t>a</a:t>
                </a:r>
                <a:endParaRPr lang="en-GB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69" name="Text Box 61">
                <a:extLst>
                  <a:ext uri="{FF2B5EF4-FFF2-40B4-BE49-F238E27FC236}">
                    <a16:creationId xmlns:a16="http://schemas.microsoft.com/office/drawing/2014/main" id="{9592E8F5-DF1B-4724-B5E2-73BE4E9DF2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648"/>
                <a:ext cx="261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Jk</a:t>
                </a:r>
                <a:r>
                  <a:rPr lang="en-GB" altLang="en-US" sz="1200" b="1" baseline="30000">
                    <a:latin typeface="Arial" panose="020B0604020202020204" pitchFamily="34" charset="0"/>
                  </a:rPr>
                  <a:t>b</a:t>
                </a:r>
                <a:endParaRPr lang="en-GB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70" name="Text Box 62">
                <a:extLst>
                  <a:ext uri="{FF2B5EF4-FFF2-40B4-BE49-F238E27FC236}">
                    <a16:creationId xmlns:a16="http://schemas.microsoft.com/office/drawing/2014/main" id="{3BA79D18-6050-42EB-8119-F481A3E2F9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24" y="648"/>
                <a:ext cx="222" cy="17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r’r</a:t>
                </a:r>
              </a:p>
            </p:txBody>
          </p:sp>
          <p:sp>
            <p:nvSpPr>
              <p:cNvPr id="222271" name="Text Box 63">
                <a:extLst>
                  <a:ext uri="{FF2B5EF4-FFF2-40B4-BE49-F238E27FC236}">
                    <a16:creationId xmlns:a16="http://schemas.microsoft.com/office/drawing/2014/main" id="{AA306535-7A71-4C68-8CAE-32EEC67B93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64" y="648"/>
                <a:ext cx="224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R</a:t>
                </a:r>
                <a:r>
                  <a:rPr lang="en-GB" altLang="en-US" sz="1200" b="1" baseline="-25000">
                    <a:latin typeface="Arial" panose="020B0604020202020204" pitchFamily="34" charset="0"/>
                  </a:rPr>
                  <a:t>o</a:t>
                </a:r>
                <a:endParaRPr lang="en-GB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72" name="Text Box 64">
                <a:extLst>
                  <a:ext uri="{FF2B5EF4-FFF2-40B4-BE49-F238E27FC236}">
                    <a16:creationId xmlns:a16="http://schemas.microsoft.com/office/drawing/2014/main" id="{F8190250-4F07-44A5-872E-923694801E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2" y="88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73" name="Text Box 65">
                <a:extLst>
                  <a:ext uri="{FF2B5EF4-FFF2-40B4-BE49-F238E27FC236}">
                    <a16:creationId xmlns:a16="http://schemas.microsoft.com/office/drawing/2014/main" id="{6E4B5CF8-8AFA-43F9-A52A-9BB76E12AD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8" y="1368"/>
                <a:ext cx="222" cy="17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r’r</a:t>
                </a:r>
              </a:p>
            </p:txBody>
          </p:sp>
          <p:sp>
            <p:nvSpPr>
              <p:cNvPr id="222274" name="Text Box 66">
                <a:extLst>
                  <a:ext uri="{FF2B5EF4-FFF2-40B4-BE49-F238E27FC236}">
                    <a16:creationId xmlns:a16="http://schemas.microsoft.com/office/drawing/2014/main" id="{7077B1EC-D358-4503-9B29-3AB3DD7CD5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2" y="112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75" name="Text Box 67">
                <a:extLst>
                  <a:ext uri="{FF2B5EF4-FFF2-40B4-BE49-F238E27FC236}">
                    <a16:creationId xmlns:a16="http://schemas.microsoft.com/office/drawing/2014/main" id="{BF72DA70-019D-4D99-8CB2-78F684936A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8" y="1608"/>
                <a:ext cx="224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R</a:t>
                </a:r>
                <a:r>
                  <a:rPr lang="en-GB" altLang="en-US" sz="1200" b="1" baseline="-25000">
                    <a:latin typeface="Arial" panose="020B0604020202020204" pitchFamily="34" charset="0"/>
                  </a:rPr>
                  <a:t>o</a:t>
                </a:r>
                <a:endParaRPr lang="en-GB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76" name="Text Box 68">
                <a:extLst>
                  <a:ext uri="{FF2B5EF4-FFF2-40B4-BE49-F238E27FC236}">
                    <a16:creationId xmlns:a16="http://schemas.microsoft.com/office/drawing/2014/main" id="{5EDDFD76-5A12-46DE-92AE-C5AF72BE6B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8" y="1848"/>
                <a:ext cx="222" cy="17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r’r</a:t>
                </a:r>
              </a:p>
            </p:txBody>
          </p:sp>
          <p:sp>
            <p:nvSpPr>
              <p:cNvPr id="222277" name="Text Box 69">
                <a:extLst>
                  <a:ext uri="{FF2B5EF4-FFF2-40B4-BE49-F238E27FC236}">
                    <a16:creationId xmlns:a16="http://schemas.microsoft.com/office/drawing/2014/main" id="{DB46AB94-6E31-44F5-8DCE-3339C22041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8" y="2088"/>
                <a:ext cx="224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R</a:t>
                </a:r>
                <a:r>
                  <a:rPr lang="en-GB" altLang="en-US" sz="1200" b="1" baseline="-25000">
                    <a:latin typeface="Arial" panose="020B0604020202020204" pitchFamily="34" charset="0"/>
                  </a:rPr>
                  <a:t>o</a:t>
                </a:r>
                <a:endParaRPr lang="en-GB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78" name="Text Box 70">
                <a:extLst>
                  <a:ext uri="{FF2B5EF4-FFF2-40B4-BE49-F238E27FC236}">
                    <a16:creationId xmlns:a16="http://schemas.microsoft.com/office/drawing/2014/main" id="{E93169AF-AB09-414A-A072-0EB94A3BD6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8" y="2328"/>
                <a:ext cx="222" cy="17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r’r</a:t>
                </a:r>
              </a:p>
            </p:txBody>
          </p:sp>
          <p:sp>
            <p:nvSpPr>
              <p:cNvPr id="222279" name="Text Box 71">
                <a:extLst>
                  <a:ext uri="{FF2B5EF4-FFF2-40B4-BE49-F238E27FC236}">
                    <a16:creationId xmlns:a16="http://schemas.microsoft.com/office/drawing/2014/main" id="{1CCF52FD-9A7D-4856-97AE-11EA9029C8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8" y="2568"/>
                <a:ext cx="224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R</a:t>
                </a:r>
                <a:r>
                  <a:rPr lang="en-GB" altLang="en-US" sz="1200" b="1" baseline="-25000">
                    <a:latin typeface="Arial" panose="020B0604020202020204" pitchFamily="34" charset="0"/>
                  </a:rPr>
                  <a:t>o</a:t>
                </a:r>
                <a:endParaRPr lang="en-GB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80" name="Text Box 72">
                <a:extLst>
                  <a:ext uri="{FF2B5EF4-FFF2-40B4-BE49-F238E27FC236}">
                    <a16:creationId xmlns:a16="http://schemas.microsoft.com/office/drawing/2014/main" id="{5386E8EB-9924-4FCA-86A5-43723EEC75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60" y="280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81" name="Text Box 73">
                <a:extLst>
                  <a:ext uri="{FF2B5EF4-FFF2-40B4-BE49-F238E27FC236}">
                    <a16:creationId xmlns:a16="http://schemas.microsoft.com/office/drawing/2014/main" id="{D8A00120-3B05-4FEE-9809-A4016B7147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60" y="304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82" name="Text Box 74">
                <a:extLst>
                  <a:ext uri="{FF2B5EF4-FFF2-40B4-BE49-F238E27FC236}">
                    <a16:creationId xmlns:a16="http://schemas.microsoft.com/office/drawing/2014/main" id="{EF03C53C-0A54-4ABE-925D-2310EC5F64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2" y="3307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83" name="Rectangle 75">
                <a:extLst>
                  <a:ext uri="{FF2B5EF4-FFF2-40B4-BE49-F238E27FC236}">
                    <a16:creationId xmlns:a16="http://schemas.microsoft.com/office/drawing/2014/main" id="{7126DD8B-F862-45D8-9162-B75F5CE09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" y="600"/>
                <a:ext cx="960" cy="312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EAEAEA">
                        <a:alpha val="50000"/>
                      </a:srgbClr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2284" name="Text Box 76">
                <a:extLst>
                  <a:ext uri="{FF2B5EF4-FFF2-40B4-BE49-F238E27FC236}">
                    <a16:creationId xmlns:a16="http://schemas.microsoft.com/office/drawing/2014/main" id="{CD78587F-F622-42D5-B0EE-E35B36D69F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2" y="3535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285" name="Line 77">
                <a:extLst>
                  <a:ext uri="{FF2B5EF4-FFF2-40B4-BE49-F238E27FC236}">
                    <a16:creationId xmlns:a16="http://schemas.microsoft.com/office/drawing/2014/main" id="{44FABC4F-78F6-41E0-BD76-0EAB270A62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6" y="600"/>
                <a:ext cx="556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86" name="Line 78">
                <a:extLst>
                  <a:ext uri="{FF2B5EF4-FFF2-40B4-BE49-F238E27FC236}">
                    <a16:creationId xmlns:a16="http://schemas.microsoft.com/office/drawing/2014/main" id="{B8EDD863-9506-411A-BEA2-83F73C8B11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6" y="3720"/>
                <a:ext cx="556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87" name="Line 79">
                <a:extLst>
                  <a:ext uri="{FF2B5EF4-FFF2-40B4-BE49-F238E27FC236}">
                    <a16:creationId xmlns:a16="http://schemas.microsoft.com/office/drawing/2014/main" id="{E858D678-B34F-4E32-9FE5-8CE3D05AEF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6" y="600"/>
                <a:ext cx="0" cy="312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88" name="Line 80">
                <a:extLst>
                  <a:ext uri="{FF2B5EF4-FFF2-40B4-BE49-F238E27FC236}">
                    <a16:creationId xmlns:a16="http://schemas.microsoft.com/office/drawing/2014/main" id="{E3832092-5DB1-41AB-99C1-95B0126890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04" y="600"/>
                <a:ext cx="0" cy="312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89" name="Line 81">
                <a:extLst>
                  <a:ext uri="{FF2B5EF4-FFF2-40B4-BE49-F238E27FC236}">
                    <a16:creationId xmlns:a16="http://schemas.microsoft.com/office/drawing/2014/main" id="{20EDF535-7E65-4AB8-8CCD-6B308EDC17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6" y="840"/>
                <a:ext cx="5568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90" name="Line 82">
                <a:extLst>
                  <a:ext uri="{FF2B5EF4-FFF2-40B4-BE49-F238E27FC236}">
                    <a16:creationId xmlns:a16="http://schemas.microsoft.com/office/drawing/2014/main" id="{D9BD5451-07AB-420E-B31D-FEB42151D4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6" y="1080"/>
                <a:ext cx="556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91" name="Line 83">
                <a:extLst>
                  <a:ext uri="{FF2B5EF4-FFF2-40B4-BE49-F238E27FC236}">
                    <a16:creationId xmlns:a16="http://schemas.microsoft.com/office/drawing/2014/main" id="{8654F803-AC28-442D-810A-413646A231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6" y="1320"/>
                <a:ext cx="5568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92" name="Line 84">
                <a:extLst>
                  <a:ext uri="{FF2B5EF4-FFF2-40B4-BE49-F238E27FC236}">
                    <a16:creationId xmlns:a16="http://schemas.microsoft.com/office/drawing/2014/main" id="{4E60753A-83DF-43DA-B574-C8C2CC4938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6" y="1560"/>
                <a:ext cx="556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93" name="Line 85">
                <a:extLst>
                  <a:ext uri="{FF2B5EF4-FFF2-40B4-BE49-F238E27FC236}">
                    <a16:creationId xmlns:a16="http://schemas.microsoft.com/office/drawing/2014/main" id="{57DFFD10-FFD3-414D-9CEB-68EE22F154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6" y="1800"/>
                <a:ext cx="5568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94" name="Line 86">
                <a:extLst>
                  <a:ext uri="{FF2B5EF4-FFF2-40B4-BE49-F238E27FC236}">
                    <a16:creationId xmlns:a16="http://schemas.microsoft.com/office/drawing/2014/main" id="{29C9FEBA-0B23-49B9-8F70-B370396314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6" y="2040"/>
                <a:ext cx="556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95" name="Line 87">
                <a:extLst>
                  <a:ext uri="{FF2B5EF4-FFF2-40B4-BE49-F238E27FC236}">
                    <a16:creationId xmlns:a16="http://schemas.microsoft.com/office/drawing/2014/main" id="{D4D7430F-3F20-45D4-811F-5028C9C377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6" y="2280"/>
                <a:ext cx="5568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96" name="Line 88">
                <a:extLst>
                  <a:ext uri="{FF2B5EF4-FFF2-40B4-BE49-F238E27FC236}">
                    <a16:creationId xmlns:a16="http://schemas.microsoft.com/office/drawing/2014/main" id="{CD15A11C-C584-4BB0-8874-49F75CE2AD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6" y="2520"/>
                <a:ext cx="556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97" name="Line 89">
                <a:extLst>
                  <a:ext uri="{FF2B5EF4-FFF2-40B4-BE49-F238E27FC236}">
                    <a16:creationId xmlns:a16="http://schemas.microsoft.com/office/drawing/2014/main" id="{D24F5C18-5C23-494C-BF5D-5056B6E684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6" y="2760"/>
                <a:ext cx="5568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98" name="Line 90">
                <a:extLst>
                  <a:ext uri="{FF2B5EF4-FFF2-40B4-BE49-F238E27FC236}">
                    <a16:creationId xmlns:a16="http://schemas.microsoft.com/office/drawing/2014/main" id="{6DAD3465-D745-4549-95DC-9BB009F5F2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6" y="3000"/>
                <a:ext cx="556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299" name="Line 91">
                <a:extLst>
                  <a:ext uri="{FF2B5EF4-FFF2-40B4-BE49-F238E27FC236}">
                    <a16:creationId xmlns:a16="http://schemas.microsoft.com/office/drawing/2014/main" id="{73765D1A-4D3E-4E99-B99C-8AE83FDEA9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6" y="3240"/>
                <a:ext cx="556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300" name="Line 92">
                <a:extLst>
                  <a:ext uri="{FF2B5EF4-FFF2-40B4-BE49-F238E27FC236}">
                    <a16:creationId xmlns:a16="http://schemas.microsoft.com/office/drawing/2014/main" id="{9E51DBAF-D9A3-4C70-A0A0-54026B0230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6" y="3480"/>
                <a:ext cx="556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301" name="Text Box 93">
                <a:extLst>
                  <a:ext uri="{FF2B5EF4-FFF2-40B4-BE49-F238E27FC236}">
                    <a16:creationId xmlns:a16="http://schemas.microsoft.com/office/drawing/2014/main" id="{FB8317BC-BAA3-4B13-AF0D-6C4CEF520F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2" y="648"/>
                <a:ext cx="19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M</a:t>
                </a:r>
              </a:p>
            </p:txBody>
          </p:sp>
          <p:sp>
            <p:nvSpPr>
              <p:cNvPr id="222302" name="Text Box 94">
                <a:extLst>
                  <a:ext uri="{FF2B5EF4-FFF2-40B4-BE49-F238E27FC236}">
                    <a16:creationId xmlns:a16="http://schemas.microsoft.com/office/drawing/2014/main" id="{75AD5A1C-E0B9-422F-8109-1781C79063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64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N</a:t>
                </a:r>
              </a:p>
            </p:txBody>
          </p:sp>
          <p:sp>
            <p:nvSpPr>
              <p:cNvPr id="222303" name="Text Box 95">
                <a:extLst>
                  <a:ext uri="{FF2B5EF4-FFF2-40B4-BE49-F238E27FC236}">
                    <a16:creationId xmlns:a16="http://schemas.microsoft.com/office/drawing/2014/main" id="{E6CD5FFB-A050-4C43-9A56-2078C96BC6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2" y="648"/>
                <a:ext cx="180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222304" name="Text Box 96">
                <a:extLst>
                  <a:ext uri="{FF2B5EF4-FFF2-40B4-BE49-F238E27FC236}">
                    <a16:creationId xmlns:a16="http://schemas.microsoft.com/office/drawing/2014/main" id="{5D530AD8-BA20-4E5B-9793-44621C42E0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12" y="648"/>
                <a:ext cx="16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222305" name="Rectangle 97">
                <a:extLst>
                  <a:ext uri="{FF2B5EF4-FFF2-40B4-BE49-F238E27FC236}">
                    <a16:creationId xmlns:a16="http://schemas.microsoft.com/office/drawing/2014/main" id="{388DC4A1-86AB-4687-A327-DAF70982B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600"/>
                <a:ext cx="480" cy="312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EAEAEA">
                        <a:alpha val="50000"/>
                      </a:srgbClr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2306" name="Text Box 98">
                <a:extLst>
                  <a:ext uri="{FF2B5EF4-FFF2-40B4-BE49-F238E27FC236}">
                    <a16:creationId xmlns:a16="http://schemas.microsoft.com/office/drawing/2014/main" id="{3C19B2DD-E3CE-45B3-A752-1DACE4D8FD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" y="648"/>
                <a:ext cx="264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Fy</a:t>
                </a:r>
                <a:r>
                  <a:rPr lang="en-GB" altLang="en-US" sz="1200" b="1" baseline="30000">
                    <a:latin typeface="Arial" panose="020B0604020202020204" pitchFamily="34" charset="0"/>
                  </a:rPr>
                  <a:t>a</a:t>
                </a:r>
                <a:endParaRPr lang="en-GB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07" name="Text Box 99">
                <a:extLst>
                  <a:ext uri="{FF2B5EF4-FFF2-40B4-BE49-F238E27FC236}">
                    <a16:creationId xmlns:a16="http://schemas.microsoft.com/office/drawing/2014/main" id="{EFCC9D33-0095-4BBF-9367-8C7AC3AD0B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648"/>
                <a:ext cx="267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Fy</a:t>
                </a:r>
                <a:r>
                  <a:rPr lang="en-GB" altLang="en-US" sz="1200" b="1" baseline="30000">
                    <a:latin typeface="Arial" panose="020B0604020202020204" pitchFamily="34" charset="0"/>
                  </a:rPr>
                  <a:t>b</a:t>
                </a:r>
                <a:endParaRPr lang="en-GB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08" name="Text Box 100">
                <a:extLst>
                  <a:ext uri="{FF2B5EF4-FFF2-40B4-BE49-F238E27FC236}">
                    <a16:creationId xmlns:a16="http://schemas.microsoft.com/office/drawing/2014/main" id="{78C86256-9D71-4B6E-B67F-71E54FFBED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2" y="91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09" name="Text Box 101">
                <a:extLst>
                  <a:ext uri="{FF2B5EF4-FFF2-40B4-BE49-F238E27FC236}">
                    <a16:creationId xmlns:a16="http://schemas.microsoft.com/office/drawing/2014/main" id="{639422CA-2068-4FB7-A476-F713752E9A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2" y="115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10" name="Text Box 102">
                <a:extLst>
                  <a:ext uri="{FF2B5EF4-FFF2-40B4-BE49-F238E27FC236}">
                    <a16:creationId xmlns:a16="http://schemas.microsoft.com/office/drawing/2014/main" id="{43B55538-66C8-4289-B1DF-D6E5F089F9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2" y="139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11" name="Text Box 103">
                <a:extLst>
                  <a:ext uri="{FF2B5EF4-FFF2-40B4-BE49-F238E27FC236}">
                    <a16:creationId xmlns:a16="http://schemas.microsoft.com/office/drawing/2014/main" id="{E86AB394-8C1A-4B43-8FC2-94D009FC4F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2" y="163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12" name="Text Box 104">
                <a:extLst>
                  <a:ext uri="{FF2B5EF4-FFF2-40B4-BE49-F238E27FC236}">
                    <a16:creationId xmlns:a16="http://schemas.microsoft.com/office/drawing/2014/main" id="{70B29DA7-7E23-482B-9B3C-36980C26BF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2" y="187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13" name="Text Box 105">
                <a:extLst>
                  <a:ext uri="{FF2B5EF4-FFF2-40B4-BE49-F238E27FC236}">
                    <a16:creationId xmlns:a16="http://schemas.microsoft.com/office/drawing/2014/main" id="{60B1B7B1-C146-440D-B588-57D2F931E0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2" y="211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14" name="Text Box 106">
                <a:extLst>
                  <a:ext uri="{FF2B5EF4-FFF2-40B4-BE49-F238E27FC236}">
                    <a16:creationId xmlns:a16="http://schemas.microsoft.com/office/drawing/2014/main" id="{5D73DC26-B1B6-4200-97D5-46A60FCB8D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2" y="235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15" name="Text Box 107">
                <a:extLst>
                  <a:ext uri="{FF2B5EF4-FFF2-40B4-BE49-F238E27FC236}">
                    <a16:creationId xmlns:a16="http://schemas.microsoft.com/office/drawing/2014/main" id="{D382D59D-4600-42C7-8B8F-E00B213CBA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2" y="259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16" name="Text Box 108">
                <a:extLst>
                  <a:ext uri="{FF2B5EF4-FFF2-40B4-BE49-F238E27FC236}">
                    <a16:creationId xmlns:a16="http://schemas.microsoft.com/office/drawing/2014/main" id="{2974146C-FA28-44D5-A35F-A13D1BE196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2" y="283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17" name="Text Box 109">
                <a:extLst>
                  <a:ext uri="{FF2B5EF4-FFF2-40B4-BE49-F238E27FC236}">
                    <a16:creationId xmlns:a16="http://schemas.microsoft.com/office/drawing/2014/main" id="{8EBCD97B-B963-4691-A1BC-2F9D1E677C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2" y="307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18" name="Text Box 110">
                <a:extLst>
                  <a:ext uri="{FF2B5EF4-FFF2-40B4-BE49-F238E27FC236}">
                    <a16:creationId xmlns:a16="http://schemas.microsoft.com/office/drawing/2014/main" id="{C0CEF432-4DB2-48B6-97B9-E94FBC45E9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2" y="331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19" name="Text Box 111">
                <a:extLst>
                  <a:ext uri="{FF2B5EF4-FFF2-40B4-BE49-F238E27FC236}">
                    <a16:creationId xmlns:a16="http://schemas.microsoft.com/office/drawing/2014/main" id="{01B8F01B-4BF8-469D-857F-9E5ADDB8CF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2" y="3535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20" name="Text Box 112">
                <a:extLst>
                  <a:ext uri="{FF2B5EF4-FFF2-40B4-BE49-F238E27FC236}">
                    <a16:creationId xmlns:a16="http://schemas.microsoft.com/office/drawing/2014/main" id="{C0C1FEB7-41EB-45F1-B42E-977C95699B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883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21" name="Text Box 113">
                <a:extLst>
                  <a:ext uri="{FF2B5EF4-FFF2-40B4-BE49-F238E27FC236}">
                    <a16:creationId xmlns:a16="http://schemas.microsoft.com/office/drawing/2014/main" id="{5BE53CF1-7967-4442-9B7D-0696ACE98E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115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22" name="Text Box 114">
                <a:extLst>
                  <a:ext uri="{FF2B5EF4-FFF2-40B4-BE49-F238E27FC236}">
                    <a16:creationId xmlns:a16="http://schemas.microsoft.com/office/drawing/2014/main" id="{79FE8CD8-68F7-43EC-ADDA-CC86FA008E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139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23" name="Text Box 115">
                <a:extLst>
                  <a:ext uri="{FF2B5EF4-FFF2-40B4-BE49-F238E27FC236}">
                    <a16:creationId xmlns:a16="http://schemas.microsoft.com/office/drawing/2014/main" id="{077506D6-B651-4A93-AB65-68E9800F69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163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24" name="Text Box 116">
                <a:extLst>
                  <a:ext uri="{FF2B5EF4-FFF2-40B4-BE49-F238E27FC236}">
                    <a16:creationId xmlns:a16="http://schemas.microsoft.com/office/drawing/2014/main" id="{0039357E-5B67-441E-B14B-F957EC1980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211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25" name="Text Box 117">
                <a:extLst>
                  <a:ext uri="{FF2B5EF4-FFF2-40B4-BE49-F238E27FC236}">
                    <a16:creationId xmlns:a16="http://schemas.microsoft.com/office/drawing/2014/main" id="{88F88B3C-40A5-4972-868D-E92F82202C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187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26" name="Text Box 118">
                <a:extLst>
                  <a:ext uri="{FF2B5EF4-FFF2-40B4-BE49-F238E27FC236}">
                    <a16:creationId xmlns:a16="http://schemas.microsoft.com/office/drawing/2014/main" id="{D781D11F-F9E9-406D-9861-7598C2C954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235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27" name="Text Box 119">
                <a:extLst>
                  <a:ext uri="{FF2B5EF4-FFF2-40B4-BE49-F238E27FC236}">
                    <a16:creationId xmlns:a16="http://schemas.microsoft.com/office/drawing/2014/main" id="{79DA23F5-8E9C-47E0-8309-5B134376A4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259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28" name="Text Box 120">
                <a:extLst>
                  <a:ext uri="{FF2B5EF4-FFF2-40B4-BE49-F238E27FC236}">
                    <a16:creationId xmlns:a16="http://schemas.microsoft.com/office/drawing/2014/main" id="{74604E6A-A303-44D6-AF8A-38EE9ABC5E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283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29" name="Text Box 121">
                <a:extLst>
                  <a:ext uri="{FF2B5EF4-FFF2-40B4-BE49-F238E27FC236}">
                    <a16:creationId xmlns:a16="http://schemas.microsoft.com/office/drawing/2014/main" id="{0A8510B8-5CE9-4B3C-950B-9BB379AC93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307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30" name="Text Box 122">
                <a:extLst>
                  <a:ext uri="{FF2B5EF4-FFF2-40B4-BE49-F238E27FC236}">
                    <a16:creationId xmlns:a16="http://schemas.microsoft.com/office/drawing/2014/main" id="{C73111CA-A56A-46A5-A196-130FC7911C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331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31" name="Text Box 123">
                <a:extLst>
                  <a:ext uri="{FF2B5EF4-FFF2-40B4-BE49-F238E27FC236}">
                    <a16:creationId xmlns:a16="http://schemas.microsoft.com/office/drawing/2014/main" id="{C634623A-08D6-4426-A993-24B75BB3B1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3535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32" name="Text Box 124">
                <a:extLst>
                  <a:ext uri="{FF2B5EF4-FFF2-40B4-BE49-F238E27FC236}">
                    <a16:creationId xmlns:a16="http://schemas.microsoft.com/office/drawing/2014/main" id="{18BD396E-25AA-401C-89D9-95DCCCAE7C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2" y="91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33" name="Text Box 125">
                <a:extLst>
                  <a:ext uri="{FF2B5EF4-FFF2-40B4-BE49-F238E27FC236}">
                    <a16:creationId xmlns:a16="http://schemas.microsoft.com/office/drawing/2014/main" id="{D6A3B938-3365-4116-A373-1431879EA2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2" y="115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34" name="Text Box 126">
                <a:extLst>
                  <a:ext uri="{FF2B5EF4-FFF2-40B4-BE49-F238E27FC236}">
                    <a16:creationId xmlns:a16="http://schemas.microsoft.com/office/drawing/2014/main" id="{D7FBF88D-C803-42A4-9741-091ACA0634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2" y="139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35" name="Text Box 127">
                <a:extLst>
                  <a:ext uri="{FF2B5EF4-FFF2-40B4-BE49-F238E27FC236}">
                    <a16:creationId xmlns:a16="http://schemas.microsoft.com/office/drawing/2014/main" id="{A58F2C0C-4C66-467B-B2B9-62E01489AA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2" y="163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36" name="Text Box 128">
                <a:extLst>
                  <a:ext uri="{FF2B5EF4-FFF2-40B4-BE49-F238E27FC236}">
                    <a16:creationId xmlns:a16="http://schemas.microsoft.com/office/drawing/2014/main" id="{F671CA8D-CA22-4DC8-83E1-AEB009954F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2" y="187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37" name="Text Box 129">
                <a:extLst>
                  <a:ext uri="{FF2B5EF4-FFF2-40B4-BE49-F238E27FC236}">
                    <a16:creationId xmlns:a16="http://schemas.microsoft.com/office/drawing/2014/main" id="{F7A0EFE2-6613-4E67-BAAC-86DD0DA470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2" y="211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38" name="Text Box 130">
                <a:extLst>
                  <a:ext uri="{FF2B5EF4-FFF2-40B4-BE49-F238E27FC236}">
                    <a16:creationId xmlns:a16="http://schemas.microsoft.com/office/drawing/2014/main" id="{CF72F788-3776-4547-861D-3D349236ED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2" y="235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39" name="Text Box 131">
                <a:extLst>
                  <a:ext uri="{FF2B5EF4-FFF2-40B4-BE49-F238E27FC236}">
                    <a16:creationId xmlns:a16="http://schemas.microsoft.com/office/drawing/2014/main" id="{931BDBCB-62DA-4ED2-B016-85B7903B51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2" y="259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40" name="Text Box 132">
                <a:extLst>
                  <a:ext uri="{FF2B5EF4-FFF2-40B4-BE49-F238E27FC236}">
                    <a16:creationId xmlns:a16="http://schemas.microsoft.com/office/drawing/2014/main" id="{CA79A765-096A-4D79-A1CC-0568364551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2" y="283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41" name="Text Box 133">
                <a:extLst>
                  <a:ext uri="{FF2B5EF4-FFF2-40B4-BE49-F238E27FC236}">
                    <a16:creationId xmlns:a16="http://schemas.microsoft.com/office/drawing/2014/main" id="{4AE93103-7025-4CBB-A26B-39205852FE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2" y="307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42" name="Text Box 134">
                <a:extLst>
                  <a:ext uri="{FF2B5EF4-FFF2-40B4-BE49-F238E27FC236}">
                    <a16:creationId xmlns:a16="http://schemas.microsoft.com/office/drawing/2014/main" id="{B09E2A4C-CAFD-412F-B611-67EA9B0FD7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2" y="331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43" name="Text Box 135">
                <a:extLst>
                  <a:ext uri="{FF2B5EF4-FFF2-40B4-BE49-F238E27FC236}">
                    <a16:creationId xmlns:a16="http://schemas.microsoft.com/office/drawing/2014/main" id="{CBE25F77-B80A-4A54-B0AB-049398A742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2" y="3535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44" name="Text Box 136">
                <a:extLst>
                  <a:ext uri="{FF2B5EF4-FFF2-40B4-BE49-F238E27FC236}">
                    <a16:creationId xmlns:a16="http://schemas.microsoft.com/office/drawing/2014/main" id="{EB8DC7A7-4826-427A-A3FB-F8E6D0D136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12" y="870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45" name="Text Box 137">
                <a:extLst>
                  <a:ext uri="{FF2B5EF4-FFF2-40B4-BE49-F238E27FC236}">
                    <a16:creationId xmlns:a16="http://schemas.microsoft.com/office/drawing/2014/main" id="{9FC7DEDD-BF11-49B7-A1BC-E30131AD71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12" y="163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46" name="Text Box 138">
                <a:extLst>
                  <a:ext uri="{FF2B5EF4-FFF2-40B4-BE49-F238E27FC236}">
                    <a16:creationId xmlns:a16="http://schemas.microsoft.com/office/drawing/2014/main" id="{A26259FC-796E-474B-848E-B7C5928A0D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12" y="115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47" name="Text Box 139">
                <a:extLst>
                  <a:ext uri="{FF2B5EF4-FFF2-40B4-BE49-F238E27FC236}">
                    <a16:creationId xmlns:a16="http://schemas.microsoft.com/office/drawing/2014/main" id="{7BDAF222-13B8-451E-84FC-7AE155B457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12" y="139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48" name="Text Box 140">
                <a:extLst>
                  <a:ext uri="{FF2B5EF4-FFF2-40B4-BE49-F238E27FC236}">
                    <a16:creationId xmlns:a16="http://schemas.microsoft.com/office/drawing/2014/main" id="{1FE1F614-8B69-43D2-9813-A650F68867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12" y="187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49" name="Text Box 141">
                <a:extLst>
                  <a:ext uri="{FF2B5EF4-FFF2-40B4-BE49-F238E27FC236}">
                    <a16:creationId xmlns:a16="http://schemas.microsoft.com/office/drawing/2014/main" id="{D7A6F0C5-5E92-4131-B005-6FDD2A10C5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12" y="211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50" name="Text Box 142">
                <a:extLst>
                  <a:ext uri="{FF2B5EF4-FFF2-40B4-BE49-F238E27FC236}">
                    <a16:creationId xmlns:a16="http://schemas.microsoft.com/office/drawing/2014/main" id="{02564DCA-401F-4AA6-89F7-CCC27C1CC6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12" y="235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51" name="Text Box 143">
                <a:extLst>
                  <a:ext uri="{FF2B5EF4-FFF2-40B4-BE49-F238E27FC236}">
                    <a16:creationId xmlns:a16="http://schemas.microsoft.com/office/drawing/2014/main" id="{86C1892B-090B-4B80-BF57-8AC22FA07E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12" y="259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52" name="Text Box 144">
                <a:extLst>
                  <a:ext uri="{FF2B5EF4-FFF2-40B4-BE49-F238E27FC236}">
                    <a16:creationId xmlns:a16="http://schemas.microsoft.com/office/drawing/2014/main" id="{E17BCAE7-C835-45D7-8BF9-E31745472B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12" y="283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53" name="Text Box 145">
                <a:extLst>
                  <a:ext uri="{FF2B5EF4-FFF2-40B4-BE49-F238E27FC236}">
                    <a16:creationId xmlns:a16="http://schemas.microsoft.com/office/drawing/2014/main" id="{CB5532E9-A8E6-4A8E-B6A6-663A9E2875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12" y="307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54" name="Text Box 146">
                <a:extLst>
                  <a:ext uri="{FF2B5EF4-FFF2-40B4-BE49-F238E27FC236}">
                    <a16:creationId xmlns:a16="http://schemas.microsoft.com/office/drawing/2014/main" id="{4EBFFC92-3974-4A18-AA99-E846CA93B8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12" y="331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55" name="Text Box 147">
                <a:extLst>
                  <a:ext uri="{FF2B5EF4-FFF2-40B4-BE49-F238E27FC236}">
                    <a16:creationId xmlns:a16="http://schemas.microsoft.com/office/drawing/2014/main" id="{94E195CD-A00E-4934-AD76-35BD96FA22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12" y="3535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56" name="Text Box 148">
                <a:extLst>
                  <a:ext uri="{FF2B5EF4-FFF2-40B4-BE49-F238E27FC236}">
                    <a16:creationId xmlns:a16="http://schemas.microsoft.com/office/drawing/2014/main" id="{49A122EF-C37E-42F0-B281-C79E8FCD24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52" y="91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57" name="Text Box 149">
                <a:extLst>
                  <a:ext uri="{FF2B5EF4-FFF2-40B4-BE49-F238E27FC236}">
                    <a16:creationId xmlns:a16="http://schemas.microsoft.com/office/drawing/2014/main" id="{4AFC1402-6CC0-4F81-9179-5B908FC63C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52" y="115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58" name="Text Box 150">
                <a:extLst>
                  <a:ext uri="{FF2B5EF4-FFF2-40B4-BE49-F238E27FC236}">
                    <a16:creationId xmlns:a16="http://schemas.microsoft.com/office/drawing/2014/main" id="{7FF27E6E-5355-47B5-8D64-DB34858F1D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52" y="139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59" name="Text Box 151">
                <a:extLst>
                  <a:ext uri="{FF2B5EF4-FFF2-40B4-BE49-F238E27FC236}">
                    <a16:creationId xmlns:a16="http://schemas.microsoft.com/office/drawing/2014/main" id="{A82AFC27-44A4-41AE-8AE9-142C85BA25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52" y="163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60" name="Text Box 152">
                <a:extLst>
                  <a:ext uri="{FF2B5EF4-FFF2-40B4-BE49-F238E27FC236}">
                    <a16:creationId xmlns:a16="http://schemas.microsoft.com/office/drawing/2014/main" id="{E9D97C2D-AB55-4AFA-A9BB-8C75C37B5C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52" y="1830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61" name="Text Box 153">
                <a:extLst>
                  <a:ext uri="{FF2B5EF4-FFF2-40B4-BE49-F238E27FC236}">
                    <a16:creationId xmlns:a16="http://schemas.microsoft.com/office/drawing/2014/main" id="{71CEFF26-649B-4159-80A3-A98BA0FE24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52" y="2070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62" name="Text Box 154">
                <a:extLst>
                  <a:ext uri="{FF2B5EF4-FFF2-40B4-BE49-F238E27FC236}">
                    <a16:creationId xmlns:a16="http://schemas.microsoft.com/office/drawing/2014/main" id="{F284CB4A-E1FA-4EAD-9C7E-B6E22C933D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52" y="2310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63" name="Text Box 155">
                <a:extLst>
                  <a:ext uri="{FF2B5EF4-FFF2-40B4-BE49-F238E27FC236}">
                    <a16:creationId xmlns:a16="http://schemas.microsoft.com/office/drawing/2014/main" id="{30FF8A42-7C3D-4658-9932-F5C2011D74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52" y="2550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64" name="Text Box 156">
                <a:extLst>
                  <a:ext uri="{FF2B5EF4-FFF2-40B4-BE49-F238E27FC236}">
                    <a16:creationId xmlns:a16="http://schemas.microsoft.com/office/drawing/2014/main" id="{07338C13-57C0-4DC5-B895-C2861C671F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52" y="283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65" name="Text Box 157">
                <a:extLst>
                  <a:ext uri="{FF2B5EF4-FFF2-40B4-BE49-F238E27FC236}">
                    <a16:creationId xmlns:a16="http://schemas.microsoft.com/office/drawing/2014/main" id="{54EAE880-BBFD-4678-A07E-D27074194C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52" y="3030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66" name="Text Box 158">
                <a:extLst>
                  <a:ext uri="{FF2B5EF4-FFF2-40B4-BE49-F238E27FC236}">
                    <a16:creationId xmlns:a16="http://schemas.microsoft.com/office/drawing/2014/main" id="{9EC337FE-ED88-4DA4-A047-2E5E20EF66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52" y="3270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67" name="Text Box 159">
                <a:extLst>
                  <a:ext uri="{FF2B5EF4-FFF2-40B4-BE49-F238E27FC236}">
                    <a16:creationId xmlns:a16="http://schemas.microsoft.com/office/drawing/2014/main" id="{2F633E57-CB2A-4B33-9476-47E8DEFDE7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52" y="3535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68" name="Text Box 160">
                <a:extLst>
                  <a:ext uri="{FF2B5EF4-FFF2-40B4-BE49-F238E27FC236}">
                    <a16:creationId xmlns:a16="http://schemas.microsoft.com/office/drawing/2014/main" id="{B3F390CE-CA9D-4E31-A18D-3EBF5CD918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2" y="139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69" name="Text Box 161">
                <a:extLst>
                  <a:ext uri="{FF2B5EF4-FFF2-40B4-BE49-F238E27FC236}">
                    <a16:creationId xmlns:a16="http://schemas.microsoft.com/office/drawing/2014/main" id="{DC5A6509-D2BF-434E-828D-F4B85ACEA2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2" y="259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70" name="Text Box 162">
                <a:extLst>
                  <a:ext uri="{FF2B5EF4-FFF2-40B4-BE49-F238E27FC236}">
                    <a16:creationId xmlns:a16="http://schemas.microsoft.com/office/drawing/2014/main" id="{A0B3429A-A004-4E4C-B3B5-0D963E25A0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2" y="91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71" name="Text Box 163">
                <a:extLst>
                  <a:ext uri="{FF2B5EF4-FFF2-40B4-BE49-F238E27FC236}">
                    <a16:creationId xmlns:a16="http://schemas.microsoft.com/office/drawing/2014/main" id="{3A127459-0184-4CE8-A3A6-68BF9E453D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2" y="115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72" name="Text Box 164">
                <a:extLst>
                  <a:ext uri="{FF2B5EF4-FFF2-40B4-BE49-F238E27FC236}">
                    <a16:creationId xmlns:a16="http://schemas.microsoft.com/office/drawing/2014/main" id="{398790E4-C84C-49B2-B1A7-A809D75820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2" y="163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73" name="Text Box 165">
                <a:extLst>
                  <a:ext uri="{FF2B5EF4-FFF2-40B4-BE49-F238E27FC236}">
                    <a16:creationId xmlns:a16="http://schemas.microsoft.com/office/drawing/2014/main" id="{AF743FFC-C17B-4171-9809-04B0054C49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2" y="187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74" name="Text Box 166">
                <a:extLst>
                  <a:ext uri="{FF2B5EF4-FFF2-40B4-BE49-F238E27FC236}">
                    <a16:creationId xmlns:a16="http://schemas.microsoft.com/office/drawing/2014/main" id="{9DFB3DDD-2DDF-40BE-9971-A1E557FCBF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2" y="211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75" name="Text Box 167">
                <a:extLst>
                  <a:ext uri="{FF2B5EF4-FFF2-40B4-BE49-F238E27FC236}">
                    <a16:creationId xmlns:a16="http://schemas.microsoft.com/office/drawing/2014/main" id="{41706D7E-83FB-43A4-B27A-EE46BE5AFAC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2" y="235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76" name="Text Box 168">
                <a:extLst>
                  <a:ext uri="{FF2B5EF4-FFF2-40B4-BE49-F238E27FC236}">
                    <a16:creationId xmlns:a16="http://schemas.microsoft.com/office/drawing/2014/main" id="{736435E9-B223-4C36-999B-EB7A4ED7CC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2" y="283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77" name="Text Box 169">
                <a:extLst>
                  <a:ext uri="{FF2B5EF4-FFF2-40B4-BE49-F238E27FC236}">
                    <a16:creationId xmlns:a16="http://schemas.microsoft.com/office/drawing/2014/main" id="{C2A393DF-D351-425F-8CED-BE6D02448C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2" y="307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78" name="Text Box 170">
                <a:extLst>
                  <a:ext uri="{FF2B5EF4-FFF2-40B4-BE49-F238E27FC236}">
                    <a16:creationId xmlns:a16="http://schemas.microsoft.com/office/drawing/2014/main" id="{44C7417D-4778-41F1-9FBB-D11F9E713B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2" y="331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79" name="Text Box 171">
                <a:extLst>
                  <a:ext uri="{FF2B5EF4-FFF2-40B4-BE49-F238E27FC236}">
                    <a16:creationId xmlns:a16="http://schemas.microsoft.com/office/drawing/2014/main" id="{19A2B617-5E4A-48D3-9840-8993E9628A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2" y="3535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80" name="Text Box 172">
                <a:extLst>
                  <a:ext uri="{FF2B5EF4-FFF2-40B4-BE49-F238E27FC236}">
                    <a16:creationId xmlns:a16="http://schemas.microsoft.com/office/drawing/2014/main" id="{A4AA4D20-BAA8-41FD-962C-1EB5DA0DD2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32" y="91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81" name="Text Box 173">
                <a:extLst>
                  <a:ext uri="{FF2B5EF4-FFF2-40B4-BE49-F238E27FC236}">
                    <a16:creationId xmlns:a16="http://schemas.microsoft.com/office/drawing/2014/main" id="{603EC33D-9750-45AB-898C-64B1BDB4FC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32" y="115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82" name="Text Box 174">
                <a:extLst>
                  <a:ext uri="{FF2B5EF4-FFF2-40B4-BE49-F238E27FC236}">
                    <a16:creationId xmlns:a16="http://schemas.microsoft.com/office/drawing/2014/main" id="{B9EE2045-B1A4-4905-ADAF-3D88C800D8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32" y="139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83" name="Text Box 175">
                <a:extLst>
                  <a:ext uri="{FF2B5EF4-FFF2-40B4-BE49-F238E27FC236}">
                    <a16:creationId xmlns:a16="http://schemas.microsoft.com/office/drawing/2014/main" id="{5877B5CA-4F64-48C0-96CB-C0CF611C87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32" y="163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84" name="Text Box 176">
                <a:extLst>
                  <a:ext uri="{FF2B5EF4-FFF2-40B4-BE49-F238E27FC236}">
                    <a16:creationId xmlns:a16="http://schemas.microsoft.com/office/drawing/2014/main" id="{B608700E-3DE0-4929-A3C1-5608F57740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32" y="187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85" name="Text Box 177">
                <a:extLst>
                  <a:ext uri="{FF2B5EF4-FFF2-40B4-BE49-F238E27FC236}">
                    <a16:creationId xmlns:a16="http://schemas.microsoft.com/office/drawing/2014/main" id="{838FA3BA-6A99-41BD-83BF-E69AD75A21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32" y="211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86" name="Text Box 178">
                <a:extLst>
                  <a:ext uri="{FF2B5EF4-FFF2-40B4-BE49-F238E27FC236}">
                    <a16:creationId xmlns:a16="http://schemas.microsoft.com/office/drawing/2014/main" id="{9EE38471-9385-4ECE-9C86-88345BD6CE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32" y="235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87" name="Text Box 179">
                <a:extLst>
                  <a:ext uri="{FF2B5EF4-FFF2-40B4-BE49-F238E27FC236}">
                    <a16:creationId xmlns:a16="http://schemas.microsoft.com/office/drawing/2014/main" id="{F52F3AF3-56FF-4FAB-A706-ABC3CA7A59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32" y="259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88" name="Text Box 180">
                <a:extLst>
                  <a:ext uri="{FF2B5EF4-FFF2-40B4-BE49-F238E27FC236}">
                    <a16:creationId xmlns:a16="http://schemas.microsoft.com/office/drawing/2014/main" id="{7AAF8FE9-4A00-431C-BC92-0707B51FB0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32" y="283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89" name="Text Box 181">
                <a:extLst>
                  <a:ext uri="{FF2B5EF4-FFF2-40B4-BE49-F238E27FC236}">
                    <a16:creationId xmlns:a16="http://schemas.microsoft.com/office/drawing/2014/main" id="{18CB6B90-073A-401B-9226-39C4DD9DDE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32" y="307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90" name="Text Box 182">
                <a:extLst>
                  <a:ext uri="{FF2B5EF4-FFF2-40B4-BE49-F238E27FC236}">
                    <a16:creationId xmlns:a16="http://schemas.microsoft.com/office/drawing/2014/main" id="{D3BB979E-99DD-498D-BDE5-AD817BEFD6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32" y="331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91" name="Text Box 183">
                <a:extLst>
                  <a:ext uri="{FF2B5EF4-FFF2-40B4-BE49-F238E27FC236}">
                    <a16:creationId xmlns:a16="http://schemas.microsoft.com/office/drawing/2014/main" id="{6CDE9AEB-067A-49A9-B702-F9DAAC2BE2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32" y="3535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92" name="Text Box 184">
                <a:extLst>
                  <a:ext uri="{FF2B5EF4-FFF2-40B4-BE49-F238E27FC236}">
                    <a16:creationId xmlns:a16="http://schemas.microsoft.com/office/drawing/2014/main" id="{03121FE9-F6EE-4FFB-86F4-9D37B9D1A1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83" y="1151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93" name="Text Box 185">
                <a:extLst>
                  <a:ext uri="{FF2B5EF4-FFF2-40B4-BE49-F238E27FC236}">
                    <a16:creationId xmlns:a16="http://schemas.microsoft.com/office/drawing/2014/main" id="{23D28B2C-3BD6-441E-9ED7-CD290BFDDF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83" y="2353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94" name="Text Box 186">
                <a:extLst>
                  <a:ext uri="{FF2B5EF4-FFF2-40B4-BE49-F238E27FC236}">
                    <a16:creationId xmlns:a16="http://schemas.microsoft.com/office/drawing/2014/main" id="{D2B32D81-F15F-493D-9053-D05BAC7E1B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83" y="3071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95" name="Text Box 187">
                <a:extLst>
                  <a:ext uri="{FF2B5EF4-FFF2-40B4-BE49-F238E27FC236}">
                    <a16:creationId xmlns:a16="http://schemas.microsoft.com/office/drawing/2014/main" id="{4215FBAA-3C40-47D5-8426-39AE5B0098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83" y="3309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96" name="Text Box 188">
                <a:extLst>
                  <a:ext uri="{FF2B5EF4-FFF2-40B4-BE49-F238E27FC236}">
                    <a16:creationId xmlns:a16="http://schemas.microsoft.com/office/drawing/2014/main" id="{E4C50233-6AA8-4B88-8523-E2E87EDF4A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83" y="914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97" name="Text Box 189">
                <a:extLst>
                  <a:ext uri="{FF2B5EF4-FFF2-40B4-BE49-F238E27FC236}">
                    <a16:creationId xmlns:a16="http://schemas.microsoft.com/office/drawing/2014/main" id="{F92FD489-0B5B-497F-BE5C-422074D633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83" y="139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98" name="Text Box 190">
                <a:extLst>
                  <a:ext uri="{FF2B5EF4-FFF2-40B4-BE49-F238E27FC236}">
                    <a16:creationId xmlns:a16="http://schemas.microsoft.com/office/drawing/2014/main" id="{315EC817-CB7C-4CBF-811B-55182B0E3E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83" y="164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399" name="Text Box 191">
                <a:extLst>
                  <a:ext uri="{FF2B5EF4-FFF2-40B4-BE49-F238E27FC236}">
                    <a16:creationId xmlns:a16="http://schemas.microsoft.com/office/drawing/2014/main" id="{C61B9D52-AD9B-4D52-AC8B-E7CC3FC40A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83" y="1873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00" name="Text Box 192">
                <a:extLst>
                  <a:ext uri="{FF2B5EF4-FFF2-40B4-BE49-F238E27FC236}">
                    <a16:creationId xmlns:a16="http://schemas.microsoft.com/office/drawing/2014/main" id="{307818E6-A9A9-4653-BADA-246D6E6450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83" y="211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01" name="Text Box 193">
                <a:extLst>
                  <a:ext uri="{FF2B5EF4-FFF2-40B4-BE49-F238E27FC236}">
                    <a16:creationId xmlns:a16="http://schemas.microsoft.com/office/drawing/2014/main" id="{190856A0-9F54-4987-803D-87D26D3451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83" y="261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02" name="Text Box 194">
                <a:extLst>
                  <a:ext uri="{FF2B5EF4-FFF2-40B4-BE49-F238E27FC236}">
                    <a16:creationId xmlns:a16="http://schemas.microsoft.com/office/drawing/2014/main" id="{5ECFAFFD-AFF6-429A-8763-FDD50B0E2D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83" y="2823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03" name="Text Box 195">
                <a:extLst>
                  <a:ext uri="{FF2B5EF4-FFF2-40B4-BE49-F238E27FC236}">
                    <a16:creationId xmlns:a16="http://schemas.microsoft.com/office/drawing/2014/main" id="{C8625EAB-EA9C-4276-99EE-39CCD7E60D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83" y="3505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04" name="Text Box 196">
                <a:extLst>
                  <a:ext uri="{FF2B5EF4-FFF2-40B4-BE49-F238E27FC236}">
                    <a16:creationId xmlns:a16="http://schemas.microsoft.com/office/drawing/2014/main" id="{CA7BBB4C-8A5C-47D2-B2FB-89A432C89C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12" y="304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05" name="Text Box 197">
                <a:extLst>
                  <a:ext uri="{FF2B5EF4-FFF2-40B4-BE49-F238E27FC236}">
                    <a16:creationId xmlns:a16="http://schemas.microsoft.com/office/drawing/2014/main" id="{3FCA9771-29D4-4E59-9917-001F242A11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12" y="93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06" name="Text Box 198">
                <a:extLst>
                  <a:ext uri="{FF2B5EF4-FFF2-40B4-BE49-F238E27FC236}">
                    <a16:creationId xmlns:a16="http://schemas.microsoft.com/office/drawing/2014/main" id="{1A380AD3-4D3E-4865-80C4-E06E68D7FD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12" y="117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07" name="Text Box 199">
                <a:extLst>
                  <a:ext uri="{FF2B5EF4-FFF2-40B4-BE49-F238E27FC236}">
                    <a16:creationId xmlns:a16="http://schemas.microsoft.com/office/drawing/2014/main" id="{947DDF59-ADCE-4615-9DA0-524F59E225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12" y="141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08" name="Text Box 200">
                <a:extLst>
                  <a:ext uri="{FF2B5EF4-FFF2-40B4-BE49-F238E27FC236}">
                    <a16:creationId xmlns:a16="http://schemas.microsoft.com/office/drawing/2014/main" id="{CE416480-2659-45BC-AEDC-6D58E21333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12" y="165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09" name="Text Box 201">
                <a:extLst>
                  <a:ext uri="{FF2B5EF4-FFF2-40B4-BE49-F238E27FC236}">
                    <a16:creationId xmlns:a16="http://schemas.microsoft.com/office/drawing/2014/main" id="{6CE75FA6-716E-4BAF-BFB3-B4C4BF85D7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12" y="189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10" name="Text Box 202">
                <a:extLst>
                  <a:ext uri="{FF2B5EF4-FFF2-40B4-BE49-F238E27FC236}">
                    <a16:creationId xmlns:a16="http://schemas.microsoft.com/office/drawing/2014/main" id="{76FC5826-6AA9-4A2D-879B-0ED7134A1A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12" y="213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11" name="Text Box 203">
                <a:extLst>
                  <a:ext uri="{FF2B5EF4-FFF2-40B4-BE49-F238E27FC236}">
                    <a16:creationId xmlns:a16="http://schemas.microsoft.com/office/drawing/2014/main" id="{ACA47008-014F-4A08-916F-8E3E0A363E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12" y="237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12" name="Text Box 204">
                <a:extLst>
                  <a:ext uri="{FF2B5EF4-FFF2-40B4-BE49-F238E27FC236}">
                    <a16:creationId xmlns:a16="http://schemas.microsoft.com/office/drawing/2014/main" id="{C51A19A7-59D0-4B74-B56E-BE3BE94F71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12" y="261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13" name="Text Box 205">
                <a:extLst>
                  <a:ext uri="{FF2B5EF4-FFF2-40B4-BE49-F238E27FC236}">
                    <a16:creationId xmlns:a16="http://schemas.microsoft.com/office/drawing/2014/main" id="{3EAE185C-F5AD-46CA-B0CC-111EC2D281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12" y="285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14" name="Text Box 206">
                <a:extLst>
                  <a:ext uri="{FF2B5EF4-FFF2-40B4-BE49-F238E27FC236}">
                    <a16:creationId xmlns:a16="http://schemas.microsoft.com/office/drawing/2014/main" id="{CCEB1153-D427-438F-9AFC-A5540EC8F3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12" y="328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15" name="Text Box 207">
                <a:extLst>
                  <a:ext uri="{FF2B5EF4-FFF2-40B4-BE49-F238E27FC236}">
                    <a16:creationId xmlns:a16="http://schemas.microsoft.com/office/drawing/2014/main" id="{DCABFF02-8A9F-4A12-96CF-3AD24D4009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12" y="3505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16" name="Text Box 208">
                <a:extLst>
                  <a:ext uri="{FF2B5EF4-FFF2-40B4-BE49-F238E27FC236}">
                    <a16:creationId xmlns:a16="http://schemas.microsoft.com/office/drawing/2014/main" id="{2987CEA8-6AE2-431B-B902-9EEA818418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52" y="285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17" name="Text Box 209">
                <a:extLst>
                  <a:ext uri="{FF2B5EF4-FFF2-40B4-BE49-F238E27FC236}">
                    <a16:creationId xmlns:a16="http://schemas.microsoft.com/office/drawing/2014/main" id="{A05A9271-FC6E-4D2E-8B55-12CE7BF56D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52" y="93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18" name="Text Box 210">
                <a:extLst>
                  <a:ext uri="{FF2B5EF4-FFF2-40B4-BE49-F238E27FC236}">
                    <a16:creationId xmlns:a16="http://schemas.microsoft.com/office/drawing/2014/main" id="{9A86882C-2E02-478A-BF9E-5105F722FD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52" y="117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19" name="Text Box 211">
                <a:extLst>
                  <a:ext uri="{FF2B5EF4-FFF2-40B4-BE49-F238E27FC236}">
                    <a16:creationId xmlns:a16="http://schemas.microsoft.com/office/drawing/2014/main" id="{16CFCFEF-6E89-4241-A0A5-973309DE4E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52" y="141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20" name="Text Box 212">
                <a:extLst>
                  <a:ext uri="{FF2B5EF4-FFF2-40B4-BE49-F238E27FC236}">
                    <a16:creationId xmlns:a16="http://schemas.microsoft.com/office/drawing/2014/main" id="{832A7845-B614-4322-86CE-9023599510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52" y="165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21" name="Text Box 213">
                <a:extLst>
                  <a:ext uri="{FF2B5EF4-FFF2-40B4-BE49-F238E27FC236}">
                    <a16:creationId xmlns:a16="http://schemas.microsoft.com/office/drawing/2014/main" id="{AE04B889-2CA2-4ABB-A305-FDF565E3D8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52" y="189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22" name="Text Box 214">
                <a:extLst>
                  <a:ext uri="{FF2B5EF4-FFF2-40B4-BE49-F238E27FC236}">
                    <a16:creationId xmlns:a16="http://schemas.microsoft.com/office/drawing/2014/main" id="{6BF58151-2AF4-4198-8B64-4814AC6BF9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52" y="213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23" name="Text Box 215">
                <a:extLst>
                  <a:ext uri="{FF2B5EF4-FFF2-40B4-BE49-F238E27FC236}">
                    <a16:creationId xmlns:a16="http://schemas.microsoft.com/office/drawing/2014/main" id="{CF69ED93-C10B-49C6-9903-DEFA005209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52" y="237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24" name="Text Box 216">
                <a:extLst>
                  <a:ext uri="{FF2B5EF4-FFF2-40B4-BE49-F238E27FC236}">
                    <a16:creationId xmlns:a16="http://schemas.microsoft.com/office/drawing/2014/main" id="{57402A6C-2C64-45B6-84EA-C04390A44B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52" y="261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25" name="Text Box 217">
                <a:extLst>
                  <a:ext uri="{FF2B5EF4-FFF2-40B4-BE49-F238E27FC236}">
                    <a16:creationId xmlns:a16="http://schemas.microsoft.com/office/drawing/2014/main" id="{906C4094-5E7F-4199-8252-DE5191B273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52" y="304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26" name="Text Box 218">
                <a:extLst>
                  <a:ext uri="{FF2B5EF4-FFF2-40B4-BE49-F238E27FC236}">
                    <a16:creationId xmlns:a16="http://schemas.microsoft.com/office/drawing/2014/main" id="{5C16814F-498B-4814-A1BE-6F20F3B137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52" y="328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27" name="Text Box 219">
                <a:extLst>
                  <a:ext uri="{FF2B5EF4-FFF2-40B4-BE49-F238E27FC236}">
                    <a16:creationId xmlns:a16="http://schemas.microsoft.com/office/drawing/2014/main" id="{D377F88B-07A6-4B54-9507-4B5B4C356D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52" y="3505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28" name="Text Box 220">
                <a:extLst>
                  <a:ext uri="{FF2B5EF4-FFF2-40B4-BE49-F238E27FC236}">
                    <a16:creationId xmlns:a16="http://schemas.microsoft.com/office/drawing/2014/main" id="{BAD9EE29-F8C6-46D6-9F3A-EC7D310A5F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92" y="93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29" name="Text Box 221">
                <a:extLst>
                  <a:ext uri="{FF2B5EF4-FFF2-40B4-BE49-F238E27FC236}">
                    <a16:creationId xmlns:a16="http://schemas.microsoft.com/office/drawing/2014/main" id="{9C88DD73-83BB-4F4A-8BF3-D10A186D44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92" y="117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30" name="Text Box 222">
                <a:extLst>
                  <a:ext uri="{FF2B5EF4-FFF2-40B4-BE49-F238E27FC236}">
                    <a16:creationId xmlns:a16="http://schemas.microsoft.com/office/drawing/2014/main" id="{04053533-C5DD-4266-A651-56588C5DD9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92" y="141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31" name="Text Box 223">
                <a:extLst>
                  <a:ext uri="{FF2B5EF4-FFF2-40B4-BE49-F238E27FC236}">
                    <a16:creationId xmlns:a16="http://schemas.microsoft.com/office/drawing/2014/main" id="{A25C8B95-891D-42AD-A216-BA07D37362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92" y="165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32" name="Text Box 224">
                <a:extLst>
                  <a:ext uri="{FF2B5EF4-FFF2-40B4-BE49-F238E27FC236}">
                    <a16:creationId xmlns:a16="http://schemas.microsoft.com/office/drawing/2014/main" id="{F0D936EB-DC39-43E6-BDA0-EDC1E33198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92" y="189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33" name="Text Box 225">
                <a:extLst>
                  <a:ext uri="{FF2B5EF4-FFF2-40B4-BE49-F238E27FC236}">
                    <a16:creationId xmlns:a16="http://schemas.microsoft.com/office/drawing/2014/main" id="{76848E70-5476-40A3-B130-0D165771F8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92" y="213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34" name="Text Box 226">
                <a:extLst>
                  <a:ext uri="{FF2B5EF4-FFF2-40B4-BE49-F238E27FC236}">
                    <a16:creationId xmlns:a16="http://schemas.microsoft.com/office/drawing/2014/main" id="{AE92DD31-A291-4EB5-9081-02315D90FD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92" y="237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35" name="Text Box 227">
                <a:extLst>
                  <a:ext uri="{FF2B5EF4-FFF2-40B4-BE49-F238E27FC236}">
                    <a16:creationId xmlns:a16="http://schemas.microsoft.com/office/drawing/2014/main" id="{D44174A9-4CC2-4054-AAFF-0E03781B9D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92" y="261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36" name="Text Box 228">
                <a:extLst>
                  <a:ext uri="{FF2B5EF4-FFF2-40B4-BE49-F238E27FC236}">
                    <a16:creationId xmlns:a16="http://schemas.microsoft.com/office/drawing/2014/main" id="{59938A24-8073-4B35-AB56-50757FBE1A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92" y="285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37" name="Text Box 229">
                <a:extLst>
                  <a:ext uri="{FF2B5EF4-FFF2-40B4-BE49-F238E27FC236}">
                    <a16:creationId xmlns:a16="http://schemas.microsoft.com/office/drawing/2014/main" id="{CCC317D8-6983-4B27-B66D-F0E659AF5A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92" y="309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38" name="Text Box 230">
                <a:extLst>
                  <a:ext uri="{FF2B5EF4-FFF2-40B4-BE49-F238E27FC236}">
                    <a16:creationId xmlns:a16="http://schemas.microsoft.com/office/drawing/2014/main" id="{EA0412E8-B2DE-4BA2-B451-B11E8E5A3E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92" y="328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39" name="Text Box 231">
                <a:extLst>
                  <a:ext uri="{FF2B5EF4-FFF2-40B4-BE49-F238E27FC236}">
                    <a16:creationId xmlns:a16="http://schemas.microsoft.com/office/drawing/2014/main" id="{31FAED5E-57E6-4D15-A5F7-4B84B675F1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92" y="3505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40" name="Text Box 232">
                <a:extLst>
                  <a:ext uri="{FF2B5EF4-FFF2-40B4-BE49-F238E27FC236}">
                    <a16:creationId xmlns:a16="http://schemas.microsoft.com/office/drawing/2014/main" id="{29D141CD-E4EB-4038-ABC2-1DAEFDE272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32" y="93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41" name="Text Box 233">
                <a:extLst>
                  <a:ext uri="{FF2B5EF4-FFF2-40B4-BE49-F238E27FC236}">
                    <a16:creationId xmlns:a16="http://schemas.microsoft.com/office/drawing/2014/main" id="{321017BD-85B2-4716-A918-A2644BC439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32" y="117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42" name="Text Box 234">
                <a:extLst>
                  <a:ext uri="{FF2B5EF4-FFF2-40B4-BE49-F238E27FC236}">
                    <a16:creationId xmlns:a16="http://schemas.microsoft.com/office/drawing/2014/main" id="{E502EB0C-42E9-449E-BAE0-5126F6D94D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32" y="141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43" name="Text Box 235">
                <a:extLst>
                  <a:ext uri="{FF2B5EF4-FFF2-40B4-BE49-F238E27FC236}">
                    <a16:creationId xmlns:a16="http://schemas.microsoft.com/office/drawing/2014/main" id="{51222ED7-9167-4BAA-B221-044E971AD1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32" y="165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44" name="Text Box 236">
                <a:extLst>
                  <a:ext uri="{FF2B5EF4-FFF2-40B4-BE49-F238E27FC236}">
                    <a16:creationId xmlns:a16="http://schemas.microsoft.com/office/drawing/2014/main" id="{956D813F-4438-4C7F-88AC-E9281CA228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72" y="165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45" name="Text Box 237">
                <a:extLst>
                  <a:ext uri="{FF2B5EF4-FFF2-40B4-BE49-F238E27FC236}">
                    <a16:creationId xmlns:a16="http://schemas.microsoft.com/office/drawing/2014/main" id="{4F2D2C09-D6DB-45D6-B719-F2D72A44D9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32" y="189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46" name="Text Box 238">
                <a:extLst>
                  <a:ext uri="{FF2B5EF4-FFF2-40B4-BE49-F238E27FC236}">
                    <a16:creationId xmlns:a16="http://schemas.microsoft.com/office/drawing/2014/main" id="{42ADBC2F-6F39-4EFA-86AD-7D06869B9C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32" y="237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47" name="Text Box 239">
                <a:extLst>
                  <a:ext uri="{FF2B5EF4-FFF2-40B4-BE49-F238E27FC236}">
                    <a16:creationId xmlns:a16="http://schemas.microsoft.com/office/drawing/2014/main" id="{470F7C2A-B345-4842-923B-786C968567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32" y="213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48" name="Text Box 240">
                <a:extLst>
                  <a:ext uri="{FF2B5EF4-FFF2-40B4-BE49-F238E27FC236}">
                    <a16:creationId xmlns:a16="http://schemas.microsoft.com/office/drawing/2014/main" id="{34BAB4A6-88C5-43ED-829E-836F3DE231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32" y="261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49" name="Text Box 241">
                <a:extLst>
                  <a:ext uri="{FF2B5EF4-FFF2-40B4-BE49-F238E27FC236}">
                    <a16:creationId xmlns:a16="http://schemas.microsoft.com/office/drawing/2014/main" id="{1C2AD4A3-30E8-4CC6-9BF2-B73372AF80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32" y="285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50" name="Text Box 242">
                <a:extLst>
                  <a:ext uri="{FF2B5EF4-FFF2-40B4-BE49-F238E27FC236}">
                    <a16:creationId xmlns:a16="http://schemas.microsoft.com/office/drawing/2014/main" id="{BC54C8C5-E43B-4D12-AF5B-8AAB7376A6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32" y="304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51" name="Text Box 243">
                <a:extLst>
                  <a:ext uri="{FF2B5EF4-FFF2-40B4-BE49-F238E27FC236}">
                    <a16:creationId xmlns:a16="http://schemas.microsoft.com/office/drawing/2014/main" id="{92118A20-62DC-45B4-BF43-286BF72C61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32" y="328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52" name="Text Box 244">
                <a:extLst>
                  <a:ext uri="{FF2B5EF4-FFF2-40B4-BE49-F238E27FC236}">
                    <a16:creationId xmlns:a16="http://schemas.microsoft.com/office/drawing/2014/main" id="{F8AFD199-A84C-47BF-9C0D-059CAED0C0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32" y="3505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53" name="Text Box 245">
                <a:extLst>
                  <a:ext uri="{FF2B5EF4-FFF2-40B4-BE49-F238E27FC236}">
                    <a16:creationId xmlns:a16="http://schemas.microsoft.com/office/drawing/2014/main" id="{C34F3AEB-E1A7-49D3-9FF6-C1E8B88318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72" y="93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54" name="Text Box 246">
                <a:extLst>
                  <a:ext uri="{FF2B5EF4-FFF2-40B4-BE49-F238E27FC236}">
                    <a16:creationId xmlns:a16="http://schemas.microsoft.com/office/drawing/2014/main" id="{C8103715-59F2-4B89-82FB-BA49BE8D13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72" y="117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55" name="Text Box 247">
                <a:extLst>
                  <a:ext uri="{FF2B5EF4-FFF2-40B4-BE49-F238E27FC236}">
                    <a16:creationId xmlns:a16="http://schemas.microsoft.com/office/drawing/2014/main" id="{94DB2CE5-2C70-4F1B-B05D-5E47B50F22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72" y="141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56" name="Text Box 248">
                <a:extLst>
                  <a:ext uri="{FF2B5EF4-FFF2-40B4-BE49-F238E27FC236}">
                    <a16:creationId xmlns:a16="http://schemas.microsoft.com/office/drawing/2014/main" id="{B1287858-9699-41F3-AC76-B69656542E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72" y="189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57" name="Text Box 249">
                <a:extLst>
                  <a:ext uri="{FF2B5EF4-FFF2-40B4-BE49-F238E27FC236}">
                    <a16:creationId xmlns:a16="http://schemas.microsoft.com/office/drawing/2014/main" id="{148799DF-2D87-4B8C-8EEC-02807547FF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72" y="213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58" name="Text Box 250">
                <a:extLst>
                  <a:ext uri="{FF2B5EF4-FFF2-40B4-BE49-F238E27FC236}">
                    <a16:creationId xmlns:a16="http://schemas.microsoft.com/office/drawing/2014/main" id="{3BBC3301-3BC5-486C-823B-A1E2CA4793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72" y="237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59" name="Text Box 251">
                <a:extLst>
                  <a:ext uri="{FF2B5EF4-FFF2-40B4-BE49-F238E27FC236}">
                    <a16:creationId xmlns:a16="http://schemas.microsoft.com/office/drawing/2014/main" id="{912A63F4-E3CA-417B-995B-044B9347C2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72" y="261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60" name="Text Box 252">
                <a:extLst>
                  <a:ext uri="{FF2B5EF4-FFF2-40B4-BE49-F238E27FC236}">
                    <a16:creationId xmlns:a16="http://schemas.microsoft.com/office/drawing/2014/main" id="{0E492661-63CC-4A8E-84D1-540BD5E058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72" y="285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61" name="Text Box 253">
                <a:extLst>
                  <a:ext uri="{FF2B5EF4-FFF2-40B4-BE49-F238E27FC236}">
                    <a16:creationId xmlns:a16="http://schemas.microsoft.com/office/drawing/2014/main" id="{86EBF8E5-FDFA-4D07-8AD5-8F73AE0B58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72" y="309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62" name="Text Box 254">
                <a:extLst>
                  <a:ext uri="{FF2B5EF4-FFF2-40B4-BE49-F238E27FC236}">
                    <a16:creationId xmlns:a16="http://schemas.microsoft.com/office/drawing/2014/main" id="{F5ACCA1E-E44B-45B0-8301-FA6EB4A787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72" y="328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63" name="Text Box 255">
                <a:extLst>
                  <a:ext uri="{FF2B5EF4-FFF2-40B4-BE49-F238E27FC236}">
                    <a16:creationId xmlns:a16="http://schemas.microsoft.com/office/drawing/2014/main" id="{FBC82E2D-E8DF-4E17-BADF-0AC32E3C8D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72" y="3505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64" name="Text Box 256">
                <a:extLst>
                  <a:ext uri="{FF2B5EF4-FFF2-40B4-BE49-F238E27FC236}">
                    <a16:creationId xmlns:a16="http://schemas.microsoft.com/office/drawing/2014/main" id="{5CCE04F4-AD09-4F5C-BAB1-862791BDFA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12" y="936"/>
                <a:ext cx="11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0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65" name="Text Box 257">
                <a:extLst>
                  <a:ext uri="{FF2B5EF4-FFF2-40B4-BE49-F238E27FC236}">
                    <a16:creationId xmlns:a16="http://schemas.microsoft.com/office/drawing/2014/main" id="{6DD02497-0412-40B1-AD66-3578A2FE31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52" y="93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66" name="Text Box 258">
                <a:extLst>
                  <a:ext uri="{FF2B5EF4-FFF2-40B4-BE49-F238E27FC236}">
                    <a16:creationId xmlns:a16="http://schemas.microsoft.com/office/drawing/2014/main" id="{D04394A2-C54F-4FB8-BB8A-2A63DC6DAD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92" y="93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>
                  <a:latin typeface="Arial" panose="020B0604020202020204" pitchFamily="34" charset="0"/>
                </a:endParaRPr>
              </a:p>
            </p:txBody>
          </p:sp>
          <p:sp>
            <p:nvSpPr>
              <p:cNvPr id="222467" name="Text Box 259">
                <a:extLst>
                  <a:ext uri="{FF2B5EF4-FFF2-40B4-BE49-F238E27FC236}">
                    <a16:creationId xmlns:a16="http://schemas.microsoft.com/office/drawing/2014/main" id="{20F2339E-9D9D-47B9-B566-76E14D9834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93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68" name="Text Box 260">
                <a:extLst>
                  <a:ext uri="{FF2B5EF4-FFF2-40B4-BE49-F238E27FC236}">
                    <a16:creationId xmlns:a16="http://schemas.microsoft.com/office/drawing/2014/main" id="{E441EBC8-E9A8-4BDB-A43F-FC2F654255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12" y="117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69" name="Text Box 261">
                <a:extLst>
                  <a:ext uri="{FF2B5EF4-FFF2-40B4-BE49-F238E27FC236}">
                    <a16:creationId xmlns:a16="http://schemas.microsoft.com/office/drawing/2014/main" id="{087B9E07-7801-4565-993D-29378132DC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52" y="117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70" name="Text Box 262">
                <a:extLst>
                  <a:ext uri="{FF2B5EF4-FFF2-40B4-BE49-F238E27FC236}">
                    <a16:creationId xmlns:a16="http://schemas.microsoft.com/office/drawing/2014/main" id="{4868B1BE-3DC2-4166-AB42-DF413F8964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92" y="117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71" name="Text Box 263">
                <a:extLst>
                  <a:ext uri="{FF2B5EF4-FFF2-40B4-BE49-F238E27FC236}">
                    <a16:creationId xmlns:a16="http://schemas.microsoft.com/office/drawing/2014/main" id="{E6AA0B6E-582E-40D5-9224-A8E0BA087B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117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72" name="Text Box 264">
                <a:extLst>
                  <a:ext uri="{FF2B5EF4-FFF2-40B4-BE49-F238E27FC236}">
                    <a16:creationId xmlns:a16="http://schemas.microsoft.com/office/drawing/2014/main" id="{CC656231-A8B1-4BED-A195-675F8331F4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12" y="141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73" name="Text Box 265">
                <a:extLst>
                  <a:ext uri="{FF2B5EF4-FFF2-40B4-BE49-F238E27FC236}">
                    <a16:creationId xmlns:a16="http://schemas.microsoft.com/office/drawing/2014/main" id="{3E5F4FAC-EB62-47AA-AD4E-51CBC2DCEF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52" y="141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74" name="Text Box 266">
                <a:extLst>
                  <a:ext uri="{FF2B5EF4-FFF2-40B4-BE49-F238E27FC236}">
                    <a16:creationId xmlns:a16="http://schemas.microsoft.com/office/drawing/2014/main" id="{1959B1CC-0B7F-4D49-B7E3-EB19C8DAF1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92" y="141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75" name="Text Box 267">
                <a:extLst>
                  <a:ext uri="{FF2B5EF4-FFF2-40B4-BE49-F238E27FC236}">
                    <a16:creationId xmlns:a16="http://schemas.microsoft.com/office/drawing/2014/main" id="{52D5BB22-AF7F-4196-B682-BBD611C53A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141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76" name="Text Box 268">
                <a:extLst>
                  <a:ext uri="{FF2B5EF4-FFF2-40B4-BE49-F238E27FC236}">
                    <a16:creationId xmlns:a16="http://schemas.microsoft.com/office/drawing/2014/main" id="{EDBEF60D-6308-4170-AF1C-6C7A5FD94C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12" y="165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77" name="Text Box 269">
                <a:extLst>
                  <a:ext uri="{FF2B5EF4-FFF2-40B4-BE49-F238E27FC236}">
                    <a16:creationId xmlns:a16="http://schemas.microsoft.com/office/drawing/2014/main" id="{170DD51F-8581-415F-BBDA-7132495B38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52" y="165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78" name="Text Box 270">
                <a:extLst>
                  <a:ext uri="{FF2B5EF4-FFF2-40B4-BE49-F238E27FC236}">
                    <a16:creationId xmlns:a16="http://schemas.microsoft.com/office/drawing/2014/main" id="{917BFBA0-73AB-4E8F-9A79-A07D075068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92" y="165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79" name="Text Box 271">
                <a:extLst>
                  <a:ext uri="{FF2B5EF4-FFF2-40B4-BE49-F238E27FC236}">
                    <a16:creationId xmlns:a16="http://schemas.microsoft.com/office/drawing/2014/main" id="{F616B101-37D1-42F7-896C-8F732C0FC7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165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80" name="Text Box 272">
                <a:extLst>
                  <a:ext uri="{FF2B5EF4-FFF2-40B4-BE49-F238E27FC236}">
                    <a16:creationId xmlns:a16="http://schemas.microsoft.com/office/drawing/2014/main" id="{F27126FA-1715-4CC8-95A0-38535ABBAA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12" y="189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81" name="Text Box 273">
                <a:extLst>
                  <a:ext uri="{FF2B5EF4-FFF2-40B4-BE49-F238E27FC236}">
                    <a16:creationId xmlns:a16="http://schemas.microsoft.com/office/drawing/2014/main" id="{0FF240D5-6BC6-497F-AFB7-D78662B963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52" y="189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82" name="Text Box 274">
                <a:extLst>
                  <a:ext uri="{FF2B5EF4-FFF2-40B4-BE49-F238E27FC236}">
                    <a16:creationId xmlns:a16="http://schemas.microsoft.com/office/drawing/2014/main" id="{40D14313-A209-4B6A-8180-B2126F3B52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92" y="189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83" name="Text Box 275">
                <a:extLst>
                  <a:ext uri="{FF2B5EF4-FFF2-40B4-BE49-F238E27FC236}">
                    <a16:creationId xmlns:a16="http://schemas.microsoft.com/office/drawing/2014/main" id="{3341F0A9-6C97-4CA4-90BC-F6B19D8C04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189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84" name="Text Box 276">
                <a:extLst>
                  <a:ext uri="{FF2B5EF4-FFF2-40B4-BE49-F238E27FC236}">
                    <a16:creationId xmlns:a16="http://schemas.microsoft.com/office/drawing/2014/main" id="{218EC4ED-4F70-49E1-AAFC-CF567765C4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12" y="213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85" name="Text Box 277">
                <a:extLst>
                  <a:ext uri="{FF2B5EF4-FFF2-40B4-BE49-F238E27FC236}">
                    <a16:creationId xmlns:a16="http://schemas.microsoft.com/office/drawing/2014/main" id="{DBF5FCF8-E1A5-45B8-83E9-EE0FB5789A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52" y="213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86" name="Text Box 278">
                <a:extLst>
                  <a:ext uri="{FF2B5EF4-FFF2-40B4-BE49-F238E27FC236}">
                    <a16:creationId xmlns:a16="http://schemas.microsoft.com/office/drawing/2014/main" id="{5E50D5CC-94FA-4B6E-931B-0156F7E666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92" y="213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87" name="Text Box 279">
                <a:extLst>
                  <a:ext uri="{FF2B5EF4-FFF2-40B4-BE49-F238E27FC236}">
                    <a16:creationId xmlns:a16="http://schemas.microsoft.com/office/drawing/2014/main" id="{72388E00-4D3E-4ACE-B26C-8749803687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213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88" name="Text Box 280">
                <a:extLst>
                  <a:ext uri="{FF2B5EF4-FFF2-40B4-BE49-F238E27FC236}">
                    <a16:creationId xmlns:a16="http://schemas.microsoft.com/office/drawing/2014/main" id="{EFEBBFE6-DE32-4DEC-B9C4-2FD379AE21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60" y="237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89" name="Text Box 281">
                <a:extLst>
                  <a:ext uri="{FF2B5EF4-FFF2-40B4-BE49-F238E27FC236}">
                    <a16:creationId xmlns:a16="http://schemas.microsoft.com/office/drawing/2014/main" id="{2DFC31DA-F9BB-493B-9590-F272677C87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52" y="237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90" name="Text Box 282">
                <a:extLst>
                  <a:ext uri="{FF2B5EF4-FFF2-40B4-BE49-F238E27FC236}">
                    <a16:creationId xmlns:a16="http://schemas.microsoft.com/office/drawing/2014/main" id="{9510FFCA-A4A0-4E21-AC95-A8660ABBC2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92" y="237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91" name="Text Box 283">
                <a:extLst>
                  <a:ext uri="{FF2B5EF4-FFF2-40B4-BE49-F238E27FC236}">
                    <a16:creationId xmlns:a16="http://schemas.microsoft.com/office/drawing/2014/main" id="{8AA5F8AB-7C54-4DEF-A6BE-9C76B27217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237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92" name="Text Box 284">
                <a:extLst>
                  <a:ext uri="{FF2B5EF4-FFF2-40B4-BE49-F238E27FC236}">
                    <a16:creationId xmlns:a16="http://schemas.microsoft.com/office/drawing/2014/main" id="{0B35BEEC-DF8D-45F6-BA90-A270A2E4B1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12" y="261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93" name="Text Box 285">
                <a:extLst>
                  <a:ext uri="{FF2B5EF4-FFF2-40B4-BE49-F238E27FC236}">
                    <a16:creationId xmlns:a16="http://schemas.microsoft.com/office/drawing/2014/main" id="{DBEDF841-FCFE-4D44-9516-9189BF58A8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52" y="261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94" name="Text Box 286">
                <a:extLst>
                  <a:ext uri="{FF2B5EF4-FFF2-40B4-BE49-F238E27FC236}">
                    <a16:creationId xmlns:a16="http://schemas.microsoft.com/office/drawing/2014/main" id="{23AF00A8-E240-4864-BE43-FA458BD6CD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92" y="261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95" name="Text Box 287">
                <a:extLst>
                  <a:ext uri="{FF2B5EF4-FFF2-40B4-BE49-F238E27FC236}">
                    <a16:creationId xmlns:a16="http://schemas.microsoft.com/office/drawing/2014/main" id="{A80D2B91-BD4D-478B-B27C-92CE3F97AB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261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96" name="Text Box 288">
                <a:extLst>
                  <a:ext uri="{FF2B5EF4-FFF2-40B4-BE49-F238E27FC236}">
                    <a16:creationId xmlns:a16="http://schemas.microsoft.com/office/drawing/2014/main" id="{83D74A47-D052-4C13-963D-66EAAD4D57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52" y="285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97" name="Text Box 289">
                <a:extLst>
                  <a:ext uri="{FF2B5EF4-FFF2-40B4-BE49-F238E27FC236}">
                    <a16:creationId xmlns:a16="http://schemas.microsoft.com/office/drawing/2014/main" id="{96E6D9A7-A4E9-4235-AFC6-6DAD82CE7A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12" y="285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98" name="Text Box 290">
                <a:extLst>
                  <a:ext uri="{FF2B5EF4-FFF2-40B4-BE49-F238E27FC236}">
                    <a16:creationId xmlns:a16="http://schemas.microsoft.com/office/drawing/2014/main" id="{EB1E152F-1817-4EBF-AB53-501547FDD3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92" y="285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499" name="Text Box 291">
                <a:extLst>
                  <a:ext uri="{FF2B5EF4-FFF2-40B4-BE49-F238E27FC236}">
                    <a16:creationId xmlns:a16="http://schemas.microsoft.com/office/drawing/2014/main" id="{958C23CF-DE24-437C-A332-4CB807169B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285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500" name="Text Box 292">
                <a:extLst>
                  <a:ext uri="{FF2B5EF4-FFF2-40B4-BE49-F238E27FC236}">
                    <a16:creationId xmlns:a16="http://schemas.microsoft.com/office/drawing/2014/main" id="{01201CA0-D306-4793-9EA4-107AB3A4D3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12" y="309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501" name="Text Box 293">
                <a:extLst>
                  <a:ext uri="{FF2B5EF4-FFF2-40B4-BE49-F238E27FC236}">
                    <a16:creationId xmlns:a16="http://schemas.microsoft.com/office/drawing/2014/main" id="{7DC18A42-1917-4978-9FC4-340D3FF2FE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52" y="309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502" name="Text Box 294">
                <a:extLst>
                  <a:ext uri="{FF2B5EF4-FFF2-40B4-BE49-F238E27FC236}">
                    <a16:creationId xmlns:a16="http://schemas.microsoft.com/office/drawing/2014/main" id="{501F5B49-BA88-4AFC-B5B8-495F85B133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92" y="309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503" name="Text Box 295">
                <a:extLst>
                  <a:ext uri="{FF2B5EF4-FFF2-40B4-BE49-F238E27FC236}">
                    <a16:creationId xmlns:a16="http://schemas.microsoft.com/office/drawing/2014/main" id="{8E4BC104-5524-4EB3-9602-33A7A4A87E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3096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504" name="Text Box 296">
                <a:extLst>
                  <a:ext uri="{FF2B5EF4-FFF2-40B4-BE49-F238E27FC236}">
                    <a16:creationId xmlns:a16="http://schemas.microsoft.com/office/drawing/2014/main" id="{8A0F4918-EA0A-4220-9E36-8144E9543A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12" y="328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505" name="Text Box 297">
                <a:extLst>
                  <a:ext uri="{FF2B5EF4-FFF2-40B4-BE49-F238E27FC236}">
                    <a16:creationId xmlns:a16="http://schemas.microsoft.com/office/drawing/2014/main" id="{CC03D51F-81C6-4E81-BC0F-127BEEA9B0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52" y="328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506" name="Text Box 298">
                <a:extLst>
                  <a:ext uri="{FF2B5EF4-FFF2-40B4-BE49-F238E27FC236}">
                    <a16:creationId xmlns:a16="http://schemas.microsoft.com/office/drawing/2014/main" id="{25E63F09-4E46-4D2A-B0D7-708E5D311B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92" y="328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507" name="Text Box 299">
                <a:extLst>
                  <a:ext uri="{FF2B5EF4-FFF2-40B4-BE49-F238E27FC236}">
                    <a16:creationId xmlns:a16="http://schemas.microsoft.com/office/drawing/2014/main" id="{4638D378-26D5-490B-9C20-E4CBD99E1A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3288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508" name="Text Box 300">
                <a:extLst>
                  <a:ext uri="{FF2B5EF4-FFF2-40B4-BE49-F238E27FC236}">
                    <a16:creationId xmlns:a16="http://schemas.microsoft.com/office/drawing/2014/main" id="{B369C25F-8725-469A-84AF-155826E4B3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12" y="3505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509" name="Text Box 301">
                <a:extLst>
                  <a:ext uri="{FF2B5EF4-FFF2-40B4-BE49-F238E27FC236}">
                    <a16:creationId xmlns:a16="http://schemas.microsoft.com/office/drawing/2014/main" id="{75930D5E-3DAB-4250-9167-B45A5C73C3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52" y="3505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510" name="Text Box 302">
                <a:extLst>
                  <a:ext uri="{FF2B5EF4-FFF2-40B4-BE49-F238E27FC236}">
                    <a16:creationId xmlns:a16="http://schemas.microsoft.com/office/drawing/2014/main" id="{D38E62E0-FAE9-4678-8EBB-57AE437834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92" y="3505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511" name="Text Box 303">
                <a:extLst>
                  <a:ext uri="{FF2B5EF4-FFF2-40B4-BE49-F238E27FC236}">
                    <a16:creationId xmlns:a16="http://schemas.microsoft.com/office/drawing/2014/main" id="{6ED4FFA2-BE57-4021-B0AC-172FF7A8AB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3505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512" name="Text Box 304">
                <a:extLst>
                  <a:ext uri="{FF2B5EF4-FFF2-40B4-BE49-F238E27FC236}">
                    <a16:creationId xmlns:a16="http://schemas.microsoft.com/office/drawing/2014/main" id="{A26CCBF7-5E90-4AF2-942A-D59CC3D3B9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98" y="909"/>
                <a:ext cx="222" cy="17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r’r</a:t>
                </a:r>
              </a:p>
            </p:txBody>
          </p:sp>
          <p:sp>
            <p:nvSpPr>
              <p:cNvPr id="222513" name="Text Box 305">
                <a:extLst>
                  <a:ext uri="{FF2B5EF4-FFF2-40B4-BE49-F238E27FC236}">
                    <a16:creationId xmlns:a16="http://schemas.microsoft.com/office/drawing/2014/main" id="{AD625A5E-F39C-45BF-97AB-AB229D84AA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8" y="1128"/>
                <a:ext cx="224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R</a:t>
                </a:r>
                <a:r>
                  <a:rPr lang="en-GB" altLang="en-US" sz="1200" b="1" baseline="-25000">
                    <a:latin typeface="Arial" panose="020B0604020202020204" pitchFamily="34" charset="0"/>
                  </a:rPr>
                  <a:t>o</a:t>
                </a:r>
                <a:endParaRPr lang="en-GB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222514" name="Text Box 306">
                <a:extLst>
                  <a:ext uri="{FF2B5EF4-FFF2-40B4-BE49-F238E27FC236}">
                    <a16:creationId xmlns:a16="http://schemas.microsoft.com/office/drawing/2014/main" id="{3F5B1E36-5B8B-4390-92F9-E973F5A139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2" y="888"/>
                <a:ext cx="16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solidFill>
                      <a:srgbClr val="00CC00"/>
                    </a:solidFill>
                    <a:latin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222515" name="Text Box 307">
                <a:extLst>
                  <a:ext uri="{FF2B5EF4-FFF2-40B4-BE49-F238E27FC236}">
                    <a16:creationId xmlns:a16="http://schemas.microsoft.com/office/drawing/2014/main" id="{F7553A88-FE7C-4024-AD16-9A25668608C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12" y="888"/>
                <a:ext cx="16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solidFill>
                      <a:srgbClr val="00CC00"/>
                    </a:solidFill>
                    <a:latin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222516" name="Text Box 308">
                <a:extLst>
                  <a:ext uri="{FF2B5EF4-FFF2-40B4-BE49-F238E27FC236}">
                    <a16:creationId xmlns:a16="http://schemas.microsoft.com/office/drawing/2014/main" id="{F1B851F5-68A2-4659-9491-0B85BB2FCD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2" y="1128"/>
                <a:ext cx="16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solidFill>
                      <a:srgbClr val="00CC00"/>
                    </a:solidFill>
                    <a:latin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222517" name="Text Box 309">
                <a:extLst>
                  <a:ext uri="{FF2B5EF4-FFF2-40B4-BE49-F238E27FC236}">
                    <a16:creationId xmlns:a16="http://schemas.microsoft.com/office/drawing/2014/main" id="{CA5797BC-97DE-4BA2-BA86-4793C3914A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12" y="1128"/>
                <a:ext cx="16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solidFill>
                      <a:srgbClr val="00CC00"/>
                    </a:solidFill>
                    <a:latin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222518" name="Text Box 310">
                <a:extLst>
                  <a:ext uri="{FF2B5EF4-FFF2-40B4-BE49-F238E27FC236}">
                    <a16:creationId xmlns:a16="http://schemas.microsoft.com/office/drawing/2014/main" id="{D1B5CA5D-2CF1-4C0C-9B3E-5A387A3B13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24" y="936"/>
                <a:ext cx="810" cy="29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b="1" dirty="0">
                    <a:solidFill>
                      <a:srgbClr val="CC00FF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Anti-G</a:t>
                </a:r>
                <a:endParaRPr lang="en-GB" altLang="en-US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222519" name="Text Box 311">
                <a:extLst>
                  <a:ext uri="{FF2B5EF4-FFF2-40B4-BE49-F238E27FC236}">
                    <a16:creationId xmlns:a16="http://schemas.microsoft.com/office/drawing/2014/main" id="{F0E28D25-398D-447F-A61D-75935129CE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4" y="1368"/>
                <a:ext cx="16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latin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222520" name="Text Box 312">
                <a:extLst>
                  <a:ext uri="{FF2B5EF4-FFF2-40B4-BE49-F238E27FC236}">
                    <a16:creationId xmlns:a16="http://schemas.microsoft.com/office/drawing/2014/main" id="{F9B83BEA-1C93-4C97-A1DE-0BAF646A2A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2" y="1368"/>
                <a:ext cx="16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solidFill>
                      <a:srgbClr val="00CC00"/>
                    </a:solidFill>
                    <a:latin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222521" name="Text Box 313">
                <a:extLst>
                  <a:ext uri="{FF2B5EF4-FFF2-40B4-BE49-F238E27FC236}">
                    <a16:creationId xmlns:a16="http://schemas.microsoft.com/office/drawing/2014/main" id="{13190826-769E-4723-BD89-818FC69D18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12" y="1608"/>
                <a:ext cx="16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solidFill>
                      <a:srgbClr val="00CC00"/>
                    </a:solidFill>
                    <a:latin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222522" name="Text Box 314">
                <a:extLst>
                  <a:ext uri="{FF2B5EF4-FFF2-40B4-BE49-F238E27FC236}">
                    <a16:creationId xmlns:a16="http://schemas.microsoft.com/office/drawing/2014/main" id="{26151E0B-D488-4A85-AA34-1CF3834B49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64" y="1368"/>
                <a:ext cx="225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solidFill>
                      <a:srgbClr val="FF0000"/>
                    </a:solidFill>
                    <a:latin typeface="Arial" panose="020B0604020202020204" pitchFamily="34" charset="0"/>
                  </a:rPr>
                  <a:t>5+</a:t>
                </a:r>
              </a:p>
            </p:txBody>
          </p:sp>
          <p:sp>
            <p:nvSpPr>
              <p:cNvPr id="222523" name="Text Box 315">
                <a:extLst>
                  <a:ext uri="{FF2B5EF4-FFF2-40B4-BE49-F238E27FC236}">
                    <a16:creationId xmlns:a16="http://schemas.microsoft.com/office/drawing/2014/main" id="{C41F3E3D-C06A-4B4D-867D-C4DC819A7A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2" y="1608"/>
                <a:ext cx="16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solidFill>
                      <a:srgbClr val="00CC00"/>
                    </a:solidFill>
                    <a:latin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222524" name="Text Box 316">
                <a:extLst>
                  <a:ext uri="{FF2B5EF4-FFF2-40B4-BE49-F238E27FC236}">
                    <a16:creationId xmlns:a16="http://schemas.microsoft.com/office/drawing/2014/main" id="{31023227-7CC7-441F-9223-A699B97F12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2" y="1848"/>
                <a:ext cx="16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solidFill>
                      <a:srgbClr val="00CC00"/>
                    </a:solidFill>
                    <a:latin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222525" name="Text Box 317">
                <a:extLst>
                  <a:ext uri="{FF2B5EF4-FFF2-40B4-BE49-F238E27FC236}">
                    <a16:creationId xmlns:a16="http://schemas.microsoft.com/office/drawing/2014/main" id="{962A9CC0-B424-4522-991B-D9B0A3B8B0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12" y="1848"/>
                <a:ext cx="16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solidFill>
                      <a:srgbClr val="00CC00"/>
                    </a:solidFill>
                    <a:latin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222526" name="Text Box 318">
                <a:extLst>
                  <a:ext uri="{FF2B5EF4-FFF2-40B4-BE49-F238E27FC236}">
                    <a16:creationId xmlns:a16="http://schemas.microsoft.com/office/drawing/2014/main" id="{585AF2AE-B1D9-463D-955E-97375DE66A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2" y="2088"/>
                <a:ext cx="225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solidFill>
                      <a:srgbClr val="FF0000"/>
                    </a:solidFill>
                    <a:latin typeface="Arial" panose="020B0604020202020204" pitchFamily="34" charset="0"/>
                  </a:rPr>
                  <a:t>2+</a:t>
                </a:r>
              </a:p>
            </p:txBody>
          </p:sp>
          <p:sp>
            <p:nvSpPr>
              <p:cNvPr id="222527" name="Text Box 319">
                <a:extLst>
                  <a:ext uri="{FF2B5EF4-FFF2-40B4-BE49-F238E27FC236}">
                    <a16:creationId xmlns:a16="http://schemas.microsoft.com/office/drawing/2014/main" id="{6FB17242-DE7C-483A-8172-7E12484F45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12" y="2088"/>
                <a:ext cx="16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solidFill>
                      <a:srgbClr val="00CC00"/>
                    </a:solidFill>
                    <a:latin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222528" name="Text Box 320">
                <a:extLst>
                  <a:ext uri="{FF2B5EF4-FFF2-40B4-BE49-F238E27FC236}">
                    <a16:creationId xmlns:a16="http://schemas.microsoft.com/office/drawing/2014/main" id="{A17A4C23-AFA1-445B-B972-D0A51A855E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28" y="1416"/>
                <a:ext cx="1119" cy="29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b="1" dirty="0">
                    <a:solidFill>
                      <a:srgbClr val="CC00FF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Anti-C+G</a:t>
                </a:r>
              </a:p>
            </p:txBody>
          </p:sp>
          <p:sp>
            <p:nvSpPr>
              <p:cNvPr id="222529" name="Text Box 321">
                <a:extLst>
                  <a:ext uri="{FF2B5EF4-FFF2-40B4-BE49-F238E27FC236}">
                    <a16:creationId xmlns:a16="http://schemas.microsoft.com/office/drawing/2014/main" id="{403ED450-BED8-4545-9CA2-1C7FD5C0FF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76" y="1896"/>
                <a:ext cx="1139" cy="29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b="1" dirty="0">
                    <a:solidFill>
                      <a:srgbClr val="CC00FF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Anti-D+G</a:t>
                </a:r>
              </a:p>
            </p:txBody>
          </p:sp>
          <p:sp>
            <p:nvSpPr>
              <p:cNvPr id="222530" name="Text Box 322">
                <a:extLst>
                  <a:ext uri="{FF2B5EF4-FFF2-40B4-BE49-F238E27FC236}">
                    <a16:creationId xmlns:a16="http://schemas.microsoft.com/office/drawing/2014/main" id="{7DE829C8-6808-4C09-9819-D1B6481FA5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2" y="2328"/>
                <a:ext cx="16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solidFill>
                      <a:srgbClr val="00CC00"/>
                    </a:solidFill>
                    <a:latin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222531" name="Text Box 323">
                <a:extLst>
                  <a:ext uri="{FF2B5EF4-FFF2-40B4-BE49-F238E27FC236}">
                    <a16:creationId xmlns:a16="http://schemas.microsoft.com/office/drawing/2014/main" id="{6CA9418A-4814-49C3-92DB-8CA03A8B1E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12" y="2568"/>
                <a:ext cx="16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solidFill>
                      <a:srgbClr val="00CC00"/>
                    </a:solidFill>
                    <a:latin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222532" name="Text Box 324">
                <a:extLst>
                  <a:ext uri="{FF2B5EF4-FFF2-40B4-BE49-F238E27FC236}">
                    <a16:creationId xmlns:a16="http://schemas.microsoft.com/office/drawing/2014/main" id="{9A2585C8-1A61-47BB-B232-B8FE0FF2A1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64" y="2328"/>
                <a:ext cx="225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solidFill>
                      <a:srgbClr val="FF0000"/>
                    </a:solidFill>
                    <a:latin typeface="Arial" panose="020B0604020202020204" pitchFamily="34" charset="0"/>
                  </a:rPr>
                  <a:t>5+</a:t>
                </a:r>
              </a:p>
            </p:txBody>
          </p:sp>
          <p:sp>
            <p:nvSpPr>
              <p:cNvPr id="222533" name="Text Box 325">
                <a:extLst>
                  <a:ext uri="{FF2B5EF4-FFF2-40B4-BE49-F238E27FC236}">
                    <a16:creationId xmlns:a16="http://schemas.microsoft.com/office/drawing/2014/main" id="{6B2C6857-94B5-465E-BB06-312F4B894D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2" y="2568"/>
                <a:ext cx="225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sz="1200" b="1">
                    <a:solidFill>
                      <a:srgbClr val="FF0000"/>
                    </a:solidFill>
                    <a:latin typeface="Arial" panose="020B0604020202020204" pitchFamily="34" charset="0"/>
                  </a:rPr>
                  <a:t>2+</a:t>
                </a:r>
              </a:p>
            </p:txBody>
          </p:sp>
          <p:sp>
            <p:nvSpPr>
              <p:cNvPr id="222534" name="Text Box 326">
                <a:extLst>
                  <a:ext uri="{FF2B5EF4-FFF2-40B4-BE49-F238E27FC236}">
                    <a16:creationId xmlns:a16="http://schemas.microsoft.com/office/drawing/2014/main" id="{C6C8C318-4389-46C6-8E2E-8FC7B4237B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40" y="2376"/>
                <a:ext cx="2344" cy="29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GB" altLang="en-US" b="1" dirty="0">
                    <a:solidFill>
                      <a:srgbClr val="CC00FF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Anti-D+C +/- Anti-G</a:t>
                </a:r>
              </a:p>
            </p:txBody>
          </p:sp>
        </p:grpSp>
        <p:sp>
          <p:nvSpPr>
            <p:cNvPr id="222536" name="Text Box 328">
              <a:extLst>
                <a:ext uri="{FF2B5EF4-FFF2-40B4-BE49-F238E27FC236}">
                  <a16:creationId xmlns:a16="http://schemas.microsoft.com/office/drawing/2014/main" id="{6E9C3FB6-C344-408E-AF03-95CEB315AE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2" y="3071"/>
              <a:ext cx="882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Test cells</a:t>
              </a:r>
            </a:p>
          </p:txBody>
        </p:sp>
        <p:sp>
          <p:nvSpPr>
            <p:cNvPr id="222537" name="Text Box 329">
              <a:extLst>
                <a:ext uri="{FF2B5EF4-FFF2-40B4-BE49-F238E27FC236}">
                  <a16:creationId xmlns:a16="http://schemas.microsoft.com/office/drawing/2014/main" id="{D673EF01-0297-4EBE-A1BC-77CDA6A433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7" y="3066"/>
              <a:ext cx="1525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Adsorbed plasma</a:t>
              </a:r>
            </a:p>
          </p:txBody>
        </p:sp>
        <p:sp>
          <p:nvSpPr>
            <p:cNvPr id="222538" name="Line 330">
              <a:extLst>
                <a:ext uri="{FF2B5EF4-FFF2-40B4-BE49-F238E27FC236}">
                  <a16:creationId xmlns:a16="http://schemas.microsoft.com/office/drawing/2014/main" id="{61238204-BC9C-4DDB-BCD3-E51932983A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79" y="2795"/>
              <a:ext cx="0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2539" name="Line 331">
              <a:extLst>
                <a:ext uri="{FF2B5EF4-FFF2-40B4-BE49-F238E27FC236}">
                  <a16:creationId xmlns:a16="http://schemas.microsoft.com/office/drawing/2014/main" id="{92140D1A-D600-4945-BA94-7DECC771ED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35" y="2789"/>
              <a:ext cx="0" cy="31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2540" name="Line 332">
              <a:extLst>
                <a:ext uri="{FF2B5EF4-FFF2-40B4-BE49-F238E27FC236}">
                  <a16:creationId xmlns:a16="http://schemas.microsoft.com/office/drawing/2014/main" id="{A9D442A6-B006-47D7-81B8-D4FA1140F4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66" y="2795"/>
              <a:ext cx="0" cy="31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333" name="Group 332">
            <a:extLst>
              <a:ext uri="{FF2B5EF4-FFF2-40B4-BE49-F238E27FC236}">
                <a16:creationId xmlns:a16="http://schemas.microsoft.com/office/drawing/2014/main" id="{A3277541-6BF2-41E4-AC22-30B129F0B3A7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334" name="Rectangle 333">
              <a:extLst>
                <a:ext uri="{FF2B5EF4-FFF2-40B4-BE49-F238E27FC236}">
                  <a16:creationId xmlns:a16="http://schemas.microsoft.com/office/drawing/2014/main" id="{E77951A1-5776-4908-981B-0F91CBA32BDE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04349294-3154-4E06-A175-697FE8275BC8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336" name="Group 7">
              <a:extLst>
                <a:ext uri="{FF2B5EF4-FFF2-40B4-BE49-F238E27FC236}">
                  <a16:creationId xmlns:a16="http://schemas.microsoft.com/office/drawing/2014/main" id="{2B814021-4484-404B-AE18-0AD2E817952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608" name="Line 8">
                <a:extLst>
                  <a:ext uri="{FF2B5EF4-FFF2-40B4-BE49-F238E27FC236}">
                    <a16:creationId xmlns:a16="http://schemas.microsoft.com/office/drawing/2014/main" id="{3129CC87-C0D8-4C74-8F35-345AA73770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9" name="Line 9">
                <a:extLst>
                  <a:ext uri="{FF2B5EF4-FFF2-40B4-BE49-F238E27FC236}">
                    <a16:creationId xmlns:a16="http://schemas.microsoft.com/office/drawing/2014/main" id="{C60A6703-A209-485E-B3FF-46517ACE8A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0" name="Line 10">
                <a:extLst>
                  <a:ext uri="{FF2B5EF4-FFF2-40B4-BE49-F238E27FC236}">
                    <a16:creationId xmlns:a16="http://schemas.microsoft.com/office/drawing/2014/main" id="{C4FC3E46-D752-41EC-965F-F22B46E11D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1" name="Line 11">
                <a:extLst>
                  <a:ext uri="{FF2B5EF4-FFF2-40B4-BE49-F238E27FC236}">
                    <a16:creationId xmlns:a16="http://schemas.microsoft.com/office/drawing/2014/main" id="{61B3D4E9-040F-4832-8E52-EF9E4BB522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2" name="Rectangle 12">
                <a:extLst>
                  <a:ext uri="{FF2B5EF4-FFF2-40B4-BE49-F238E27FC236}">
                    <a16:creationId xmlns:a16="http://schemas.microsoft.com/office/drawing/2014/main" id="{FEF578A7-54C9-4FC7-B116-16A342FBF1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3" name="Rectangle 13">
                <a:extLst>
                  <a:ext uri="{FF2B5EF4-FFF2-40B4-BE49-F238E27FC236}">
                    <a16:creationId xmlns:a16="http://schemas.microsoft.com/office/drawing/2014/main" id="{13D96A23-80A0-467E-8FF5-E49217CB7B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4" name="Rectangle 14">
                <a:extLst>
                  <a:ext uri="{FF2B5EF4-FFF2-40B4-BE49-F238E27FC236}">
                    <a16:creationId xmlns:a16="http://schemas.microsoft.com/office/drawing/2014/main" id="{5AF6BF1C-9E17-4EB6-828A-319661468A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5" name="Rectangle 15">
                <a:extLst>
                  <a:ext uri="{FF2B5EF4-FFF2-40B4-BE49-F238E27FC236}">
                    <a16:creationId xmlns:a16="http://schemas.microsoft.com/office/drawing/2014/main" id="{F7A121A2-A410-4EEC-8B9F-F95481A1EE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6" name="Rectangle 16">
                <a:extLst>
                  <a:ext uri="{FF2B5EF4-FFF2-40B4-BE49-F238E27FC236}">
                    <a16:creationId xmlns:a16="http://schemas.microsoft.com/office/drawing/2014/main" id="{F6D99C0A-26D3-47CE-A770-ADCBB762D9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7" name="Rectangle 17">
                <a:extLst>
                  <a:ext uri="{FF2B5EF4-FFF2-40B4-BE49-F238E27FC236}">
                    <a16:creationId xmlns:a16="http://schemas.microsoft.com/office/drawing/2014/main" id="{AA177478-6364-4C10-92BF-EBB792949D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8" name="Rectangle 18">
                <a:extLst>
                  <a:ext uri="{FF2B5EF4-FFF2-40B4-BE49-F238E27FC236}">
                    <a16:creationId xmlns:a16="http://schemas.microsoft.com/office/drawing/2014/main" id="{100F3514-07FD-44AF-B594-299A2E388D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9" name="Rectangle 19">
                <a:extLst>
                  <a:ext uri="{FF2B5EF4-FFF2-40B4-BE49-F238E27FC236}">
                    <a16:creationId xmlns:a16="http://schemas.microsoft.com/office/drawing/2014/main" id="{BA788BEA-1C1C-4C2F-A032-B58778B56B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20" name="AutoShape 20">
                <a:extLst>
                  <a:ext uri="{FF2B5EF4-FFF2-40B4-BE49-F238E27FC236}">
                    <a16:creationId xmlns:a16="http://schemas.microsoft.com/office/drawing/2014/main" id="{8180320D-32F3-4326-B867-3EF0BEA27F66}"/>
                  </a:ext>
                </a:extLst>
              </p:cNvPr>
              <p:cNvCxnSpPr>
                <a:cxnSpLocks noChangeAspect="1" noChangeShapeType="1"/>
                <a:stCxn id="619" idx="3"/>
                <a:endCxn id="61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21" name="AutoShape 21">
                <a:extLst>
                  <a:ext uri="{FF2B5EF4-FFF2-40B4-BE49-F238E27FC236}">
                    <a16:creationId xmlns:a16="http://schemas.microsoft.com/office/drawing/2014/main" id="{54B88AC5-B8DF-4064-994F-6F79A26411C2}"/>
                  </a:ext>
                </a:extLst>
              </p:cNvPr>
              <p:cNvCxnSpPr>
                <a:cxnSpLocks noChangeAspect="1" noChangeShapeType="1"/>
                <a:stCxn id="619" idx="1"/>
                <a:endCxn id="61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22" name="AutoShape 22">
                <a:extLst>
                  <a:ext uri="{FF2B5EF4-FFF2-40B4-BE49-F238E27FC236}">
                    <a16:creationId xmlns:a16="http://schemas.microsoft.com/office/drawing/2014/main" id="{6FBBD0E2-C1FE-4410-8D06-051FB75FCE7E}"/>
                  </a:ext>
                </a:extLst>
              </p:cNvPr>
              <p:cNvCxnSpPr>
                <a:cxnSpLocks noChangeAspect="1" noChangeShapeType="1"/>
                <a:stCxn id="619" idx="1"/>
                <a:endCxn id="61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23" name="AutoShape 23">
                <a:extLst>
                  <a:ext uri="{FF2B5EF4-FFF2-40B4-BE49-F238E27FC236}">
                    <a16:creationId xmlns:a16="http://schemas.microsoft.com/office/drawing/2014/main" id="{6154A2AD-54B8-4FD8-8B2E-0F50D3C1832B}"/>
                  </a:ext>
                </a:extLst>
              </p:cNvPr>
              <p:cNvCxnSpPr>
                <a:cxnSpLocks noChangeAspect="1" noChangeShapeType="1"/>
                <a:stCxn id="619" idx="1"/>
                <a:endCxn id="61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24" name="AutoShape 24">
                <a:extLst>
                  <a:ext uri="{FF2B5EF4-FFF2-40B4-BE49-F238E27FC236}">
                    <a16:creationId xmlns:a16="http://schemas.microsoft.com/office/drawing/2014/main" id="{44026AFF-4170-4E24-8811-91A3D99B5C9C}"/>
                  </a:ext>
                </a:extLst>
              </p:cNvPr>
              <p:cNvCxnSpPr>
                <a:cxnSpLocks noChangeAspect="1" noChangeShapeType="1"/>
                <a:stCxn id="619" idx="1"/>
                <a:endCxn id="61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25" name="AutoShape 25">
                <a:extLst>
                  <a:ext uri="{FF2B5EF4-FFF2-40B4-BE49-F238E27FC236}">
                    <a16:creationId xmlns:a16="http://schemas.microsoft.com/office/drawing/2014/main" id="{55C3B139-68F7-4135-9F4F-0872075B0ED6}"/>
                  </a:ext>
                </a:extLst>
              </p:cNvPr>
              <p:cNvCxnSpPr>
                <a:cxnSpLocks noChangeAspect="1" noChangeShapeType="1"/>
                <a:stCxn id="613" idx="3"/>
                <a:endCxn id="61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26" name="AutoShape 26">
                <a:extLst>
                  <a:ext uri="{FF2B5EF4-FFF2-40B4-BE49-F238E27FC236}">
                    <a16:creationId xmlns:a16="http://schemas.microsoft.com/office/drawing/2014/main" id="{5678D085-C8AD-4EFE-A553-37EB8269C332}"/>
                  </a:ext>
                </a:extLst>
              </p:cNvPr>
              <p:cNvCxnSpPr>
                <a:cxnSpLocks noChangeAspect="1" noChangeShapeType="1"/>
                <a:stCxn id="619" idx="1"/>
                <a:endCxn id="61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27" name="AutoShape 27">
                <a:extLst>
                  <a:ext uri="{FF2B5EF4-FFF2-40B4-BE49-F238E27FC236}">
                    <a16:creationId xmlns:a16="http://schemas.microsoft.com/office/drawing/2014/main" id="{F39527F0-9F63-459E-B19E-78E175BF2A59}"/>
                  </a:ext>
                </a:extLst>
              </p:cNvPr>
              <p:cNvCxnSpPr>
                <a:cxnSpLocks noChangeAspect="1" noChangeShapeType="1"/>
                <a:stCxn id="619" idx="1"/>
                <a:endCxn id="61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28" name="AutoShape 28">
                <a:extLst>
                  <a:ext uri="{FF2B5EF4-FFF2-40B4-BE49-F238E27FC236}">
                    <a16:creationId xmlns:a16="http://schemas.microsoft.com/office/drawing/2014/main" id="{06532C9D-0792-459A-A1C9-4F7BDBBEAA51}"/>
                  </a:ext>
                </a:extLst>
              </p:cNvPr>
              <p:cNvCxnSpPr>
                <a:cxnSpLocks noChangeAspect="1" noChangeShapeType="1"/>
                <a:stCxn id="619" idx="1"/>
                <a:endCxn id="61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29" name="AutoShape 29">
                <a:extLst>
                  <a:ext uri="{FF2B5EF4-FFF2-40B4-BE49-F238E27FC236}">
                    <a16:creationId xmlns:a16="http://schemas.microsoft.com/office/drawing/2014/main" id="{EB6DD954-A000-4ADB-BC44-76101B0391D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30" name="AutoShape 30">
                <a:extLst>
                  <a:ext uri="{FF2B5EF4-FFF2-40B4-BE49-F238E27FC236}">
                    <a16:creationId xmlns:a16="http://schemas.microsoft.com/office/drawing/2014/main" id="{0B6539EC-3C49-4502-A9BC-83102D3089A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31" name="AutoShape 31">
                <a:extLst>
                  <a:ext uri="{FF2B5EF4-FFF2-40B4-BE49-F238E27FC236}">
                    <a16:creationId xmlns:a16="http://schemas.microsoft.com/office/drawing/2014/main" id="{96264472-98B4-4804-8D5E-99E7F5BD49A8}"/>
                  </a:ext>
                </a:extLst>
              </p:cNvPr>
              <p:cNvCxnSpPr>
                <a:cxnSpLocks noChangeAspect="1" noChangeShapeType="1"/>
                <a:stCxn id="613" idx="1"/>
                <a:endCxn id="61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32" name="Line 32">
                <a:extLst>
                  <a:ext uri="{FF2B5EF4-FFF2-40B4-BE49-F238E27FC236}">
                    <a16:creationId xmlns:a16="http://schemas.microsoft.com/office/drawing/2014/main" id="{07A3FFC3-27C7-40F5-8CAA-2AB8B08880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3" name="Line 33">
                <a:extLst>
                  <a:ext uri="{FF2B5EF4-FFF2-40B4-BE49-F238E27FC236}">
                    <a16:creationId xmlns:a16="http://schemas.microsoft.com/office/drawing/2014/main" id="{18B22350-699F-423E-9124-69E92A9FAC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4" name="Line 34">
                <a:extLst>
                  <a:ext uri="{FF2B5EF4-FFF2-40B4-BE49-F238E27FC236}">
                    <a16:creationId xmlns:a16="http://schemas.microsoft.com/office/drawing/2014/main" id="{8C70140D-00BB-4F55-BBAF-741A05EAF3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5" name="Line 35">
                <a:extLst>
                  <a:ext uri="{FF2B5EF4-FFF2-40B4-BE49-F238E27FC236}">
                    <a16:creationId xmlns:a16="http://schemas.microsoft.com/office/drawing/2014/main" id="{2B29AE88-BB6B-465F-AB30-8AE5F55660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6" name="Line 36">
                <a:extLst>
                  <a:ext uri="{FF2B5EF4-FFF2-40B4-BE49-F238E27FC236}">
                    <a16:creationId xmlns:a16="http://schemas.microsoft.com/office/drawing/2014/main" id="{755ECABC-5D0E-4633-8543-57BEE92FBE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7" name="Line 37">
                <a:extLst>
                  <a:ext uri="{FF2B5EF4-FFF2-40B4-BE49-F238E27FC236}">
                    <a16:creationId xmlns:a16="http://schemas.microsoft.com/office/drawing/2014/main" id="{097DB32A-BAFB-4E12-855B-64447FBBDA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8" name="Line 38">
                <a:extLst>
                  <a:ext uri="{FF2B5EF4-FFF2-40B4-BE49-F238E27FC236}">
                    <a16:creationId xmlns:a16="http://schemas.microsoft.com/office/drawing/2014/main" id="{1FFCCF4E-34AA-479A-8B78-88DCBE9CAA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9" name="Line 39">
                <a:extLst>
                  <a:ext uri="{FF2B5EF4-FFF2-40B4-BE49-F238E27FC236}">
                    <a16:creationId xmlns:a16="http://schemas.microsoft.com/office/drawing/2014/main" id="{3A42BE0F-F236-4284-B678-388621A709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40" name="Line 40">
                <a:extLst>
                  <a:ext uri="{FF2B5EF4-FFF2-40B4-BE49-F238E27FC236}">
                    <a16:creationId xmlns:a16="http://schemas.microsoft.com/office/drawing/2014/main" id="{EC5B1ED8-E112-4D82-B5BE-1B211310C9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41" name="Line 41">
                <a:extLst>
                  <a:ext uri="{FF2B5EF4-FFF2-40B4-BE49-F238E27FC236}">
                    <a16:creationId xmlns:a16="http://schemas.microsoft.com/office/drawing/2014/main" id="{5D0D472D-9823-433B-B5F8-4F0346D2DF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42" name="Line 42">
                <a:extLst>
                  <a:ext uri="{FF2B5EF4-FFF2-40B4-BE49-F238E27FC236}">
                    <a16:creationId xmlns:a16="http://schemas.microsoft.com/office/drawing/2014/main" id="{60C9DF8C-DD96-4EC1-AF00-188721EBED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43" name="Line 43">
                <a:extLst>
                  <a:ext uri="{FF2B5EF4-FFF2-40B4-BE49-F238E27FC236}">
                    <a16:creationId xmlns:a16="http://schemas.microsoft.com/office/drawing/2014/main" id="{D851ECC0-E816-4C3D-A0F4-EE7317D6DA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44" name="Oval 44">
                <a:extLst>
                  <a:ext uri="{FF2B5EF4-FFF2-40B4-BE49-F238E27FC236}">
                    <a16:creationId xmlns:a16="http://schemas.microsoft.com/office/drawing/2014/main" id="{178445F3-4B08-44B4-B762-D6E3C76F42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" name="Oval 45">
                <a:extLst>
                  <a:ext uri="{FF2B5EF4-FFF2-40B4-BE49-F238E27FC236}">
                    <a16:creationId xmlns:a16="http://schemas.microsoft.com/office/drawing/2014/main" id="{C5624840-2360-451D-93D1-5EB7FA21D1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337" name="Group 397">
              <a:extLst>
                <a:ext uri="{FF2B5EF4-FFF2-40B4-BE49-F238E27FC236}">
                  <a16:creationId xmlns:a16="http://schemas.microsoft.com/office/drawing/2014/main" id="{7A5122E7-C016-4F6E-85F3-533F627E013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338" name="Line 141">
                <a:extLst>
                  <a:ext uri="{FF2B5EF4-FFF2-40B4-BE49-F238E27FC236}">
                    <a16:creationId xmlns:a16="http://schemas.microsoft.com/office/drawing/2014/main" id="{AEFF5E63-3712-4AC6-9AF8-681DB5B260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39" name="Line 142">
                <a:extLst>
                  <a:ext uri="{FF2B5EF4-FFF2-40B4-BE49-F238E27FC236}">
                    <a16:creationId xmlns:a16="http://schemas.microsoft.com/office/drawing/2014/main" id="{965E449C-5385-459C-AED8-BF6C3144F3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40" name="Rectangle 126">
                <a:extLst>
                  <a:ext uri="{FF2B5EF4-FFF2-40B4-BE49-F238E27FC236}">
                    <a16:creationId xmlns:a16="http://schemas.microsoft.com/office/drawing/2014/main" id="{4FF20B30-3B3B-4136-A340-296A9AA283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1" name="Rectangle 127">
                <a:extLst>
                  <a:ext uri="{FF2B5EF4-FFF2-40B4-BE49-F238E27FC236}">
                    <a16:creationId xmlns:a16="http://schemas.microsoft.com/office/drawing/2014/main" id="{F5D0F81B-A730-4932-86D9-B2667EE6DD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2" name="Rectangle 128">
                <a:extLst>
                  <a:ext uri="{FF2B5EF4-FFF2-40B4-BE49-F238E27FC236}">
                    <a16:creationId xmlns:a16="http://schemas.microsoft.com/office/drawing/2014/main" id="{D7B5E0DA-0825-4DAC-89EE-AC2D36596E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3" name="Line 129">
                <a:extLst>
                  <a:ext uri="{FF2B5EF4-FFF2-40B4-BE49-F238E27FC236}">
                    <a16:creationId xmlns:a16="http://schemas.microsoft.com/office/drawing/2014/main" id="{30212F42-B8D3-4C8D-B9B7-ED92B917FE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44" name="Line 130">
                <a:extLst>
                  <a:ext uri="{FF2B5EF4-FFF2-40B4-BE49-F238E27FC236}">
                    <a16:creationId xmlns:a16="http://schemas.microsoft.com/office/drawing/2014/main" id="{954AE115-F376-469E-9560-B13D302A30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5" name="Line 131">
                <a:extLst>
                  <a:ext uri="{FF2B5EF4-FFF2-40B4-BE49-F238E27FC236}">
                    <a16:creationId xmlns:a16="http://schemas.microsoft.com/office/drawing/2014/main" id="{92C55044-60A9-4833-A915-1CFE02D10B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46" name="Line 132">
                <a:extLst>
                  <a:ext uri="{FF2B5EF4-FFF2-40B4-BE49-F238E27FC236}">
                    <a16:creationId xmlns:a16="http://schemas.microsoft.com/office/drawing/2014/main" id="{2DA893E3-530C-4376-AFC3-05AD627778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47" name="Line 133">
                <a:extLst>
                  <a:ext uri="{FF2B5EF4-FFF2-40B4-BE49-F238E27FC236}">
                    <a16:creationId xmlns:a16="http://schemas.microsoft.com/office/drawing/2014/main" id="{C7D064D6-271B-4F68-86CB-D6D7790E10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48" name="Line 134">
                <a:extLst>
                  <a:ext uri="{FF2B5EF4-FFF2-40B4-BE49-F238E27FC236}">
                    <a16:creationId xmlns:a16="http://schemas.microsoft.com/office/drawing/2014/main" id="{F760A735-0CCF-44DD-90AB-9DA640FD11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9" name="Line 135">
                <a:extLst>
                  <a:ext uri="{FF2B5EF4-FFF2-40B4-BE49-F238E27FC236}">
                    <a16:creationId xmlns:a16="http://schemas.microsoft.com/office/drawing/2014/main" id="{DF103919-C024-4BB4-BE0A-09D34FBC25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0" name="Line 136">
                <a:extLst>
                  <a:ext uri="{FF2B5EF4-FFF2-40B4-BE49-F238E27FC236}">
                    <a16:creationId xmlns:a16="http://schemas.microsoft.com/office/drawing/2014/main" id="{6C3AE8EE-AFE9-4142-98D1-0A41CBF51E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51" name="Line 137">
                <a:extLst>
                  <a:ext uri="{FF2B5EF4-FFF2-40B4-BE49-F238E27FC236}">
                    <a16:creationId xmlns:a16="http://schemas.microsoft.com/office/drawing/2014/main" id="{B9C71D8E-B3D6-493D-B96A-4D7D2E279F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52" name="Line 138">
                <a:extLst>
                  <a:ext uri="{FF2B5EF4-FFF2-40B4-BE49-F238E27FC236}">
                    <a16:creationId xmlns:a16="http://schemas.microsoft.com/office/drawing/2014/main" id="{30DFFF18-6716-4E01-B145-CA2F97EEBC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53" name="Line 139">
                <a:extLst>
                  <a:ext uri="{FF2B5EF4-FFF2-40B4-BE49-F238E27FC236}">
                    <a16:creationId xmlns:a16="http://schemas.microsoft.com/office/drawing/2014/main" id="{3D254AD5-3B5B-4264-B546-D3BAED586B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54" name="Line 140">
                <a:extLst>
                  <a:ext uri="{FF2B5EF4-FFF2-40B4-BE49-F238E27FC236}">
                    <a16:creationId xmlns:a16="http://schemas.microsoft.com/office/drawing/2014/main" id="{87E8C01C-465B-43BF-A5C8-5546AAF525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355" name="AutoShape 143">
                <a:extLst>
                  <a:ext uri="{FF2B5EF4-FFF2-40B4-BE49-F238E27FC236}">
                    <a16:creationId xmlns:a16="http://schemas.microsoft.com/office/drawing/2014/main" id="{22B9382F-3721-489B-B65E-400F6E67BCC8}"/>
                  </a:ext>
                </a:extLst>
              </p:cNvPr>
              <p:cNvCxnSpPr>
                <a:cxnSpLocks noChangeAspect="1" noChangeShapeType="1"/>
                <a:stCxn id="362" idx="0"/>
                <a:endCxn id="35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56" name="Rectangle 144">
                <a:extLst>
                  <a:ext uri="{FF2B5EF4-FFF2-40B4-BE49-F238E27FC236}">
                    <a16:creationId xmlns:a16="http://schemas.microsoft.com/office/drawing/2014/main" id="{0EC4AF4F-8CB7-440A-A973-72E2DA5F31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7" name="Rectangle 145">
                <a:extLst>
                  <a:ext uri="{FF2B5EF4-FFF2-40B4-BE49-F238E27FC236}">
                    <a16:creationId xmlns:a16="http://schemas.microsoft.com/office/drawing/2014/main" id="{D4364C9E-B280-4D92-83DC-090009B4D5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8" name="Rectangle 146">
                <a:extLst>
                  <a:ext uri="{FF2B5EF4-FFF2-40B4-BE49-F238E27FC236}">
                    <a16:creationId xmlns:a16="http://schemas.microsoft.com/office/drawing/2014/main" id="{A4CA43A7-6EFB-468E-946C-F2CAAC4B90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9" name="Rectangle 147">
                <a:extLst>
                  <a:ext uri="{FF2B5EF4-FFF2-40B4-BE49-F238E27FC236}">
                    <a16:creationId xmlns:a16="http://schemas.microsoft.com/office/drawing/2014/main" id="{3F37FE80-638D-4BDB-AAA8-62FB28820A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0" name="Rectangle 148">
                <a:extLst>
                  <a:ext uri="{FF2B5EF4-FFF2-40B4-BE49-F238E27FC236}">
                    <a16:creationId xmlns:a16="http://schemas.microsoft.com/office/drawing/2014/main" id="{2CDE23FD-96E4-4E3B-8A4D-30EC6EF61B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" name="Rectangle 149">
                <a:extLst>
                  <a:ext uri="{FF2B5EF4-FFF2-40B4-BE49-F238E27FC236}">
                    <a16:creationId xmlns:a16="http://schemas.microsoft.com/office/drawing/2014/main" id="{FD87EC7D-206F-4013-88A4-7C70789FB3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" name="Rectangle 150">
                <a:extLst>
                  <a:ext uri="{FF2B5EF4-FFF2-40B4-BE49-F238E27FC236}">
                    <a16:creationId xmlns:a16="http://schemas.microsoft.com/office/drawing/2014/main" id="{6063A28E-2475-44E6-B997-A24DD41B12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3" name="Rectangle 151">
                <a:extLst>
                  <a:ext uri="{FF2B5EF4-FFF2-40B4-BE49-F238E27FC236}">
                    <a16:creationId xmlns:a16="http://schemas.microsoft.com/office/drawing/2014/main" id="{43F88014-15B9-4565-8E5D-D6E9562045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64" name="AutoShape 152">
                <a:extLst>
                  <a:ext uri="{FF2B5EF4-FFF2-40B4-BE49-F238E27FC236}">
                    <a16:creationId xmlns:a16="http://schemas.microsoft.com/office/drawing/2014/main" id="{98895FB4-DB91-4E09-B284-8C5B2B56C42A}"/>
                  </a:ext>
                </a:extLst>
              </p:cNvPr>
              <p:cNvCxnSpPr>
                <a:cxnSpLocks noChangeAspect="1" noChangeShapeType="1"/>
                <a:stCxn id="363" idx="3"/>
                <a:endCxn id="36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5" name="AutoShape 153">
                <a:extLst>
                  <a:ext uri="{FF2B5EF4-FFF2-40B4-BE49-F238E27FC236}">
                    <a16:creationId xmlns:a16="http://schemas.microsoft.com/office/drawing/2014/main" id="{D0CAD331-5E46-4BB1-A183-C7165EC5EB97}"/>
                  </a:ext>
                </a:extLst>
              </p:cNvPr>
              <p:cNvCxnSpPr>
                <a:cxnSpLocks noChangeAspect="1" noChangeShapeType="1"/>
                <a:stCxn id="363" idx="1"/>
                <a:endCxn id="36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6" name="AutoShape 154">
                <a:extLst>
                  <a:ext uri="{FF2B5EF4-FFF2-40B4-BE49-F238E27FC236}">
                    <a16:creationId xmlns:a16="http://schemas.microsoft.com/office/drawing/2014/main" id="{B990C175-A075-44CC-8EF9-BE2A921D87B3}"/>
                  </a:ext>
                </a:extLst>
              </p:cNvPr>
              <p:cNvCxnSpPr>
                <a:cxnSpLocks noChangeAspect="1" noChangeShapeType="1"/>
                <a:stCxn id="363" idx="1"/>
                <a:endCxn id="36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7" name="AutoShape 155">
                <a:extLst>
                  <a:ext uri="{FF2B5EF4-FFF2-40B4-BE49-F238E27FC236}">
                    <a16:creationId xmlns:a16="http://schemas.microsoft.com/office/drawing/2014/main" id="{4DDAAFBA-46FC-4278-9F36-D02EA1CC2BA9}"/>
                  </a:ext>
                </a:extLst>
              </p:cNvPr>
              <p:cNvCxnSpPr>
                <a:cxnSpLocks noChangeAspect="1" noChangeShapeType="1"/>
                <a:stCxn id="363" idx="1"/>
                <a:endCxn id="36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8" name="AutoShape 156">
                <a:extLst>
                  <a:ext uri="{FF2B5EF4-FFF2-40B4-BE49-F238E27FC236}">
                    <a16:creationId xmlns:a16="http://schemas.microsoft.com/office/drawing/2014/main" id="{6A39E141-9AE4-418A-A70F-75E31CD7994B}"/>
                  </a:ext>
                </a:extLst>
              </p:cNvPr>
              <p:cNvCxnSpPr>
                <a:cxnSpLocks noChangeAspect="1" noChangeShapeType="1"/>
                <a:stCxn id="363" idx="1"/>
                <a:endCxn id="36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9" name="AutoShape 157">
                <a:extLst>
                  <a:ext uri="{FF2B5EF4-FFF2-40B4-BE49-F238E27FC236}">
                    <a16:creationId xmlns:a16="http://schemas.microsoft.com/office/drawing/2014/main" id="{3CEE59C8-C975-4CF6-9B26-540BC8019A1D}"/>
                  </a:ext>
                </a:extLst>
              </p:cNvPr>
              <p:cNvCxnSpPr>
                <a:cxnSpLocks noChangeAspect="1" noChangeShapeType="1"/>
                <a:stCxn id="357" idx="3"/>
                <a:endCxn id="35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0" name="AutoShape 158">
                <a:extLst>
                  <a:ext uri="{FF2B5EF4-FFF2-40B4-BE49-F238E27FC236}">
                    <a16:creationId xmlns:a16="http://schemas.microsoft.com/office/drawing/2014/main" id="{5178C8E7-1B57-4B7E-A140-6A7B18BA329D}"/>
                  </a:ext>
                </a:extLst>
              </p:cNvPr>
              <p:cNvCxnSpPr>
                <a:cxnSpLocks noChangeAspect="1" noChangeShapeType="1"/>
                <a:stCxn id="363" idx="1"/>
                <a:endCxn id="36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1" name="AutoShape 159">
                <a:extLst>
                  <a:ext uri="{FF2B5EF4-FFF2-40B4-BE49-F238E27FC236}">
                    <a16:creationId xmlns:a16="http://schemas.microsoft.com/office/drawing/2014/main" id="{B3F18BE8-289D-43FE-8D8D-C32C040FCBF8}"/>
                  </a:ext>
                </a:extLst>
              </p:cNvPr>
              <p:cNvCxnSpPr>
                <a:cxnSpLocks noChangeAspect="1" noChangeShapeType="1"/>
                <a:stCxn id="363" idx="1"/>
                <a:endCxn id="36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2" name="AutoShape 160">
                <a:extLst>
                  <a:ext uri="{FF2B5EF4-FFF2-40B4-BE49-F238E27FC236}">
                    <a16:creationId xmlns:a16="http://schemas.microsoft.com/office/drawing/2014/main" id="{305FAF53-B9DF-44D4-B7AC-EC15AC3B161F}"/>
                  </a:ext>
                </a:extLst>
              </p:cNvPr>
              <p:cNvCxnSpPr>
                <a:cxnSpLocks noChangeAspect="1" noChangeShapeType="1"/>
                <a:stCxn id="363" idx="1"/>
                <a:endCxn id="36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3" name="AutoShape 161">
                <a:extLst>
                  <a:ext uri="{FF2B5EF4-FFF2-40B4-BE49-F238E27FC236}">
                    <a16:creationId xmlns:a16="http://schemas.microsoft.com/office/drawing/2014/main" id="{CFACA791-F17C-4033-BA71-49B737FC801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4" name="AutoShape 162">
                <a:extLst>
                  <a:ext uri="{FF2B5EF4-FFF2-40B4-BE49-F238E27FC236}">
                    <a16:creationId xmlns:a16="http://schemas.microsoft.com/office/drawing/2014/main" id="{CDF5362E-3DCA-4947-9BD8-1CEA6FD4D2B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5" name="AutoShape 163">
                <a:extLst>
                  <a:ext uri="{FF2B5EF4-FFF2-40B4-BE49-F238E27FC236}">
                    <a16:creationId xmlns:a16="http://schemas.microsoft.com/office/drawing/2014/main" id="{4975AEA0-EF44-48EA-8B47-24D9A8A651C0}"/>
                  </a:ext>
                </a:extLst>
              </p:cNvPr>
              <p:cNvCxnSpPr>
                <a:cxnSpLocks noChangeAspect="1" noChangeShapeType="1"/>
                <a:stCxn id="357" idx="1"/>
                <a:endCxn id="35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76" name="Line 164">
                <a:extLst>
                  <a:ext uri="{FF2B5EF4-FFF2-40B4-BE49-F238E27FC236}">
                    <a16:creationId xmlns:a16="http://schemas.microsoft.com/office/drawing/2014/main" id="{773910D8-C844-44B5-962C-29A6024740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7" name="Line 165">
                <a:extLst>
                  <a:ext uri="{FF2B5EF4-FFF2-40B4-BE49-F238E27FC236}">
                    <a16:creationId xmlns:a16="http://schemas.microsoft.com/office/drawing/2014/main" id="{06A15569-3464-4142-94C5-7C5FC536F0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8" name="Line 166">
                <a:extLst>
                  <a:ext uri="{FF2B5EF4-FFF2-40B4-BE49-F238E27FC236}">
                    <a16:creationId xmlns:a16="http://schemas.microsoft.com/office/drawing/2014/main" id="{87909044-7EB5-4A9B-B335-B9F024A624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9" name="Line 167">
                <a:extLst>
                  <a:ext uri="{FF2B5EF4-FFF2-40B4-BE49-F238E27FC236}">
                    <a16:creationId xmlns:a16="http://schemas.microsoft.com/office/drawing/2014/main" id="{8EA3C8A4-900C-488B-9B31-F9F5234641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0" name="Line 168">
                <a:extLst>
                  <a:ext uri="{FF2B5EF4-FFF2-40B4-BE49-F238E27FC236}">
                    <a16:creationId xmlns:a16="http://schemas.microsoft.com/office/drawing/2014/main" id="{0DA067D0-14C9-4CAE-87C6-E3496EDA85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1" name="Line 169">
                <a:extLst>
                  <a:ext uri="{FF2B5EF4-FFF2-40B4-BE49-F238E27FC236}">
                    <a16:creationId xmlns:a16="http://schemas.microsoft.com/office/drawing/2014/main" id="{FF4096A5-8ED5-4179-897E-0DBEA4EB02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2" name="Line 170">
                <a:extLst>
                  <a:ext uri="{FF2B5EF4-FFF2-40B4-BE49-F238E27FC236}">
                    <a16:creationId xmlns:a16="http://schemas.microsoft.com/office/drawing/2014/main" id="{9BBA247F-CB0A-4E2B-823A-0740C287AE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3" name="Line 171">
                <a:extLst>
                  <a:ext uri="{FF2B5EF4-FFF2-40B4-BE49-F238E27FC236}">
                    <a16:creationId xmlns:a16="http://schemas.microsoft.com/office/drawing/2014/main" id="{A92279AA-E508-4C3F-8EB2-D69A578A5C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4" name="Line 172">
                <a:extLst>
                  <a:ext uri="{FF2B5EF4-FFF2-40B4-BE49-F238E27FC236}">
                    <a16:creationId xmlns:a16="http://schemas.microsoft.com/office/drawing/2014/main" id="{961E89E0-FFB3-4785-A372-4D353A2E8E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5" name="Line 173">
                <a:extLst>
                  <a:ext uri="{FF2B5EF4-FFF2-40B4-BE49-F238E27FC236}">
                    <a16:creationId xmlns:a16="http://schemas.microsoft.com/office/drawing/2014/main" id="{70C4F6D8-1E79-4F62-BE23-93142E891A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6" name="Line 174">
                <a:extLst>
                  <a:ext uri="{FF2B5EF4-FFF2-40B4-BE49-F238E27FC236}">
                    <a16:creationId xmlns:a16="http://schemas.microsoft.com/office/drawing/2014/main" id="{6F28C62A-E95D-4AA9-9BD3-683108B8F6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7" name="Line 175">
                <a:extLst>
                  <a:ext uri="{FF2B5EF4-FFF2-40B4-BE49-F238E27FC236}">
                    <a16:creationId xmlns:a16="http://schemas.microsoft.com/office/drawing/2014/main" id="{71FC40A7-B1FF-4EE1-BE2F-72EAC69843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8" name="Line 176">
                <a:extLst>
                  <a:ext uri="{FF2B5EF4-FFF2-40B4-BE49-F238E27FC236}">
                    <a16:creationId xmlns:a16="http://schemas.microsoft.com/office/drawing/2014/main" id="{08A68C8B-CDB2-436F-96F7-6F68E6A3FB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9" name="Line 177">
                <a:extLst>
                  <a:ext uri="{FF2B5EF4-FFF2-40B4-BE49-F238E27FC236}">
                    <a16:creationId xmlns:a16="http://schemas.microsoft.com/office/drawing/2014/main" id="{F5B64CD8-716B-42B2-8F70-1A08CAFDA1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0" name="Oval 178">
                <a:extLst>
                  <a:ext uri="{FF2B5EF4-FFF2-40B4-BE49-F238E27FC236}">
                    <a16:creationId xmlns:a16="http://schemas.microsoft.com/office/drawing/2014/main" id="{BC695232-4F75-4527-8326-3F6A010401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1" name="Oval 179">
                <a:extLst>
                  <a:ext uri="{FF2B5EF4-FFF2-40B4-BE49-F238E27FC236}">
                    <a16:creationId xmlns:a16="http://schemas.microsoft.com/office/drawing/2014/main" id="{30394E86-F6D1-4F79-88DF-67494F14AD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2" name="Oval 180">
                <a:extLst>
                  <a:ext uri="{FF2B5EF4-FFF2-40B4-BE49-F238E27FC236}">
                    <a16:creationId xmlns:a16="http://schemas.microsoft.com/office/drawing/2014/main" id="{7654322A-5FB2-4F68-849A-ED77E04358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3" name="Oval 181">
                <a:extLst>
                  <a:ext uri="{FF2B5EF4-FFF2-40B4-BE49-F238E27FC236}">
                    <a16:creationId xmlns:a16="http://schemas.microsoft.com/office/drawing/2014/main" id="{0CA67BFE-DA83-4827-A417-10892C28F8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4" name="Oval 182">
                <a:extLst>
                  <a:ext uri="{FF2B5EF4-FFF2-40B4-BE49-F238E27FC236}">
                    <a16:creationId xmlns:a16="http://schemas.microsoft.com/office/drawing/2014/main" id="{EDF5692D-0E96-4101-8E11-0D888B035B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5" name="Oval 183">
                <a:extLst>
                  <a:ext uri="{FF2B5EF4-FFF2-40B4-BE49-F238E27FC236}">
                    <a16:creationId xmlns:a16="http://schemas.microsoft.com/office/drawing/2014/main" id="{301471CD-0F4A-415F-8B8C-96B40CB885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6" name="Oval 184">
                <a:extLst>
                  <a:ext uri="{FF2B5EF4-FFF2-40B4-BE49-F238E27FC236}">
                    <a16:creationId xmlns:a16="http://schemas.microsoft.com/office/drawing/2014/main" id="{2D0DB602-BBF3-4D34-951E-3717CD0F62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7" name="Oval 185">
                <a:extLst>
                  <a:ext uri="{FF2B5EF4-FFF2-40B4-BE49-F238E27FC236}">
                    <a16:creationId xmlns:a16="http://schemas.microsoft.com/office/drawing/2014/main" id="{41EA7B8F-1E10-4DAE-8856-A46794AAFE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8" name="Oval 186">
                <a:extLst>
                  <a:ext uri="{FF2B5EF4-FFF2-40B4-BE49-F238E27FC236}">
                    <a16:creationId xmlns:a16="http://schemas.microsoft.com/office/drawing/2014/main" id="{24F418C0-ECE7-4B8C-9E4B-28DDB5FDAA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9" name="Oval 187">
                <a:extLst>
                  <a:ext uri="{FF2B5EF4-FFF2-40B4-BE49-F238E27FC236}">
                    <a16:creationId xmlns:a16="http://schemas.microsoft.com/office/drawing/2014/main" id="{6607BA38-B784-4FBB-A4C3-95F767E64B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0" name="Line 188">
                <a:extLst>
                  <a:ext uri="{FF2B5EF4-FFF2-40B4-BE49-F238E27FC236}">
                    <a16:creationId xmlns:a16="http://schemas.microsoft.com/office/drawing/2014/main" id="{007B0B23-6FC6-4275-9A8A-15ADEACA32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1" name="Line 189">
                <a:extLst>
                  <a:ext uri="{FF2B5EF4-FFF2-40B4-BE49-F238E27FC236}">
                    <a16:creationId xmlns:a16="http://schemas.microsoft.com/office/drawing/2014/main" id="{1E6DED33-DDA4-4A87-BB58-8DAEF3D868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2" name="Line 190">
                <a:extLst>
                  <a:ext uri="{FF2B5EF4-FFF2-40B4-BE49-F238E27FC236}">
                    <a16:creationId xmlns:a16="http://schemas.microsoft.com/office/drawing/2014/main" id="{94782518-0FEB-41F5-AC13-EA8D2F5563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403" name="AutoShape 191">
                <a:extLst>
                  <a:ext uri="{FF2B5EF4-FFF2-40B4-BE49-F238E27FC236}">
                    <a16:creationId xmlns:a16="http://schemas.microsoft.com/office/drawing/2014/main" id="{E4A8029D-0199-40F0-A2C6-B7ACE6ED8920}"/>
                  </a:ext>
                </a:extLst>
              </p:cNvPr>
              <p:cNvCxnSpPr>
                <a:cxnSpLocks noChangeAspect="1" noChangeShapeType="1"/>
                <a:stCxn id="412" idx="0"/>
                <a:endCxn id="40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04" name="Rectangle 192">
                <a:extLst>
                  <a:ext uri="{FF2B5EF4-FFF2-40B4-BE49-F238E27FC236}">
                    <a16:creationId xmlns:a16="http://schemas.microsoft.com/office/drawing/2014/main" id="{EBA69B68-FA9E-496F-BBDF-74E8E10341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5" name="Rectangle 193">
                <a:extLst>
                  <a:ext uri="{FF2B5EF4-FFF2-40B4-BE49-F238E27FC236}">
                    <a16:creationId xmlns:a16="http://schemas.microsoft.com/office/drawing/2014/main" id="{4694D42A-C767-41F3-B9CC-7DBD96410B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6" name="Rectangle 194">
                <a:extLst>
                  <a:ext uri="{FF2B5EF4-FFF2-40B4-BE49-F238E27FC236}">
                    <a16:creationId xmlns:a16="http://schemas.microsoft.com/office/drawing/2014/main" id="{7CC310DE-DD13-4E48-A6E2-5A563AB3B5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7" name="Rectangle 195">
                <a:extLst>
                  <a:ext uri="{FF2B5EF4-FFF2-40B4-BE49-F238E27FC236}">
                    <a16:creationId xmlns:a16="http://schemas.microsoft.com/office/drawing/2014/main" id="{C8D124EF-23AB-496C-AA43-C43D0149A1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8" name="Rectangle 196">
                <a:extLst>
                  <a:ext uri="{FF2B5EF4-FFF2-40B4-BE49-F238E27FC236}">
                    <a16:creationId xmlns:a16="http://schemas.microsoft.com/office/drawing/2014/main" id="{0CC4195A-CA33-41D3-9C61-D7FB3B1BB4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9" name="Rectangle 197">
                <a:extLst>
                  <a:ext uri="{FF2B5EF4-FFF2-40B4-BE49-F238E27FC236}">
                    <a16:creationId xmlns:a16="http://schemas.microsoft.com/office/drawing/2014/main" id="{4A0E8A54-00A0-4AFD-A2DB-652D9A1584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0" name="Rectangle 198">
                <a:extLst>
                  <a:ext uri="{FF2B5EF4-FFF2-40B4-BE49-F238E27FC236}">
                    <a16:creationId xmlns:a16="http://schemas.microsoft.com/office/drawing/2014/main" id="{89A8EBD0-0379-4AEA-AC07-6C2299BE94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1" name="Rectangle 199">
                <a:extLst>
                  <a:ext uri="{FF2B5EF4-FFF2-40B4-BE49-F238E27FC236}">
                    <a16:creationId xmlns:a16="http://schemas.microsoft.com/office/drawing/2014/main" id="{AFFEB564-8971-483C-9BC0-F5FFBCDD7C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2" name="Rectangle 200">
                <a:extLst>
                  <a:ext uri="{FF2B5EF4-FFF2-40B4-BE49-F238E27FC236}">
                    <a16:creationId xmlns:a16="http://schemas.microsoft.com/office/drawing/2014/main" id="{4FF9DE17-0B53-4746-8971-BD8AFD3CA7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3" name="Rectangle 201">
                <a:extLst>
                  <a:ext uri="{FF2B5EF4-FFF2-40B4-BE49-F238E27FC236}">
                    <a16:creationId xmlns:a16="http://schemas.microsoft.com/office/drawing/2014/main" id="{490C7CB0-DA23-4455-9CB4-97E9C6EB06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14" name="AutoShape 202">
                <a:extLst>
                  <a:ext uri="{FF2B5EF4-FFF2-40B4-BE49-F238E27FC236}">
                    <a16:creationId xmlns:a16="http://schemas.microsoft.com/office/drawing/2014/main" id="{2740EEE2-0240-48F6-9BC5-FF2F49A2B7C1}"/>
                  </a:ext>
                </a:extLst>
              </p:cNvPr>
              <p:cNvCxnSpPr>
                <a:cxnSpLocks noChangeAspect="1" noChangeShapeType="1"/>
                <a:stCxn id="413" idx="3"/>
                <a:endCxn id="41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5" name="AutoShape 203">
                <a:extLst>
                  <a:ext uri="{FF2B5EF4-FFF2-40B4-BE49-F238E27FC236}">
                    <a16:creationId xmlns:a16="http://schemas.microsoft.com/office/drawing/2014/main" id="{73735170-69AD-4695-BBD9-5FDF01A28669}"/>
                  </a:ext>
                </a:extLst>
              </p:cNvPr>
              <p:cNvCxnSpPr>
                <a:cxnSpLocks noChangeAspect="1" noChangeShapeType="1"/>
                <a:stCxn id="413" idx="1"/>
                <a:endCxn id="41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6" name="AutoShape 204">
                <a:extLst>
                  <a:ext uri="{FF2B5EF4-FFF2-40B4-BE49-F238E27FC236}">
                    <a16:creationId xmlns:a16="http://schemas.microsoft.com/office/drawing/2014/main" id="{22F1C9D6-22FD-4A31-B54E-92EC20843F53}"/>
                  </a:ext>
                </a:extLst>
              </p:cNvPr>
              <p:cNvCxnSpPr>
                <a:cxnSpLocks noChangeAspect="1" noChangeShapeType="1"/>
                <a:stCxn id="413" idx="1"/>
                <a:endCxn id="41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7" name="AutoShape 205">
                <a:extLst>
                  <a:ext uri="{FF2B5EF4-FFF2-40B4-BE49-F238E27FC236}">
                    <a16:creationId xmlns:a16="http://schemas.microsoft.com/office/drawing/2014/main" id="{1DA3CA48-EA6A-4B1B-ACF4-3FC64DF96C65}"/>
                  </a:ext>
                </a:extLst>
              </p:cNvPr>
              <p:cNvCxnSpPr>
                <a:cxnSpLocks noChangeAspect="1" noChangeShapeType="1"/>
                <a:stCxn id="413" idx="1"/>
                <a:endCxn id="41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8" name="AutoShape 206">
                <a:extLst>
                  <a:ext uri="{FF2B5EF4-FFF2-40B4-BE49-F238E27FC236}">
                    <a16:creationId xmlns:a16="http://schemas.microsoft.com/office/drawing/2014/main" id="{7C75A312-8B28-464C-9CB4-CFB99A1ECD0D}"/>
                  </a:ext>
                </a:extLst>
              </p:cNvPr>
              <p:cNvCxnSpPr>
                <a:cxnSpLocks noChangeAspect="1" noChangeShapeType="1"/>
                <a:stCxn id="413" idx="1"/>
                <a:endCxn id="41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9" name="AutoShape 207">
                <a:extLst>
                  <a:ext uri="{FF2B5EF4-FFF2-40B4-BE49-F238E27FC236}">
                    <a16:creationId xmlns:a16="http://schemas.microsoft.com/office/drawing/2014/main" id="{C344037F-F095-45D4-9FA4-37F50EE4012E}"/>
                  </a:ext>
                </a:extLst>
              </p:cNvPr>
              <p:cNvCxnSpPr>
                <a:cxnSpLocks noChangeAspect="1" noChangeShapeType="1"/>
                <a:stCxn id="406" idx="3"/>
                <a:endCxn id="40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0" name="AutoShape 208">
                <a:extLst>
                  <a:ext uri="{FF2B5EF4-FFF2-40B4-BE49-F238E27FC236}">
                    <a16:creationId xmlns:a16="http://schemas.microsoft.com/office/drawing/2014/main" id="{234586A0-B257-43BC-85E4-CEEF601358A7}"/>
                  </a:ext>
                </a:extLst>
              </p:cNvPr>
              <p:cNvCxnSpPr>
                <a:cxnSpLocks noChangeAspect="1" noChangeShapeType="1"/>
                <a:stCxn id="413" idx="1"/>
                <a:endCxn id="41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1" name="AutoShape 209">
                <a:extLst>
                  <a:ext uri="{FF2B5EF4-FFF2-40B4-BE49-F238E27FC236}">
                    <a16:creationId xmlns:a16="http://schemas.microsoft.com/office/drawing/2014/main" id="{7480AB6F-BE86-4D0B-9A39-3D9707DF0A2E}"/>
                  </a:ext>
                </a:extLst>
              </p:cNvPr>
              <p:cNvCxnSpPr>
                <a:cxnSpLocks noChangeAspect="1" noChangeShapeType="1"/>
                <a:stCxn id="413" idx="1"/>
                <a:endCxn id="41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2" name="AutoShape 210">
                <a:extLst>
                  <a:ext uri="{FF2B5EF4-FFF2-40B4-BE49-F238E27FC236}">
                    <a16:creationId xmlns:a16="http://schemas.microsoft.com/office/drawing/2014/main" id="{2728917E-BB2D-46F1-8B0B-DAB607BD17B2}"/>
                  </a:ext>
                </a:extLst>
              </p:cNvPr>
              <p:cNvCxnSpPr>
                <a:cxnSpLocks noChangeAspect="1" noChangeShapeType="1"/>
                <a:stCxn id="413" idx="1"/>
                <a:endCxn id="41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3" name="AutoShape 211">
                <a:extLst>
                  <a:ext uri="{FF2B5EF4-FFF2-40B4-BE49-F238E27FC236}">
                    <a16:creationId xmlns:a16="http://schemas.microsoft.com/office/drawing/2014/main" id="{052B5805-DC0A-4997-9FE1-C898A874AF0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4" name="AutoShape 212">
                <a:extLst>
                  <a:ext uri="{FF2B5EF4-FFF2-40B4-BE49-F238E27FC236}">
                    <a16:creationId xmlns:a16="http://schemas.microsoft.com/office/drawing/2014/main" id="{B0B7F3D0-1ED6-48A7-BC5A-66930D8097B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5" name="AutoShape 213">
                <a:extLst>
                  <a:ext uri="{FF2B5EF4-FFF2-40B4-BE49-F238E27FC236}">
                    <a16:creationId xmlns:a16="http://schemas.microsoft.com/office/drawing/2014/main" id="{85AA4A0A-4AAC-4EE9-8144-A5215035FC2F}"/>
                  </a:ext>
                </a:extLst>
              </p:cNvPr>
              <p:cNvCxnSpPr>
                <a:cxnSpLocks noChangeAspect="1" noChangeShapeType="1"/>
                <a:stCxn id="406" idx="1"/>
                <a:endCxn id="40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26" name="Line 214">
                <a:extLst>
                  <a:ext uri="{FF2B5EF4-FFF2-40B4-BE49-F238E27FC236}">
                    <a16:creationId xmlns:a16="http://schemas.microsoft.com/office/drawing/2014/main" id="{62B4C01A-D335-4E78-9CE7-80189377B5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7" name="Line 215">
                <a:extLst>
                  <a:ext uri="{FF2B5EF4-FFF2-40B4-BE49-F238E27FC236}">
                    <a16:creationId xmlns:a16="http://schemas.microsoft.com/office/drawing/2014/main" id="{AD2D49A7-5AD2-492B-B00B-1C3CD30FC8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8" name="Line 216">
                <a:extLst>
                  <a:ext uri="{FF2B5EF4-FFF2-40B4-BE49-F238E27FC236}">
                    <a16:creationId xmlns:a16="http://schemas.microsoft.com/office/drawing/2014/main" id="{9865ACE9-0685-4344-B5A8-5DA951FA89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9" name="Line 217">
                <a:extLst>
                  <a:ext uri="{FF2B5EF4-FFF2-40B4-BE49-F238E27FC236}">
                    <a16:creationId xmlns:a16="http://schemas.microsoft.com/office/drawing/2014/main" id="{007ED22C-AD0D-4B3E-B467-D9C7D10696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0" name="Line 218">
                <a:extLst>
                  <a:ext uri="{FF2B5EF4-FFF2-40B4-BE49-F238E27FC236}">
                    <a16:creationId xmlns:a16="http://schemas.microsoft.com/office/drawing/2014/main" id="{5BFEA300-B9C5-4061-91D9-3EE0807293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1" name="Line 219">
                <a:extLst>
                  <a:ext uri="{FF2B5EF4-FFF2-40B4-BE49-F238E27FC236}">
                    <a16:creationId xmlns:a16="http://schemas.microsoft.com/office/drawing/2014/main" id="{5D85D80C-ADE2-4DE2-B320-0A48682999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2" name="Line 220">
                <a:extLst>
                  <a:ext uri="{FF2B5EF4-FFF2-40B4-BE49-F238E27FC236}">
                    <a16:creationId xmlns:a16="http://schemas.microsoft.com/office/drawing/2014/main" id="{5F4D5A36-A880-4557-8A6E-85BE3DBE17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3" name="Line 221">
                <a:extLst>
                  <a:ext uri="{FF2B5EF4-FFF2-40B4-BE49-F238E27FC236}">
                    <a16:creationId xmlns:a16="http://schemas.microsoft.com/office/drawing/2014/main" id="{A292F3A3-2CFB-4579-B05F-E62DC1532F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4" name="Line 222">
                <a:extLst>
                  <a:ext uri="{FF2B5EF4-FFF2-40B4-BE49-F238E27FC236}">
                    <a16:creationId xmlns:a16="http://schemas.microsoft.com/office/drawing/2014/main" id="{D24F073E-3E48-42A8-A4E9-4CAFB12056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5" name="Line 223">
                <a:extLst>
                  <a:ext uri="{FF2B5EF4-FFF2-40B4-BE49-F238E27FC236}">
                    <a16:creationId xmlns:a16="http://schemas.microsoft.com/office/drawing/2014/main" id="{CEB7BA9C-CBE3-4CFC-9EEA-E5579DDDAB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6" name="Line 224">
                <a:extLst>
                  <a:ext uri="{FF2B5EF4-FFF2-40B4-BE49-F238E27FC236}">
                    <a16:creationId xmlns:a16="http://schemas.microsoft.com/office/drawing/2014/main" id="{ACC82CD6-D04E-419E-8C29-94E24FC4A6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7" name="Line 225">
                <a:extLst>
                  <a:ext uri="{FF2B5EF4-FFF2-40B4-BE49-F238E27FC236}">
                    <a16:creationId xmlns:a16="http://schemas.microsoft.com/office/drawing/2014/main" id="{6A789E35-6228-4148-95FF-1B6D81D48E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8" name="Line 226">
                <a:extLst>
                  <a:ext uri="{FF2B5EF4-FFF2-40B4-BE49-F238E27FC236}">
                    <a16:creationId xmlns:a16="http://schemas.microsoft.com/office/drawing/2014/main" id="{41DDEC6B-14FF-4ED9-9E33-8DC0CB5F67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9" name="Line 227">
                <a:extLst>
                  <a:ext uri="{FF2B5EF4-FFF2-40B4-BE49-F238E27FC236}">
                    <a16:creationId xmlns:a16="http://schemas.microsoft.com/office/drawing/2014/main" id="{F7A5193B-848E-4187-81F6-366DF12EFB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0" name="Oval 228">
                <a:extLst>
                  <a:ext uri="{FF2B5EF4-FFF2-40B4-BE49-F238E27FC236}">
                    <a16:creationId xmlns:a16="http://schemas.microsoft.com/office/drawing/2014/main" id="{725E1588-31B7-4708-AD33-BA5DE35C4C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1" name="Oval 229">
                <a:extLst>
                  <a:ext uri="{FF2B5EF4-FFF2-40B4-BE49-F238E27FC236}">
                    <a16:creationId xmlns:a16="http://schemas.microsoft.com/office/drawing/2014/main" id="{8A59E80C-680F-4720-B869-1C5EC61180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2" name="Oval 230">
                <a:extLst>
                  <a:ext uri="{FF2B5EF4-FFF2-40B4-BE49-F238E27FC236}">
                    <a16:creationId xmlns:a16="http://schemas.microsoft.com/office/drawing/2014/main" id="{4DE337E4-DEDC-44C6-8805-A7E8920701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3" name="Oval 231">
                <a:extLst>
                  <a:ext uri="{FF2B5EF4-FFF2-40B4-BE49-F238E27FC236}">
                    <a16:creationId xmlns:a16="http://schemas.microsoft.com/office/drawing/2014/main" id="{A94F01D2-8946-4ACD-A58D-4B580EAA11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4" name="Oval 232">
                <a:extLst>
                  <a:ext uri="{FF2B5EF4-FFF2-40B4-BE49-F238E27FC236}">
                    <a16:creationId xmlns:a16="http://schemas.microsoft.com/office/drawing/2014/main" id="{7A197FEF-62E8-4B73-B1B2-AC38D77C96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5" name="Oval 233">
                <a:extLst>
                  <a:ext uri="{FF2B5EF4-FFF2-40B4-BE49-F238E27FC236}">
                    <a16:creationId xmlns:a16="http://schemas.microsoft.com/office/drawing/2014/main" id="{7DC9C1C1-E197-47EC-AE88-CE8CA5CF3D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6" name="Oval 234">
                <a:extLst>
                  <a:ext uri="{FF2B5EF4-FFF2-40B4-BE49-F238E27FC236}">
                    <a16:creationId xmlns:a16="http://schemas.microsoft.com/office/drawing/2014/main" id="{5F04499C-D567-48C5-8E34-2C9EA9CB37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7" name="Oval 235">
                <a:extLst>
                  <a:ext uri="{FF2B5EF4-FFF2-40B4-BE49-F238E27FC236}">
                    <a16:creationId xmlns:a16="http://schemas.microsoft.com/office/drawing/2014/main" id="{2A055E50-6471-4616-BDFE-3372FC9B24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8" name="Oval 236">
                <a:extLst>
                  <a:ext uri="{FF2B5EF4-FFF2-40B4-BE49-F238E27FC236}">
                    <a16:creationId xmlns:a16="http://schemas.microsoft.com/office/drawing/2014/main" id="{720A8E23-2A12-4D88-A7F8-63D41DA819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9" name="Oval 237">
                <a:extLst>
                  <a:ext uri="{FF2B5EF4-FFF2-40B4-BE49-F238E27FC236}">
                    <a16:creationId xmlns:a16="http://schemas.microsoft.com/office/drawing/2014/main" id="{9D91766A-D3EE-4504-BB1F-88EC316A06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0" name="Line 238">
                <a:extLst>
                  <a:ext uri="{FF2B5EF4-FFF2-40B4-BE49-F238E27FC236}">
                    <a16:creationId xmlns:a16="http://schemas.microsoft.com/office/drawing/2014/main" id="{CC9E487F-5964-4463-8621-21E3C4B88C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51" name="Line 239">
                <a:extLst>
                  <a:ext uri="{FF2B5EF4-FFF2-40B4-BE49-F238E27FC236}">
                    <a16:creationId xmlns:a16="http://schemas.microsoft.com/office/drawing/2014/main" id="{70BBB035-5CAF-46E8-8587-6B44DDA94B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52" name="Line 240">
                <a:extLst>
                  <a:ext uri="{FF2B5EF4-FFF2-40B4-BE49-F238E27FC236}">
                    <a16:creationId xmlns:a16="http://schemas.microsoft.com/office/drawing/2014/main" id="{9FDDB99C-B302-4A07-BDA6-F0841B525B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453" name="AutoShape 241">
                <a:extLst>
                  <a:ext uri="{FF2B5EF4-FFF2-40B4-BE49-F238E27FC236}">
                    <a16:creationId xmlns:a16="http://schemas.microsoft.com/office/drawing/2014/main" id="{3321AB49-BE54-4C5B-8E9C-5D4C58449D27}"/>
                  </a:ext>
                </a:extLst>
              </p:cNvPr>
              <p:cNvCxnSpPr>
                <a:cxnSpLocks noChangeAspect="1" noChangeShapeType="1"/>
                <a:stCxn id="462" idx="0"/>
                <a:endCxn id="45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54" name="Rectangle 242">
                <a:extLst>
                  <a:ext uri="{FF2B5EF4-FFF2-40B4-BE49-F238E27FC236}">
                    <a16:creationId xmlns:a16="http://schemas.microsoft.com/office/drawing/2014/main" id="{F8E17564-87D9-4C3E-A940-6A92DD78EC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5" name="Rectangle 243">
                <a:extLst>
                  <a:ext uri="{FF2B5EF4-FFF2-40B4-BE49-F238E27FC236}">
                    <a16:creationId xmlns:a16="http://schemas.microsoft.com/office/drawing/2014/main" id="{2A15DB1B-EBC0-4BE4-A027-C368A110C8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6" name="Rectangle 244">
                <a:extLst>
                  <a:ext uri="{FF2B5EF4-FFF2-40B4-BE49-F238E27FC236}">
                    <a16:creationId xmlns:a16="http://schemas.microsoft.com/office/drawing/2014/main" id="{BDD909A1-3F0B-4927-9DE1-A31297B9D1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7" name="Rectangle 245">
                <a:extLst>
                  <a:ext uri="{FF2B5EF4-FFF2-40B4-BE49-F238E27FC236}">
                    <a16:creationId xmlns:a16="http://schemas.microsoft.com/office/drawing/2014/main" id="{68349DDA-E3EB-444A-A71C-0B9534853E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8" name="Rectangle 246">
                <a:extLst>
                  <a:ext uri="{FF2B5EF4-FFF2-40B4-BE49-F238E27FC236}">
                    <a16:creationId xmlns:a16="http://schemas.microsoft.com/office/drawing/2014/main" id="{1B881E62-8F35-472A-9284-0E92F0D132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9" name="Rectangle 247">
                <a:extLst>
                  <a:ext uri="{FF2B5EF4-FFF2-40B4-BE49-F238E27FC236}">
                    <a16:creationId xmlns:a16="http://schemas.microsoft.com/office/drawing/2014/main" id="{8F29357D-6D8B-4014-AF6A-72401019FB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0" name="Rectangle 248">
                <a:extLst>
                  <a:ext uri="{FF2B5EF4-FFF2-40B4-BE49-F238E27FC236}">
                    <a16:creationId xmlns:a16="http://schemas.microsoft.com/office/drawing/2014/main" id="{96CDD570-96AF-4714-B305-D6CEB872B9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1" name="Rectangle 249">
                <a:extLst>
                  <a:ext uri="{FF2B5EF4-FFF2-40B4-BE49-F238E27FC236}">
                    <a16:creationId xmlns:a16="http://schemas.microsoft.com/office/drawing/2014/main" id="{C124ACEE-8F1F-479C-ABA3-408FF411A1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2" name="Rectangle 250">
                <a:extLst>
                  <a:ext uri="{FF2B5EF4-FFF2-40B4-BE49-F238E27FC236}">
                    <a16:creationId xmlns:a16="http://schemas.microsoft.com/office/drawing/2014/main" id="{CF10F6B4-AE3F-4AAE-94F9-A29B85EA4C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3" name="Rectangle 251">
                <a:extLst>
                  <a:ext uri="{FF2B5EF4-FFF2-40B4-BE49-F238E27FC236}">
                    <a16:creationId xmlns:a16="http://schemas.microsoft.com/office/drawing/2014/main" id="{30C746E8-A88A-4F19-A21D-B45774C73D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64" name="AutoShape 252">
                <a:extLst>
                  <a:ext uri="{FF2B5EF4-FFF2-40B4-BE49-F238E27FC236}">
                    <a16:creationId xmlns:a16="http://schemas.microsoft.com/office/drawing/2014/main" id="{2252E18F-8350-4438-A24F-19201616CC1C}"/>
                  </a:ext>
                </a:extLst>
              </p:cNvPr>
              <p:cNvCxnSpPr>
                <a:cxnSpLocks noChangeAspect="1" noChangeShapeType="1"/>
                <a:stCxn id="463" idx="3"/>
                <a:endCxn id="46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5" name="AutoShape 253">
                <a:extLst>
                  <a:ext uri="{FF2B5EF4-FFF2-40B4-BE49-F238E27FC236}">
                    <a16:creationId xmlns:a16="http://schemas.microsoft.com/office/drawing/2014/main" id="{7A3DDE6D-991B-44A4-956D-F51BDF008B5F}"/>
                  </a:ext>
                </a:extLst>
              </p:cNvPr>
              <p:cNvCxnSpPr>
                <a:cxnSpLocks noChangeAspect="1" noChangeShapeType="1"/>
                <a:stCxn id="463" idx="1"/>
                <a:endCxn id="46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6" name="AutoShape 254">
                <a:extLst>
                  <a:ext uri="{FF2B5EF4-FFF2-40B4-BE49-F238E27FC236}">
                    <a16:creationId xmlns:a16="http://schemas.microsoft.com/office/drawing/2014/main" id="{0A559933-042D-4578-99FB-CC7C6ED580B9}"/>
                  </a:ext>
                </a:extLst>
              </p:cNvPr>
              <p:cNvCxnSpPr>
                <a:cxnSpLocks noChangeAspect="1" noChangeShapeType="1"/>
                <a:stCxn id="463" idx="1"/>
                <a:endCxn id="46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7" name="AutoShape 255">
                <a:extLst>
                  <a:ext uri="{FF2B5EF4-FFF2-40B4-BE49-F238E27FC236}">
                    <a16:creationId xmlns:a16="http://schemas.microsoft.com/office/drawing/2014/main" id="{6687441D-5ABF-42A0-96F6-93E94E6EB935}"/>
                  </a:ext>
                </a:extLst>
              </p:cNvPr>
              <p:cNvCxnSpPr>
                <a:cxnSpLocks noChangeAspect="1" noChangeShapeType="1"/>
                <a:stCxn id="463" idx="1"/>
                <a:endCxn id="46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8" name="AutoShape 256">
                <a:extLst>
                  <a:ext uri="{FF2B5EF4-FFF2-40B4-BE49-F238E27FC236}">
                    <a16:creationId xmlns:a16="http://schemas.microsoft.com/office/drawing/2014/main" id="{A3C55E28-9C45-4CE1-9CE9-B7502CC275EA}"/>
                  </a:ext>
                </a:extLst>
              </p:cNvPr>
              <p:cNvCxnSpPr>
                <a:cxnSpLocks noChangeAspect="1" noChangeShapeType="1"/>
                <a:stCxn id="463" idx="1"/>
                <a:endCxn id="46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9" name="AutoShape 257">
                <a:extLst>
                  <a:ext uri="{FF2B5EF4-FFF2-40B4-BE49-F238E27FC236}">
                    <a16:creationId xmlns:a16="http://schemas.microsoft.com/office/drawing/2014/main" id="{839E53B0-5D53-4804-AC43-CB4F8EAB1A55}"/>
                  </a:ext>
                </a:extLst>
              </p:cNvPr>
              <p:cNvCxnSpPr>
                <a:cxnSpLocks noChangeAspect="1" noChangeShapeType="1"/>
                <a:stCxn id="456" idx="3"/>
                <a:endCxn id="45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0" name="AutoShape 258">
                <a:extLst>
                  <a:ext uri="{FF2B5EF4-FFF2-40B4-BE49-F238E27FC236}">
                    <a16:creationId xmlns:a16="http://schemas.microsoft.com/office/drawing/2014/main" id="{99293540-C8CA-4EF4-9A96-FA0EFA984825}"/>
                  </a:ext>
                </a:extLst>
              </p:cNvPr>
              <p:cNvCxnSpPr>
                <a:cxnSpLocks noChangeAspect="1" noChangeShapeType="1"/>
                <a:stCxn id="463" idx="1"/>
                <a:endCxn id="46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1" name="AutoShape 259">
                <a:extLst>
                  <a:ext uri="{FF2B5EF4-FFF2-40B4-BE49-F238E27FC236}">
                    <a16:creationId xmlns:a16="http://schemas.microsoft.com/office/drawing/2014/main" id="{301E81E6-B738-4298-B3E3-E73822AD3F54}"/>
                  </a:ext>
                </a:extLst>
              </p:cNvPr>
              <p:cNvCxnSpPr>
                <a:cxnSpLocks noChangeAspect="1" noChangeShapeType="1"/>
                <a:stCxn id="463" idx="1"/>
                <a:endCxn id="46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2" name="AutoShape 260">
                <a:extLst>
                  <a:ext uri="{FF2B5EF4-FFF2-40B4-BE49-F238E27FC236}">
                    <a16:creationId xmlns:a16="http://schemas.microsoft.com/office/drawing/2014/main" id="{A4419474-4075-43D1-A35A-44FB50AF6757}"/>
                  </a:ext>
                </a:extLst>
              </p:cNvPr>
              <p:cNvCxnSpPr>
                <a:cxnSpLocks noChangeAspect="1" noChangeShapeType="1"/>
                <a:stCxn id="463" idx="1"/>
                <a:endCxn id="46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3" name="AutoShape 261">
                <a:extLst>
                  <a:ext uri="{FF2B5EF4-FFF2-40B4-BE49-F238E27FC236}">
                    <a16:creationId xmlns:a16="http://schemas.microsoft.com/office/drawing/2014/main" id="{2C699116-877B-4A43-B6AC-2EAB903A69B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4" name="AutoShape 262">
                <a:extLst>
                  <a:ext uri="{FF2B5EF4-FFF2-40B4-BE49-F238E27FC236}">
                    <a16:creationId xmlns:a16="http://schemas.microsoft.com/office/drawing/2014/main" id="{BB17646E-8400-4856-AFDC-311663501AA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5" name="AutoShape 263">
                <a:extLst>
                  <a:ext uri="{FF2B5EF4-FFF2-40B4-BE49-F238E27FC236}">
                    <a16:creationId xmlns:a16="http://schemas.microsoft.com/office/drawing/2014/main" id="{56996204-2468-4B97-B8A4-8271CE3D2B04}"/>
                  </a:ext>
                </a:extLst>
              </p:cNvPr>
              <p:cNvCxnSpPr>
                <a:cxnSpLocks noChangeAspect="1" noChangeShapeType="1"/>
                <a:stCxn id="456" idx="1"/>
                <a:endCxn id="45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6" name="Line 264">
                <a:extLst>
                  <a:ext uri="{FF2B5EF4-FFF2-40B4-BE49-F238E27FC236}">
                    <a16:creationId xmlns:a16="http://schemas.microsoft.com/office/drawing/2014/main" id="{DD09BC78-6907-492C-B616-28E33EA710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7" name="Line 265">
                <a:extLst>
                  <a:ext uri="{FF2B5EF4-FFF2-40B4-BE49-F238E27FC236}">
                    <a16:creationId xmlns:a16="http://schemas.microsoft.com/office/drawing/2014/main" id="{AB58CD2B-0BBA-4662-885D-E04A1D96C8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8" name="Line 266">
                <a:extLst>
                  <a:ext uri="{FF2B5EF4-FFF2-40B4-BE49-F238E27FC236}">
                    <a16:creationId xmlns:a16="http://schemas.microsoft.com/office/drawing/2014/main" id="{72EB2896-8087-4EFB-8719-864087F411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9" name="Line 267">
                <a:extLst>
                  <a:ext uri="{FF2B5EF4-FFF2-40B4-BE49-F238E27FC236}">
                    <a16:creationId xmlns:a16="http://schemas.microsoft.com/office/drawing/2014/main" id="{BAFDCEBD-A1DF-4D3A-B728-1D597C9CCC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0" name="Line 268">
                <a:extLst>
                  <a:ext uri="{FF2B5EF4-FFF2-40B4-BE49-F238E27FC236}">
                    <a16:creationId xmlns:a16="http://schemas.microsoft.com/office/drawing/2014/main" id="{6C785491-E81D-4EC6-B05D-8B62083EEA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1" name="Line 269">
                <a:extLst>
                  <a:ext uri="{FF2B5EF4-FFF2-40B4-BE49-F238E27FC236}">
                    <a16:creationId xmlns:a16="http://schemas.microsoft.com/office/drawing/2014/main" id="{8164B2AD-D644-4A27-AC5D-1FB658B11D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2" name="Line 270">
                <a:extLst>
                  <a:ext uri="{FF2B5EF4-FFF2-40B4-BE49-F238E27FC236}">
                    <a16:creationId xmlns:a16="http://schemas.microsoft.com/office/drawing/2014/main" id="{CE87FBCE-2FAB-4CE5-A463-14221AC895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3" name="Line 271">
                <a:extLst>
                  <a:ext uri="{FF2B5EF4-FFF2-40B4-BE49-F238E27FC236}">
                    <a16:creationId xmlns:a16="http://schemas.microsoft.com/office/drawing/2014/main" id="{C3DBFA47-9F8C-4238-9C2E-B3074EB5F7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4" name="Line 272">
                <a:extLst>
                  <a:ext uri="{FF2B5EF4-FFF2-40B4-BE49-F238E27FC236}">
                    <a16:creationId xmlns:a16="http://schemas.microsoft.com/office/drawing/2014/main" id="{4A269604-7D45-4CE8-BF5A-49B4927635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5" name="Line 273">
                <a:extLst>
                  <a:ext uri="{FF2B5EF4-FFF2-40B4-BE49-F238E27FC236}">
                    <a16:creationId xmlns:a16="http://schemas.microsoft.com/office/drawing/2014/main" id="{D772E645-905D-43F6-8A1A-B861710845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6" name="Line 274">
                <a:extLst>
                  <a:ext uri="{FF2B5EF4-FFF2-40B4-BE49-F238E27FC236}">
                    <a16:creationId xmlns:a16="http://schemas.microsoft.com/office/drawing/2014/main" id="{0EF28AE6-15BC-42F0-AA85-2AAA0D5370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7" name="Line 275">
                <a:extLst>
                  <a:ext uri="{FF2B5EF4-FFF2-40B4-BE49-F238E27FC236}">
                    <a16:creationId xmlns:a16="http://schemas.microsoft.com/office/drawing/2014/main" id="{B7ABAA9F-E9DE-4593-9E11-77B401A853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8" name="Line 276">
                <a:extLst>
                  <a:ext uri="{FF2B5EF4-FFF2-40B4-BE49-F238E27FC236}">
                    <a16:creationId xmlns:a16="http://schemas.microsoft.com/office/drawing/2014/main" id="{0F515D87-B37D-415C-AA5C-38C04295DB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9" name="Line 277">
                <a:extLst>
                  <a:ext uri="{FF2B5EF4-FFF2-40B4-BE49-F238E27FC236}">
                    <a16:creationId xmlns:a16="http://schemas.microsoft.com/office/drawing/2014/main" id="{E1849E3C-C316-4613-8434-027D7B2047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0" name="Oval 278">
                <a:extLst>
                  <a:ext uri="{FF2B5EF4-FFF2-40B4-BE49-F238E27FC236}">
                    <a16:creationId xmlns:a16="http://schemas.microsoft.com/office/drawing/2014/main" id="{E1F70432-016D-421D-B87D-870837E551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1" name="Oval 279">
                <a:extLst>
                  <a:ext uri="{FF2B5EF4-FFF2-40B4-BE49-F238E27FC236}">
                    <a16:creationId xmlns:a16="http://schemas.microsoft.com/office/drawing/2014/main" id="{03ED6484-4BFF-4EE4-B30B-F953586D00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2" name="Oval 280">
                <a:extLst>
                  <a:ext uri="{FF2B5EF4-FFF2-40B4-BE49-F238E27FC236}">
                    <a16:creationId xmlns:a16="http://schemas.microsoft.com/office/drawing/2014/main" id="{39093127-E661-4F23-BBF2-7CC248A7C9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3" name="Oval 281">
                <a:extLst>
                  <a:ext uri="{FF2B5EF4-FFF2-40B4-BE49-F238E27FC236}">
                    <a16:creationId xmlns:a16="http://schemas.microsoft.com/office/drawing/2014/main" id="{A227C9B3-9089-45E0-BC4C-BE504508C0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4" name="Oval 282">
                <a:extLst>
                  <a:ext uri="{FF2B5EF4-FFF2-40B4-BE49-F238E27FC236}">
                    <a16:creationId xmlns:a16="http://schemas.microsoft.com/office/drawing/2014/main" id="{C2A01828-3C90-4768-8D8B-472F46F2D8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5" name="Oval 283">
                <a:extLst>
                  <a:ext uri="{FF2B5EF4-FFF2-40B4-BE49-F238E27FC236}">
                    <a16:creationId xmlns:a16="http://schemas.microsoft.com/office/drawing/2014/main" id="{BC6A81C5-CA80-494F-9FF9-C7A080EA05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6" name="Oval 284">
                <a:extLst>
                  <a:ext uri="{FF2B5EF4-FFF2-40B4-BE49-F238E27FC236}">
                    <a16:creationId xmlns:a16="http://schemas.microsoft.com/office/drawing/2014/main" id="{445CEBFB-2CA9-47BF-9E64-3ECF271866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7" name="Oval 285">
                <a:extLst>
                  <a:ext uri="{FF2B5EF4-FFF2-40B4-BE49-F238E27FC236}">
                    <a16:creationId xmlns:a16="http://schemas.microsoft.com/office/drawing/2014/main" id="{24F994A1-1588-4DBE-B194-C385068C52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8" name="Oval 286">
                <a:extLst>
                  <a:ext uri="{FF2B5EF4-FFF2-40B4-BE49-F238E27FC236}">
                    <a16:creationId xmlns:a16="http://schemas.microsoft.com/office/drawing/2014/main" id="{02576653-06C2-407B-B688-C3944748D7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9" name="Oval 287">
                <a:extLst>
                  <a:ext uri="{FF2B5EF4-FFF2-40B4-BE49-F238E27FC236}">
                    <a16:creationId xmlns:a16="http://schemas.microsoft.com/office/drawing/2014/main" id="{8D2C0892-9E6B-419F-81DE-FC86D601EA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0" name="Line 288">
                <a:extLst>
                  <a:ext uri="{FF2B5EF4-FFF2-40B4-BE49-F238E27FC236}">
                    <a16:creationId xmlns:a16="http://schemas.microsoft.com/office/drawing/2014/main" id="{493E4551-4B49-4967-9522-2737566523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1" name="Line 289">
                <a:extLst>
                  <a:ext uri="{FF2B5EF4-FFF2-40B4-BE49-F238E27FC236}">
                    <a16:creationId xmlns:a16="http://schemas.microsoft.com/office/drawing/2014/main" id="{D0FB45ED-ED5B-427D-9D88-1AB37066BB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2" name="Line 290">
                <a:extLst>
                  <a:ext uri="{FF2B5EF4-FFF2-40B4-BE49-F238E27FC236}">
                    <a16:creationId xmlns:a16="http://schemas.microsoft.com/office/drawing/2014/main" id="{5C92FB7D-A7D5-4EC1-BC3A-F1D06E99EC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503" name="AutoShape 291">
                <a:extLst>
                  <a:ext uri="{FF2B5EF4-FFF2-40B4-BE49-F238E27FC236}">
                    <a16:creationId xmlns:a16="http://schemas.microsoft.com/office/drawing/2014/main" id="{2C5AB551-2AF0-4B8B-84A9-955617D0D796}"/>
                  </a:ext>
                </a:extLst>
              </p:cNvPr>
              <p:cNvCxnSpPr>
                <a:cxnSpLocks noChangeAspect="1" noChangeShapeType="1"/>
                <a:stCxn id="512" idx="0"/>
                <a:endCxn id="50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04" name="Rectangle 292">
                <a:extLst>
                  <a:ext uri="{FF2B5EF4-FFF2-40B4-BE49-F238E27FC236}">
                    <a16:creationId xmlns:a16="http://schemas.microsoft.com/office/drawing/2014/main" id="{CEB8EAFE-A7CD-45F8-A886-15CD5B849A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5" name="Rectangle 293">
                <a:extLst>
                  <a:ext uri="{FF2B5EF4-FFF2-40B4-BE49-F238E27FC236}">
                    <a16:creationId xmlns:a16="http://schemas.microsoft.com/office/drawing/2014/main" id="{B0A86E4E-DCFC-41E6-9904-8469E81EC4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6" name="Rectangle 294">
                <a:extLst>
                  <a:ext uri="{FF2B5EF4-FFF2-40B4-BE49-F238E27FC236}">
                    <a16:creationId xmlns:a16="http://schemas.microsoft.com/office/drawing/2014/main" id="{F0E2ED15-9002-4FCE-9699-27EE41BFA3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7" name="Rectangle 295">
                <a:extLst>
                  <a:ext uri="{FF2B5EF4-FFF2-40B4-BE49-F238E27FC236}">
                    <a16:creationId xmlns:a16="http://schemas.microsoft.com/office/drawing/2014/main" id="{38F64EEB-6B90-4493-B650-2EEB3E2EEC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8" name="Rectangle 296">
                <a:extLst>
                  <a:ext uri="{FF2B5EF4-FFF2-40B4-BE49-F238E27FC236}">
                    <a16:creationId xmlns:a16="http://schemas.microsoft.com/office/drawing/2014/main" id="{CAE61BA0-DF0B-4D66-81DE-99B00BC42E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9" name="Rectangle 297">
                <a:extLst>
                  <a:ext uri="{FF2B5EF4-FFF2-40B4-BE49-F238E27FC236}">
                    <a16:creationId xmlns:a16="http://schemas.microsoft.com/office/drawing/2014/main" id="{DFC08399-79A9-4140-90A6-AE87BD7E45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0" name="Rectangle 298">
                <a:extLst>
                  <a:ext uri="{FF2B5EF4-FFF2-40B4-BE49-F238E27FC236}">
                    <a16:creationId xmlns:a16="http://schemas.microsoft.com/office/drawing/2014/main" id="{1D14B30C-1FFE-416E-8D57-AB09C5339F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1" name="Rectangle 299">
                <a:extLst>
                  <a:ext uri="{FF2B5EF4-FFF2-40B4-BE49-F238E27FC236}">
                    <a16:creationId xmlns:a16="http://schemas.microsoft.com/office/drawing/2014/main" id="{42E63C5D-21F4-4122-807C-E79CE8852A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2" name="Rectangle 300">
                <a:extLst>
                  <a:ext uri="{FF2B5EF4-FFF2-40B4-BE49-F238E27FC236}">
                    <a16:creationId xmlns:a16="http://schemas.microsoft.com/office/drawing/2014/main" id="{3382735E-3467-4789-8EE9-8463A5941E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3" name="Rectangle 301">
                <a:extLst>
                  <a:ext uri="{FF2B5EF4-FFF2-40B4-BE49-F238E27FC236}">
                    <a16:creationId xmlns:a16="http://schemas.microsoft.com/office/drawing/2014/main" id="{C0A04E8C-23A6-48E3-B7A8-7893B6335B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14" name="AutoShape 302">
                <a:extLst>
                  <a:ext uri="{FF2B5EF4-FFF2-40B4-BE49-F238E27FC236}">
                    <a16:creationId xmlns:a16="http://schemas.microsoft.com/office/drawing/2014/main" id="{36628699-3A93-4A7B-A849-719B7D99C7BF}"/>
                  </a:ext>
                </a:extLst>
              </p:cNvPr>
              <p:cNvCxnSpPr>
                <a:cxnSpLocks noChangeAspect="1" noChangeShapeType="1"/>
                <a:stCxn id="513" idx="3"/>
                <a:endCxn id="51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5" name="AutoShape 303">
                <a:extLst>
                  <a:ext uri="{FF2B5EF4-FFF2-40B4-BE49-F238E27FC236}">
                    <a16:creationId xmlns:a16="http://schemas.microsoft.com/office/drawing/2014/main" id="{917008F9-45B9-4FDC-994C-869434F528EC}"/>
                  </a:ext>
                </a:extLst>
              </p:cNvPr>
              <p:cNvCxnSpPr>
                <a:cxnSpLocks noChangeAspect="1" noChangeShapeType="1"/>
                <a:stCxn id="513" idx="1"/>
                <a:endCxn id="51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6" name="AutoShape 304">
                <a:extLst>
                  <a:ext uri="{FF2B5EF4-FFF2-40B4-BE49-F238E27FC236}">
                    <a16:creationId xmlns:a16="http://schemas.microsoft.com/office/drawing/2014/main" id="{3BF4D36E-BCE6-460A-A54C-BE82629ACE6A}"/>
                  </a:ext>
                </a:extLst>
              </p:cNvPr>
              <p:cNvCxnSpPr>
                <a:cxnSpLocks noChangeAspect="1" noChangeShapeType="1"/>
                <a:stCxn id="513" idx="1"/>
                <a:endCxn id="51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7" name="AutoShape 305">
                <a:extLst>
                  <a:ext uri="{FF2B5EF4-FFF2-40B4-BE49-F238E27FC236}">
                    <a16:creationId xmlns:a16="http://schemas.microsoft.com/office/drawing/2014/main" id="{8E7151F5-E91E-4601-89AC-CFF002D5E03E}"/>
                  </a:ext>
                </a:extLst>
              </p:cNvPr>
              <p:cNvCxnSpPr>
                <a:cxnSpLocks noChangeAspect="1" noChangeShapeType="1"/>
                <a:stCxn id="513" idx="1"/>
                <a:endCxn id="51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8" name="AutoShape 306">
                <a:extLst>
                  <a:ext uri="{FF2B5EF4-FFF2-40B4-BE49-F238E27FC236}">
                    <a16:creationId xmlns:a16="http://schemas.microsoft.com/office/drawing/2014/main" id="{6491649A-AC44-4A93-8B84-8B860A122C64}"/>
                  </a:ext>
                </a:extLst>
              </p:cNvPr>
              <p:cNvCxnSpPr>
                <a:cxnSpLocks noChangeAspect="1" noChangeShapeType="1"/>
                <a:stCxn id="513" idx="1"/>
                <a:endCxn id="51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9" name="AutoShape 307">
                <a:extLst>
                  <a:ext uri="{FF2B5EF4-FFF2-40B4-BE49-F238E27FC236}">
                    <a16:creationId xmlns:a16="http://schemas.microsoft.com/office/drawing/2014/main" id="{A10EAE87-994F-4A04-9AD7-9608D2DC0171}"/>
                  </a:ext>
                </a:extLst>
              </p:cNvPr>
              <p:cNvCxnSpPr>
                <a:cxnSpLocks noChangeAspect="1" noChangeShapeType="1"/>
                <a:stCxn id="506" idx="3"/>
                <a:endCxn id="50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20" name="AutoShape 308">
                <a:extLst>
                  <a:ext uri="{FF2B5EF4-FFF2-40B4-BE49-F238E27FC236}">
                    <a16:creationId xmlns:a16="http://schemas.microsoft.com/office/drawing/2014/main" id="{881D3479-94CA-4B59-8D91-710EBD742D1E}"/>
                  </a:ext>
                </a:extLst>
              </p:cNvPr>
              <p:cNvCxnSpPr>
                <a:cxnSpLocks noChangeAspect="1" noChangeShapeType="1"/>
                <a:stCxn id="513" idx="1"/>
                <a:endCxn id="51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21" name="AutoShape 309">
                <a:extLst>
                  <a:ext uri="{FF2B5EF4-FFF2-40B4-BE49-F238E27FC236}">
                    <a16:creationId xmlns:a16="http://schemas.microsoft.com/office/drawing/2014/main" id="{0AA922F5-D1D1-434A-967E-EF441991FD69}"/>
                  </a:ext>
                </a:extLst>
              </p:cNvPr>
              <p:cNvCxnSpPr>
                <a:cxnSpLocks noChangeAspect="1" noChangeShapeType="1"/>
                <a:stCxn id="513" idx="1"/>
                <a:endCxn id="51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22" name="AutoShape 310">
                <a:extLst>
                  <a:ext uri="{FF2B5EF4-FFF2-40B4-BE49-F238E27FC236}">
                    <a16:creationId xmlns:a16="http://schemas.microsoft.com/office/drawing/2014/main" id="{1191C757-B34A-4B78-A758-0612C34E1326}"/>
                  </a:ext>
                </a:extLst>
              </p:cNvPr>
              <p:cNvCxnSpPr>
                <a:cxnSpLocks noChangeAspect="1" noChangeShapeType="1"/>
                <a:stCxn id="513" idx="1"/>
                <a:endCxn id="51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23" name="AutoShape 311">
                <a:extLst>
                  <a:ext uri="{FF2B5EF4-FFF2-40B4-BE49-F238E27FC236}">
                    <a16:creationId xmlns:a16="http://schemas.microsoft.com/office/drawing/2014/main" id="{A85E6E46-589E-4FDB-95EC-4EA33EBC00D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24" name="AutoShape 312">
                <a:extLst>
                  <a:ext uri="{FF2B5EF4-FFF2-40B4-BE49-F238E27FC236}">
                    <a16:creationId xmlns:a16="http://schemas.microsoft.com/office/drawing/2014/main" id="{29B5DEA2-210F-408D-B970-C8B6B2591F5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25" name="AutoShape 313">
                <a:extLst>
                  <a:ext uri="{FF2B5EF4-FFF2-40B4-BE49-F238E27FC236}">
                    <a16:creationId xmlns:a16="http://schemas.microsoft.com/office/drawing/2014/main" id="{F044D49A-C084-4049-9461-EE167927D2D1}"/>
                  </a:ext>
                </a:extLst>
              </p:cNvPr>
              <p:cNvCxnSpPr>
                <a:cxnSpLocks noChangeAspect="1" noChangeShapeType="1"/>
                <a:stCxn id="506" idx="1"/>
                <a:endCxn id="50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26" name="Line 314">
                <a:extLst>
                  <a:ext uri="{FF2B5EF4-FFF2-40B4-BE49-F238E27FC236}">
                    <a16:creationId xmlns:a16="http://schemas.microsoft.com/office/drawing/2014/main" id="{89AEE3B1-DD8F-4AF7-A4AC-E546BD96EC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7" name="Line 315">
                <a:extLst>
                  <a:ext uri="{FF2B5EF4-FFF2-40B4-BE49-F238E27FC236}">
                    <a16:creationId xmlns:a16="http://schemas.microsoft.com/office/drawing/2014/main" id="{E9FA2666-8AD5-41AB-AC4E-169629A79C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8" name="Line 316">
                <a:extLst>
                  <a:ext uri="{FF2B5EF4-FFF2-40B4-BE49-F238E27FC236}">
                    <a16:creationId xmlns:a16="http://schemas.microsoft.com/office/drawing/2014/main" id="{109874F0-75B4-49A2-95C5-31536FAA43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9" name="Line 317">
                <a:extLst>
                  <a:ext uri="{FF2B5EF4-FFF2-40B4-BE49-F238E27FC236}">
                    <a16:creationId xmlns:a16="http://schemas.microsoft.com/office/drawing/2014/main" id="{15B2C840-9EF2-424A-9DA8-43CEF13E85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0" name="Line 318">
                <a:extLst>
                  <a:ext uri="{FF2B5EF4-FFF2-40B4-BE49-F238E27FC236}">
                    <a16:creationId xmlns:a16="http://schemas.microsoft.com/office/drawing/2014/main" id="{DFD1DDEF-7AFB-45E1-81C9-ABDAD4D8CF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1" name="Line 319">
                <a:extLst>
                  <a:ext uri="{FF2B5EF4-FFF2-40B4-BE49-F238E27FC236}">
                    <a16:creationId xmlns:a16="http://schemas.microsoft.com/office/drawing/2014/main" id="{81EE99DE-AD82-4761-9A11-827BCD4B0D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2" name="Line 320">
                <a:extLst>
                  <a:ext uri="{FF2B5EF4-FFF2-40B4-BE49-F238E27FC236}">
                    <a16:creationId xmlns:a16="http://schemas.microsoft.com/office/drawing/2014/main" id="{F8FE9BD7-25B8-468F-8F96-AD0C9FFFF9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3" name="Line 321">
                <a:extLst>
                  <a:ext uri="{FF2B5EF4-FFF2-40B4-BE49-F238E27FC236}">
                    <a16:creationId xmlns:a16="http://schemas.microsoft.com/office/drawing/2014/main" id="{E71721C0-3D64-4952-A2D3-354784C510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4" name="Line 322">
                <a:extLst>
                  <a:ext uri="{FF2B5EF4-FFF2-40B4-BE49-F238E27FC236}">
                    <a16:creationId xmlns:a16="http://schemas.microsoft.com/office/drawing/2014/main" id="{EA4998D7-DDC1-4A64-B8D2-0C33F08243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5" name="Line 323">
                <a:extLst>
                  <a:ext uri="{FF2B5EF4-FFF2-40B4-BE49-F238E27FC236}">
                    <a16:creationId xmlns:a16="http://schemas.microsoft.com/office/drawing/2014/main" id="{09F36B83-9431-46B8-A5FE-3D57544FA0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6" name="Line 324">
                <a:extLst>
                  <a:ext uri="{FF2B5EF4-FFF2-40B4-BE49-F238E27FC236}">
                    <a16:creationId xmlns:a16="http://schemas.microsoft.com/office/drawing/2014/main" id="{DCB89C91-ED73-40C0-96C3-A269D3FC55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7" name="Line 325">
                <a:extLst>
                  <a:ext uri="{FF2B5EF4-FFF2-40B4-BE49-F238E27FC236}">
                    <a16:creationId xmlns:a16="http://schemas.microsoft.com/office/drawing/2014/main" id="{12E1DC88-2B79-4A7A-9B9B-95C378AEE9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8" name="Line 326">
                <a:extLst>
                  <a:ext uri="{FF2B5EF4-FFF2-40B4-BE49-F238E27FC236}">
                    <a16:creationId xmlns:a16="http://schemas.microsoft.com/office/drawing/2014/main" id="{A327EC07-06E2-494A-A099-E65B5491C3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9" name="Line 327">
                <a:extLst>
                  <a:ext uri="{FF2B5EF4-FFF2-40B4-BE49-F238E27FC236}">
                    <a16:creationId xmlns:a16="http://schemas.microsoft.com/office/drawing/2014/main" id="{3254B11C-D615-4E32-8380-32F01D53D9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0" name="Oval 328">
                <a:extLst>
                  <a:ext uri="{FF2B5EF4-FFF2-40B4-BE49-F238E27FC236}">
                    <a16:creationId xmlns:a16="http://schemas.microsoft.com/office/drawing/2014/main" id="{D04E49D6-0A63-4E89-B068-BEBA6AB29A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1" name="Oval 329">
                <a:extLst>
                  <a:ext uri="{FF2B5EF4-FFF2-40B4-BE49-F238E27FC236}">
                    <a16:creationId xmlns:a16="http://schemas.microsoft.com/office/drawing/2014/main" id="{0AA9FF03-2378-4FF4-AB9D-A2E3A05D07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2" name="Oval 330">
                <a:extLst>
                  <a:ext uri="{FF2B5EF4-FFF2-40B4-BE49-F238E27FC236}">
                    <a16:creationId xmlns:a16="http://schemas.microsoft.com/office/drawing/2014/main" id="{6CA7A192-7901-4608-8C9A-7A96C9F210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3" name="Oval 331">
                <a:extLst>
                  <a:ext uri="{FF2B5EF4-FFF2-40B4-BE49-F238E27FC236}">
                    <a16:creationId xmlns:a16="http://schemas.microsoft.com/office/drawing/2014/main" id="{92CD3A04-A6F5-49E4-968B-FF56560071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4" name="Oval 332">
                <a:extLst>
                  <a:ext uri="{FF2B5EF4-FFF2-40B4-BE49-F238E27FC236}">
                    <a16:creationId xmlns:a16="http://schemas.microsoft.com/office/drawing/2014/main" id="{63A2D6E6-6E58-47DD-A540-F54582AB57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5" name="Oval 333">
                <a:extLst>
                  <a:ext uri="{FF2B5EF4-FFF2-40B4-BE49-F238E27FC236}">
                    <a16:creationId xmlns:a16="http://schemas.microsoft.com/office/drawing/2014/main" id="{E50EBC53-B732-4813-8ED8-F6CD04664F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6" name="Oval 334">
                <a:extLst>
                  <a:ext uri="{FF2B5EF4-FFF2-40B4-BE49-F238E27FC236}">
                    <a16:creationId xmlns:a16="http://schemas.microsoft.com/office/drawing/2014/main" id="{A6FC704D-6AB0-45EC-930C-2289422341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7" name="Oval 335">
                <a:extLst>
                  <a:ext uri="{FF2B5EF4-FFF2-40B4-BE49-F238E27FC236}">
                    <a16:creationId xmlns:a16="http://schemas.microsoft.com/office/drawing/2014/main" id="{7D59F821-2D36-4F2E-A630-3F5FCBBFFA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8" name="Oval 336">
                <a:extLst>
                  <a:ext uri="{FF2B5EF4-FFF2-40B4-BE49-F238E27FC236}">
                    <a16:creationId xmlns:a16="http://schemas.microsoft.com/office/drawing/2014/main" id="{36DE3E04-4485-45E9-A9D9-B29D9EA167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9" name="Oval 337">
                <a:extLst>
                  <a:ext uri="{FF2B5EF4-FFF2-40B4-BE49-F238E27FC236}">
                    <a16:creationId xmlns:a16="http://schemas.microsoft.com/office/drawing/2014/main" id="{C9E92200-7300-4283-9362-D443EC9614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0" name="Line 338">
                <a:extLst>
                  <a:ext uri="{FF2B5EF4-FFF2-40B4-BE49-F238E27FC236}">
                    <a16:creationId xmlns:a16="http://schemas.microsoft.com/office/drawing/2014/main" id="{2E6361B2-E80C-4C0F-94B3-B1B4453192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51" name="Line 339">
                <a:extLst>
                  <a:ext uri="{FF2B5EF4-FFF2-40B4-BE49-F238E27FC236}">
                    <a16:creationId xmlns:a16="http://schemas.microsoft.com/office/drawing/2014/main" id="{55ACAAE3-A8F2-49AC-BE29-DEC76B98DD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52" name="Line 340">
                <a:extLst>
                  <a:ext uri="{FF2B5EF4-FFF2-40B4-BE49-F238E27FC236}">
                    <a16:creationId xmlns:a16="http://schemas.microsoft.com/office/drawing/2014/main" id="{B96AD6A1-4B1E-4B23-9A3F-76E602473D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553" name="AutoShape 341">
                <a:extLst>
                  <a:ext uri="{FF2B5EF4-FFF2-40B4-BE49-F238E27FC236}">
                    <a16:creationId xmlns:a16="http://schemas.microsoft.com/office/drawing/2014/main" id="{FA978411-CE7A-4B44-A5BA-6230E2CB479A}"/>
                  </a:ext>
                </a:extLst>
              </p:cNvPr>
              <p:cNvCxnSpPr>
                <a:cxnSpLocks noChangeAspect="1" noChangeShapeType="1"/>
                <a:stCxn id="562" idx="0"/>
                <a:endCxn id="55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54" name="Rectangle 342">
                <a:extLst>
                  <a:ext uri="{FF2B5EF4-FFF2-40B4-BE49-F238E27FC236}">
                    <a16:creationId xmlns:a16="http://schemas.microsoft.com/office/drawing/2014/main" id="{D72A71C4-0E2C-4825-912B-6D293C02ED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5" name="Rectangle 343">
                <a:extLst>
                  <a:ext uri="{FF2B5EF4-FFF2-40B4-BE49-F238E27FC236}">
                    <a16:creationId xmlns:a16="http://schemas.microsoft.com/office/drawing/2014/main" id="{C2448E51-87D8-40CE-BC68-E18A8DA3CF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6" name="Rectangle 344">
                <a:extLst>
                  <a:ext uri="{FF2B5EF4-FFF2-40B4-BE49-F238E27FC236}">
                    <a16:creationId xmlns:a16="http://schemas.microsoft.com/office/drawing/2014/main" id="{FC55E22D-402C-49F1-9FBE-AED27FEE4F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7" name="Rectangle 345">
                <a:extLst>
                  <a:ext uri="{FF2B5EF4-FFF2-40B4-BE49-F238E27FC236}">
                    <a16:creationId xmlns:a16="http://schemas.microsoft.com/office/drawing/2014/main" id="{0F599116-7434-4284-8CC5-7D819F21E6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8" name="Rectangle 346">
                <a:extLst>
                  <a:ext uri="{FF2B5EF4-FFF2-40B4-BE49-F238E27FC236}">
                    <a16:creationId xmlns:a16="http://schemas.microsoft.com/office/drawing/2014/main" id="{E8C21DCA-891F-4967-BB33-65D65483C9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9" name="Rectangle 347">
                <a:extLst>
                  <a:ext uri="{FF2B5EF4-FFF2-40B4-BE49-F238E27FC236}">
                    <a16:creationId xmlns:a16="http://schemas.microsoft.com/office/drawing/2014/main" id="{BD07CA5C-2383-4236-AE6C-68B7C09BD4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0" name="Rectangle 348">
                <a:extLst>
                  <a:ext uri="{FF2B5EF4-FFF2-40B4-BE49-F238E27FC236}">
                    <a16:creationId xmlns:a16="http://schemas.microsoft.com/office/drawing/2014/main" id="{9A8C28DD-C9F3-4CE3-8302-C1FBB04D17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1" name="Rectangle 349">
                <a:extLst>
                  <a:ext uri="{FF2B5EF4-FFF2-40B4-BE49-F238E27FC236}">
                    <a16:creationId xmlns:a16="http://schemas.microsoft.com/office/drawing/2014/main" id="{0758BBF1-61DE-45BC-A084-6F738C6745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2" name="Rectangle 350">
                <a:extLst>
                  <a:ext uri="{FF2B5EF4-FFF2-40B4-BE49-F238E27FC236}">
                    <a16:creationId xmlns:a16="http://schemas.microsoft.com/office/drawing/2014/main" id="{F463FC09-06FF-459E-A8E3-6CEDB93AC4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3" name="Rectangle 351">
                <a:extLst>
                  <a:ext uri="{FF2B5EF4-FFF2-40B4-BE49-F238E27FC236}">
                    <a16:creationId xmlns:a16="http://schemas.microsoft.com/office/drawing/2014/main" id="{B52E2509-AC0A-46AD-BCB5-B11C9C352A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64" name="AutoShape 352">
                <a:extLst>
                  <a:ext uri="{FF2B5EF4-FFF2-40B4-BE49-F238E27FC236}">
                    <a16:creationId xmlns:a16="http://schemas.microsoft.com/office/drawing/2014/main" id="{9FE041DD-602E-49D8-84AA-DECB469C682F}"/>
                  </a:ext>
                </a:extLst>
              </p:cNvPr>
              <p:cNvCxnSpPr>
                <a:cxnSpLocks noChangeAspect="1" noChangeShapeType="1"/>
                <a:stCxn id="563" idx="3"/>
                <a:endCxn id="56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5" name="AutoShape 353">
                <a:extLst>
                  <a:ext uri="{FF2B5EF4-FFF2-40B4-BE49-F238E27FC236}">
                    <a16:creationId xmlns:a16="http://schemas.microsoft.com/office/drawing/2014/main" id="{11510A82-2CCA-4992-B359-A49B57D6B528}"/>
                  </a:ext>
                </a:extLst>
              </p:cNvPr>
              <p:cNvCxnSpPr>
                <a:cxnSpLocks noChangeAspect="1" noChangeShapeType="1"/>
                <a:stCxn id="563" idx="1"/>
                <a:endCxn id="56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6" name="AutoShape 354">
                <a:extLst>
                  <a:ext uri="{FF2B5EF4-FFF2-40B4-BE49-F238E27FC236}">
                    <a16:creationId xmlns:a16="http://schemas.microsoft.com/office/drawing/2014/main" id="{4C40556B-5D07-4FD1-AF39-A18A2C9D8BD8}"/>
                  </a:ext>
                </a:extLst>
              </p:cNvPr>
              <p:cNvCxnSpPr>
                <a:cxnSpLocks noChangeAspect="1" noChangeShapeType="1"/>
                <a:stCxn id="563" idx="1"/>
                <a:endCxn id="56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7" name="AutoShape 355">
                <a:extLst>
                  <a:ext uri="{FF2B5EF4-FFF2-40B4-BE49-F238E27FC236}">
                    <a16:creationId xmlns:a16="http://schemas.microsoft.com/office/drawing/2014/main" id="{3E42D82C-AA1C-46A6-8235-B9EA008F4F75}"/>
                  </a:ext>
                </a:extLst>
              </p:cNvPr>
              <p:cNvCxnSpPr>
                <a:cxnSpLocks noChangeAspect="1" noChangeShapeType="1"/>
                <a:stCxn id="563" idx="1"/>
                <a:endCxn id="56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8" name="AutoShape 356">
                <a:extLst>
                  <a:ext uri="{FF2B5EF4-FFF2-40B4-BE49-F238E27FC236}">
                    <a16:creationId xmlns:a16="http://schemas.microsoft.com/office/drawing/2014/main" id="{06E89AB2-35A4-4789-8248-4FCB093901E2}"/>
                  </a:ext>
                </a:extLst>
              </p:cNvPr>
              <p:cNvCxnSpPr>
                <a:cxnSpLocks noChangeAspect="1" noChangeShapeType="1"/>
                <a:stCxn id="563" idx="1"/>
                <a:endCxn id="56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9" name="AutoShape 357">
                <a:extLst>
                  <a:ext uri="{FF2B5EF4-FFF2-40B4-BE49-F238E27FC236}">
                    <a16:creationId xmlns:a16="http://schemas.microsoft.com/office/drawing/2014/main" id="{C76F6304-132E-415A-A689-BB92913DF527}"/>
                  </a:ext>
                </a:extLst>
              </p:cNvPr>
              <p:cNvCxnSpPr>
                <a:cxnSpLocks noChangeAspect="1" noChangeShapeType="1"/>
                <a:stCxn id="556" idx="3"/>
                <a:endCxn id="55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70" name="AutoShape 358">
                <a:extLst>
                  <a:ext uri="{FF2B5EF4-FFF2-40B4-BE49-F238E27FC236}">
                    <a16:creationId xmlns:a16="http://schemas.microsoft.com/office/drawing/2014/main" id="{6E30837B-8BED-47BB-8653-E6BD585119F6}"/>
                  </a:ext>
                </a:extLst>
              </p:cNvPr>
              <p:cNvCxnSpPr>
                <a:cxnSpLocks noChangeAspect="1" noChangeShapeType="1"/>
                <a:stCxn id="563" idx="1"/>
                <a:endCxn id="56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71" name="AutoShape 359">
                <a:extLst>
                  <a:ext uri="{FF2B5EF4-FFF2-40B4-BE49-F238E27FC236}">
                    <a16:creationId xmlns:a16="http://schemas.microsoft.com/office/drawing/2014/main" id="{405F8EC8-4E6D-4252-AE0A-FC1C653C6E02}"/>
                  </a:ext>
                </a:extLst>
              </p:cNvPr>
              <p:cNvCxnSpPr>
                <a:cxnSpLocks noChangeAspect="1" noChangeShapeType="1"/>
                <a:stCxn id="563" idx="1"/>
                <a:endCxn id="56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72" name="AutoShape 360">
                <a:extLst>
                  <a:ext uri="{FF2B5EF4-FFF2-40B4-BE49-F238E27FC236}">
                    <a16:creationId xmlns:a16="http://schemas.microsoft.com/office/drawing/2014/main" id="{7C3E5A69-1591-451E-9D6E-5518FBD59BDE}"/>
                  </a:ext>
                </a:extLst>
              </p:cNvPr>
              <p:cNvCxnSpPr>
                <a:cxnSpLocks noChangeAspect="1" noChangeShapeType="1"/>
                <a:stCxn id="563" idx="1"/>
                <a:endCxn id="56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73" name="AutoShape 361">
                <a:extLst>
                  <a:ext uri="{FF2B5EF4-FFF2-40B4-BE49-F238E27FC236}">
                    <a16:creationId xmlns:a16="http://schemas.microsoft.com/office/drawing/2014/main" id="{24DE5CEA-C184-4715-8084-AA730141A83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74" name="AutoShape 362">
                <a:extLst>
                  <a:ext uri="{FF2B5EF4-FFF2-40B4-BE49-F238E27FC236}">
                    <a16:creationId xmlns:a16="http://schemas.microsoft.com/office/drawing/2014/main" id="{BA2E1DE2-13F5-4BC1-9D69-8361B414190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75" name="AutoShape 363">
                <a:extLst>
                  <a:ext uri="{FF2B5EF4-FFF2-40B4-BE49-F238E27FC236}">
                    <a16:creationId xmlns:a16="http://schemas.microsoft.com/office/drawing/2014/main" id="{A6CBD086-CEE1-4965-9372-23D79350F241}"/>
                  </a:ext>
                </a:extLst>
              </p:cNvPr>
              <p:cNvCxnSpPr>
                <a:cxnSpLocks noChangeAspect="1" noChangeShapeType="1"/>
                <a:stCxn id="556" idx="1"/>
                <a:endCxn id="55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76" name="Line 364">
                <a:extLst>
                  <a:ext uri="{FF2B5EF4-FFF2-40B4-BE49-F238E27FC236}">
                    <a16:creationId xmlns:a16="http://schemas.microsoft.com/office/drawing/2014/main" id="{F0D4F253-2AE9-456D-A3EB-4091E399F3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7" name="Line 365">
                <a:extLst>
                  <a:ext uri="{FF2B5EF4-FFF2-40B4-BE49-F238E27FC236}">
                    <a16:creationId xmlns:a16="http://schemas.microsoft.com/office/drawing/2014/main" id="{91A81352-B23D-422C-8A1C-291C0F2B00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8" name="Line 366">
                <a:extLst>
                  <a:ext uri="{FF2B5EF4-FFF2-40B4-BE49-F238E27FC236}">
                    <a16:creationId xmlns:a16="http://schemas.microsoft.com/office/drawing/2014/main" id="{EA72162F-E1D8-4AF7-9000-62051691B8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9" name="Line 367">
                <a:extLst>
                  <a:ext uri="{FF2B5EF4-FFF2-40B4-BE49-F238E27FC236}">
                    <a16:creationId xmlns:a16="http://schemas.microsoft.com/office/drawing/2014/main" id="{37AFD61B-109F-4317-8BC9-EBBCC532C1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0" name="Line 368">
                <a:extLst>
                  <a:ext uri="{FF2B5EF4-FFF2-40B4-BE49-F238E27FC236}">
                    <a16:creationId xmlns:a16="http://schemas.microsoft.com/office/drawing/2014/main" id="{4D5ABF9F-052B-43A0-8F54-16DF2C9A20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1" name="Line 369">
                <a:extLst>
                  <a:ext uri="{FF2B5EF4-FFF2-40B4-BE49-F238E27FC236}">
                    <a16:creationId xmlns:a16="http://schemas.microsoft.com/office/drawing/2014/main" id="{D9CD3C59-991C-4983-973A-CCACDC0B69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2" name="Line 370">
                <a:extLst>
                  <a:ext uri="{FF2B5EF4-FFF2-40B4-BE49-F238E27FC236}">
                    <a16:creationId xmlns:a16="http://schemas.microsoft.com/office/drawing/2014/main" id="{82A13C64-C38E-436C-A7F2-3BC4EAB103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3" name="Line 371">
                <a:extLst>
                  <a:ext uri="{FF2B5EF4-FFF2-40B4-BE49-F238E27FC236}">
                    <a16:creationId xmlns:a16="http://schemas.microsoft.com/office/drawing/2014/main" id="{BEEE7CF4-D509-4157-8143-76B2F8BFEB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4" name="Line 372">
                <a:extLst>
                  <a:ext uri="{FF2B5EF4-FFF2-40B4-BE49-F238E27FC236}">
                    <a16:creationId xmlns:a16="http://schemas.microsoft.com/office/drawing/2014/main" id="{5929E524-103F-424B-8311-B177BCEE73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5" name="Line 373">
                <a:extLst>
                  <a:ext uri="{FF2B5EF4-FFF2-40B4-BE49-F238E27FC236}">
                    <a16:creationId xmlns:a16="http://schemas.microsoft.com/office/drawing/2014/main" id="{E815C41B-B990-4F9A-96EF-7E3A1E10FE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6" name="Line 374">
                <a:extLst>
                  <a:ext uri="{FF2B5EF4-FFF2-40B4-BE49-F238E27FC236}">
                    <a16:creationId xmlns:a16="http://schemas.microsoft.com/office/drawing/2014/main" id="{DEA178DA-B323-4E5A-AD9B-4DBDCAB96D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7" name="Line 375">
                <a:extLst>
                  <a:ext uri="{FF2B5EF4-FFF2-40B4-BE49-F238E27FC236}">
                    <a16:creationId xmlns:a16="http://schemas.microsoft.com/office/drawing/2014/main" id="{49F105CA-4E34-4A0E-9D76-D7BEFD6E53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8" name="Line 376">
                <a:extLst>
                  <a:ext uri="{FF2B5EF4-FFF2-40B4-BE49-F238E27FC236}">
                    <a16:creationId xmlns:a16="http://schemas.microsoft.com/office/drawing/2014/main" id="{DF3014E9-F766-4FEA-938A-12B11E5FA8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9" name="Line 377">
                <a:extLst>
                  <a:ext uri="{FF2B5EF4-FFF2-40B4-BE49-F238E27FC236}">
                    <a16:creationId xmlns:a16="http://schemas.microsoft.com/office/drawing/2014/main" id="{B200D367-5908-410F-A755-64CFEADC83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0" name="Oval 378">
                <a:extLst>
                  <a:ext uri="{FF2B5EF4-FFF2-40B4-BE49-F238E27FC236}">
                    <a16:creationId xmlns:a16="http://schemas.microsoft.com/office/drawing/2014/main" id="{BEC5AEFA-EC20-4F35-B4C1-E2F8388ED7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" name="Oval 379">
                <a:extLst>
                  <a:ext uri="{FF2B5EF4-FFF2-40B4-BE49-F238E27FC236}">
                    <a16:creationId xmlns:a16="http://schemas.microsoft.com/office/drawing/2014/main" id="{E606E463-526A-46F4-9CB5-411775A257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2" name="Oval 380">
                <a:extLst>
                  <a:ext uri="{FF2B5EF4-FFF2-40B4-BE49-F238E27FC236}">
                    <a16:creationId xmlns:a16="http://schemas.microsoft.com/office/drawing/2014/main" id="{46B3F7DB-D7CA-48AF-8D05-C1CB442702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3" name="Oval 381">
                <a:extLst>
                  <a:ext uri="{FF2B5EF4-FFF2-40B4-BE49-F238E27FC236}">
                    <a16:creationId xmlns:a16="http://schemas.microsoft.com/office/drawing/2014/main" id="{142AC57A-627F-421B-B5D1-DE2929ABF9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4" name="Oval 382">
                <a:extLst>
                  <a:ext uri="{FF2B5EF4-FFF2-40B4-BE49-F238E27FC236}">
                    <a16:creationId xmlns:a16="http://schemas.microsoft.com/office/drawing/2014/main" id="{C2813F8F-4BBF-4817-B564-868E226424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5" name="Oval 383">
                <a:extLst>
                  <a:ext uri="{FF2B5EF4-FFF2-40B4-BE49-F238E27FC236}">
                    <a16:creationId xmlns:a16="http://schemas.microsoft.com/office/drawing/2014/main" id="{2F81EB5C-C1D4-48D6-B1C4-4A61AD24AA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6" name="Oval 384">
                <a:extLst>
                  <a:ext uri="{FF2B5EF4-FFF2-40B4-BE49-F238E27FC236}">
                    <a16:creationId xmlns:a16="http://schemas.microsoft.com/office/drawing/2014/main" id="{9385B94F-8AC3-4439-A7FD-89888D189F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7" name="Oval 385">
                <a:extLst>
                  <a:ext uri="{FF2B5EF4-FFF2-40B4-BE49-F238E27FC236}">
                    <a16:creationId xmlns:a16="http://schemas.microsoft.com/office/drawing/2014/main" id="{5256BDF1-8E2B-4265-8DFA-55036F2AB6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8" name="Oval 386">
                <a:extLst>
                  <a:ext uri="{FF2B5EF4-FFF2-40B4-BE49-F238E27FC236}">
                    <a16:creationId xmlns:a16="http://schemas.microsoft.com/office/drawing/2014/main" id="{D21F7745-6F76-4FF8-9658-E8BF5968BD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9" name="Oval 387">
                <a:extLst>
                  <a:ext uri="{FF2B5EF4-FFF2-40B4-BE49-F238E27FC236}">
                    <a16:creationId xmlns:a16="http://schemas.microsoft.com/office/drawing/2014/main" id="{A2FA378D-A28E-4715-9124-2EF4681178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0" name="Line 388">
                <a:extLst>
                  <a:ext uri="{FF2B5EF4-FFF2-40B4-BE49-F238E27FC236}">
                    <a16:creationId xmlns:a16="http://schemas.microsoft.com/office/drawing/2014/main" id="{4FABAA45-1CAB-4B21-81EC-64658A1FDA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1" name="Line 389">
                <a:extLst>
                  <a:ext uri="{FF2B5EF4-FFF2-40B4-BE49-F238E27FC236}">
                    <a16:creationId xmlns:a16="http://schemas.microsoft.com/office/drawing/2014/main" id="{12A59527-FEC0-4CCC-A8A6-09EBBD69DB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2" name="Text Box 391">
                <a:extLst>
                  <a:ext uri="{FF2B5EF4-FFF2-40B4-BE49-F238E27FC236}">
                    <a16:creationId xmlns:a16="http://schemas.microsoft.com/office/drawing/2014/main" id="{33F2AD14-0D6A-419E-88AD-13FA0BED8FD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3" name="Text Box 392">
                <a:extLst>
                  <a:ext uri="{FF2B5EF4-FFF2-40B4-BE49-F238E27FC236}">
                    <a16:creationId xmlns:a16="http://schemas.microsoft.com/office/drawing/2014/main" id="{287A76DD-17C8-498D-953A-20D31A4C917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" name="Text Box 393">
                <a:extLst>
                  <a:ext uri="{FF2B5EF4-FFF2-40B4-BE49-F238E27FC236}">
                    <a16:creationId xmlns:a16="http://schemas.microsoft.com/office/drawing/2014/main" id="{97015D62-273D-48FD-A666-8A28F949352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" name="Text Box 394">
                <a:extLst>
                  <a:ext uri="{FF2B5EF4-FFF2-40B4-BE49-F238E27FC236}">
                    <a16:creationId xmlns:a16="http://schemas.microsoft.com/office/drawing/2014/main" id="{9CBE51E8-6BF2-4FE9-94F0-4EEC0517BAF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" name="Text Box 395">
                <a:extLst>
                  <a:ext uri="{FF2B5EF4-FFF2-40B4-BE49-F238E27FC236}">
                    <a16:creationId xmlns:a16="http://schemas.microsoft.com/office/drawing/2014/main" id="{CE1CA961-FE34-4172-903E-F3CCEF4F27F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" name="Arc 396">
                <a:extLst>
                  <a:ext uri="{FF2B5EF4-FFF2-40B4-BE49-F238E27FC236}">
                    <a16:creationId xmlns:a16="http://schemas.microsoft.com/office/drawing/2014/main" id="{44EE1981-C7F2-4EFF-BEBB-9A90F00781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377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2" name="Rectangle 4">
            <a:extLst>
              <a:ext uri="{FF2B5EF4-FFF2-40B4-BE49-F238E27FC236}">
                <a16:creationId xmlns:a16="http://schemas.microsoft.com/office/drawing/2014/main" id="{B60F6C33-22A4-4B7E-803A-9F39B5DD456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885950" y="2501900"/>
            <a:ext cx="8420100" cy="990600"/>
          </a:xfrm>
        </p:spPr>
        <p:txBody>
          <a:bodyPr>
            <a:noAutofit/>
          </a:bodyPr>
          <a:lstStyle/>
          <a:p>
            <a:pPr algn="ctr"/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From the lady’s own typing we can rule out the following specificities.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4F10CAD-4159-4986-ACC8-C39AFD2EB2EE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8A91901B-52C4-45F3-85B3-A3B23FBBC397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5B1F6DDE-15CB-4AFE-801A-F4FA59D0FFA5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C80B1BDC-4BB0-489F-9CEC-0F8F95F303C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2A3A39E4-DBDF-4019-990F-9A143DAB29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C1DE7251-FD84-450C-ADFA-FAD4EEF33A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AEAE387C-8550-41CD-BB3B-3B95AC4098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91AA7227-674E-4A55-B632-1932DD14C1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374FABE9-91DD-4E61-BAEB-02098A2007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EBADE67D-7F8B-4CB9-A2CA-1329E31CC7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1576E550-DE3B-4A2D-B96D-A0BF6108CD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D745649D-2A3E-49DD-891E-DC276428F2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EC322AF8-F903-46E9-AFDC-2D705BBDE2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23E7FA32-9A39-461E-BFE6-9D4A922D86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5A990411-4FEC-4CCE-A927-CDE0D6A2F9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5F87AD51-A78E-4564-8E18-F960BD2A4E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067CB761-0D64-4338-A2BB-1FBC8D3C4A18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FB9AB9C6-611D-4BE1-8E36-1555B8D304FD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F9E983B6-ACCC-48E7-859C-AF3A906292E7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30B1865E-7249-4B13-803A-2C32845D5D25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A688D715-D18D-4B3E-85CE-BA63D944DC1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9CA1427C-C556-4659-A17C-9E772D6FBC4E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456529B2-30AC-4BE8-8044-DC913BAF3D5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8BAE7EFF-A4C5-4FB1-A9E2-7D201FAFCD0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2614F47E-2E45-4BD6-983B-7D8C47BEB52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A96C9015-0E4D-47E2-91DF-98778C39CD9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FCA0FB3D-A40E-4616-B862-E40C990ECCA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CBD386FC-3D46-496A-BDBE-8BF6DBCA7F35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13435FF5-36C7-4ED2-8733-91F7FD7667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E492605B-42FA-446F-B3FE-C7EF6EC030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960A60DF-E43B-425E-AF3C-7407689AB7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747C70A2-CBAF-4DED-A7ED-9994E808A3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ED7A77CB-8F15-4C3B-B02E-252B6EBCA2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B55543EE-D666-4009-80DD-48DE9C6904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11C3C461-7B37-4D2E-A4E7-65B45E0264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FAD6A1B9-1DCD-49CA-9DC6-0FBF0484BC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F30E26E7-CB56-4DEE-B7B3-95BE1CCC5C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F9611981-6B26-49BB-97C2-FF44A37463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7EFC246F-299F-4CD7-8E61-91CA56E0AB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60B2CEF5-F2ED-4942-94C3-9BCE2E3BF7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CEADEB7D-41D9-4F70-8192-C0678DC6DD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5D8DCDD3-647A-49E7-8C3D-490908EA21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4165F581-4354-42C7-BA2D-12A4A211FBF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F6C0E572-0D26-45D9-A96B-0663670AEE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381669D6-C5BF-4191-A34A-8C52D42B1C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6C3F5B5A-E826-4A7B-8543-EB74D0A1B8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24AAF046-A3E3-4073-9742-19E9FC6A58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F8781F57-BF5E-4BF1-8C15-2CBB8AB61A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D3208A66-5341-40AD-97C0-2F5CA2ABF0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C5446782-8900-4EDB-BCFE-59E36AE049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1C0D7F7F-68CA-4545-8246-03762B9A6C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DC6E380D-E7C6-4C75-9B91-6FFA35882E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34AF7F76-F7E8-4992-B68C-FD6B3175DC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71DF8870-99F2-4BA1-9ACA-A6405CE60B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844B4D6F-FD66-412F-AE32-A3D81F7A5C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02B84DE2-C56D-42A3-A8DE-B1E4CEFE1F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3130F83A-24DA-4195-8050-4384BA6BBF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9DA80921-AA2E-4B7B-A1E8-D859FA7408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872A8F8F-1EA0-4136-9F9B-A400AC7902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931A6F6A-BBA6-4E31-B953-F09FC5ED76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9BC6A081-0B0A-44CB-870C-691A925F7656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E6051EE1-D514-40CB-BBDC-0C474B7C57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65F2D95E-E742-45CE-92BD-542AA76865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085D7463-3CBE-4ADB-87CD-340DAE4C6A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A376E38E-B46D-4207-9F06-EA3AD6B0BF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F488D7CB-1E4B-48B6-B833-4178855E81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D72EB093-489B-4EF4-98DB-26BA62B03F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6126CD1F-F680-4DCD-98C6-6E4BD3B01B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1925E512-6395-488A-87D4-E176A8AB60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ED736F41-1A4D-4E4C-AF69-DAE9DFE20B74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AB3C9D2D-D52D-4E64-94AE-425A08B22795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8ADAB9B1-9E75-46B0-BB7B-32EAB7C06DC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BBB47152-AEF2-4A2A-86EB-7B48FDB7143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FAB431F1-63D1-439B-8544-7717981C802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D9205F79-67AD-43B6-BE16-035CBC6E1955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D939D168-A81A-4CB8-835C-416F4279952B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06950FEF-E116-48DD-A25F-61B98CD9224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0AE9CC20-9EA0-46E6-A8F8-C0CDAB9CB2E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9E7A3D19-8075-420F-A3F0-925B0FEC499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F14F9CCD-660C-4D86-A5B7-13522182F56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B286D409-B1F8-41F6-B232-D68E8017EEEE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CAF2C3DA-FFAC-44DD-921B-534E33A356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89F964B2-B4A8-4112-9D29-6B3BADEA36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68D38520-3C34-4014-A3A9-E3BAF0F0EA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2481EDDF-91E4-4A0D-99E2-4492F2BDB1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8207316D-1254-4C79-864D-E510EE9C9F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9161A3D6-B431-4F86-AB94-0E1EDB6B92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C6F071B7-389C-4FB6-BD5E-202F1A00BF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8AEB9F3E-52C5-4619-BC88-E9FE3261D5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334922B6-27FA-4664-A21E-FAE7A956DF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371ACD29-4D2D-4BD6-96C2-A1DAC7887B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3138E198-636B-469E-812C-346A1C4D54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5BCBA969-CC5F-4FC3-AEC7-2A9466979A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1BDAADAE-50AA-416B-A9F9-ED98AFD7AB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24C4AAFB-1859-4BB7-9A41-E8BAFA9EAD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8F127B5D-D59F-4BAF-BC9A-12D3DDBAE0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992654FD-C55F-41D2-A422-E5B250C2E0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351DD1C7-F13D-41FB-B5BA-9D6974B22E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2701F050-80F5-467F-9138-DD173B244A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7BDDC916-CF62-43D8-BC88-66E9DD525E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30841D4E-06EB-4D43-88D3-72C4916457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21F8067D-52DD-450E-8A04-9911C292FD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8A57EC6D-E0C8-408B-85BE-F9B9475E72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1B270854-BB6C-4396-B5D2-4568E0C6FF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287BDCF9-FE98-4048-895B-46AF34AAB2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871A713B-4CF9-42E4-83AD-7234F78B96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5D8FCD4E-2086-454A-8067-AC059D99C2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706D95D8-1C52-46F8-AFA7-B0FF11BDE9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70221A01-1BAD-476D-A98A-8A5D2F4D7123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A1423BDB-7441-4D95-A72A-94B291ED33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F2933C77-53B1-4A79-AD1F-B6FE01F802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5E4E7FF4-48B3-4651-8781-F9169BCB9C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DBE30FFC-EABD-4032-867F-4D9EE66691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01FFDD98-C4AC-4648-B9EE-7016DAAB43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28F51252-C15F-4D91-BF38-18BB884AD7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6B0778B9-F053-471B-9E87-0EDA528B1F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17F4E53F-F73D-492B-8550-CF0243902F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57D71E76-AC6F-40BD-85D1-F099CF9AF1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FA202F59-CBAE-4EAF-987F-F6A98A03AF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2808491D-2053-48A2-97ED-0C3E80CCF58A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603639F1-46AB-4B4B-B913-F33D336BCC8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C1C66260-F125-4BDA-AE9B-815D6D6480EF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C5AB436A-61A1-4C53-87D9-33AC36D17222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58A3BB83-4184-44C6-BFEB-18171B138D1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8C153FA2-ED0A-416C-BD27-7194376C1317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DDC6003A-CB61-4A0F-9E3D-3EA31F2724B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77544512-0B39-4F71-98CD-0895FF6CCFAB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B9D43127-211D-4EA3-8D8E-D299C893A06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304F6AA2-5250-4331-9EE1-643DFA77354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B9F710D1-CF8E-4D1A-83A6-592A9672780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77683F1F-012E-4461-8C0D-EFDC41A28374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031404CC-6B54-411B-91B3-60ECBA0A3D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2D5B8E7F-6C22-4023-ADAE-CE23BD4D61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3014B43C-B61C-4841-AC4B-C90E01380C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9731849C-6D1F-44FB-AB9D-5B5B17C685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D82BB371-9EE3-4DBE-8505-AA2738194E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553C3D2D-2C15-45F2-8B7F-2A78299F82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2F943E66-02A8-48ED-A03E-9C64AA5ADD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0B1E3041-F427-438A-909E-D9F1EBAC44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FC6F7F15-54E6-4967-81F8-6F2F5EA859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B5D63295-5F7A-4F06-B857-7C5B52BF43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1076477B-F395-4018-876A-82C13CCC59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A97EDECB-E8A0-4372-BA69-550DAE9EE1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ABA0662D-47B8-49C2-B36B-9D9CF6B135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42969562-7CEC-4523-9E13-ECFA541922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11CC9871-7028-4476-A097-FB9A5E4E9A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C7C90C4C-C619-43ED-BCA8-5BA5691535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6A0579BF-6356-407D-9F11-743A77AF16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55C58C19-951F-4545-BE4A-B1D17BE8DD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BB5CA83F-2FFD-451F-BB71-9CE4DCE53B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49A3C3C8-CB71-4B7E-AC01-80865FA566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E1CCF9AE-98F8-439D-8D05-FA9C1FE6FF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93114EB4-36DF-4B8F-BC31-DAB6F4063F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73902EC2-E8AF-4CB1-B6BF-6A5D06C550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FFB81D93-DB33-4EED-BE9F-352D93D96B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152020DD-F6D8-46B6-B482-AC852EA983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D0E13E5D-5574-4BAC-991A-8541F6CA11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EDFB8C73-7478-4D16-A72D-57613EFFB8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3EE599BD-7E97-4C52-A69C-2EFDFAC7D164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9279C69B-8D5E-4208-B686-6021F8C87A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2FF696C0-77ED-4CDD-9FC1-5450C08C11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E25477E4-83A5-4A49-8645-4971CEC9CC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F35EBBA6-0EDA-4951-A9C6-23E00B7CA9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3EF95AF8-ECD4-458A-BD12-93F1C12AA7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48323CCE-1FBD-4F28-8E58-2881717BAE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94CCD89A-8179-4A38-9C47-A6D479A03B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41C6CFC5-3BE3-4EA8-8C28-74CED9366E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ADB41A16-099A-4349-A514-CCE63F78FA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3DAED230-B33D-4C7E-919B-56B75410F5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6A285CF4-84E7-4449-8B3E-3AF66673A727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5BB9FDA0-EF33-451F-8B65-2AF4749EFBF4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91B99051-942E-41B5-AD89-976069FC0CF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DE7B9701-C4C6-47C9-9FE7-BC4C6055171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D497ABBC-A124-421C-87AA-DE03F1F03319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79132993-0A94-449E-A412-37149510FCC3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7A076234-B2D6-4498-8F9B-650AE325766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00CB55F8-8AE9-4F2E-8F20-4DAE5B603BB1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878BB9CC-29F4-40F8-9928-335DC1F554EA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D80695EE-1472-429B-91BF-251B8B04DB6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6234DD29-9D92-4665-93FE-85A38C06ADE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FE2BC7DE-D53F-439E-9EFF-E6F83D9787A5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BE9844A4-1C9B-46C2-8551-BE108FA0D5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B8B8B1E8-E5F6-45F9-8D09-F11D913404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A0AAFBF3-A820-41AE-A012-DC41714F8E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E1BE2A1C-A7DB-45CD-A20C-270206B74A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3869BE8C-85A9-48AD-9394-6A67AFAA47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088F36C7-8E54-4F51-B5AD-41D5BFFE64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FBE762E8-4227-432C-9A0D-4E7DB93F3C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A1146D5B-D085-4314-9495-FBE19E57B6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1BEB6C41-1199-40B9-B529-0B35539EC9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B78D9661-C77C-4B69-BBD4-47552DDBA9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59C34035-E5A9-4BBF-BD9C-A0BE7631AC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3F9FDDD9-5A6A-404C-955D-DBE7730BEA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E7A135CD-014C-409B-B337-D819AB90D1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A5641595-70F5-497B-A26C-B0E239C9C1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609756D1-1204-44D9-9896-0673982B9E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3000116C-7957-4B87-85B3-69B531ED81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2B2BB15B-6F5D-46A4-B9A5-0F99E738DB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ACC69FC7-A36E-4985-B142-6E40986F16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F0EBC9DC-538C-4C49-8604-62261B0F57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2C759D81-D858-414A-981A-7A8FB26621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E4D8198C-4526-44D6-B2EE-3BA7193DEE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1C00FA82-26CA-4378-950B-C0F6D3F75B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9C04BA88-96DA-41F7-B91F-977476A927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09CA74EB-4372-45E4-A810-17C780C8ED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AB2BB8B5-31DE-4BAA-B213-50F350BB25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AC203650-A4B2-4EC9-8377-F5E43C38FB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8196AF16-74DF-4D9C-8295-F625D9F384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06DAE57A-7A78-44F3-8CBD-C3600B828E6B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6A0B33FB-05A8-459B-9A92-18D9511728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8DC391CA-8708-4AF8-BFBD-0CC9656DF2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B2D19784-2EE5-4437-B9A1-74D2A5F4BA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699C0774-EB5B-4059-8C47-BB67011501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9F6840C4-B999-4EB2-9444-0457BF9813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8BC1DB23-8F34-4F5F-A6E9-BE4A594F72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87454305-B103-4737-AAC7-214A9D946A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42D71C61-37B9-42A4-8DBF-1A3FCAB2CA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5EBC3C19-F412-4D5E-A619-F2A503D359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B69BB7EC-AC8E-4AC5-8A63-1DC2E2B528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EFF73AA9-1D4E-4CB2-9295-A52B4F1AA325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0A5C18CB-9395-4D18-BCDC-0C78D27F4DDD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CA0AF108-B605-4925-8A74-CAC441BB3E75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C2CB94D8-FCBD-4E73-868E-DB0FF57A2D0A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778B17B6-D75C-46D0-9ECD-5E4096EF3C6F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2EFB0D13-F16C-4660-B535-F19C660CEEB3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C863731E-B7FF-4DF1-869D-7E2816A73C3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A06987C4-419E-4DE1-9B18-81AF8882534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EE38984C-B05B-449A-80AA-9A563D3B32B3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A0B60EFD-FA39-4130-A31C-FCA53182867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95D89F77-E17A-4C64-B8A3-2EEE489723E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9842D06E-BA69-49EF-8A2D-15985A5E1E91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8FA66DC4-EC79-49AE-81DE-77567C3152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A0D80402-6FFF-463B-B32B-DF6CC1BF92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33E6E84D-C561-45AD-B5CB-8807ED0AD8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B6091DE1-9607-4671-BCAE-B9DAFEDFB9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4AAE3E60-90D1-48E0-AE1B-6355E2CE4A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97B1459B-3715-4296-9268-9BB5D46E9D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4973103F-FCBE-474B-9906-817F1E68E2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A8AB04F1-8B6A-4ED2-9CB7-6E9B803B0F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F32E12A3-D1A7-49DE-B31E-D5CABBEFB2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73190C4B-E957-4A0F-8925-E6AB66AE64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A8ECC395-4567-4467-97A2-EAF9710804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21BACDB1-F12F-4EF0-BA0B-1887856599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3A9167F6-E8B4-439E-9904-684ED1577C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CD2F4CCF-A1B2-45E4-BB40-D6F5249F2C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8BC3CC3A-D469-47F3-A4BD-8BEEED963A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62ED0F92-7F50-4B3E-830C-060C8F5A2C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8A40AEAB-FC7C-48F1-8878-30C88B8820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EB6CB2E0-E666-4B68-BA39-988BEE410E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62A2A814-83C4-447F-9B90-ADA78A2FF9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5EF5B8B0-DB9C-46EA-A10D-D294156376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4468F7E8-8321-4556-9EAA-E6EE21F702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CE1C5F99-669D-4FD2-8C51-D4C1A90134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EAE8C30B-C0B9-4FFE-AE60-08B3C7916C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68C545E2-4AE0-4C4B-A737-4CD6332C46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01A5DA3C-105E-470A-9C11-C0F861355E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8E413674-9D14-4347-A318-10D3A8A8A5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3CDCAE51-FC60-4C41-898D-0F41E2ED09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99C668DE-EB2D-4EFF-BF79-C93F592BEE06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332BF3A2-1DED-479C-847F-BA2E0C3F28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826C0B14-BA29-4B88-9CCC-6F17D5E246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ED310C80-04CE-4B64-930C-8E646177FA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893726F6-B72F-401E-A9E8-C3E876ACF9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98C824FE-CDC4-4F6F-8E38-D358B5F831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902BDFC6-33D7-41A2-A72C-A7150B64D7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CCAB4575-77AA-4442-835D-1F47F9115C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1BA8909C-3F78-471C-A781-2977952C5A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0616A099-EE0A-42AA-86C5-E19DEF504D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BD17B4E2-107E-4E6C-AAE5-50CB4ACEC9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8AE24B73-0A02-4A96-9153-83E7A1B26650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528D007A-9FFB-492A-BD72-2F140D7451A9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76CEDDD0-28E9-4825-B9D7-74E1C7889CB7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DE14715A-E874-4B41-A0FC-781F953EA64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FB413FD1-2644-4D8B-BBF9-545A4F257E91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FFE5AA5C-4851-40D0-92F8-CFAC2A9F27A8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D1A5C265-A8F9-4C20-821C-AFBA0A3EBCA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C78104BE-8225-47ED-9E49-05CE17300701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90650AE6-35D6-475A-B401-42F76887C792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0AC41930-6099-420F-94CE-6D2461B3FB2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B1903C89-C0F6-418D-A5F5-297E0639C4B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C2D00851-E822-4C13-8165-0C9C1A194871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5811BC18-3433-49AF-ACAD-5E43A8D551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21FC309A-3B55-451E-91A6-8E15E1D40A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39320CB5-E8E9-4B94-AFD9-6FA63F72F2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39E1E50D-4D70-47C5-9250-1531817252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7434C49F-8C7C-4E8F-86D8-5DA100E824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8D5ECE9C-CD4C-410A-96E2-9271ED12A9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A801C944-416C-4A7F-8FDC-D4B04D9AAA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354A3808-997A-491C-9992-35961DEF69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1EFACD73-21A5-4749-B741-0D8592A88C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013920B2-6233-44C1-8541-189304A55A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F64FEDE7-CBBF-421C-8B93-07A8D742F1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CB7B677B-9280-4542-9AC2-2F74256424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ABBD38DF-C777-4F3E-AD63-56990DEC2E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1E5E17CD-EFB6-409C-BC8B-78A4C0574B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D00D2592-2809-466F-99D8-70DF3F33ED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B5EEACE2-2F97-4F33-ADC6-3C18003B8B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1598EA5E-A62A-4558-B6D4-A6FE7E25C6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E6A3AFF7-9B23-4E5E-9D46-62A06EB3F8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CAD922D7-62D6-4933-B0BB-5449855D68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120854FD-5C28-4DD6-856B-013EAEF24F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A5685DE3-0350-4111-97C2-2FD27303E5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03C611E7-E73C-473A-B61F-6CF1358C06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EC75D3F2-550B-4093-9AD3-49858B5294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3DFA0138-E765-49E7-BD56-1A2C347BD2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C1532E9B-0CB5-4013-AF87-7F420EBD3F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856C7B03-6763-4243-AC4E-44B84975DC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642558F4-F7CD-45B5-85A1-E886527C394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02955EAC-A477-4A9C-BE25-4F7A82CC019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CFB45893-169C-4431-9019-8CB2DCF65CF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EDED8CE5-43CF-4F55-932D-ED3114065F1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B912B466-8F7C-4CFE-91CB-540053C3802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96909F89-AB47-4EC4-92A4-22F3B7938F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2654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450" name="Group 2">
            <a:extLst>
              <a:ext uri="{FF2B5EF4-FFF2-40B4-BE49-F238E27FC236}">
                <a16:creationId xmlns:a16="http://schemas.microsoft.com/office/drawing/2014/main" id="{89047CBC-B461-4B92-9CA8-7EAC14F1F715}"/>
              </a:ext>
            </a:extLst>
          </p:cNvPr>
          <p:cNvGrpSpPr>
            <a:grpSpLocks/>
          </p:cNvGrpSpPr>
          <p:nvPr/>
        </p:nvGrpSpPr>
        <p:grpSpPr bwMode="auto">
          <a:xfrm>
            <a:off x="1642268" y="149225"/>
            <a:ext cx="8907463" cy="5334000"/>
            <a:chOff x="314" y="480"/>
            <a:chExt cx="5611" cy="3360"/>
          </a:xfrm>
        </p:grpSpPr>
        <p:sp>
          <p:nvSpPr>
            <p:cNvPr id="232451" name="Rectangle 3">
              <a:extLst>
                <a:ext uri="{FF2B5EF4-FFF2-40B4-BE49-F238E27FC236}">
                  <a16:creationId xmlns:a16="http://schemas.microsoft.com/office/drawing/2014/main" id="{5826CC63-B1D1-4194-B81A-414A88F4F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480"/>
              <a:ext cx="5568" cy="336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452" name="Line 4">
              <a:extLst>
                <a:ext uri="{FF2B5EF4-FFF2-40B4-BE49-F238E27FC236}">
                  <a16:creationId xmlns:a16="http://schemas.microsoft.com/office/drawing/2014/main" id="{205E8110-C169-4C44-AFB7-0282E54915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453" name="Line 5">
              <a:extLst>
                <a:ext uri="{FF2B5EF4-FFF2-40B4-BE49-F238E27FC236}">
                  <a16:creationId xmlns:a16="http://schemas.microsoft.com/office/drawing/2014/main" id="{7AEC2A04-23AC-46AB-AF0C-A68D4D9F06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6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454" name="Line 6">
              <a:extLst>
                <a:ext uri="{FF2B5EF4-FFF2-40B4-BE49-F238E27FC236}">
                  <a16:creationId xmlns:a16="http://schemas.microsoft.com/office/drawing/2014/main" id="{5BA8C67A-5C4F-4CEA-A50C-5AA9A8CAB6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455" name="Line 7">
              <a:extLst>
                <a:ext uri="{FF2B5EF4-FFF2-40B4-BE49-F238E27FC236}">
                  <a16:creationId xmlns:a16="http://schemas.microsoft.com/office/drawing/2014/main" id="{79822DB6-0352-40DD-B543-2F914EE05E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456" name="Line 8">
              <a:extLst>
                <a:ext uri="{FF2B5EF4-FFF2-40B4-BE49-F238E27FC236}">
                  <a16:creationId xmlns:a16="http://schemas.microsoft.com/office/drawing/2014/main" id="{DD86DD52-F1D4-4233-B808-FF1AE73541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457" name="Line 9">
              <a:extLst>
                <a:ext uri="{FF2B5EF4-FFF2-40B4-BE49-F238E27FC236}">
                  <a16:creationId xmlns:a16="http://schemas.microsoft.com/office/drawing/2014/main" id="{B9C64B72-A57C-4F35-B8E4-E86E392532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458" name="Line 10">
              <a:extLst>
                <a:ext uri="{FF2B5EF4-FFF2-40B4-BE49-F238E27FC236}">
                  <a16:creationId xmlns:a16="http://schemas.microsoft.com/office/drawing/2014/main" id="{F3B189B0-9AF6-4AD6-BBE4-6A379C363B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459" name="Line 11">
              <a:extLst>
                <a:ext uri="{FF2B5EF4-FFF2-40B4-BE49-F238E27FC236}">
                  <a16:creationId xmlns:a16="http://schemas.microsoft.com/office/drawing/2014/main" id="{08AC89A7-5379-413E-8681-5899EE493C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460" name="Line 12">
              <a:extLst>
                <a:ext uri="{FF2B5EF4-FFF2-40B4-BE49-F238E27FC236}">
                  <a16:creationId xmlns:a16="http://schemas.microsoft.com/office/drawing/2014/main" id="{BB004FB4-E6AA-4D2C-B940-6D9FB0EACF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461" name="Line 13">
              <a:extLst>
                <a:ext uri="{FF2B5EF4-FFF2-40B4-BE49-F238E27FC236}">
                  <a16:creationId xmlns:a16="http://schemas.microsoft.com/office/drawing/2014/main" id="{EF920A0B-8C60-47BC-8C3C-A5B3287754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462" name="Line 14">
              <a:extLst>
                <a:ext uri="{FF2B5EF4-FFF2-40B4-BE49-F238E27FC236}">
                  <a16:creationId xmlns:a16="http://schemas.microsoft.com/office/drawing/2014/main" id="{7C4017F0-7905-464D-807E-58E33C7714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463" name="Line 15">
              <a:extLst>
                <a:ext uri="{FF2B5EF4-FFF2-40B4-BE49-F238E27FC236}">
                  <a16:creationId xmlns:a16="http://schemas.microsoft.com/office/drawing/2014/main" id="{916255F4-1628-43CF-9D22-A27CD57685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464" name="Line 16">
              <a:extLst>
                <a:ext uri="{FF2B5EF4-FFF2-40B4-BE49-F238E27FC236}">
                  <a16:creationId xmlns:a16="http://schemas.microsoft.com/office/drawing/2014/main" id="{7A3A69A0-9B11-4E58-84DC-BC508AA53A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465" name="Line 17">
              <a:extLst>
                <a:ext uri="{FF2B5EF4-FFF2-40B4-BE49-F238E27FC236}">
                  <a16:creationId xmlns:a16="http://schemas.microsoft.com/office/drawing/2014/main" id="{19228DEF-3B67-4EDC-B2A5-5D2605DAF8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466" name="Line 18">
              <a:extLst>
                <a:ext uri="{FF2B5EF4-FFF2-40B4-BE49-F238E27FC236}">
                  <a16:creationId xmlns:a16="http://schemas.microsoft.com/office/drawing/2014/main" id="{B10A2438-C5EE-4035-A12A-E56DCE703C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467" name="Line 19">
              <a:extLst>
                <a:ext uri="{FF2B5EF4-FFF2-40B4-BE49-F238E27FC236}">
                  <a16:creationId xmlns:a16="http://schemas.microsoft.com/office/drawing/2014/main" id="{48D088BC-3378-4A44-94E6-A447834466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468" name="Line 20">
              <a:extLst>
                <a:ext uri="{FF2B5EF4-FFF2-40B4-BE49-F238E27FC236}">
                  <a16:creationId xmlns:a16="http://schemas.microsoft.com/office/drawing/2014/main" id="{9AE32470-2422-41E1-B953-221A323EF0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469" name="Line 21">
              <a:extLst>
                <a:ext uri="{FF2B5EF4-FFF2-40B4-BE49-F238E27FC236}">
                  <a16:creationId xmlns:a16="http://schemas.microsoft.com/office/drawing/2014/main" id="{8105D96E-3FF9-4A1A-8891-56AEF4CDA1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470" name="Line 22">
              <a:extLst>
                <a:ext uri="{FF2B5EF4-FFF2-40B4-BE49-F238E27FC236}">
                  <a16:creationId xmlns:a16="http://schemas.microsoft.com/office/drawing/2014/main" id="{3617B201-B3F2-4B93-8224-891F8B97EB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471" name="Line 23">
              <a:extLst>
                <a:ext uri="{FF2B5EF4-FFF2-40B4-BE49-F238E27FC236}">
                  <a16:creationId xmlns:a16="http://schemas.microsoft.com/office/drawing/2014/main" id="{4257FB78-01F0-4030-9882-73F97FFB9E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472" name="Line 24">
              <a:extLst>
                <a:ext uri="{FF2B5EF4-FFF2-40B4-BE49-F238E27FC236}">
                  <a16:creationId xmlns:a16="http://schemas.microsoft.com/office/drawing/2014/main" id="{915DD7F3-6AED-4E96-8BC0-2F86DDE20E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473" name="Text Box 25">
              <a:extLst>
                <a:ext uri="{FF2B5EF4-FFF2-40B4-BE49-F238E27FC236}">
                  <a16:creationId xmlns:a16="http://schemas.microsoft.com/office/drawing/2014/main" id="{CF90AFCF-4FFE-436D-95C6-756A5921B6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7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1</a:t>
              </a:r>
              <a:endParaRPr lang="en-GB" altLang="en-US" b="1">
                <a:latin typeface="Arial" panose="020B0604020202020204" pitchFamily="34" charset="0"/>
              </a:endParaRPr>
            </a:p>
          </p:txBody>
        </p:sp>
        <p:sp>
          <p:nvSpPr>
            <p:cNvPr id="232474" name="Text Box 26">
              <a:extLst>
                <a:ext uri="{FF2B5EF4-FFF2-40B4-BE49-F238E27FC236}">
                  <a16:creationId xmlns:a16="http://schemas.microsoft.com/office/drawing/2014/main" id="{F9DD2DE2-DE3A-4537-B5DA-8DEAC094F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00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  <a:endParaRPr lang="en-GB" altLang="en-US" b="1"/>
            </a:p>
          </p:txBody>
        </p:sp>
        <p:sp>
          <p:nvSpPr>
            <p:cNvPr id="232475" name="Text Box 27">
              <a:extLst>
                <a:ext uri="{FF2B5EF4-FFF2-40B4-BE49-F238E27FC236}">
                  <a16:creationId xmlns:a16="http://schemas.microsoft.com/office/drawing/2014/main" id="{D0A93605-3FC1-4F2D-9CC5-55EFB42C93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2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232476" name="Text Box 28">
              <a:extLst>
                <a:ext uri="{FF2B5EF4-FFF2-40B4-BE49-F238E27FC236}">
                  <a16:creationId xmlns:a16="http://schemas.microsoft.com/office/drawing/2014/main" id="{3D9C3400-24D1-4163-AA00-6768D6D365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48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232477" name="Text Box 29">
              <a:extLst>
                <a:ext uri="{FF2B5EF4-FFF2-40B4-BE49-F238E27FC236}">
                  <a16:creationId xmlns:a16="http://schemas.microsoft.com/office/drawing/2014/main" id="{FC2A1BCE-6D4F-40E5-9013-3B7C968568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7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32478" name="Text Box 30">
              <a:extLst>
                <a:ext uri="{FF2B5EF4-FFF2-40B4-BE49-F238E27FC236}">
                  <a16:creationId xmlns:a16="http://schemas.microsoft.com/office/drawing/2014/main" id="{F99309F8-C886-4FAC-8CC7-10E685B374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9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6</a:t>
              </a:r>
            </a:p>
          </p:txBody>
        </p:sp>
        <p:sp>
          <p:nvSpPr>
            <p:cNvPr id="232479" name="Text Box 31">
              <a:extLst>
                <a:ext uri="{FF2B5EF4-FFF2-40B4-BE49-F238E27FC236}">
                  <a16:creationId xmlns:a16="http://schemas.microsoft.com/office/drawing/2014/main" id="{6360D292-7E5E-4C8E-9C34-69426AA995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220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7</a:t>
              </a:r>
            </a:p>
          </p:txBody>
        </p:sp>
        <p:sp>
          <p:nvSpPr>
            <p:cNvPr id="232480" name="Text Box 32">
              <a:extLst>
                <a:ext uri="{FF2B5EF4-FFF2-40B4-BE49-F238E27FC236}">
                  <a16:creationId xmlns:a16="http://schemas.microsoft.com/office/drawing/2014/main" id="{6FCF1A91-AD71-49A0-8325-5EB9D82AFE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24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8</a:t>
              </a:r>
            </a:p>
          </p:txBody>
        </p:sp>
        <p:sp>
          <p:nvSpPr>
            <p:cNvPr id="232481" name="Text Box 33">
              <a:extLst>
                <a:ext uri="{FF2B5EF4-FFF2-40B4-BE49-F238E27FC236}">
                  <a16:creationId xmlns:a16="http://schemas.microsoft.com/office/drawing/2014/main" id="{B1684EF2-5F1B-4E4F-94C8-D5E9F50411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268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9</a:t>
              </a:r>
            </a:p>
          </p:txBody>
        </p:sp>
        <p:sp>
          <p:nvSpPr>
            <p:cNvPr id="232482" name="Text Box 34">
              <a:extLst>
                <a:ext uri="{FF2B5EF4-FFF2-40B4-BE49-F238E27FC236}">
                  <a16:creationId xmlns:a16="http://schemas.microsoft.com/office/drawing/2014/main" id="{1BD746BD-A551-460F-A30D-DBC7CB0F37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" y="2928"/>
              <a:ext cx="22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10</a:t>
              </a:r>
            </a:p>
          </p:txBody>
        </p:sp>
        <p:sp>
          <p:nvSpPr>
            <p:cNvPr id="232483" name="Text Box 35">
              <a:extLst>
                <a:ext uri="{FF2B5EF4-FFF2-40B4-BE49-F238E27FC236}">
                  <a16:creationId xmlns:a16="http://schemas.microsoft.com/office/drawing/2014/main" id="{FAADC052-5542-44AA-8AE8-05481B9DB8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3187"/>
              <a:ext cx="143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I</a:t>
              </a:r>
            </a:p>
          </p:txBody>
        </p:sp>
        <p:sp>
          <p:nvSpPr>
            <p:cNvPr id="232484" name="Text Box 36">
              <a:extLst>
                <a:ext uri="{FF2B5EF4-FFF2-40B4-BE49-F238E27FC236}">
                  <a16:creationId xmlns:a16="http://schemas.microsoft.com/office/drawing/2014/main" id="{AF022606-7A72-49AD-BAAD-5D3628576F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3415"/>
              <a:ext cx="17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II</a:t>
              </a:r>
            </a:p>
          </p:txBody>
        </p:sp>
        <p:sp>
          <p:nvSpPr>
            <p:cNvPr id="232485" name="Text Box 37">
              <a:extLst>
                <a:ext uri="{FF2B5EF4-FFF2-40B4-BE49-F238E27FC236}">
                  <a16:creationId xmlns:a16="http://schemas.microsoft.com/office/drawing/2014/main" id="{B572C55C-EB00-4918-95FD-0F9FD93DBA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6" y="528"/>
              <a:ext cx="25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Gp</a:t>
              </a:r>
            </a:p>
          </p:txBody>
        </p:sp>
        <p:sp>
          <p:nvSpPr>
            <p:cNvPr id="232486" name="Text Box 38">
              <a:extLst>
                <a:ext uri="{FF2B5EF4-FFF2-40B4-BE49-F238E27FC236}">
                  <a16:creationId xmlns:a16="http://schemas.microsoft.com/office/drawing/2014/main" id="{1D370AC1-AF8E-48D9-9254-F06F069644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76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32487" name="Text Box 39">
              <a:extLst>
                <a:ext uri="{FF2B5EF4-FFF2-40B4-BE49-F238E27FC236}">
                  <a16:creationId xmlns:a16="http://schemas.microsoft.com/office/drawing/2014/main" id="{60E9D3A2-71E5-4943-95A5-6C4EEBB3D4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00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32488" name="Text Box 40">
              <a:extLst>
                <a:ext uri="{FF2B5EF4-FFF2-40B4-BE49-F238E27FC236}">
                  <a16:creationId xmlns:a16="http://schemas.microsoft.com/office/drawing/2014/main" id="{54E760CA-50C2-4FB2-91BB-E59CB399FB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24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32489" name="Text Box 41">
              <a:extLst>
                <a:ext uri="{FF2B5EF4-FFF2-40B4-BE49-F238E27FC236}">
                  <a16:creationId xmlns:a16="http://schemas.microsoft.com/office/drawing/2014/main" id="{68FD2A3C-12E8-4421-9FE8-A0F3D1F298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48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32490" name="Text Box 42">
              <a:extLst>
                <a:ext uri="{FF2B5EF4-FFF2-40B4-BE49-F238E27FC236}">
                  <a16:creationId xmlns:a16="http://schemas.microsoft.com/office/drawing/2014/main" id="{A80B9B08-22EC-4F14-B2D1-4F68851EF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72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  <a:endParaRPr lang="en-GB" altLang="en-US" b="1"/>
            </a:p>
          </p:txBody>
        </p:sp>
        <p:sp>
          <p:nvSpPr>
            <p:cNvPr id="232491" name="Text Box 43">
              <a:extLst>
                <a:ext uri="{FF2B5EF4-FFF2-40B4-BE49-F238E27FC236}">
                  <a16:creationId xmlns:a16="http://schemas.microsoft.com/office/drawing/2014/main" id="{2F0ACB79-0D72-42C4-8BD1-91576723F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96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32492" name="Text Box 44">
              <a:extLst>
                <a:ext uri="{FF2B5EF4-FFF2-40B4-BE49-F238E27FC236}">
                  <a16:creationId xmlns:a16="http://schemas.microsoft.com/office/drawing/2014/main" id="{48068A12-074E-4EFE-B013-0C37BAEC5B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20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32493" name="Text Box 45">
              <a:extLst>
                <a:ext uri="{FF2B5EF4-FFF2-40B4-BE49-F238E27FC236}">
                  <a16:creationId xmlns:a16="http://schemas.microsoft.com/office/drawing/2014/main" id="{F7AF3ECA-6E0D-466B-9165-31EC6CEDDF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44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32494" name="Text Box 46">
              <a:extLst>
                <a:ext uri="{FF2B5EF4-FFF2-40B4-BE49-F238E27FC236}">
                  <a16:creationId xmlns:a16="http://schemas.microsoft.com/office/drawing/2014/main" id="{64CECE2B-2175-4885-B41F-21270105F3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68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32495" name="Text Box 47">
              <a:extLst>
                <a:ext uri="{FF2B5EF4-FFF2-40B4-BE49-F238E27FC236}">
                  <a16:creationId xmlns:a16="http://schemas.microsoft.com/office/drawing/2014/main" id="{12BAA531-FA82-46C1-A642-7DB05A6F64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92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32496" name="Text Box 48">
              <a:extLst>
                <a:ext uri="{FF2B5EF4-FFF2-40B4-BE49-F238E27FC236}">
                  <a16:creationId xmlns:a16="http://schemas.microsoft.com/office/drawing/2014/main" id="{CC86AB82-C1D3-4650-83C1-332D567CA5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3187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32497" name="Text Box 49">
              <a:extLst>
                <a:ext uri="{FF2B5EF4-FFF2-40B4-BE49-F238E27FC236}">
                  <a16:creationId xmlns:a16="http://schemas.microsoft.com/office/drawing/2014/main" id="{653541A8-1478-4A4B-A4F2-E1037382AF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3415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32498" name="Text Box 50">
              <a:extLst>
                <a:ext uri="{FF2B5EF4-FFF2-40B4-BE49-F238E27FC236}">
                  <a16:creationId xmlns:a16="http://schemas.microsoft.com/office/drawing/2014/main" id="{B8EE63B1-AFB6-42D1-956D-E3398BEF96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528"/>
              <a:ext cx="244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Rh</a:t>
              </a:r>
            </a:p>
          </p:txBody>
        </p:sp>
        <p:sp>
          <p:nvSpPr>
            <p:cNvPr id="232499" name="Text Box 51">
              <a:extLst>
                <a:ext uri="{FF2B5EF4-FFF2-40B4-BE49-F238E27FC236}">
                  <a16:creationId xmlns:a16="http://schemas.microsoft.com/office/drawing/2014/main" id="{588C0C91-282B-4451-AF4E-12F4BFDC3A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4" y="528"/>
              <a:ext cx="233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P1</a:t>
              </a:r>
            </a:p>
          </p:txBody>
        </p:sp>
        <p:sp>
          <p:nvSpPr>
            <p:cNvPr id="232500" name="Text Box 52">
              <a:extLst>
                <a:ext uri="{FF2B5EF4-FFF2-40B4-BE49-F238E27FC236}">
                  <a16:creationId xmlns:a16="http://schemas.microsoft.com/office/drawing/2014/main" id="{439CBC5B-BEAA-4DB1-B9CC-9A3D9BC4D1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4" y="528"/>
              <a:ext cx="27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Lu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2501" name="Text Box 53">
              <a:extLst>
                <a:ext uri="{FF2B5EF4-FFF2-40B4-BE49-F238E27FC236}">
                  <a16:creationId xmlns:a16="http://schemas.microsoft.com/office/drawing/2014/main" id="{443CDC4F-4DF1-442D-ABFA-237A409D82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4" y="528"/>
              <a:ext cx="273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Lu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2502" name="Text Box 54">
              <a:extLst>
                <a:ext uri="{FF2B5EF4-FFF2-40B4-BE49-F238E27FC236}">
                  <a16:creationId xmlns:a16="http://schemas.microsoft.com/office/drawing/2014/main" id="{28EAF624-02BA-4F43-A3A7-7E55CCCE3C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2" y="528"/>
              <a:ext cx="185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</a:t>
              </a:r>
            </a:p>
          </p:txBody>
        </p:sp>
        <p:sp>
          <p:nvSpPr>
            <p:cNvPr id="232503" name="Text Box 55">
              <a:extLst>
                <a:ext uri="{FF2B5EF4-FFF2-40B4-BE49-F238E27FC236}">
                  <a16:creationId xmlns:a16="http://schemas.microsoft.com/office/drawing/2014/main" id="{E49A5DF2-656A-4B8D-9C60-A86154EFF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528"/>
              <a:ext cx="169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</a:t>
              </a:r>
            </a:p>
          </p:txBody>
        </p:sp>
        <p:sp>
          <p:nvSpPr>
            <p:cNvPr id="232504" name="Text Box 56">
              <a:extLst>
                <a:ext uri="{FF2B5EF4-FFF2-40B4-BE49-F238E27FC236}">
                  <a16:creationId xmlns:a16="http://schemas.microsoft.com/office/drawing/2014/main" id="{E08218F8-CA44-4DA0-9925-F98CC3A8AD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4" y="528"/>
              <a:ext cx="28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Kp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2505" name="Text Box 57">
              <a:extLst>
                <a:ext uri="{FF2B5EF4-FFF2-40B4-BE49-F238E27FC236}">
                  <a16:creationId xmlns:a16="http://schemas.microsoft.com/office/drawing/2014/main" id="{61C220E3-B137-4D9F-846F-CE029B323E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4" y="528"/>
              <a:ext cx="283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Kp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2506" name="Text Box 58">
              <a:extLst>
                <a:ext uri="{FF2B5EF4-FFF2-40B4-BE49-F238E27FC236}">
                  <a16:creationId xmlns:a16="http://schemas.microsoft.com/office/drawing/2014/main" id="{90736711-8CE7-4382-87D8-200402209F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4" y="528"/>
              <a:ext cx="264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Le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2507" name="Text Box 59">
              <a:extLst>
                <a:ext uri="{FF2B5EF4-FFF2-40B4-BE49-F238E27FC236}">
                  <a16:creationId xmlns:a16="http://schemas.microsoft.com/office/drawing/2014/main" id="{768C5127-4FC5-4BF8-A666-DC4197F046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4" y="528"/>
              <a:ext cx="267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Le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2508" name="Text Box 60">
              <a:extLst>
                <a:ext uri="{FF2B5EF4-FFF2-40B4-BE49-F238E27FC236}">
                  <a16:creationId xmlns:a16="http://schemas.microsoft.com/office/drawing/2014/main" id="{4379D400-7483-4AB2-B0A8-83C314B3CA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34" y="528"/>
              <a:ext cx="258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Jk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2509" name="Text Box 61">
              <a:extLst>
                <a:ext uri="{FF2B5EF4-FFF2-40B4-BE49-F238E27FC236}">
                  <a16:creationId xmlns:a16="http://schemas.microsoft.com/office/drawing/2014/main" id="{F2C6521D-3542-4489-93C0-E0A7781486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" y="528"/>
              <a:ext cx="261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Jk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2510" name="Text Box 62">
              <a:extLst>
                <a:ext uri="{FF2B5EF4-FFF2-40B4-BE49-F238E27FC236}">
                  <a16:creationId xmlns:a16="http://schemas.microsoft.com/office/drawing/2014/main" id="{4F9A889B-9375-4623-9078-F8AE3FAACC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528"/>
              <a:ext cx="29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Pap</a:t>
              </a:r>
            </a:p>
          </p:txBody>
        </p:sp>
        <p:sp>
          <p:nvSpPr>
            <p:cNvPr id="232511" name="Text Box 63">
              <a:extLst>
                <a:ext uri="{FF2B5EF4-FFF2-40B4-BE49-F238E27FC236}">
                  <a16:creationId xmlns:a16="http://schemas.microsoft.com/office/drawing/2014/main" id="{C7ED99EE-2C1D-434F-A405-5A5A1567A0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528"/>
              <a:ext cx="271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IAT</a:t>
              </a:r>
            </a:p>
          </p:txBody>
        </p:sp>
        <p:sp>
          <p:nvSpPr>
            <p:cNvPr id="232512" name="Text Box 64">
              <a:extLst>
                <a:ext uri="{FF2B5EF4-FFF2-40B4-BE49-F238E27FC236}">
                  <a16:creationId xmlns:a16="http://schemas.microsoft.com/office/drawing/2014/main" id="{6303143C-B5C2-4329-9AC4-5CB62E66DE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768"/>
              <a:ext cx="37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w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2513" name="Text Box 65">
              <a:extLst>
                <a:ext uri="{FF2B5EF4-FFF2-40B4-BE49-F238E27FC236}">
                  <a16:creationId xmlns:a16="http://schemas.microsoft.com/office/drawing/2014/main" id="{CD47F9D8-C508-4D9F-8FBF-C8E3F262FE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1248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2514" name="Text Box 66">
              <a:extLst>
                <a:ext uri="{FF2B5EF4-FFF2-40B4-BE49-F238E27FC236}">
                  <a16:creationId xmlns:a16="http://schemas.microsoft.com/office/drawing/2014/main" id="{656D04AD-9203-4300-AD81-7863D0B11A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1008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2515" name="Text Box 67">
              <a:extLst>
                <a:ext uri="{FF2B5EF4-FFF2-40B4-BE49-F238E27FC236}">
                  <a16:creationId xmlns:a16="http://schemas.microsoft.com/office/drawing/2014/main" id="{7AAF3EA9-B778-4C8F-AA02-EDF6D33DDE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1488"/>
              <a:ext cx="222" cy="1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r’r</a:t>
              </a:r>
            </a:p>
          </p:txBody>
        </p:sp>
        <p:sp>
          <p:nvSpPr>
            <p:cNvPr id="232516" name="Text Box 68">
              <a:extLst>
                <a:ext uri="{FF2B5EF4-FFF2-40B4-BE49-F238E27FC236}">
                  <a16:creationId xmlns:a16="http://schemas.microsoft.com/office/drawing/2014/main" id="{A1383B19-4E63-4F1D-9D55-097EF619E3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1728"/>
              <a:ext cx="238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r”r</a:t>
              </a:r>
            </a:p>
          </p:txBody>
        </p:sp>
        <p:sp>
          <p:nvSpPr>
            <p:cNvPr id="232517" name="Text Box 69">
              <a:extLst>
                <a:ext uri="{FF2B5EF4-FFF2-40B4-BE49-F238E27FC236}">
                  <a16:creationId xmlns:a16="http://schemas.microsoft.com/office/drawing/2014/main" id="{EAB2BDBF-5BCF-4652-9B27-36D353C003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1968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32518" name="Text Box 70">
              <a:extLst>
                <a:ext uri="{FF2B5EF4-FFF2-40B4-BE49-F238E27FC236}">
                  <a16:creationId xmlns:a16="http://schemas.microsoft.com/office/drawing/2014/main" id="{A0B0D5A2-BD94-4C44-993E-76D57A43CE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208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32519" name="Text Box 71">
              <a:extLst>
                <a:ext uri="{FF2B5EF4-FFF2-40B4-BE49-F238E27FC236}">
                  <a16:creationId xmlns:a16="http://schemas.microsoft.com/office/drawing/2014/main" id="{B0A8A10E-58C0-4161-8DED-43265145A8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448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32520" name="Text Box 72">
              <a:extLst>
                <a:ext uri="{FF2B5EF4-FFF2-40B4-BE49-F238E27FC236}">
                  <a16:creationId xmlns:a16="http://schemas.microsoft.com/office/drawing/2014/main" id="{06571986-511A-4490-9889-D843C57F9A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688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32521" name="Text Box 73">
              <a:extLst>
                <a:ext uri="{FF2B5EF4-FFF2-40B4-BE49-F238E27FC236}">
                  <a16:creationId xmlns:a16="http://schemas.microsoft.com/office/drawing/2014/main" id="{ECAA9BBD-D1C8-4A5D-B37E-736B715DDB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928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32522" name="Text Box 74">
              <a:extLst>
                <a:ext uri="{FF2B5EF4-FFF2-40B4-BE49-F238E27FC236}">
                  <a16:creationId xmlns:a16="http://schemas.microsoft.com/office/drawing/2014/main" id="{D00E0339-A25A-43DA-B8BD-365533309B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3187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2523" name="Rectangle 75">
              <a:extLst>
                <a:ext uri="{FF2B5EF4-FFF2-40B4-BE49-F238E27FC236}">
                  <a16:creationId xmlns:a16="http://schemas.microsoft.com/office/drawing/2014/main" id="{A3553C0B-37F5-4978-9E25-F70AD2B1E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" y="480"/>
              <a:ext cx="960" cy="33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alpha val="50000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524" name="Text Box 76">
              <a:extLst>
                <a:ext uri="{FF2B5EF4-FFF2-40B4-BE49-F238E27FC236}">
                  <a16:creationId xmlns:a16="http://schemas.microsoft.com/office/drawing/2014/main" id="{98E9812D-6043-47E3-B8B0-B031908E15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3415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2525" name="Line 77">
              <a:extLst>
                <a:ext uri="{FF2B5EF4-FFF2-40B4-BE49-F238E27FC236}">
                  <a16:creationId xmlns:a16="http://schemas.microsoft.com/office/drawing/2014/main" id="{752AE9A2-4BBA-46D6-A5A4-379EF243F8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48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526" name="Line 78">
              <a:extLst>
                <a:ext uri="{FF2B5EF4-FFF2-40B4-BE49-F238E27FC236}">
                  <a16:creationId xmlns:a16="http://schemas.microsoft.com/office/drawing/2014/main" id="{4DDDFD8B-E3CD-4FE0-AD7C-5991F40C84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6" y="360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527" name="Line 79">
              <a:extLst>
                <a:ext uri="{FF2B5EF4-FFF2-40B4-BE49-F238E27FC236}">
                  <a16:creationId xmlns:a16="http://schemas.microsoft.com/office/drawing/2014/main" id="{35572375-63A5-4999-9796-8DFD9B64C3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528" name="Line 80">
              <a:extLst>
                <a:ext uri="{FF2B5EF4-FFF2-40B4-BE49-F238E27FC236}">
                  <a16:creationId xmlns:a16="http://schemas.microsoft.com/office/drawing/2014/main" id="{FAD22CA1-E622-44E5-AACA-72123BF872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529" name="Line 81">
              <a:extLst>
                <a:ext uri="{FF2B5EF4-FFF2-40B4-BE49-F238E27FC236}">
                  <a16:creationId xmlns:a16="http://schemas.microsoft.com/office/drawing/2014/main" id="{E3889AA2-425A-484C-808A-7F063AC56B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72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530" name="Line 82">
              <a:extLst>
                <a:ext uri="{FF2B5EF4-FFF2-40B4-BE49-F238E27FC236}">
                  <a16:creationId xmlns:a16="http://schemas.microsoft.com/office/drawing/2014/main" id="{7183637B-5B23-4299-BCE8-8B9A1DF936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96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531" name="Line 83">
              <a:extLst>
                <a:ext uri="{FF2B5EF4-FFF2-40B4-BE49-F238E27FC236}">
                  <a16:creationId xmlns:a16="http://schemas.microsoft.com/office/drawing/2014/main" id="{6BF34977-FEF2-4418-AC89-B352514EEA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20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532" name="Line 84">
              <a:extLst>
                <a:ext uri="{FF2B5EF4-FFF2-40B4-BE49-F238E27FC236}">
                  <a16:creationId xmlns:a16="http://schemas.microsoft.com/office/drawing/2014/main" id="{E67BF3C4-D739-464D-9097-1F0081217E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44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533" name="Line 85">
              <a:extLst>
                <a:ext uri="{FF2B5EF4-FFF2-40B4-BE49-F238E27FC236}">
                  <a16:creationId xmlns:a16="http://schemas.microsoft.com/office/drawing/2014/main" id="{2AE8204B-9DD7-4227-9215-1397CE8685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68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534" name="Line 86">
              <a:extLst>
                <a:ext uri="{FF2B5EF4-FFF2-40B4-BE49-F238E27FC236}">
                  <a16:creationId xmlns:a16="http://schemas.microsoft.com/office/drawing/2014/main" id="{4010CF07-CB89-4C08-9CA7-C53D051484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92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535" name="Line 87">
              <a:extLst>
                <a:ext uri="{FF2B5EF4-FFF2-40B4-BE49-F238E27FC236}">
                  <a16:creationId xmlns:a16="http://schemas.microsoft.com/office/drawing/2014/main" id="{F5A474BA-7F9D-4C9E-A781-8078C93AF5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16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536" name="Line 88">
              <a:extLst>
                <a:ext uri="{FF2B5EF4-FFF2-40B4-BE49-F238E27FC236}">
                  <a16:creationId xmlns:a16="http://schemas.microsoft.com/office/drawing/2014/main" id="{2653F199-49D4-4429-B93A-00441FDCEF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40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537" name="Line 89">
              <a:extLst>
                <a:ext uri="{FF2B5EF4-FFF2-40B4-BE49-F238E27FC236}">
                  <a16:creationId xmlns:a16="http://schemas.microsoft.com/office/drawing/2014/main" id="{AE4EFA51-7F20-409D-B282-1FB2DC1A9F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64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538" name="Line 90">
              <a:extLst>
                <a:ext uri="{FF2B5EF4-FFF2-40B4-BE49-F238E27FC236}">
                  <a16:creationId xmlns:a16="http://schemas.microsoft.com/office/drawing/2014/main" id="{EA378D36-7922-461F-83C3-2458320911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88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539" name="Line 91">
              <a:extLst>
                <a:ext uri="{FF2B5EF4-FFF2-40B4-BE49-F238E27FC236}">
                  <a16:creationId xmlns:a16="http://schemas.microsoft.com/office/drawing/2014/main" id="{2A946F25-89D1-4743-B116-C162B88CA5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12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540" name="Line 92">
              <a:extLst>
                <a:ext uri="{FF2B5EF4-FFF2-40B4-BE49-F238E27FC236}">
                  <a16:creationId xmlns:a16="http://schemas.microsoft.com/office/drawing/2014/main" id="{A4B4DC14-C505-4F56-AE4E-00E79E3EB1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36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541" name="Text Box 93">
              <a:extLst>
                <a:ext uri="{FF2B5EF4-FFF2-40B4-BE49-F238E27FC236}">
                  <a16:creationId xmlns:a16="http://schemas.microsoft.com/office/drawing/2014/main" id="{05912B71-CE5C-448F-8C63-34C1A2F356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528"/>
              <a:ext cx="196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M</a:t>
              </a:r>
            </a:p>
          </p:txBody>
        </p:sp>
        <p:sp>
          <p:nvSpPr>
            <p:cNvPr id="232542" name="Text Box 94">
              <a:extLst>
                <a:ext uri="{FF2B5EF4-FFF2-40B4-BE49-F238E27FC236}">
                  <a16:creationId xmlns:a16="http://schemas.microsoft.com/office/drawing/2014/main" id="{A18042AD-3146-42AE-828D-E65205BF28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528"/>
              <a:ext cx="185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N</a:t>
              </a:r>
            </a:p>
          </p:txBody>
        </p:sp>
        <p:sp>
          <p:nvSpPr>
            <p:cNvPr id="232543" name="Text Box 95">
              <a:extLst>
                <a:ext uri="{FF2B5EF4-FFF2-40B4-BE49-F238E27FC236}">
                  <a16:creationId xmlns:a16="http://schemas.microsoft.com/office/drawing/2014/main" id="{ADF9EF03-F4E6-47CA-853A-E7A2C314FF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528"/>
              <a:ext cx="18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S</a:t>
              </a:r>
            </a:p>
          </p:txBody>
        </p:sp>
        <p:sp>
          <p:nvSpPr>
            <p:cNvPr id="232544" name="Text Box 96">
              <a:extLst>
                <a:ext uri="{FF2B5EF4-FFF2-40B4-BE49-F238E27FC236}">
                  <a16:creationId xmlns:a16="http://schemas.microsoft.com/office/drawing/2014/main" id="{E0E39F2A-C2FC-43AE-B775-7867B00453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528"/>
              <a:ext cx="169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s</a:t>
              </a:r>
            </a:p>
          </p:txBody>
        </p:sp>
        <p:sp>
          <p:nvSpPr>
            <p:cNvPr id="232545" name="Rectangle 97">
              <a:extLst>
                <a:ext uri="{FF2B5EF4-FFF2-40B4-BE49-F238E27FC236}">
                  <a16:creationId xmlns:a16="http://schemas.microsoft.com/office/drawing/2014/main" id="{8F5F1883-201E-4BCC-A2D3-F69A9796B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4" y="480"/>
              <a:ext cx="480" cy="33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alpha val="50000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546" name="Text Box 98">
              <a:extLst>
                <a:ext uri="{FF2B5EF4-FFF2-40B4-BE49-F238E27FC236}">
                  <a16:creationId xmlns:a16="http://schemas.microsoft.com/office/drawing/2014/main" id="{DB92790A-F2B1-4E04-B6C9-EFBF3F73F1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54" y="528"/>
              <a:ext cx="264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Fy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2547" name="Text Box 99">
              <a:extLst>
                <a:ext uri="{FF2B5EF4-FFF2-40B4-BE49-F238E27FC236}">
                  <a16:creationId xmlns:a16="http://schemas.microsoft.com/office/drawing/2014/main" id="{AE46196A-1B8C-4783-9452-4037B5DAFD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94" y="528"/>
              <a:ext cx="267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Fy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2548" name="Text Box 100">
              <a:extLst>
                <a:ext uri="{FF2B5EF4-FFF2-40B4-BE49-F238E27FC236}">
                  <a16:creationId xmlns:a16="http://schemas.microsoft.com/office/drawing/2014/main" id="{707009D9-4C41-4F53-A5C4-31403EB293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549" name="Text Box 101">
              <a:extLst>
                <a:ext uri="{FF2B5EF4-FFF2-40B4-BE49-F238E27FC236}">
                  <a16:creationId xmlns:a16="http://schemas.microsoft.com/office/drawing/2014/main" id="{F2AB3F33-C145-4516-AA45-7D835CF1C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0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50" name="Text Box 102">
              <a:extLst>
                <a:ext uri="{FF2B5EF4-FFF2-40B4-BE49-F238E27FC236}">
                  <a16:creationId xmlns:a16="http://schemas.microsoft.com/office/drawing/2014/main" id="{AEB6E33D-6257-487D-860E-39D3689D9E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2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551" name="Text Box 103">
              <a:extLst>
                <a:ext uri="{FF2B5EF4-FFF2-40B4-BE49-F238E27FC236}">
                  <a16:creationId xmlns:a16="http://schemas.microsoft.com/office/drawing/2014/main" id="{D788C7B7-23D7-428E-85F1-D666B399B4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52" name="Text Box 104">
              <a:extLst>
                <a:ext uri="{FF2B5EF4-FFF2-40B4-BE49-F238E27FC236}">
                  <a16:creationId xmlns:a16="http://schemas.microsoft.com/office/drawing/2014/main" id="{3F221267-D6B7-4369-9DF9-EAA282457C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7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553" name="Text Box 105">
              <a:extLst>
                <a:ext uri="{FF2B5EF4-FFF2-40B4-BE49-F238E27FC236}">
                  <a16:creationId xmlns:a16="http://schemas.microsoft.com/office/drawing/2014/main" id="{BB862011-B4EF-4949-94D4-8B07A22079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554" name="Text Box 106">
              <a:extLst>
                <a:ext uri="{FF2B5EF4-FFF2-40B4-BE49-F238E27FC236}">
                  <a16:creationId xmlns:a16="http://schemas.microsoft.com/office/drawing/2014/main" id="{CFBD1D43-0007-45F5-9B06-E085245884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2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55" name="Text Box 107">
              <a:extLst>
                <a:ext uri="{FF2B5EF4-FFF2-40B4-BE49-F238E27FC236}">
                  <a16:creationId xmlns:a16="http://schemas.microsoft.com/office/drawing/2014/main" id="{CDAEA1B6-2614-4A1B-AE74-C5F5DC01D7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56" name="Text Box 108">
              <a:extLst>
                <a:ext uri="{FF2B5EF4-FFF2-40B4-BE49-F238E27FC236}">
                  <a16:creationId xmlns:a16="http://schemas.microsoft.com/office/drawing/2014/main" id="{13D80C8F-63EA-4404-80D9-650C42561D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57" name="Text Box 109">
              <a:extLst>
                <a:ext uri="{FF2B5EF4-FFF2-40B4-BE49-F238E27FC236}">
                  <a16:creationId xmlns:a16="http://schemas.microsoft.com/office/drawing/2014/main" id="{08CC715E-E993-4805-930D-609A34023A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9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558" name="Text Box 110">
              <a:extLst>
                <a:ext uri="{FF2B5EF4-FFF2-40B4-BE49-F238E27FC236}">
                  <a16:creationId xmlns:a16="http://schemas.microsoft.com/office/drawing/2014/main" id="{B17D28FE-8374-4374-876E-62116470F2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59" name="Text Box 111">
              <a:extLst>
                <a:ext uri="{FF2B5EF4-FFF2-40B4-BE49-F238E27FC236}">
                  <a16:creationId xmlns:a16="http://schemas.microsoft.com/office/drawing/2014/main" id="{B6C6A75E-B9FA-42C6-8269-F34D6EEB04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341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60" name="Text Box 112">
              <a:extLst>
                <a:ext uri="{FF2B5EF4-FFF2-40B4-BE49-F238E27FC236}">
                  <a16:creationId xmlns:a16="http://schemas.microsoft.com/office/drawing/2014/main" id="{52B9A71C-594B-4010-A9B5-49E6BAD221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763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61" name="Text Box 113">
              <a:extLst>
                <a:ext uri="{FF2B5EF4-FFF2-40B4-BE49-F238E27FC236}">
                  <a16:creationId xmlns:a16="http://schemas.microsoft.com/office/drawing/2014/main" id="{22ED6708-7650-4BE8-B5DD-427EB9177E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562" name="Text Box 114">
              <a:extLst>
                <a:ext uri="{FF2B5EF4-FFF2-40B4-BE49-F238E27FC236}">
                  <a16:creationId xmlns:a16="http://schemas.microsoft.com/office/drawing/2014/main" id="{C610BD6B-507D-4F88-A62C-8C3AB09F3D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63" name="Text Box 115">
              <a:extLst>
                <a:ext uri="{FF2B5EF4-FFF2-40B4-BE49-F238E27FC236}">
                  <a16:creationId xmlns:a16="http://schemas.microsoft.com/office/drawing/2014/main" id="{38660CC9-A214-42A8-A91D-1B514279D7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64" name="Text Box 116">
              <a:extLst>
                <a:ext uri="{FF2B5EF4-FFF2-40B4-BE49-F238E27FC236}">
                  <a16:creationId xmlns:a16="http://schemas.microsoft.com/office/drawing/2014/main" id="{0FF81CC7-2424-4E37-9A6E-3204953276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9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65" name="Text Box 117">
              <a:extLst>
                <a:ext uri="{FF2B5EF4-FFF2-40B4-BE49-F238E27FC236}">
                  <a16:creationId xmlns:a16="http://schemas.microsoft.com/office/drawing/2014/main" id="{CF724F0B-51CF-40C6-BCA5-7D1786462B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7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66" name="Text Box 118">
              <a:extLst>
                <a:ext uri="{FF2B5EF4-FFF2-40B4-BE49-F238E27FC236}">
                  <a16:creationId xmlns:a16="http://schemas.microsoft.com/office/drawing/2014/main" id="{2172E0F5-9E3A-4002-9B9E-B9AA28F8E9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2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567" name="Text Box 119">
              <a:extLst>
                <a:ext uri="{FF2B5EF4-FFF2-40B4-BE49-F238E27FC236}">
                  <a16:creationId xmlns:a16="http://schemas.microsoft.com/office/drawing/2014/main" id="{43725142-5CA3-48D1-B95B-310CB702C2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68" name="Text Box 120">
              <a:extLst>
                <a:ext uri="{FF2B5EF4-FFF2-40B4-BE49-F238E27FC236}">
                  <a16:creationId xmlns:a16="http://schemas.microsoft.com/office/drawing/2014/main" id="{83D1DF6C-829F-4750-B1BA-B082E85F56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69" name="Text Box 121">
              <a:extLst>
                <a:ext uri="{FF2B5EF4-FFF2-40B4-BE49-F238E27FC236}">
                  <a16:creationId xmlns:a16="http://schemas.microsoft.com/office/drawing/2014/main" id="{64833BC5-E67A-4674-BDCB-186989970D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9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70" name="Text Box 122">
              <a:extLst>
                <a:ext uri="{FF2B5EF4-FFF2-40B4-BE49-F238E27FC236}">
                  <a16:creationId xmlns:a16="http://schemas.microsoft.com/office/drawing/2014/main" id="{133868E0-012A-4D2E-B07F-2A09B7F6F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71" name="Text Box 123">
              <a:extLst>
                <a:ext uri="{FF2B5EF4-FFF2-40B4-BE49-F238E27FC236}">
                  <a16:creationId xmlns:a16="http://schemas.microsoft.com/office/drawing/2014/main" id="{B05FD65A-DBC2-4A13-96C4-B6013A9FD8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572" name="Text Box 124">
              <a:extLst>
                <a:ext uri="{FF2B5EF4-FFF2-40B4-BE49-F238E27FC236}">
                  <a16:creationId xmlns:a16="http://schemas.microsoft.com/office/drawing/2014/main" id="{FCDA2796-B9D7-4284-B72F-6AC6567701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573" name="Text Box 125">
              <a:extLst>
                <a:ext uri="{FF2B5EF4-FFF2-40B4-BE49-F238E27FC236}">
                  <a16:creationId xmlns:a16="http://schemas.microsoft.com/office/drawing/2014/main" id="{935B880D-5DD3-44A6-A786-5507C0ABF7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0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74" name="Text Box 126">
              <a:extLst>
                <a:ext uri="{FF2B5EF4-FFF2-40B4-BE49-F238E27FC236}">
                  <a16:creationId xmlns:a16="http://schemas.microsoft.com/office/drawing/2014/main" id="{7910DBE8-CDA9-4CBB-8100-AEC7E563BD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2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575" name="Text Box 127">
              <a:extLst>
                <a:ext uri="{FF2B5EF4-FFF2-40B4-BE49-F238E27FC236}">
                  <a16:creationId xmlns:a16="http://schemas.microsoft.com/office/drawing/2014/main" id="{4AF614A8-1703-4A61-8E88-DEC5F8C70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76" name="Text Box 128">
              <a:extLst>
                <a:ext uri="{FF2B5EF4-FFF2-40B4-BE49-F238E27FC236}">
                  <a16:creationId xmlns:a16="http://schemas.microsoft.com/office/drawing/2014/main" id="{520ECD19-FDFC-4B1F-8275-277B8998EF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7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577" name="Text Box 129">
              <a:extLst>
                <a:ext uri="{FF2B5EF4-FFF2-40B4-BE49-F238E27FC236}">
                  <a16:creationId xmlns:a16="http://schemas.microsoft.com/office/drawing/2014/main" id="{A0B75664-F6EF-4DCB-B12C-AD9F9F1451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9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78" name="Text Box 130">
              <a:extLst>
                <a:ext uri="{FF2B5EF4-FFF2-40B4-BE49-F238E27FC236}">
                  <a16:creationId xmlns:a16="http://schemas.microsoft.com/office/drawing/2014/main" id="{6473988D-C2F5-4004-8AB3-E738B5C1FB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2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79" name="Text Box 131">
              <a:extLst>
                <a:ext uri="{FF2B5EF4-FFF2-40B4-BE49-F238E27FC236}">
                  <a16:creationId xmlns:a16="http://schemas.microsoft.com/office/drawing/2014/main" id="{5F8EED1C-6520-49C2-A317-8822C0862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80" name="Text Box 132">
              <a:extLst>
                <a:ext uri="{FF2B5EF4-FFF2-40B4-BE49-F238E27FC236}">
                  <a16:creationId xmlns:a16="http://schemas.microsoft.com/office/drawing/2014/main" id="{4616F46A-B54D-4C9C-915A-A4EDA3531E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7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581" name="Text Box 133">
              <a:extLst>
                <a:ext uri="{FF2B5EF4-FFF2-40B4-BE49-F238E27FC236}">
                  <a16:creationId xmlns:a16="http://schemas.microsoft.com/office/drawing/2014/main" id="{2D07E741-9D1F-4F77-AAFA-32C5DC18D0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9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582" name="Text Box 134">
              <a:extLst>
                <a:ext uri="{FF2B5EF4-FFF2-40B4-BE49-F238E27FC236}">
                  <a16:creationId xmlns:a16="http://schemas.microsoft.com/office/drawing/2014/main" id="{FBF65BE6-8A29-4015-A6AD-D4EB678CF7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31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583" name="Text Box 135">
              <a:extLst>
                <a:ext uri="{FF2B5EF4-FFF2-40B4-BE49-F238E27FC236}">
                  <a16:creationId xmlns:a16="http://schemas.microsoft.com/office/drawing/2014/main" id="{18A7234A-4707-4E77-A039-4C3AEDBDFE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341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84" name="Text Box 136">
              <a:extLst>
                <a:ext uri="{FF2B5EF4-FFF2-40B4-BE49-F238E27FC236}">
                  <a16:creationId xmlns:a16="http://schemas.microsoft.com/office/drawing/2014/main" id="{9E849DF2-07A4-4D26-A029-FCE16011E3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750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85" name="Text Box 137">
              <a:extLst>
                <a:ext uri="{FF2B5EF4-FFF2-40B4-BE49-F238E27FC236}">
                  <a16:creationId xmlns:a16="http://schemas.microsoft.com/office/drawing/2014/main" id="{C7EF89C0-9F1E-413A-87C5-184502D248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86" name="Text Box 138">
              <a:extLst>
                <a:ext uri="{FF2B5EF4-FFF2-40B4-BE49-F238E27FC236}">
                  <a16:creationId xmlns:a16="http://schemas.microsoft.com/office/drawing/2014/main" id="{D793E8E0-1A37-4257-B70B-4F880069A2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587" name="Text Box 139">
              <a:extLst>
                <a:ext uri="{FF2B5EF4-FFF2-40B4-BE49-F238E27FC236}">
                  <a16:creationId xmlns:a16="http://schemas.microsoft.com/office/drawing/2014/main" id="{598849D2-EEA0-4035-AF0B-483FF6AF02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88" name="Text Box 140">
              <a:extLst>
                <a:ext uri="{FF2B5EF4-FFF2-40B4-BE49-F238E27FC236}">
                  <a16:creationId xmlns:a16="http://schemas.microsoft.com/office/drawing/2014/main" id="{A7C90A76-D11E-4B3D-B82A-CB333174DF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7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89" name="Text Box 141">
              <a:extLst>
                <a:ext uri="{FF2B5EF4-FFF2-40B4-BE49-F238E27FC236}">
                  <a16:creationId xmlns:a16="http://schemas.microsoft.com/office/drawing/2014/main" id="{8A9736C6-4F54-424F-9E5F-5138B9BBA5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590" name="Text Box 142">
              <a:extLst>
                <a:ext uri="{FF2B5EF4-FFF2-40B4-BE49-F238E27FC236}">
                  <a16:creationId xmlns:a16="http://schemas.microsoft.com/office/drawing/2014/main" id="{08815A3E-15FB-4372-8BEE-0010331ED8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2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591" name="Text Box 143">
              <a:extLst>
                <a:ext uri="{FF2B5EF4-FFF2-40B4-BE49-F238E27FC236}">
                  <a16:creationId xmlns:a16="http://schemas.microsoft.com/office/drawing/2014/main" id="{CB77B41B-7347-489C-826F-AE1D61B032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4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592" name="Text Box 144">
              <a:extLst>
                <a:ext uri="{FF2B5EF4-FFF2-40B4-BE49-F238E27FC236}">
                  <a16:creationId xmlns:a16="http://schemas.microsoft.com/office/drawing/2014/main" id="{1ABAE8A9-F106-4D57-9D5F-EF6677B3DA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93" name="Text Box 145">
              <a:extLst>
                <a:ext uri="{FF2B5EF4-FFF2-40B4-BE49-F238E27FC236}">
                  <a16:creationId xmlns:a16="http://schemas.microsoft.com/office/drawing/2014/main" id="{340234E2-E2B5-4A47-B445-D48C6A998D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9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94" name="Text Box 146">
              <a:extLst>
                <a:ext uri="{FF2B5EF4-FFF2-40B4-BE49-F238E27FC236}">
                  <a16:creationId xmlns:a16="http://schemas.microsoft.com/office/drawing/2014/main" id="{1F789DF5-B080-4DCE-9B8A-AF2CC48E54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595" name="Text Box 147">
              <a:extLst>
                <a:ext uri="{FF2B5EF4-FFF2-40B4-BE49-F238E27FC236}">
                  <a16:creationId xmlns:a16="http://schemas.microsoft.com/office/drawing/2014/main" id="{295F737F-C7B7-4E97-979F-70316054F7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596" name="Text Box 148">
              <a:extLst>
                <a:ext uri="{FF2B5EF4-FFF2-40B4-BE49-F238E27FC236}">
                  <a16:creationId xmlns:a16="http://schemas.microsoft.com/office/drawing/2014/main" id="{DE2E9EBB-23BE-40CF-9CC4-DA89846CC5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597" name="Text Box 149">
              <a:extLst>
                <a:ext uri="{FF2B5EF4-FFF2-40B4-BE49-F238E27FC236}">
                  <a16:creationId xmlns:a16="http://schemas.microsoft.com/office/drawing/2014/main" id="{B9B58BCF-7BB2-4972-A473-A13BE3CDBA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232598" name="Text Box 150">
              <a:extLst>
                <a:ext uri="{FF2B5EF4-FFF2-40B4-BE49-F238E27FC236}">
                  <a16:creationId xmlns:a16="http://schemas.microsoft.com/office/drawing/2014/main" id="{36C0F145-43BD-4A64-8A0D-3B8FEC192D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2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599" name="Text Box 151">
              <a:extLst>
                <a:ext uri="{FF2B5EF4-FFF2-40B4-BE49-F238E27FC236}">
                  <a16:creationId xmlns:a16="http://schemas.microsoft.com/office/drawing/2014/main" id="{3EE53CF0-CFA6-4A78-901A-9AA1194E4F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5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32600" name="Text Box 152">
              <a:extLst>
                <a:ext uri="{FF2B5EF4-FFF2-40B4-BE49-F238E27FC236}">
                  <a16:creationId xmlns:a16="http://schemas.microsoft.com/office/drawing/2014/main" id="{6838ABAC-E118-4958-8F86-6B631D599F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71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232601" name="Text Box 153">
              <a:extLst>
                <a:ext uri="{FF2B5EF4-FFF2-40B4-BE49-F238E27FC236}">
                  <a16:creationId xmlns:a16="http://schemas.microsoft.com/office/drawing/2014/main" id="{A48942AF-17C7-4197-8DCE-810692319F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95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232602" name="Text Box 154">
              <a:extLst>
                <a:ext uri="{FF2B5EF4-FFF2-40B4-BE49-F238E27FC236}">
                  <a16:creationId xmlns:a16="http://schemas.microsoft.com/office/drawing/2014/main" id="{361173CD-AA96-4C1C-B891-DD9860855E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19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32603" name="Text Box 155">
              <a:extLst>
                <a:ext uri="{FF2B5EF4-FFF2-40B4-BE49-F238E27FC236}">
                  <a16:creationId xmlns:a16="http://schemas.microsoft.com/office/drawing/2014/main" id="{2C7D08B7-3803-4571-9901-D21D246E01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43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32604" name="Text Box 156">
              <a:extLst>
                <a:ext uri="{FF2B5EF4-FFF2-40B4-BE49-F238E27FC236}">
                  <a16:creationId xmlns:a16="http://schemas.microsoft.com/office/drawing/2014/main" id="{DFA4293E-EE12-4D19-BAF1-4E6B8172B8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7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232605" name="Text Box 157">
              <a:extLst>
                <a:ext uri="{FF2B5EF4-FFF2-40B4-BE49-F238E27FC236}">
                  <a16:creationId xmlns:a16="http://schemas.microsoft.com/office/drawing/2014/main" id="{5292EE4F-2757-45EF-B161-FA3D6DCE46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91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32606" name="Text Box 158">
              <a:extLst>
                <a:ext uri="{FF2B5EF4-FFF2-40B4-BE49-F238E27FC236}">
                  <a16:creationId xmlns:a16="http://schemas.microsoft.com/office/drawing/2014/main" id="{DCAC2A11-B835-414B-8CA4-B7DEB39983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315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232607" name="Text Box 159">
              <a:extLst>
                <a:ext uri="{FF2B5EF4-FFF2-40B4-BE49-F238E27FC236}">
                  <a16:creationId xmlns:a16="http://schemas.microsoft.com/office/drawing/2014/main" id="{6EB39C67-A4B7-4B2E-AF83-2B83C152A8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08" name="Text Box 160">
              <a:extLst>
                <a:ext uri="{FF2B5EF4-FFF2-40B4-BE49-F238E27FC236}">
                  <a16:creationId xmlns:a16="http://schemas.microsoft.com/office/drawing/2014/main" id="{94F8C47E-1B51-4E1B-A02C-A325166288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09" name="Text Box 161">
              <a:extLst>
                <a:ext uri="{FF2B5EF4-FFF2-40B4-BE49-F238E27FC236}">
                  <a16:creationId xmlns:a16="http://schemas.microsoft.com/office/drawing/2014/main" id="{41438933-0AA6-48D3-8E35-EC53E95348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76" y="2432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10" name="Text Box 162">
              <a:extLst>
                <a:ext uri="{FF2B5EF4-FFF2-40B4-BE49-F238E27FC236}">
                  <a16:creationId xmlns:a16="http://schemas.microsoft.com/office/drawing/2014/main" id="{D4F16A2E-7FC5-4F72-9E07-FBCA55571F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11" name="Text Box 163">
              <a:extLst>
                <a:ext uri="{FF2B5EF4-FFF2-40B4-BE49-F238E27FC236}">
                  <a16:creationId xmlns:a16="http://schemas.microsoft.com/office/drawing/2014/main" id="{1B780F42-D3DE-42EC-BF56-FFFEC4139D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12" name="Text Box 164">
              <a:extLst>
                <a:ext uri="{FF2B5EF4-FFF2-40B4-BE49-F238E27FC236}">
                  <a16:creationId xmlns:a16="http://schemas.microsoft.com/office/drawing/2014/main" id="{45830B18-E57A-4E4D-B708-782F7A1EF2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5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13" name="Text Box 165">
              <a:extLst>
                <a:ext uri="{FF2B5EF4-FFF2-40B4-BE49-F238E27FC236}">
                  <a16:creationId xmlns:a16="http://schemas.microsoft.com/office/drawing/2014/main" id="{B9FF2E41-4963-40A2-9361-9F160795B0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7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14" name="Text Box 166">
              <a:extLst>
                <a:ext uri="{FF2B5EF4-FFF2-40B4-BE49-F238E27FC236}">
                  <a16:creationId xmlns:a16="http://schemas.microsoft.com/office/drawing/2014/main" id="{6EE2ACBA-6A9A-496C-BF0A-689B1DEBBD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15" name="Text Box 167">
              <a:extLst>
                <a:ext uri="{FF2B5EF4-FFF2-40B4-BE49-F238E27FC236}">
                  <a16:creationId xmlns:a16="http://schemas.microsoft.com/office/drawing/2014/main" id="{2427EAAC-41EC-42E4-85D1-E215791944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2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16" name="Text Box 168">
              <a:extLst>
                <a:ext uri="{FF2B5EF4-FFF2-40B4-BE49-F238E27FC236}">
                  <a16:creationId xmlns:a16="http://schemas.microsoft.com/office/drawing/2014/main" id="{6168AE79-27A7-4CCF-9B50-7781EC9EBE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7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17" name="Text Box 169">
              <a:extLst>
                <a:ext uri="{FF2B5EF4-FFF2-40B4-BE49-F238E27FC236}">
                  <a16:creationId xmlns:a16="http://schemas.microsoft.com/office/drawing/2014/main" id="{34BFDA83-E8CC-4E05-9BEF-4AEC1EEC42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9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18" name="Text Box 170">
              <a:extLst>
                <a:ext uri="{FF2B5EF4-FFF2-40B4-BE49-F238E27FC236}">
                  <a16:creationId xmlns:a16="http://schemas.microsoft.com/office/drawing/2014/main" id="{CB5DBDF1-84C8-4B2B-BF00-8D82529794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31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19" name="Text Box 171">
              <a:extLst>
                <a:ext uri="{FF2B5EF4-FFF2-40B4-BE49-F238E27FC236}">
                  <a16:creationId xmlns:a16="http://schemas.microsoft.com/office/drawing/2014/main" id="{5141A27C-F3B1-41C2-B187-C1FEB33478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20" name="Text Box 172">
              <a:extLst>
                <a:ext uri="{FF2B5EF4-FFF2-40B4-BE49-F238E27FC236}">
                  <a16:creationId xmlns:a16="http://schemas.microsoft.com/office/drawing/2014/main" id="{C431B8EC-9144-4456-9112-4D9A8EF4E7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7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21" name="Text Box 173">
              <a:extLst>
                <a:ext uri="{FF2B5EF4-FFF2-40B4-BE49-F238E27FC236}">
                  <a16:creationId xmlns:a16="http://schemas.microsoft.com/office/drawing/2014/main" id="{346BBCEA-325B-4815-A030-FF4A5C7DF7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0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22" name="Text Box 174">
              <a:extLst>
                <a:ext uri="{FF2B5EF4-FFF2-40B4-BE49-F238E27FC236}">
                  <a16:creationId xmlns:a16="http://schemas.microsoft.com/office/drawing/2014/main" id="{F39DD14F-3F3F-48F6-A783-8C0DAA5129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23" name="Text Box 175">
              <a:extLst>
                <a:ext uri="{FF2B5EF4-FFF2-40B4-BE49-F238E27FC236}">
                  <a16:creationId xmlns:a16="http://schemas.microsoft.com/office/drawing/2014/main" id="{BDFD2B48-5C95-4720-8474-5CAC6EC8AE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24" name="Text Box 176">
              <a:extLst>
                <a:ext uri="{FF2B5EF4-FFF2-40B4-BE49-F238E27FC236}">
                  <a16:creationId xmlns:a16="http://schemas.microsoft.com/office/drawing/2014/main" id="{B68BCD5D-ABC5-4050-ACD5-AD33F60D61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7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25" name="Text Box 177">
              <a:extLst>
                <a:ext uri="{FF2B5EF4-FFF2-40B4-BE49-F238E27FC236}">
                  <a16:creationId xmlns:a16="http://schemas.microsoft.com/office/drawing/2014/main" id="{C6FF5B0D-1D50-4282-9282-BB6DF1D6B6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9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26" name="Text Box 178">
              <a:extLst>
                <a:ext uri="{FF2B5EF4-FFF2-40B4-BE49-F238E27FC236}">
                  <a16:creationId xmlns:a16="http://schemas.microsoft.com/office/drawing/2014/main" id="{020B0641-EFBD-4DCA-A167-83783C890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2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27" name="Text Box 179">
              <a:extLst>
                <a:ext uri="{FF2B5EF4-FFF2-40B4-BE49-F238E27FC236}">
                  <a16:creationId xmlns:a16="http://schemas.microsoft.com/office/drawing/2014/main" id="{F9A9A116-224E-4C47-87A6-25C5349123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28" name="Text Box 180">
              <a:extLst>
                <a:ext uri="{FF2B5EF4-FFF2-40B4-BE49-F238E27FC236}">
                  <a16:creationId xmlns:a16="http://schemas.microsoft.com/office/drawing/2014/main" id="{F372B730-A975-4507-B578-3EFFA125B5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29" name="Text Box 181">
              <a:extLst>
                <a:ext uri="{FF2B5EF4-FFF2-40B4-BE49-F238E27FC236}">
                  <a16:creationId xmlns:a16="http://schemas.microsoft.com/office/drawing/2014/main" id="{7F0EF367-3B14-4116-B196-34E9B4A3DE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9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30" name="Text Box 182">
              <a:extLst>
                <a:ext uri="{FF2B5EF4-FFF2-40B4-BE49-F238E27FC236}">
                  <a16:creationId xmlns:a16="http://schemas.microsoft.com/office/drawing/2014/main" id="{7385DF09-BE3E-4579-9380-40AD03114E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31" name="Text Box 183">
              <a:extLst>
                <a:ext uri="{FF2B5EF4-FFF2-40B4-BE49-F238E27FC236}">
                  <a16:creationId xmlns:a16="http://schemas.microsoft.com/office/drawing/2014/main" id="{C5937725-2E08-4C70-AC57-1200B3E7B3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341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32" name="Text Box 184">
              <a:extLst>
                <a:ext uri="{FF2B5EF4-FFF2-40B4-BE49-F238E27FC236}">
                  <a16:creationId xmlns:a16="http://schemas.microsoft.com/office/drawing/2014/main" id="{8613F9C4-8416-48E9-B446-A7992A4425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031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33" name="Text Box 185">
              <a:extLst>
                <a:ext uri="{FF2B5EF4-FFF2-40B4-BE49-F238E27FC236}">
                  <a16:creationId xmlns:a16="http://schemas.microsoft.com/office/drawing/2014/main" id="{BAC329DA-D348-475C-AE13-63694BA1FD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233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34" name="Text Box 186">
              <a:extLst>
                <a:ext uri="{FF2B5EF4-FFF2-40B4-BE49-F238E27FC236}">
                  <a16:creationId xmlns:a16="http://schemas.microsoft.com/office/drawing/2014/main" id="{CEEFB762-6F14-46B2-ACF0-2C7EA24005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951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35" name="Text Box 187">
              <a:extLst>
                <a:ext uri="{FF2B5EF4-FFF2-40B4-BE49-F238E27FC236}">
                  <a16:creationId xmlns:a16="http://schemas.microsoft.com/office/drawing/2014/main" id="{BE6BC2CE-D429-41F9-AB26-E6F56C354E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318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36" name="Text Box 188">
              <a:extLst>
                <a:ext uri="{FF2B5EF4-FFF2-40B4-BE49-F238E27FC236}">
                  <a16:creationId xmlns:a16="http://schemas.microsoft.com/office/drawing/2014/main" id="{C2A368CD-257A-43FF-868D-2AB6834EC1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794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37" name="Text Box 189">
              <a:extLst>
                <a:ext uri="{FF2B5EF4-FFF2-40B4-BE49-F238E27FC236}">
                  <a16:creationId xmlns:a16="http://schemas.microsoft.com/office/drawing/2014/main" id="{F6FBAACE-4EFF-4F56-9E5C-835F07B6FC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272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38" name="Text Box 190">
              <a:extLst>
                <a:ext uri="{FF2B5EF4-FFF2-40B4-BE49-F238E27FC236}">
                  <a16:creationId xmlns:a16="http://schemas.microsoft.com/office/drawing/2014/main" id="{31D791C3-B9B8-469E-B9D6-CFB93D2A57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52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39" name="Text Box 191">
              <a:extLst>
                <a:ext uri="{FF2B5EF4-FFF2-40B4-BE49-F238E27FC236}">
                  <a16:creationId xmlns:a16="http://schemas.microsoft.com/office/drawing/2014/main" id="{A595CC42-C588-4BE2-9DF8-580D5B0E4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753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40" name="Text Box 192">
              <a:extLst>
                <a:ext uri="{FF2B5EF4-FFF2-40B4-BE49-F238E27FC236}">
                  <a16:creationId xmlns:a16="http://schemas.microsoft.com/office/drawing/2014/main" id="{351F8340-BFD2-4C3C-BBD6-5FE171ED9A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41" name="Text Box 193">
              <a:extLst>
                <a:ext uri="{FF2B5EF4-FFF2-40B4-BE49-F238E27FC236}">
                  <a16:creationId xmlns:a16="http://schemas.microsoft.com/office/drawing/2014/main" id="{F2D6F35B-21D2-48C6-BA32-169C2B785C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42" name="Text Box 194">
              <a:extLst>
                <a:ext uri="{FF2B5EF4-FFF2-40B4-BE49-F238E27FC236}">
                  <a16:creationId xmlns:a16="http://schemas.microsoft.com/office/drawing/2014/main" id="{713D4C21-3312-436A-90BB-04A4538AB0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703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43" name="Text Box 195">
              <a:extLst>
                <a:ext uri="{FF2B5EF4-FFF2-40B4-BE49-F238E27FC236}">
                  <a16:creationId xmlns:a16="http://schemas.microsoft.com/office/drawing/2014/main" id="{F31F8907-B19C-488C-BFFC-A9E889B3CB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338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44" name="Text Box 196">
              <a:extLst>
                <a:ext uri="{FF2B5EF4-FFF2-40B4-BE49-F238E27FC236}">
                  <a16:creationId xmlns:a16="http://schemas.microsoft.com/office/drawing/2014/main" id="{DE212EAC-384A-4789-927B-52F8B7F49F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9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45" name="Text Box 197">
              <a:extLst>
                <a:ext uri="{FF2B5EF4-FFF2-40B4-BE49-F238E27FC236}">
                  <a16:creationId xmlns:a16="http://schemas.microsoft.com/office/drawing/2014/main" id="{4939F120-A509-46B1-B5D7-E1857D04A0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46" name="Text Box 198">
              <a:extLst>
                <a:ext uri="{FF2B5EF4-FFF2-40B4-BE49-F238E27FC236}">
                  <a16:creationId xmlns:a16="http://schemas.microsoft.com/office/drawing/2014/main" id="{ED010E09-C106-448C-B768-51E07C1A60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47" name="Text Box 199">
              <a:extLst>
                <a:ext uri="{FF2B5EF4-FFF2-40B4-BE49-F238E27FC236}">
                  <a16:creationId xmlns:a16="http://schemas.microsoft.com/office/drawing/2014/main" id="{0004E689-0EB3-4AD9-B3FE-AAF8EC55E6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48" name="Text Box 200">
              <a:extLst>
                <a:ext uri="{FF2B5EF4-FFF2-40B4-BE49-F238E27FC236}">
                  <a16:creationId xmlns:a16="http://schemas.microsoft.com/office/drawing/2014/main" id="{F3C19A51-141F-4C0C-ABF7-2EFDD991DF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49" name="Text Box 201">
              <a:extLst>
                <a:ext uri="{FF2B5EF4-FFF2-40B4-BE49-F238E27FC236}">
                  <a16:creationId xmlns:a16="http://schemas.microsoft.com/office/drawing/2014/main" id="{A4FD0F14-6645-464E-A384-7C0F7F9150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50" name="Text Box 202">
              <a:extLst>
                <a:ext uri="{FF2B5EF4-FFF2-40B4-BE49-F238E27FC236}">
                  <a16:creationId xmlns:a16="http://schemas.microsoft.com/office/drawing/2014/main" id="{8199B5B0-D219-404C-A416-5D69612FFE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51" name="Text Box 203">
              <a:extLst>
                <a:ext uri="{FF2B5EF4-FFF2-40B4-BE49-F238E27FC236}">
                  <a16:creationId xmlns:a16="http://schemas.microsoft.com/office/drawing/2014/main" id="{F06C55F5-1B5E-4F25-BC15-C424E5E15E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52" name="Text Box 204">
              <a:extLst>
                <a:ext uri="{FF2B5EF4-FFF2-40B4-BE49-F238E27FC236}">
                  <a16:creationId xmlns:a16="http://schemas.microsoft.com/office/drawing/2014/main" id="{F21D3956-826A-44D8-BEDF-6575D07773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53" name="Text Box 205">
              <a:extLst>
                <a:ext uri="{FF2B5EF4-FFF2-40B4-BE49-F238E27FC236}">
                  <a16:creationId xmlns:a16="http://schemas.microsoft.com/office/drawing/2014/main" id="{5818B337-CD43-4B79-9F2F-88E3921074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54" name="Text Box 206">
              <a:extLst>
                <a:ext uri="{FF2B5EF4-FFF2-40B4-BE49-F238E27FC236}">
                  <a16:creationId xmlns:a16="http://schemas.microsoft.com/office/drawing/2014/main" id="{E7B187F6-F633-412E-A78E-4076669135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316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55" name="Text Box 207">
              <a:extLst>
                <a:ext uri="{FF2B5EF4-FFF2-40B4-BE49-F238E27FC236}">
                  <a16:creationId xmlns:a16="http://schemas.microsoft.com/office/drawing/2014/main" id="{8621E55A-7423-4E85-88BC-F5D2D4ADD2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338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56" name="Text Box 208">
              <a:extLst>
                <a:ext uri="{FF2B5EF4-FFF2-40B4-BE49-F238E27FC236}">
                  <a16:creationId xmlns:a16="http://schemas.microsoft.com/office/drawing/2014/main" id="{F24C96F4-81A3-4926-8F92-18B801B676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57" name="Text Box 209">
              <a:extLst>
                <a:ext uri="{FF2B5EF4-FFF2-40B4-BE49-F238E27FC236}">
                  <a16:creationId xmlns:a16="http://schemas.microsoft.com/office/drawing/2014/main" id="{B37378A4-ABFD-4020-AFF1-3EA65BD7F6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58" name="Text Box 210">
              <a:extLst>
                <a:ext uri="{FF2B5EF4-FFF2-40B4-BE49-F238E27FC236}">
                  <a16:creationId xmlns:a16="http://schemas.microsoft.com/office/drawing/2014/main" id="{991E0515-E913-4F5D-9C79-A004479DFD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59" name="Text Box 211">
              <a:extLst>
                <a:ext uri="{FF2B5EF4-FFF2-40B4-BE49-F238E27FC236}">
                  <a16:creationId xmlns:a16="http://schemas.microsoft.com/office/drawing/2014/main" id="{3F30C79A-5465-4D69-9C8B-3D3DD01873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60" name="Text Box 212">
              <a:extLst>
                <a:ext uri="{FF2B5EF4-FFF2-40B4-BE49-F238E27FC236}">
                  <a16:creationId xmlns:a16="http://schemas.microsoft.com/office/drawing/2014/main" id="{6B3A970E-FACD-4DEF-A515-EABD87F9E7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61" name="Text Box 213">
              <a:extLst>
                <a:ext uri="{FF2B5EF4-FFF2-40B4-BE49-F238E27FC236}">
                  <a16:creationId xmlns:a16="http://schemas.microsoft.com/office/drawing/2014/main" id="{06336997-0F6C-4BA8-B924-92CF55680A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7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62" name="Text Box 214">
              <a:extLst>
                <a:ext uri="{FF2B5EF4-FFF2-40B4-BE49-F238E27FC236}">
                  <a16:creationId xmlns:a16="http://schemas.microsoft.com/office/drawing/2014/main" id="{E5FC2910-67CD-4DDC-9062-54B423D55F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0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63" name="Text Box 215">
              <a:extLst>
                <a:ext uri="{FF2B5EF4-FFF2-40B4-BE49-F238E27FC236}">
                  <a16:creationId xmlns:a16="http://schemas.microsoft.com/office/drawing/2014/main" id="{DDF42024-D5DC-4922-963F-6E43BCEF11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64" name="Text Box 216">
              <a:extLst>
                <a:ext uri="{FF2B5EF4-FFF2-40B4-BE49-F238E27FC236}">
                  <a16:creationId xmlns:a16="http://schemas.microsoft.com/office/drawing/2014/main" id="{D04CF73C-3477-4C9C-A0C7-E137A15959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65" name="Text Box 217">
              <a:extLst>
                <a:ext uri="{FF2B5EF4-FFF2-40B4-BE49-F238E27FC236}">
                  <a16:creationId xmlns:a16="http://schemas.microsoft.com/office/drawing/2014/main" id="{954731E6-6E1C-4E57-971E-8D415F1627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9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66" name="Text Box 218">
              <a:extLst>
                <a:ext uri="{FF2B5EF4-FFF2-40B4-BE49-F238E27FC236}">
                  <a16:creationId xmlns:a16="http://schemas.microsoft.com/office/drawing/2014/main" id="{37A04054-C84F-4578-AE68-5734F9869C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31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67" name="Text Box 219">
              <a:extLst>
                <a:ext uri="{FF2B5EF4-FFF2-40B4-BE49-F238E27FC236}">
                  <a16:creationId xmlns:a16="http://schemas.microsoft.com/office/drawing/2014/main" id="{33322901-145F-450A-A5A3-DA36BC912E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338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68" name="Text Box 220">
              <a:extLst>
                <a:ext uri="{FF2B5EF4-FFF2-40B4-BE49-F238E27FC236}">
                  <a16:creationId xmlns:a16="http://schemas.microsoft.com/office/drawing/2014/main" id="{7BD318DD-0110-4EAB-A19E-AD314F446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69" name="Text Box 221">
              <a:extLst>
                <a:ext uri="{FF2B5EF4-FFF2-40B4-BE49-F238E27FC236}">
                  <a16:creationId xmlns:a16="http://schemas.microsoft.com/office/drawing/2014/main" id="{EA25C96B-CF8C-4F7E-825A-9C4D974DFC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70" name="Text Box 222">
              <a:extLst>
                <a:ext uri="{FF2B5EF4-FFF2-40B4-BE49-F238E27FC236}">
                  <a16:creationId xmlns:a16="http://schemas.microsoft.com/office/drawing/2014/main" id="{59FD7486-F68C-4BE9-B4F7-EE56067445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71" name="Text Box 223">
              <a:extLst>
                <a:ext uri="{FF2B5EF4-FFF2-40B4-BE49-F238E27FC236}">
                  <a16:creationId xmlns:a16="http://schemas.microsoft.com/office/drawing/2014/main" id="{EDCAB2E6-C822-45C9-B6AC-6921000E55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72" name="Text Box 224">
              <a:extLst>
                <a:ext uri="{FF2B5EF4-FFF2-40B4-BE49-F238E27FC236}">
                  <a16:creationId xmlns:a16="http://schemas.microsoft.com/office/drawing/2014/main" id="{FD6F5DF9-D901-46E3-9F34-83B374C4A4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73" name="Text Box 225">
              <a:extLst>
                <a:ext uri="{FF2B5EF4-FFF2-40B4-BE49-F238E27FC236}">
                  <a16:creationId xmlns:a16="http://schemas.microsoft.com/office/drawing/2014/main" id="{EE0B16CD-43FD-4BA2-8493-FB4103D43E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74" name="Text Box 226">
              <a:extLst>
                <a:ext uri="{FF2B5EF4-FFF2-40B4-BE49-F238E27FC236}">
                  <a16:creationId xmlns:a16="http://schemas.microsoft.com/office/drawing/2014/main" id="{BE0E25D8-15C8-423E-8C96-431664346B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75" name="Text Box 227">
              <a:extLst>
                <a:ext uri="{FF2B5EF4-FFF2-40B4-BE49-F238E27FC236}">
                  <a16:creationId xmlns:a16="http://schemas.microsoft.com/office/drawing/2014/main" id="{528B057F-D291-4A97-B9DF-035FE6C1DF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76" name="Text Box 228">
              <a:extLst>
                <a:ext uri="{FF2B5EF4-FFF2-40B4-BE49-F238E27FC236}">
                  <a16:creationId xmlns:a16="http://schemas.microsoft.com/office/drawing/2014/main" id="{0FFFA2BF-F111-4073-8C8F-B5DF7B7DB5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77" name="Text Box 229">
              <a:extLst>
                <a:ext uri="{FF2B5EF4-FFF2-40B4-BE49-F238E27FC236}">
                  <a16:creationId xmlns:a16="http://schemas.microsoft.com/office/drawing/2014/main" id="{438FAD26-5618-4CE2-A523-26DCDC3F7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78" name="Text Box 230">
              <a:extLst>
                <a:ext uri="{FF2B5EF4-FFF2-40B4-BE49-F238E27FC236}">
                  <a16:creationId xmlns:a16="http://schemas.microsoft.com/office/drawing/2014/main" id="{91D0907A-0075-474D-A683-0526CC7DF9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316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79" name="Text Box 231">
              <a:extLst>
                <a:ext uri="{FF2B5EF4-FFF2-40B4-BE49-F238E27FC236}">
                  <a16:creationId xmlns:a16="http://schemas.microsoft.com/office/drawing/2014/main" id="{7A48DFEA-72FF-43CA-AB12-E2770C483D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338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80" name="Text Box 232">
              <a:extLst>
                <a:ext uri="{FF2B5EF4-FFF2-40B4-BE49-F238E27FC236}">
                  <a16:creationId xmlns:a16="http://schemas.microsoft.com/office/drawing/2014/main" id="{339FBBAF-1813-49F0-95F6-70F3AC4748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81" name="Text Box 233">
              <a:extLst>
                <a:ext uri="{FF2B5EF4-FFF2-40B4-BE49-F238E27FC236}">
                  <a16:creationId xmlns:a16="http://schemas.microsoft.com/office/drawing/2014/main" id="{0993AE6A-29F8-4133-903B-BE4FE88B1F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82" name="Text Box 234">
              <a:extLst>
                <a:ext uri="{FF2B5EF4-FFF2-40B4-BE49-F238E27FC236}">
                  <a16:creationId xmlns:a16="http://schemas.microsoft.com/office/drawing/2014/main" id="{EC86E88A-1C0A-4E99-97F1-7046A8AEA6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83" name="Text Box 235">
              <a:extLst>
                <a:ext uri="{FF2B5EF4-FFF2-40B4-BE49-F238E27FC236}">
                  <a16:creationId xmlns:a16="http://schemas.microsoft.com/office/drawing/2014/main" id="{6CFAF253-C11D-426F-A980-42966C0416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84" name="Text Box 236">
              <a:extLst>
                <a:ext uri="{FF2B5EF4-FFF2-40B4-BE49-F238E27FC236}">
                  <a16:creationId xmlns:a16="http://schemas.microsoft.com/office/drawing/2014/main" id="{BA74354E-14BF-4DA6-BEB2-49948D94B7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85" name="Text Box 237">
              <a:extLst>
                <a:ext uri="{FF2B5EF4-FFF2-40B4-BE49-F238E27FC236}">
                  <a16:creationId xmlns:a16="http://schemas.microsoft.com/office/drawing/2014/main" id="{6E652CD6-3D62-4AF4-9D75-6B6CF0F305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86" name="Text Box 238">
              <a:extLst>
                <a:ext uri="{FF2B5EF4-FFF2-40B4-BE49-F238E27FC236}">
                  <a16:creationId xmlns:a16="http://schemas.microsoft.com/office/drawing/2014/main" id="{88811042-B52C-4129-8CBA-BDDEC78AE5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 dirty="0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87" name="Text Box 239">
              <a:extLst>
                <a:ext uri="{FF2B5EF4-FFF2-40B4-BE49-F238E27FC236}">
                  <a16:creationId xmlns:a16="http://schemas.microsoft.com/office/drawing/2014/main" id="{A802B07B-BE53-409C-923A-6C92EE93F6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0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88" name="Text Box 240">
              <a:extLst>
                <a:ext uri="{FF2B5EF4-FFF2-40B4-BE49-F238E27FC236}">
                  <a16:creationId xmlns:a16="http://schemas.microsoft.com/office/drawing/2014/main" id="{50412900-8F2F-4EB3-A9CA-4C8EE9803B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89" name="Text Box 241">
              <a:extLst>
                <a:ext uri="{FF2B5EF4-FFF2-40B4-BE49-F238E27FC236}">
                  <a16:creationId xmlns:a16="http://schemas.microsoft.com/office/drawing/2014/main" id="{0C832252-8246-43D9-863E-44CB96F7D1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7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90" name="Text Box 242">
              <a:extLst>
                <a:ext uri="{FF2B5EF4-FFF2-40B4-BE49-F238E27FC236}">
                  <a16:creationId xmlns:a16="http://schemas.microsoft.com/office/drawing/2014/main" id="{E4CEE380-A02B-43B5-9141-0AEBAFDF66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9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91" name="Text Box 243">
              <a:extLst>
                <a:ext uri="{FF2B5EF4-FFF2-40B4-BE49-F238E27FC236}">
                  <a16:creationId xmlns:a16="http://schemas.microsoft.com/office/drawing/2014/main" id="{39665EB0-9938-4E16-B924-CA3697EA71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316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92" name="Text Box 244">
              <a:extLst>
                <a:ext uri="{FF2B5EF4-FFF2-40B4-BE49-F238E27FC236}">
                  <a16:creationId xmlns:a16="http://schemas.microsoft.com/office/drawing/2014/main" id="{B85057CB-696A-41C5-B399-DF3561C8CD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338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93" name="Text Box 245">
              <a:extLst>
                <a:ext uri="{FF2B5EF4-FFF2-40B4-BE49-F238E27FC236}">
                  <a16:creationId xmlns:a16="http://schemas.microsoft.com/office/drawing/2014/main" id="{F7C0906A-8493-48B1-A24A-8D687EA1B1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94" name="Text Box 246">
              <a:extLst>
                <a:ext uri="{FF2B5EF4-FFF2-40B4-BE49-F238E27FC236}">
                  <a16:creationId xmlns:a16="http://schemas.microsoft.com/office/drawing/2014/main" id="{0B9A074F-D696-4585-880A-D261239F10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95" name="Text Box 247">
              <a:extLst>
                <a:ext uri="{FF2B5EF4-FFF2-40B4-BE49-F238E27FC236}">
                  <a16:creationId xmlns:a16="http://schemas.microsoft.com/office/drawing/2014/main" id="{519228BA-4470-42C7-8B51-5225B98379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96" name="Text Box 248">
              <a:extLst>
                <a:ext uri="{FF2B5EF4-FFF2-40B4-BE49-F238E27FC236}">
                  <a16:creationId xmlns:a16="http://schemas.microsoft.com/office/drawing/2014/main" id="{090D72C8-0E08-47A1-B4F4-461923CA27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7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97" name="Text Box 249">
              <a:extLst>
                <a:ext uri="{FF2B5EF4-FFF2-40B4-BE49-F238E27FC236}">
                  <a16:creationId xmlns:a16="http://schemas.microsoft.com/office/drawing/2014/main" id="{CE81A875-1287-4033-B28A-E58E149727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698" name="Text Box 250">
              <a:extLst>
                <a:ext uri="{FF2B5EF4-FFF2-40B4-BE49-F238E27FC236}">
                  <a16:creationId xmlns:a16="http://schemas.microsoft.com/office/drawing/2014/main" id="{58751FE0-A354-417E-A768-AD05A1A7DF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699" name="Text Box 251">
              <a:extLst>
                <a:ext uri="{FF2B5EF4-FFF2-40B4-BE49-F238E27FC236}">
                  <a16:creationId xmlns:a16="http://schemas.microsoft.com/office/drawing/2014/main" id="{43C7A4DC-549A-4CC5-BC88-EC4602C8D3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00" name="Text Box 252">
              <a:extLst>
                <a:ext uri="{FF2B5EF4-FFF2-40B4-BE49-F238E27FC236}">
                  <a16:creationId xmlns:a16="http://schemas.microsoft.com/office/drawing/2014/main" id="{680A4004-0B32-4D5A-AAC1-1A38390BDD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01" name="Text Box 253">
              <a:extLst>
                <a:ext uri="{FF2B5EF4-FFF2-40B4-BE49-F238E27FC236}">
                  <a16:creationId xmlns:a16="http://schemas.microsoft.com/office/drawing/2014/main" id="{BA73B9EF-BFB2-412E-8297-62294CD199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02" name="Text Box 254">
              <a:extLst>
                <a:ext uri="{FF2B5EF4-FFF2-40B4-BE49-F238E27FC236}">
                  <a16:creationId xmlns:a16="http://schemas.microsoft.com/office/drawing/2014/main" id="{8ABCD094-ABD8-493E-8FBB-F47D1E5ADE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31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03" name="Text Box 255">
              <a:extLst>
                <a:ext uri="{FF2B5EF4-FFF2-40B4-BE49-F238E27FC236}">
                  <a16:creationId xmlns:a16="http://schemas.microsoft.com/office/drawing/2014/main" id="{A41B7A34-DD14-4A36-B6B4-37525A879C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338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04" name="Text Box 256">
              <a:extLst>
                <a:ext uri="{FF2B5EF4-FFF2-40B4-BE49-F238E27FC236}">
                  <a16:creationId xmlns:a16="http://schemas.microsoft.com/office/drawing/2014/main" id="{C96FD67D-D4DC-466A-B1D3-A536EEB055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816"/>
              <a:ext cx="163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0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05" name="Text Box 257">
              <a:extLst>
                <a:ext uri="{FF2B5EF4-FFF2-40B4-BE49-F238E27FC236}">
                  <a16:creationId xmlns:a16="http://schemas.microsoft.com/office/drawing/2014/main" id="{30EC121D-A5A9-4C10-8838-787C703607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06" name="Text Box 258">
              <a:extLst>
                <a:ext uri="{FF2B5EF4-FFF2-40B4-BE49-F238E27FC236}">
                  <a16:creationId xmlns:a16="http://schemas.microsoft.com/office/drawing/2014/main" id="{6DF43F8D-637D-4EB0-ADA6-705C466E2D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  <a:endParaRPr lang="en-GB" altLang="en-US" sz="1200">
                <a:latin typeface="Arial" panose="020B0604020202020204" pitchFamily="34" charset="0"/>
              </a:endParaRPr>
            </a:p>
          </p:txBody>
        </p:sp>
        <p:sp>
          <p:nvSpPr>
            <p:cNvPr id="232707" name="Text Box 259">
              <a:extLst>
                <a:ext uri="{FF2B5EF4-FFF2-40B4-BE49-F238E27FC236}">
                  <a16:creationId xmlns:a16="http://schemas.microsoft.com/office/drawing/2014/main" id="{07C6F44B-F924-4F80-8AFB-3F4C83C7BA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08" name="Text Box 260">
              <a:extLst>
                <a:ext uri="{FF2B5EF4-FFF2-40B4-BE49-F238E27FC236}">
                  <a16:creationId xmlns:a16="http://schemas.microsoft.com/office/drawing/2014/main" id="{F1702A13-452C-44D5-80DD-7DC5A80F8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09" name="Text Box 261">
              <a:extLst>
                <a:ext uri="{FF2B5EF4-FFF2-40B4-BE49-F238E27FC236}">
                  <a16:creationId xmlns:a16="http://schemas.microsoft.com/office/drawing/2014/main" id="{80D459B0-5DC2-4470-9031-F88F5E9E96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10" name="Text Box 262">
              <a:extLst>
                <a:ext uri="{FF2B5EF4-FFF2-40B4-BE49-F238E27FC236}">
                  <a16:creationId xmlns:a16="http://schemas.microsoft.com/office/drawing/2014/main" id="{6E1B1A97-423C-4543-B49C-06A4F0FA39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11" name="Text Box 263">
              <a:extLst>
                <a:ext uri="{FF2B5EF4-FFF2-40B4-BE49-F238E27FC236}">
                  <a16:creationId xmlns:a16="http://schemas.microsoft.com/office/drawing/2014/main" id="{A554618F-AB0C-40FC-BB88-F0A1A76B36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12" name="Text Box 264">
              <a:extLst>
                <a:ext uri="{FF2B5EF4-FFF2-40B4-BE49-F238E27FC236}">
                  <a16:creationId xmlns:a16="http://schemas.microsoft.com/office/drawing/2014/main" id="{7A0ECB50-B8FB-4103-972F-5AC0EC8317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13" name="Text Box 265">
              <a:extLst>
                <a:ext uri="{FF2B5EF4-FFF2-40B4-BE49-F238E27FC236}">
                  <a16:creationId xmlns:a16="http://schemas.microsoft.com/office/drawing/2014/main" id="{E24D6CD4-1C2B-4C4B-91C2-113C0F1BE6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14" name="Text Box 266">
              <a:extLst>
                <a:ext uri="{FF2B5EF4-FFF2-40B4-BE49-F238E27FC236}">
                  <a16:creationId xmlns:a16="http://schemas.microsoft.com/office/drawing/2014/main" id="{ECC6C8EF-8534-4A96-A4D7-531983CFB5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15" name="Text Box 267">
              <a:extLst>
                <a:ext uri="{FF2B5EF4-FFF2-40B4-BE49-F238E27FC236}">
                  <a16:creationId xmlns:a16="http://schemas.microsoft.com/office/drawing/2014/main" id="{D34F22F3-1A44-4A52-80A0-AD5F0A8479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16" name="Text Box 268">
              <a:extLst>
                <a:ext uri="{FF2B5EF4-FFF2-40B4-BE49-F238E27FC236}">
                  <a16:creationId xmlns:a16="http://schemas.microsoft.com/office/drawing/2014/main" id="{C49F77F2-6B6A-4882-8636-8F8186E2B1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17" name="Text Box 269">
              <a:extLst>
                <a:ext uri="{FF2B5EF4-FFF2-40B4-BE49-F238E27FC236}">
                  <a16:creationId xmlns:a16="http://schemas.microsoft.com/office/drawing/2014/main" id="{EF47AD30-215F-4DE2-AB7A-84E7A370CD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18" name="Text Box 270">
              <a:extLst>
                <a:ext uri="{FF2B5EF4-FFF2-40B4-BE49-F238E27FC236}">
                  <a16:creationId xmlns:a16="http://schemas.microsoft.com/office/drawing/2014/main" id="{A1B22F6F-2502-4F09-BA7E-83BE24CD94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19" name="Text Box 271">
              <a:extLst>
                <a:ext uri="{FF2B5EF4-FFF2-40B4-BE49-F238E27FC236}">
                  <a16:creationId xmlns:a16="http://schemas.microsoft.com/office/drawing/2014/main" id="{1AAB41DE-07AD-4F71-86F4-44EABBF4C7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20" name="Text Box 272">
              <a:extLst>
                <a:ext uri="{FF2B5EF4-FFF2-40B4-BE49-F238E27FC236}">
                  <a16:creationId xmlns:a16="http://schemas.microsoft.com/office/drawing/2014/main" id="{ED9CEFED-A872-4874-8919-8485752342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21" name="Text Box 273">
              <a:extLst>
                <a:ext uri="{FF2B5EF4-FFF2-40B4-BE49-F238E27FC236}">
                  <a16:creationId xmlns:a16="http://schemas.microsoft.com/office/drawing/2014/main" id="{B00BD5AD-F17F-42F4-B35A-7C8A4D0C4D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22" name="Text Box 274">
              <a:extLst>
                <a:ext uri="{FF2B5EF4-FFF2-40B4-BE49-F238E27FC236}">
                  <a16:creationId xmlns:a16="http://schemas.microsoft.com/office/drawing/2014/main" id="{74354929-66DD-42D2-A652-A59F48B5C5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23" name="Text Box 275">
              <a:extLst>
                <a:ext uri="{FF2B5EF4-FFF2-40B4-BE49-F238E27FC236}">
                  <a16:creationId xmlns:a16="http://schemas.microsoft.com/office/drawing/2014/main" id="{BA749F4E-7249-4189-80D5-F56FABB978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7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24" name="Text Box 276">
              <a:extLst>
                <a:ext uri="{FF2B5EF4-FFF2-40B4-BE49-F238E27FC236}">
                  <a16:creationId xmlns:a16="http://schemas.microsoft.com/office/drawing/2014/main" id="{5233C2DD-8F6C-4A60-8119-43F47999CC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25" name="Text Box 277">
              <a:extLst>
                <a:ext uri="{FF2B5EF4-FFF2-40B4-BE49-F238E27FC236}">
                  <a16:creationId xmlns:a16="http://schemas.microsoft.com/office/drawing/2014/main" id="{2BF42ECB-4C83-4596-9E03-F33E4C703E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26" name="Text Box 278">
              <a:extLst>
                <a:ext uri="{FF2B5EF4-FFF2-40B4-BE49-F238E27FC236}">
                  <a16:creationId xmlns:a16="http://schemas.microsoft.com/office/drawing/2014/main" id="{1513B33C-2416-4326-B21F-3E4AEECDD8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27" name="Text Box 279">
              <a:extLst>
                <a:ext uri="{FF2B5EF4-FFF2-40B4-BE49-F238E27FC236}">
                  <a16:creationId xmlns:a16="http://schemas.microsoft.com/office/drawing/2014/main" id="{572910C3-E7DB-4FE7-BC29-07FE806AFF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0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28" name="Text Box 280">
              <a:extLst>
                <a:ext uri="{FF2B5EF4-FFF2-40B4-BE49-F238E27FC236}">
                  <a16:creationId xmlns:a16="http://schemas.microsoft.com/office/drawing/2014/main" id="{E6F68613-B6C7-45D5-94B1-51286E05FE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0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29" name="Text Box 281">
              <a:extLst>
                <a:ext uri="{FF2B5EF4-FFF2-40B4-BE49-F238E27FC236}">
                  <a16:creationId xmlns:a16="http://schemas.microsoft.com/office/drawing/2014/main" id="{A366EC95-57BF-4005-AC8D-624208346E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30" name="Text Box 282">
              <a:extLst>
                <a:ext uri="{FF2B5EF4-FFF2-40B4-BE49-F238E27FC236}">
                  <a16:creationId xmlns:a16="http://schemas.microsoft.com/office/drawing/2014/main" id="{010E0F22-C0F4-4744-8CF1-0EA6DD9DBB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31" name="Text Box 283">
              <a:extLst>
                <a:ext uri="{FF2B5EF4-FFF2-40B4-BE49-F238E27FC236}">
                  <a16:creationId xmlns:a16="http://schemas.microsoft.com/office/drawing/2014/main" id="{C1BD5B85-68FF-4518-914B-450FD50C14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32" name="Text Box 284">
              <a:extLst>
                <a:ext uri="{FF2B5EF4-FFF2-40B4-BE49-F238E27FC236}">
                  <a16:creationId xmlns:a16="http://schemas.microsoft.com/office/drawing/2014/main" id="{8D88D177-F26E-4C79-9619-EA44481CFF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33" name="Text Box 285">
              <a:extLst>
                <a:ext uri="{FF2B5EF4-FFF2-40B4-BE49-F238E27FC236}">
                  <a16:creationId xmlns:a16="http://schemas.microsoft.com/office/drawing/2014/main" id="{1202E9DF-6402-4EA2-9C24-DCAFE149B8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34" name="Text Box 286">
              <a:extLst>
                <a:ext uri="{FF2B5EF4-FFF2-40B4-BE49-F238E27FC236}">
                  <a16:creationId xmlns:a16="http://schemas.microsoft.com/office/drawing/2014/main" id="{F998F224-7A76-4EB4-8D43-48FBA009CB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35" name="Text Box 287">
              <a:extLst>
                <a:ext uri="{FF2B5EF4-FFF2-40B4-BE49-F238E27FC236}">
                  <a16:creationId xmlns:a16="http://schemas.microsoft.com/office/drawing/2014/main" id="{98B5F1ED-DE31-478D-9993-DA4FA85B9C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36" name="Text Box 288">
              <a:extLst>
                <a:ext uri="{FF2B5EF4-FFF2-40B4-BE49-F238E27FC236}">
                  <a16:creationId xmlns:a16="http://schemas.microsoft.com/office/drawing/2014/main" id="{7352F534-D727-4EA6-BAA1-339800BC89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37" name="Text Box 289">
              <a:extLst>
                <a:ext uri="{FF2B5EF4-FFF2-40B4-BE49-F238E27FC236}">
                  <a16:creationId xmlns:a16="http://schemas.microsoft.com/office/drawing/2014/main" id="{7FA3290F-1833-4494-A454-2045DC6CAF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7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38" name="Text Box 290">
              <a:extLst>
                <a:ext uri="{FF2B5EF4-FFF2-40B4-BE49-F238E27FC236}">
                  <a16:creationId xmlns:a16="http://schemas.microsoft.com/office/drawing/2014/main" id="{E1A575B5-CA19-404C-B804-72B1435535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39" name="Text Box 291">
              <a:extLst>
                <a:ext uri="{FF2B5EF4-FFF2-40B4-BE49-F238E27FC236}">
                  <a16:creationId xmlns:a16="http://schemas.microsoft.com/office/drawing/2014/main" id="{F07223D4-4688-40ED-91C7-373AF75FBA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7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40" name="Text Box 292">
              <a:extLst>
                <a:ext uri="{FF2B5EF4-FFF2-40B4-BE49-F238E27FC236}">
                  <a16:creationId xmlns:a16="http://schemas.microsoft.com/office/drawing/2014/main" id="{53AF9407-008D-4352-AF4A-BDF67999D3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41" name="Text Box 293">
              <a:extLst>
                <a:ext uri="{FF2B5EF4-FFF2-40B4-BE49-F238E27FC236}">
                  <a16:creationId xmlns:a16="http://schemas.microsoft.com/office/drawing/2014/main" id="{C70A30EE-D2DB-4B72-B0FC-AC03B9C11F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9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42" name="Text Box 294">
              <a:extLst>
                <a:ext uri="{FF2B5EF4-FFF2-40B4-BE49-F238E27FC236}">
                  <a16:creationId xmlns:a16="http://schemas.microsoft.com/office/drawing/2014/main" id="{925B62C0-FE39-420A-8169-C46DF3E707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43" name="Text Box 295">
              <a:extLst>
                <a:ext uri="{FF2B5EF4-FFF2-40B4-BE49-F238E27FC236}">
                  <a16:creationId xmlns:a16="http://schemas.microsoft.com/office/drawing/2014/main" id="{781E21E3-4586-4DF8-B97E-B2E59C5066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9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44" name="Text Box 296">
              <a:extLst>
                <a:ext uri="{FF2B5EF4-FFF2-40B4-BE49-F238E27FC236}">
                  <a16:creationId xmlns:a16="http://schemas.microsoft.com/office/drawing/2014/main" id="{180FA0F0-CA83-428B-A380-8B359FD946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316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45" name="Text Box 297">
              <a:extLst>
                <a:ext uri="{FF2B5EF4-FFF2-40B4-BE49-F238E27FC236}">
                  <a16:creationId xmlns:a16="http://schemas.microsoft.com/office/drawing/2014/main" id="{555B1BFE-46C4-4DA2-B149-3638ABFA83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316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46" name="Text Box 298">
              <a:extLst>
                <a:ext uri="{FF2B5EF4-FFF2-40B4-BE49-F238E27FC236}">
                  <a16:creationId xmlns:a16="http://schemas.microsoft.com/office/drawing/2014/main" id="{FDDA0688-E816-4043-AE02-9909848062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316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47" name="Text Box 299">
              <a:extLst>
                <a:ext uri="{FF2B5EF4-FFF2-40B4-BE49-F238E27FC236}">
                  <a16:creationId xmlns:a16="http://schemas.microsoft.com/office/drawing/2014/main" id="{798FE8B2-0C77-4640-9EDC-BED2C40E05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316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48" name="Text Box 300">
              <a:extLst>
                <a:ext uri="{FF2B5EF4-FFF2-40B4-BE49-F238E27FC236}">
                  <a16:creationId xmlns:a16="http://schemas.microsoft.com/office/drawing/2014/main" id="{FEE9614D-297A-4690-934A-81A0FE1DC8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3385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49" name="Text Box 301">
              <a:extLst>
                <a:ext uri="{FF2B5EF4-FFF2-40B4-BE49-F238E27FC236}">
                  <a16:creationId xmlns:a16="http://schemas.microsoft.com/office/drawing/2014/main" id="{CDB68211-3420-44EE-A749-49A46F6914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3385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50" name="Text Box 302">
              <a:extLst>
                <a:ext uri="{FF2B5EF4-FFF2-40B4-BE49-F238E27FC236}">
                  <a16:creationId xmlns:a16="http://schemas.microsoft.com/office/drawing/2014/main" id="{09BA0CD7-0F4E-4DD6-86B3-46B49AC81B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3385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51" name="Text Box 303">
              <a:extLst>
                <a:ext uri="{FF2B5EF4-FFF2-40B4-BE49-F238E27FC236}">
                  <a16:creationId xmlns:a16="http://schemas.microsoft.com/office/drawing/2014/main" id="{877DB262-4F37-45B9-B381-EB5903D4C4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3385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52" name="Text Box 304">
              <a:extLst>
                <a:ext uri="{FF2B5EF4-FFF2-40B4-BE49-F238E27FC236}">
                  <a16:creationId xmlns:a16="http://schemas.microsoft.com/office/drawing/2014/main" id="{F0615A68-44A3-4FDC-B4E6-9120392989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7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32753" name="Text Box 305">
              <a:extLst>
                <a:ext uri="{FF2B5EF4-FFF2-40B4-BE49-F238E27FC236}">
                  <a16:creationId xmlns:a16="http://schemas.microsoft.com/office/drawing/2014/main" id="{4BDDE5CB-9DE5-46EC-B2FA-62FC8769C1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0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32754" name="Text Box 306">
              <a:extLst>
                <a:ext uri="{FF2B5EF4-FFF2-40B4-BE49-F238E27FC236}">
                  <a16:creationId xmlns:a16="http://schemas.microsoft.com/office/drawing/2014/main" id="{BBBD8388-72B3-4952-A87D-639C5E22C4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24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32755" name="Text Box 307">
              <a:extLst>
                <a:ext uri="{FF2B5EF4-FFF2-40B4-BE49-F238E27FC236}">
                  <a16:creationId xmlns:a16="http://schemas.microsoft.com/office/drawing/2014/main" id="{931A5313-64B0-4975-87AA-7C1CF61961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48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32756" name="Text Box 308">
              <a:extLst>
                <a:ext uri="{FF2B5EF4-FFF2-40B4-BE49-F238E27FC236}">
                  <a16:creationId xmlns:a16="http://schemas.microsoft.com/office/drawing/2014/main" id="{C1782E5F-09EF-4390-A759-20274A1CFB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7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/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57" name="Text Box 309">
              <a:extLst>
                <a:ext uri="{FF2B5EF4-FFF2-40B4-BE49-F238E27FC236}">
                  <a16:creationId xmlns:a16="http://schemas.microsoft.com/office/drawing/2014/main" id="{E8AF91B4-75E0-42FF-9368-401F21057E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980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58" name="Text Box 310">
              <a:extLst>
                <a:ext uri="{FF2B5EF4-FFF2-40B4-BE49-F238E27FC236}">
                  <a16:creationId xmlns:a16="http://schemas.microsoft.com/office/drawing/2014/main" id="{D0F554A2-B7B0-4453-A583-744F109C2B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20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59" name="Text Box 311">
              <a:extLst>
                <a:ext uri="{FF2B5EF4-FFF2-40B4-BE49-F238E27FC236}">
                  <a16:creationId xmlns:a16="http://schemas.microsoft.com/office/drawing/2014/main" id="{391B5981-153E-431D-8C1A-B76BC0E0CC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4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60" name="Text Box 312">
              <a:extLst>
                <a:ext uri="{FF2B5EF4-FFF2-40B4-BE49-F238E27FC236}">
                  <a16:creationId xmlns:a16="http://schemas.microsoft.com/office/drawing/2014/main" id="{AC11FA66-B5EB-4F65-8059-7C318D85F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68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61" name="Text Box 313">
              <a:extLst>
                <a:ext uri="{FF2B5EF4-FFF2-40B4-BE49-F238E27FC236}">
                  <a16:creationId xmlns:a16="http://schemas.microsoft.com/office/drawing/2014/main" id="{2056B6F1-7330-467A-BF24-B572A9EFC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9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62" name="Text Box 314">
              <a:extLst>
                <a:ext uri="{FF2B5EF4-FFF2-40B4-BE49-F238E27FC236}">
                  <a16:creationId xmlns:a16="http://schemas.microsoft.com/office/drawing/2014/main" id="{C7BE72B2-D167-44A4-8665-8D1F12FB89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31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32763" name="Text Box 315">
              <a:extLst>
                <a:ext uri="{FF2B5EF4-FFF2-40B4-BE49-F238E27FC236}">
                  <a16:creationId xmlns:a16="http://schemas.microsoft.com/office/drawing/2014/main" id="{BED467D5-FC3B-4A1C-9D39-DE339C96A5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34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32764" name="Line 316">
              <a:extLst>
                <a:ext uri="{FF2B5EF4-FFF2-40B4-BE49-F238E27FC236}">
                  <a16:creationId xmlns:a16="http://schemas.microsoft.com/office/drawing/2014/main" id="{85D1A6C1-1B42-4280-BA8A-29723AD58C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84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2765" name="Text Box 317">
              <a:extLst>
                <a:ext uri="{FF2B5EF4-FFF2-40B4-BE49-F238E27FC236}">
                  <a16:creationId xmlns:a16="http://schemas.microsoft.com/office/drawing/2014/main" id="{ECFE8D2E-4775-404C-96F4-9D4EC90CE8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4" y="3655"/>
              <a:ext cx="261" cy="13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800" b="1">
                  <a:latin typeface="Arial" panose="020B0604020202020204" pitchFamily="34" charset="0"/>
                </a:rPr>
                <a:t>Auto</a:t>
              </a:r>
            </a:p>
          </p:txBody>
        </p:sp>
        <p:sp>
          <p:nvSpPr>
            <p:cNvPr id="232766" name="Text Box 318">
              <a:extLst>
                <a:ext uri="{FF2B5EF4-FFF2-40B4-BE49-F238E27FC236}">
                  <a16:creationId xmlns:a16="http://schemas.microsoft.com/office/drawing/2014/main" id="{192CF4AC-0E85-4D73-B951-983DB1ECB6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7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32767" name="Text Box 319">
              <a:extLst>
                <a:ext uri="{FF2B5EF4-FFF2-40B4-BE49-F238E27FC236}">
                  <a16:creationId xmlns:a16="http://schemas.microsoft.com/office/drawing/2014/main" id="{D3B7EBB5-84FF-4218-96BA-E05985AADF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0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32768" name="Text Box 320">
              <a:extLst>
                <a:ext uri="{FF2B5EF4-FFF2-40B4-BE49-F238E27FC236}">
                  <a16:creationId xmlns:a16="http://schemas.microsoft.com/office/drawing/2014/main" id="{24869E35-4AA6-4C51-A511-D4CD41CE90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24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2+</a:t>
              </a:r>
            </a:p>
          </p:txBody>
        </p:sp>
        <p:sp>
          <p:nvSpPr>
            <p:cNvPr id="232769" name="Text Box 321">
              <a:extLst>
                <a:ext uri="{FF2B5EF4-FFF2-40B4-BE49-F238E27FC236}">
                  <a16:creationId xmlns:a16="http://schemas.microsoft.com/office/drawing/2014/main" id="{E367CCBC-5B39-4C3C-A4D0-0CB64ED41B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48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32770" name="Text Box 322">
              <a:extLst>
                <a:ext uri="{FF2B5EF4-FFF2-40B4-BE49-F238E27FC236}">
                  <a16:creationId xmlns:a16="http://schemas.microsoft.com/office/drawing/2014/main" id="{68E6411F-30A5-4214-8762-323FEB96C2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7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71" name="Text Box 323">
              <a:extLst>
                <a:ext uri="{FF2B5EF4-FFF2-40B4-BE49-F238E27FC236}">
                  <a16:creationId xmlns:a16="http://schemas.microsoft.com/office/drawing/2014/main" id="{B8B3B0CB-8BE1-48CD-91BE-E78470EA2B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96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72" name="Text Box 324">
              <a:extLst>
                <a:ext uri="{FF2B5EF4-FFF2-40B4-BE49-F238E27FC236}">
                  <a16:creationId xmlns:a16="http://schemas.microsoft.com/office/drawing/2014/main" id="{B431DEB1-3D22-47EB-B22C-87D9BED700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20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73" name="Text Box 325">
              <a:extLst>
                <a:ext uri="{FF2B5EF4-FFF2-40B4-BE49-F238E27FC236}">
                  <a16:creationId xmlns:a16="http://schemas.microsoft.com/office/drawing/2014/main" id="{DD3B9F68-8B98-4987-B516-8F7B692CCA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4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74" name="Text Box 326">
              <a:extLst>
                <a:ext uri="{FF2B5EF4-FFF2-40B4-BE49-F238E27FC236}">
                  <a16:creationId xmlns:a16="http://schemas.microsoft.com/office/drawing/2014/main" id="{DCF4FEFE-D450-45B9-B7ED-CDE449927A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68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75" name="Text Box 327">
              <a:extLst>
                <a:ext uri="{FF2B5EF4-FFF2-40B4-BE49-F238E27FC236}">
                  <a16:creationId xmlns:a16="http://schemas.microsoft.com/office/drawing/2014/main" id="{258D99B0-9C55-4F74-B247-9EBD18E950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9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76" name="Text Box 328">
              <a:extLst>
                <a:ext uri="{FF2B5EF4-FFF2-40B4-BE49-F238E27FC236}">
                  <a16:creationId xmlns:a16="http://schemas.microsoft.com/office/drawing/2014/main" id="{B044EB68-AB80-40B4-8CE1-A180DD4606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31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32777" name="Text Box 329">
              <a:extLst>
                <a:ext uri="{FF2B5EF4-FFF2-40B4-BE49-F238E27FC236}">
                  <a16:creationId xmlns:a16="http://schemas.microsoft.com/office/drawing/2014/main" id="{06060120-70B6-4DA2-BB31-8B7231788C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34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2+</a:t>
              </a:r>
            </a:p>
          </p:txBody>
        </p:sp>
        <p:sp>
          <p:nvSpPr>
            <p:cNvPr id="232778" name="Text Box 330">
              <a:extLst>
                <a:ext uri="{FF2B5EF4-FFF2-40B4-BE49-F238E27FC236}">
                  <a16:creationId xmlns:a16="http://schemas.microsoft.com/office/drawing/2014/main" id="{40EB9A25-48E8-4B17-99B6-54A1083ED3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62" y="366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79" name="Text Box 331">
              <a:extLst>
                <a:ext uri="{FF2B5EF4-FFF2-40B4-BE49-F238E27FC236}">
                  <a16:creationId xmlns:a16="http://schemas.microsoft.com/office/drawing/2014/main" id="{1A5702A8-DF2C-4B42-BDE0-FC226FDD33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2" y="366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80" name="Text Box 332">
              <a:extLst>
                <a:ext uri="{FF2B5EF4-FFF2-40B4-BE49-F238E27FC236}">
                  <a16:creationId xmlns:a16="http://schemas.microsoft.com/office/drawing/2014/main" id="{95684222-14D8-4819-86A2-F5945D026F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3667"/>
              <a:ext cx="185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A</a:t>
              </a:r>
            </a:p>
          </p:txBody>
        </p:sp>
        <p:sp>
          <p:nvSpPr>
            <p:cNvPr id="232781" name="Text Box 333">
              <a:extLst>
                <a:ext uri="{FF2B5EF4-FFF2-40B4-BE49-F238E27FC236}">
                  <a16:creationId xmlns:a16="http://schemas.microsoft.com/office/drawing/2014/main" id="{BEF017E4-6365-43B9-B756-25CD975694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3648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32782" name="Text Box 334">
              <a:extLst>
                <a:ext uri="{FF2B5EF4-FFF2-40B4-BE49-F238E27FC236}">
                  <a16:creationId xmlns:a16="http://schemas.microsoft.com/office/drawing/2014/main" id="{DE4511C1-140E-457C-AD45-ABEE532242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83" name="Text Box 335">
              <a:extLst>
                <a:ext uri="{FF2B5EF4-FFF2-40B4-BE49-F238E27FC236}">
                  <a16:creationId xmlns:a16="http://schemas.microsoft.com/office/drawing/2014/main" id="{C935451A-2144-415E-8B08-D13129BAE2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84" name="Text Box 336">
              <a:extLst>
                <a:ext uri="{FF2B5EF4-FFF2-40B4-BE49-F238E27FC236}">
                  <a16:creationId xmlns:a16="http://schemas.microsoft.com/office/drawing/2014/main" id="{EFAB6BD6-D1C8-47C8-A9F9-99B5D3CC3F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85" name="Text Box 337">
              <a:extLst>
                <a:ext uri="{FF2B5EF4-FFF2-40B4-BE49-F238E27FC236}">
                  <a16:creationId xmlns:a16="http://schemas.microsoft.com/office/drawing/2014/main" id="{62BD06F3-49F8-489E-9132-5D624476EF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86" name="Text Box 338">
              <a:extLst>
                <a:ext uri="{FF2B5EF4-FFF2-40B4-BE49-F238E27FC236}">
                  <a16:creationId xmlns:a16="http://schemas.microsoft.com/office/drawing/2014/main" id="{51355583-0624-4A68-9438-0C6E341A5E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3648"/>
              <a:ext cx="169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32787" name="Text Box 339">
              <a:extLst>
                <a:ext uri="{FF2B5EF4-FFF2-40B4-BE49-F238E27FC236}">
                  <a16:creationId xmlns:a16="http://schemas.microsoft.com/office/drawing/2014/main" id="{034FB66A-2DC2-41B1-B6B4-5F63E7915F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4" y="36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88" name="Text Box 340">
              <a:extLst>
                <a:ext uri="{FF2B5EF4-FFF2-40B4-BE49-F238E27FC236}">
                  <a16:creationId xmlns:a16="http://schemas.microsoft.com/office/drawing/2014/main" id="{C88B7A81-E64F-4642-BCB5-D339B78574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89" name="Text Box 341">
              <a:extLst>
                <a:ext uri="{FF2B5EF4-FFF2-40B4-BE49-F238E27FC236}">
                  <a16:creationId xmlns:a16="http://schemas.microsoft.com/office/drawing/2014/main" id="{603CBF5B-3359-4AB9-97D0-1315E5689C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90" name="Text Box 342">
              <a:extLst>
                <a:ext uri="{FF2B5EF4-FFF2-40B4-BE49-F238E27FC236}">
                  <a16:creationId xmlns:a16="http://schemas.microsoft.com/office/drawing/2014/main" id="{DD2A4B37-0CBD-4305-AB61-C342977010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91" name="Text Box 343">
              <a:extLst>
                <a:ext uri="{FF2B5EF4-FFF2-40B4-BE49-F238E27FC236}">
                  <a16:creationId xmlns:a16="http://schemas.microsoft.com/office/drawing/2014/main" id="{71D10644-A960-4DFB-8B42-C00BC31176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92" name="Text Box 344">
              <a:extLst>
                <a:ext uri="{FF2B5EF4-FFF2-40B4-BE49-F238E27FC236}">
                  <a16:creationId xmlns:a16="http://schemas.microsoft.com/office/drawing/2014/main" id="{117B9E97-D844-4012-A42A-8951A12682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93" name="Text Box 345">
              <a:extLst>
                <a:ext uri="{FF2B5EF4-FFF2-40B4-BE49-F238E27FC236}">
                  <a16:creationId xmlns:a16="http://schemas.microsoft.com/office/drawing/2014/main" id="{FFC80078-D5DB-4763-A448-AFC99A244A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94" name="Text Box 346">
              <a:extLst>
                <a:ext uri="{FF2B5EF4-FFF2-40B4-BE49-F238E27FC236}">
                  <a16:creationId xmlns:a16="http://schemas.microsoft.com/office/drawing/2014/main" id="{83CFA6F4-50B1-42EE-9052-008CB396C5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95" name="Text Box 347">
              <a:extLst>
                <a:ext uri="{FF2B5EF4-FFF2-40B4-BE49-F238E27FC236}">
                  <a16:creationId xmlns:a16="http://schemas.microsoft.com/office/drawing/2014/main" id="{F219DC91-EECA-4404-A772-13B176E721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96" name="Text Box 348">
              <a:extLst>
                <a:ext uri="{FF2B5EF4-FFF2-40B4-BE49-F238E27FC236}">
                  <a16:creationId xmlns:a16="http://schemas.microsoft.com/office/drawing/2014/main" id="{775D4571-0F18-4033-AA91-FCB387B656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36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2797" name="Text Box 349">
              <a:extLst>
                <a:ext uri="{FF2B5EF4-FFF2-40B4-BE49-F238E27FC236}">
                  <a16:creationId xmlns:a16="http://schemas.microsoft.com/office/drawing/2014/main" id="{DC85B7A3-4E43-4CC4-94DF-BB63CAA279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2798" name="Text Box 350">
              <a:extLst>
                <a:ext uri="{FF2B5EF4-FFF2-40B4-BE49-F238E27FC236}">
                  <a16:creationId xmlns:a16="http://schemas.microsoft.com/office/drawing/2014/main" id="{D84897BE-0BD8-4CCC-905D-34C04F37D6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</p:grpSp>
      <p:grpSp>
        <p:nvGrpSpPr>
          <p:cNvPr id="351" name="Group 350">
            <a:extLst>
              <a:ext uri="{FF2B5EF4-FFF2-40B4-BE49-F238E27FC236}">
                <a16:creationId xmlns:a16="http://schemas.microsoft.com/office/drawing/2014/main" id="{8D2125A0-1574-4AC2-A2AB-AA76D41A9636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352" name="Rectangle 351">
              <a:extLst>
                <a:ext uri="{FF2B5EF4-FFF2-40B4-BE49-F238E27FC236}">
                  <a16:creationId xmlns:a16="http://schemas.microsoft.com/office/drawing/2014/main" id="{10920F3D-AA50-41C5-9F25-4F09BB1B8E3E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353" name="Oval 352">
              <a:extLst>
                <a:ext uri="{FF2B5EF4-FFF2-40B4-BE49-F238E27FC236}">
                  <a16:creationId xmlns:a16="http://schemas.microsoft.com/office/drawing/2014/main" id="{5636016F-5BBA-4C2C-8B88-AF4C1FAFA807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354" name="Group 7">
              <a:extLst>
                <a:ext uri="{FF2B5EF4-FFF2-40B4-BE49-F238E27FC236}">
                  <a16:creationId xmlns:a16="http://schemas.microsoft.com/office/drawing/2014/main" id="{47CA373B-84C3-445D-9442-1E6A4410072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626" name="Line 8">
                <a:extLst>
                  <a:ext uri="{FF2B5EF4-FFF2-40B4-BE49-F238E27FC236}">
                    <a16:creationId xmlns:a16="http://schemas.microsoft.com/office/drawing/2014/main" id="{C69364C3-A43B-4CB1-9FDF-F0CFE0AFED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7" name="Line 9">
                <a:extLst>
                  <a:ext uri="{FF2B5EF4-FFF2-40B4-BE49-F238E27FC236}">
                    <a16:creationId xmlns:a16="http://schemas.microsoft.com/office/drawing/2014/main" id="{1C3C5FCB-7A33-4989-BFF9-4FFD4B15BB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8" name="Line 10">
                <a:extLst>
                  <a:ext uri="{FF2B5EF4-FFF2-40B4-BE49-F238E27FC236}">
                    <a16:creationId xmlns:a16="http://schemas.microsoft.com/office/drawing/2014/main" id="{F6B39C2B-C594-40ED-9D4A-81E249C0E2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9" name="Line 11">
                <a:extLst>
                  <a:ext uri="{FF2B5EF4-FFF2-40B4-BE49-F238E27FC236}">
                    <a16:creationId xmlns:a16="http://schemas.microsoft.com/office/drawing/2014/main" id="{B644C9FF-E845-4FBD-BEA8-75D86EABBC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0" name="Rectangle 12">
                <a:extLst>
                  <a:ext uri="{FF2B5EF4-FFF2-40B4-BE49-F238E27FC236}">
                    <a16:creationId xmlns:a16="http://schemas.microsoft.com/office/drawing/2014/main" id="{135BFD4D-CAB2-4BDE-B62F-8C656E8D57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" name="Rectangle 13">
                <a:extLst>
                  <a:ext uri="{FF2B5EF4-FFF2-40B4-BE49-F238E27FC236}">
                    <a16:creationId xmlns:a16="http://schemas.microsoft.com/office/drawing/2014/main" id="{289C26A5-9E64-4632-99CE-51040288E7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" name="Rectangle 14">
                <a:extLst>
                  <a:ext uri="{FF2B5EF4-FFF2-40B4-BE49-F238E27FC236}">
                    <a16:creationId xmlns:a16="http://schemas.microsoft.com/office/drawing/2014/main" id="{39D37854-7C79-4C70-AEA9-0217FE9922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3" name="Rectangle 15">
                <a:extLst>
                  <a:ext uri="{FF2B5EF4-FFF2-40B4-BE49-F238E27FC236}">
                    <a16:creationId xmlns:a16="http://schemas.microsoft.com/office/drawing/2014/main" id="{7CA5075F-28C1-4448-9DFC-4502CF145D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4" name="Rectangle 16">
                <a:extLst>
                  <a:ext uri="{FF2B5EF4-FFF2-40B4-BE49-F238E27FC236}">
                    <a16:creationId xmlns:a16="http://schemas.microsoft.com/office/drawing/2014/main" id="{07B33524-4626-4935-B636-8BB4437438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5" name="Rectangle 17">
                <a:extLst>
                  <a:ext uri="{FF2B5EF4-FFF2-40B4-BE49-F238E27FC236}">
                    <a16:creationId xmlns:a16="http://schemas.microsoft.com/office/drawing/2014/main" id="{DF51BFEC-CD2F-4E59-AB68-E02FBFF488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" name="Rectangle 18">
                <a:extLst>
                  <a:ext uri="{FF2B5EF4-FFF2-40B4-BE49-F238E27FC236}">
                    <a16:creationId xmlns:a16="http://schemas.microsoft.com/office/drawing/2014/main" id="{9803E07E-E009-4E56-B918-0794F67F21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7" name="Rectangle 19">
                <a:extLst>
                  <a:ext uri="{FF2B5EF4-FFF2-40B4-BE49-F238E27FC236}">
                    <a16:creationId xmlns:a16="http://schemas.microsoft.com/office/drawing/2014/main" id="{3A3551E3-3B2C-4527-B552-936E6B1498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38" name="AutoShape 20">
                <a:extLst>
                  <a:ext uri="{FF2B5EF4-FFF2-40B4-BE49-F238E27FC236}">
                    <a16:creationId xmlns:a16="http://schemas.microsoft.com/office/drawing/2014/main" id="{B0E3FF12-99CA-4A1B-8FD5-EB1117666A49}"/>
                  </a:ext>
                </a:extLst>
              </p:cNvPr>
              <p:cNvCxnSpPr>
                <a:cxnSpLocks noChangeAspect="1" noChangeShapeType="1"/>
                <a:stCxn id="637" idx="3"/>
                <a:endCxn id="637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39" name="AutoShape 21">
                <a:extLst>
                  <a:ext uri="{FF2B5EF4-FFF2-40B4-BE49-F238E27FC236}">
                    <a16:creationId xmlns:a16="http://schemas.microsoft.com/office/drawing/2014/main" id="{79087FA9-3286-49C4-AE3C-586A54BFFAE3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0" name="AutoShape 22">
                <a:extLst>
                  <a:ext uri="{FF2B5EF4-FFF2-40B4-BE49-F238E27FC236}">
                    <a16:creationId xmlns:a16="http://schemas.microsoft.com/office/drawing/2014/main" id="{3C049006-4312-48CC-9E79-4C32DB537CE3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1" name="AutoShape 23">
                <a:extLst>
                  <a:ext uri="{FF2B5EF4-FFF2-40B4-BE49-F238E27FC236}">
                    <a16:creationId xmlns:a16="http://schemas.microsoft.com/office/drawing/2014/main" id="{657E0063-E200-4116-8BC8-207B5E6D52CF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2" name="AutoShape 24">
                <a:extLst>
                  <a:ext uri="{FF2B5EF4-FFF2-40B4-BE49-F238E27FC236}">
                    <a16:creationId xmlns:a16="http://schemas.microsoft.com/office/drawing/2014/main" id="{D01CA766-638A-4BE2-A900-DE5808AB9D07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3" name="AutoShape 25">
                <a:extLst>
                  <a:ext uri="{FF2B5EF4-FFF2-40B4-BE49-F238E27FC236}">
                    <a16:creationId xmlns:a16="http://schemas.microsoft.com/office/drawing/2014/main" id="{48F138D8-63AC-48A7-A2AC-0F2401AE69A4}"/>
                  </a:ext>
                </a:extLst>
              </p:cNvPr>
              <p:cNvCxnSpPr>
                <a:cxnSpLocks noChangeAspect="1" noChangeShapeType="1"/>
                <a:stCxn id="631" idx="3"/>
                <a:endCxn id="631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4" name="AutoShape 26">
                <a:extLst>
                  <a:ext uri="{FF2B5EF4-FFF2-40B4-BE49-F238E27FC236}">
                    <a16:creationId xmlns:a16="http://schemas.microsoft.com/office/drawing/2014/main" id="{4FFEE265-A4E4-4788-9FA2-0473FC6F9779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5" name="AutoShape 27">
                <a:extLst>
                  <a:ext uri="{FF2B5EF4-FFF2-40B4-BE49-F238E27FC236}">
                    <a16:creationId xmlns:a16="http://schemas.microsoft.com/office/drawing/2014/main" id="{0CB560A3-C38E-4BED-8987-674FB31767A7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6" name="AutoShape 28">
                <a:extLst>
                  <a:ext uri="{FF2B5EF4-FFF2-40B4-BE49-F238E27FC236}">
                    <a16:creationId xmlns:a16="http://schemas.microsoft.com/office/drawing/2014/main" id="{D9249136-A67C-4227-A15C-079826ECA6CD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7" name="AutoShape 29">
                <a:extLst>
                  <a:ext uri="{FF2B5EF4-FFF2-40B4-BE49-F238E27FC236}">
                    <a16:creationId xmlns:a16="http://schemas.microsoft.com/office/drawing/2014/main" id="{A624F77A-A00F-4102-B2E9-7BD6C2B6733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8" name="AutoShape 30">
                <a:extLst>
                  <a:ext uri="{FF2B5EF4-FFF2-40B4-BE49-F238E27FC236}">
                    <a16:creationId xmlns:a16="http://schemas.microsoft.com/office/drawing/2014/main" id="{2D0140E5-D17B-4E73-9B68-66339BAFFE3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9" name="AutoShape 31">
                <a:extLst>
                  <a:ext uri="{FF2B5EF4-FFF2-40B4-BE49-F238E27FC236}">
                    <a16:creationId xmlns:a16="http://schemas.microsoft.com/office/drawing/2014/main" id="{877EAF13-131A-4BAB-9542-E1E0D76ED72B}"/>
                  </a:ext>
                </a:extLst>
              </p:cNvPr>
              <p:cNvCxnSpPr>
                <a:cxnSpLocks noChangeAspect="1" noChangeShapeType="1"/>
                <a:stCxn id="631" idx="1"/>
                <a:endCxn id="631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50" name="Line 32">
                <a:extLst>
                  <a:ext uri="{FF2B5EF4-FFF2-40B4-BE49-F238E27FC236}">
                    <a16:creationId xmlns:a16="http://schemas.microsoft.com/office/drawing/2014/main" id="{850E075E-057E-4BFC-9BA9-CD877792BA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1" name="Line 33">
                <a:extLst>
                  <a:ext uri="{FF2B5EF4-FFF2-40B4-BE49-F238E27FC236}">
                    <a16:creationId xmlns:a16="http://schemas.microsoft.com/office/drawing/2014/main" id="{A20258C0-8203-4B8A-97B2-D2A9E78349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2" name="Line 34">
                <a:extLst>
                  <a:ext uri="{FF2B5EF4-FFF2-40B4-BE49-F238E27FC236}">
                    <a16:creationId xmlns:a16="http://schemas.microsoft.com/office/drawing/2014/main" id="{E80BF0A5-C5EB-4E29-B115-F5584395A4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3" name="Line 35">
                <a:extLst>
                  <a:ext uri="{FF2B5EF4-FFF2-40B4-BE49-F238E27FC236}">
                    <a16:creationId xmlns:a16="http://schemas.microsoft.com/office/drawing/2014/main" id="{1E2FD149-9C7F-415F-87F0-08F0A5B8B7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4" name="Line 36">
                <a:extLst>
                  <a:ext uri="{FF2B5EF4-FFF2-40B4-BE49-F238E27FC236}">
                    <a16:creationId xmlns:a16="http://schemas.microsoft.com/office/drawing/2014/main" id="{382819C6-89E3-49A6-969F-38275BF46B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5" name="Line 37">
                <a:extLst>
                  <a:ext uri="{FF2B5EF4-FFF2-40B4-BE49-F238E27FC236}">
                    <a16:creationId xmlns:a16="http://schemas.microsoft.com/office/drawing/2014/main" id="{59BB3979-1DA2-485C-BECF-A01789DE3E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6" name="Line 38">
                <a:extLst>
                  <a:ext uri="{FF2B5EF4-FFF2-40B4-BE49-F238E27FC236}">
                    <a16:creationId xmlns:a16="http://schemas.microsoft.com/office/drawing/2014/main" id="{024E30A0-C6CB-4CC6-9C73-92AF0E504D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7" name="Line 39">
                <a:extLst>
                  <a:ext uri="{FF2B5EF4-FFF2-40B4-BE49-F238E27FC236}">
                    <a16:creationId xmlns:a16="http://schemas.microsoft.com/office/drawing/2014/main" id="{2D03A118-1CF9-44E6-A404-97FA53B02E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8" name="Line 40">
                <a:extLst>
                  <a:ext uri="{FF2B5EF4-FFF2-40B4-BE49-F238E27FC236}">
                    <a16:creationId xmlns:a16="http://schemas.microsoft.com/office/drawing/2014/main" id="{2806AECD-3C77-4F1E-A05C-B72859A284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9" name="Line 41">
                <a:extLst>
                  <a:ext uri="{FF2B5EF4-FFF2-40B4-BE49-F238E27FC236}">
                    <a16:creationId xmlns:a16="http://schemas.microsoft.com/office/drawing/2014/main" id="{8364985C-07C9-4F36-A119-1032BD103A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0" name="Line 42">
                <a:extLst>
                  <a:ext uri="{FF2B5EF4-FFF2-40B4-BE49-F238E27FC236}">
                    <a16:creationId xmlns:a16="http://schemas.microsoft.com/office/drawing/2014/main" id="{23BE277C-2B9D-4FE2-8E39-E7FC0E9F44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1" name="Line 43">
                <a:extLst>
                  <a:ext uri="{FF2B5EF4-FFF2-40B4-BE49-F238E27FC236}">
                    <a16:creationId xmlns:a16="http://schemas.microsoft.com/office/drawing/2014/main" id="{DB102C8D-8025-4D39-AE53-C6B45AEE09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2" name="Oval 44">
                <a:extLst>
                  <a:ext uri="{FF2B5EF4-FFF2-40B4-BE49-F238E27FC236}">
                    <a16:creationId xmlns:a16="http://schemas.microsoft.com/office/drawing/2014/main" id="{F89EFB92-1536-4BD7-9CC0-28FCD241C1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3" name="Oval 45">
                <a:extLst>
                  <a:ext uri="{FF2B5EF4-FFF2-40B4-BE49-F238E27FC236}">
                    <a16:creationId xmlns:a16="http://schemas.microsoft.com/office/drawing/2014/main" id="{62246FCB-8CD9-4818-A25D-B9159AC455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355" name="Group 397">
              <a:extLst>
                <a:ext uri="{FF2B5EF4-FFF2-40B4-BE49-F238E27FC236}">
                  <a16:creationId xmlns:a16="http://schemas.microsoft.com/office/drawing/2014/main" id="{528B5CF5-6681-4B1E-8F9C-C2E4D1C48EA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356" name="Line 141">
                <a:extLst>
                  <a:ext uri="{FF2B5EF4-FFF2-40B4-BE49-F238E27FC236}">
                    <a16:creationId xmlns:a16="http://schemas.microsoft.com/office/drawing/2014/main" id="{FC97FBAB-A8E9-4C6F-863A-7653C7F10E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57" name="Line 142">
                <a:extLst>
                  <a:ext uri="{FF2B5EF4-FFF2-40B4-BE49-F238E27FC236}">
                    <a16:creationId xmlns:a16="http://schemas.microsoft.com/office/drawing/2014/main" id="{EE26A3D1-466E-4BB8-BB44-9DD56471E9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58" name="Rectangle 126">
                <a:extLst>
                  <a:ext uri="{FF2B5EF4-FFF2-40B4-BE49-F238E27FC236}">
                    <a16:creationId xmlns:a16="http://schemas.microsoft.com/office/drawing/2014/main" id="{138AE9E4-BE6D-49F9-8D66-C550CAB6CE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9" name="Rectangle 127">
                <a:extLst>
                  <a:ext uri="{FF2B5EF4-FFF2-40B4-BE49-F238E27FC236}">
                    <a16:creationId xmlns:a16="http://schemas.microsoft.com/office/drawing/2014/main" id="{247B85AE-7E46-4DA9-B98D-F42080C687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0" name="Rectangle 128">
                <a:extLst>
                  <a:ext uri="{FF2B5EF4-FFF2-40B4-BE49-F238E27FC236}">
                    <a16:creationId xmlns:a16="http://schemas.microsoft.com/office/drawing/2014/main" id="{8EB69373-4E0E-4947-9342-32C747B843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" name="Line 129">
                <a:extLst>
                  <a:ext uri="{FF2B5EF4-FFF2-40B4-BE49-F238E27FC236}">
                    <a16:creationId xmlns:a16="http://schemas.microsoft.com/office/drawing/2014/main" id="{915F5900-9618-4311-B282-C1420257FE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2" name="Line 130">
                <a:extLst>
                  <a:ext uri="{FF2B5EF4-FFF2-40B4-BE49-F238E27FC236}">
                    <a16:creationId xmlns:a16="http://schemas.microsoft.com/office/drawing/2014/main" id="{5ADA9882-96D5-47B9-A08E-602A48C04B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3" name="Line 131">
                <a:extLst>
                  <a:ext uri="{FF2B5EF4-FFF2-40B4-BE49-F238E27FC236}">
                    <a16:creationId xmlns:a16="http://schemas.microsoft.com/office/drawing/2014/main" id="{548078A9-5839-4E5B-A8EE-F00B6B1226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4" name="Line 132">
                <a:extLst>
                  <a:ext uri="{FF2B5EF4-FFF2-40B4-BE49-F238E27FC236}">
                    <a16:creationId xmlns:a16="http://schemas.microsoft.com/office/drawing/2014/main" id="{550B5603-5BE4-4F1F-A5E8-0F43589F4B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5" name="Line 133">
                <a:extLst>
                  <a:ext uri="{FF2B5EF4-FFF2-40B4-BE49-F238E27FC236}">
                    <a16:creationId xmlns:a16="http://schemas.microsoft.com/office/drawing/2014/main" id="{B1DEF9C6-DA4E-4759-8C26-D7C839DF36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6" name="Line 134">
                <a:extLst>
                  <a:ext uri="{FF2B5EF4-FFF2-40B4-BE49-F238E27FC236}">
                    <a16:creationId xmlns:a16="http://schemas.microsoft.com/office/drawing/2014/main" id="{B547F16E-D34D-4516-8FA3-F46007A7A1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7" name="Line 135">
                <a:extLst>
                  <a:ext uri="{FF2B5EF4-FFF2-40B4-BE49-F238E27FC236}">
                    <a16:creationId xmlns:a16="http://schemas.microsoft.com/office/drawing/2014/main" id="{19D4CCC8-A419-4861-BDE4-BA84CF867D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8" name="Line 136">
                <a:extLst>
                  <a:ext uri="{FF2B5EF4-FFF2-40B4-BE49-F238E27FC236}">
                    <a16:creationId xmlns:a16="http://schemas.microsoft.com/office/drawing/2014/main" id="{99FE0EC9-AC5F-441A-AA3F-BE92EB42AC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9" name="Line 137">
                <a:extLst>
                  <a:ext uri="{FF2B5EF4-FFF2-40B4-BE49-F238E27FC236}">
                    <a16:creationId xmlns:a16="http://schemas.microsoft.com/office/drawing/2014/main" id="{EC5A3058-66B1-4C60-B986-92EBC3958B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0" name="Line 138">
                <a:extLst>
                  <a:ext uri="{FF2B5EF4-FFF2-40B4-BE49-F238E27FC236}">
                    <a16:creationId xmlns:a16="http://schemas.microsoft.com/office/drawing/2014/main" id="{1100E259-AEB5-44B5-85BB-C3EFA17C2A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1" name="Line 139">
                <a:extLst>
                  <a:ext uri="{FF2B5EF4-FFF2-40B4-BE49-F238E27FC236}">
                    <a16:creationId xmlns:a16="http://schemas.microsoft.com/office/drawing/2014/main" id="{0DF0C41C-0CC6-4FDC-B518-D3E0A040B0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2" name="Line 140">
                <a:extLst>
                  <a:ext uri="{FF2B5EF4-FFF2-40B4-BE49-F238E27FC236}">
                    <a16:creationId xmlns:a16="http://schemas.microsoft.com/office/drawing/2014/main" id="{198AE93D-9F11-43CC-A25C-3D127816B7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373" name="AutoShape 143">
                <a:extLst>
                  <a:ext uri="{FF2B5EF4-FFF2-40B4-BE49-F238E27FC236}">
                    <a16:creationId xmlns:a16="http://schemas.microsoft.com/office/drawing/2014/main" id="{CD59DDB9-271D-48AD-9A0B-9D8C53B943A8}"/>
                  </a:ext>
                </a:extLst>
              </p:cNvPr>
              <p:cNvCxnSpPr>
                <a:cxnSpLocks noChangeAspect="1" noChangeShapeType="1"/>
                <a:stCxn id="380" idx="0"/>
                <a:endCxn id="377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74" name="Rectangle 144">
                <a:extLst>
                  <a:ext uri="{FF2B5EF4-FFF2-40B4-BE49-F238E27FC236}">
                    <a16:creationId xmlns:a16="http://schemas.microsoft.com/office/drawing/2014/main" id="{409D938F-892B-4C2A-9945-5C4E4D0F17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5" name="Rectangle 145">
                <a:extLst>
                  <a:ext uri="{FF2B5EF4-FFF2-40B4-BE49-F238E27FC236}">
                    <a16:creationId xmlns:a16="http://schemas.microsoft.com/office/drawing/2014/main" id="{797128CB-0098-4A50-8A2D-886AF8F69D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6" name="Rectangle 146">
                <a:extLst>
                  <a:ext uri="{FF2B5EF4-FFF2-40B4-BE49-F238E27FC236}">
                    <a16:creationId xmlns:a16="http://schemas.microsoft.com/office/drawing/2014/main" id="{74B9A834-510A-41ED-8681-84DEF8849A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7" name="Rectangle 147">
                <a:extLst>
                  <a:ext uri="{FF2B5EF4-FFF2-40B4-BE49-F238E27FC236}">
                    <a16:creationId xmlns:a16="http://schemas.microsoft.com/office/drawing/2014/main" id="{CC9A604F-F711-4D1E-AA7F-1BC6BB4E90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" name="Rectangle 148">
                <a:extLst>
                  <a:ext uri="{FF2B5EF4-FFF2-40B4-BE49-F238E27FC236}">
                    <a16:creationId xmlns:a16="http://schemas.microsoft.com/office/drawing/2014/main" id="{DAE5590C-1A92-4C7A-BB50-84D156D528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9" name="Rectangle 149">
                <a:extLst>
                  <a:ext uri="{FF2B5EF4-FFF2-40B4-BE49-F238E27FC236}">
                    <a16:creationId xmlns:a16="http://schemas.microsoft.com/office/drawing/2014/main" id="{884BBF4F-29CC-4FE8-9DD8-132DA2272B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0" name="Rectangle 150">
                <a:extLst>
                  <a:ext uri="{FF2B5EF4-FFF2-40B4-BE49-F238E27FC236}">
                    <a16:creationId xmlns:a16="http://schemas.microsoft.com/office/drawing/2014/main" id="{984567EB-E93C-461F-A279-12F411B5A9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" name="Rectangle 151">
                <a:extLst>
                  <a:ext uri="{FF2B5EF4-FFF2-40B4-BE49-F238E27FC236}">
                    <a16:creationId xmlns:a16="http://schemas.microsoft.com/office/drawing/2014/main" id="{DAD63CC9-5D0B-4B4F-AF66-44BD0CC283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82" name="AutoShape 152">
                <a:extLst>
                  <a:ext uri="{FF2B5EF4-FFF2-40B4-BE49-F238E27FC236}">
                    <a16:creationId xmlns:a16="http://schemas.microsoft.com/office/drawing/2014/main" id="{4FBAB4A5-CCD5-4D03-9331-E62EBE2713CE}"/>
                  </a:ext>
                </a:extLst>
              </p:cNvPr>
              <p:cNvCxnSpPr>
                <a:cxnSpLocks noChangeAspect="1" noChangeShapeType="1"/>
                <a:stCxn id="381" idx="3"/>
                <a:endCxn id="381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3" name="AutoShape 153">
                <a:extLst>
                  <a:ext uri="{FF2B5EF4-FFF2-40B4-BE49-F238E27FC236}">
                    <a16:creationId xmlns:a16="http://schemas.microsoft.com/office/drawing/2014/main" id="{E8AF69C1-20F7-4152-A8B3-DE0C6995FF25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4" name="AutoShape 154">
                <a:extLst>
                  <a:ext uri="{FF2B5EF4-FFF2-40B4-BE49-F238E27FC236}">
                    <a16:creationId xmlns:a16="http://schemas.microsoft.com/office/drawing/2014/main" id="{00DCA804-D0B9-4C50-964E-D5D84BDAC6C5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5" name="AutoShape 155">
                <a:extLst>
                  <a:ext uri="{FF2B5EF4-FFF2-40B4-BE49-F238E27FC236}">
                    <a16:creationId xmlns:a16="http://schemas.microsoft.com/office/drawing/2014/main" id="{84542B99-3F81-40D2-B6F7-2BB61DFB1916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6" name="AutoShape 156">
                <a:extLst>
                  <a:ext uri="{FF2B5EF4-FFF2-40B4-BE49-F238E27FC236}">
                    <a16:creationId xmlns:a16="http://schemas.microsoft.com/office/drawing/2014/main" id="{F7CAA5A4-857E-407C-A402-932E517C92EC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7" name="AutoShape 157">
                <a:extLst>
                  <a:ext uri="{FF2B5EF4-FFF2-40B4-BE49-F238E27FC236}">
                    <a16:creationId xmlns:a16="http://schemas.microsoft.com/office/drawing/2014/main" id="{730AB596-2A26-4058-9DD6-7607B986E336}"/>
                  </a:ext>
                </a:extLst>
              </p:cNvPr>
              <p:cNvCxnSpPr>
                <a:cxnSpLocks noChangeAspect="1" noChangeShapeType="1"/>
                <a:stCxn id="375" idx="3"/>
                <a:endCxn id="375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8" name="AutoShape 158">
                <a:extLst>
                  <a:ext uri="{FF2B5EF4-FFF2-40B4-BE49-F238E27FC236}">
                    <a16:creationId xmlns:a16="http://schemas.microsoft.com/office/drawing/2014/main" id="{D4863687-006F-4467-B5C9-3800AEDE6717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9" name="AutoShape 159">
                <a:extLst>
                  <a:ext uri="{FF2B5EF4-FFF2-40B4-BE49-F238E27FC236}">
                    <a16:creationId xmlns:a16="http://schemas.microsoft.com/office/drawing/2014/main" id="{0A1219D3-5185-409D-8E77-038DAD553A42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0" name="AutoShape 160">
                <a:extLst>
                  <a:ext uri="{FF2B5EF4-FFF2-40B4-BE49-F238E27FC236}">
                    <a16:creationId xmlns:a16="http://schemas.microsoft.com/office/drawing/2014/main" id="{C3CFDEBF-C55B-4760-AA86-1C42BBD063D8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1" name="AutoShape 161">
                <a:extLst>
                  <a:ext uri="{FF2B5EF4-FFF2-40B4-BE49-F238E27FC236}">
                    <a16:creationId xmlns:a16="http://schemas.microsoft.com/office/drawing/2014/main" id="{B90E9A3B-91CD-4248-A106-5C4A62AB035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2" name="AutoShape 162">
                <a:extLst>
                  <a:ext uri="{FF2B5EF4-FFF2-40B4-BE49-F238E27FC236}">
                    <a16:creationId xmlns:a16="http://schemas.microsoft.com/office/drawing/2014/main" id="{9881E4CC-B7A7-4B0E-8C0B-9CC0802E705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3" name="AutoShape 163">
                <a:extLst>
                  <a:ext uri="{FF2B5EF4-FFF2-40B4-BE49-F238E27FC236}">
                    <a16:creationId xmlns:a16="http://schemas.microsoft.com/office/drawing/2014/main" id="{688BE42A-D169-42D6-9C4A-898C75EA0C1F}"/>
                  </a:ext>
                </a:extLst>
              </p:cNvPr>
              <p:cNvCxnSpPr>
                <a:cxnSpLocks noChangeAspect="1" noChangeShapeType="1"/>
                <a:stCxn id="375" idx="1"/>
                <a:endCxn id="375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94" name="Line 164">
                <a:extLst>
                  <a:ext uri="{FF2B5EF4-FFF2-40B4-BE49-F238E27FC236}">
                    <a16:creationId xmlns:a16="http://schemas.microsoft.com/office/drawing/2014/main" id="{5FA3B576-3F0A-4FA7-B8F8-20D41077C3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5" name="Line 165">
                <a:extLst>
                  <a:ext uri="{FF2B5EF4-FFF2-40B4-BE49-F238E27FC236}">
                    <a16:creationId xmlns:a16="http://schemas.microsoft.com/office/drawing/2014/main" id="{3706E4CA-F8E8-4087-AC3F-BF03EED418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6" name="Line 166">
                <a:extLst>
                  <a:ext uri="{FF2B5EF4-FFF2-40B4-BE49-F238E27FC236}">
                    <a16:creationId xmlns:a16="http://schemas.microsoft.com/office/drawing/2014/main" id="{6E4402EF-FF71-42E5-91D7-34E02E16B5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7" name="Line 167">
                <a:extLst>
                  <a:ext uri="{FF2B5EF4-FFF2-40B4-BE49-F238E27FC236}">
                    <a16:creationId xmlns:a16="http://schemas.microsoft.com/office/drawing/2014/main" id="{16B8A8AF-320C-4FFF-B7F2-368CE60E0D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8" name="Line 168">
                <a:extLst>
                  <a:ext uri="{FF2B5EF4-FFF2-40B4-BE49-F238E27FC236}">
                    <a16:creationId xmlns:a16="http://schemas.microsoft.com/office/drawing/2014/main" id="{68B694D6-4B65-4E5A-B418-E0DD25C4AB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9" name="Line 169">
                <a:extLst>
                  <a:ext uri="{FF2B5EF4-FFF2-40B4-BE49-F238E27FC236}">
                    <a16:creationId xmlns:a16="http://schemas.microsoft.com/office/drawing/2014/main" id="{00328C52-90D1-4E65-BCB1-C3D9F0B817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0" name="Line 170">
                <a:extLst>
                  <a:ext uri="{FF2B5EF4-FFF2-40B4-BE49-F238E27FC236}">
                    <a16:creationId xmlns:a16="http://schemas.microsoft.com/office/drawing/2014/main" id="{05DF7311-9709-464F-A8AC-30AE2F957C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1" name="Line 171">
                <a:extLst>
                  <a:ext uri="{FF2B5EF4-FFF2-40B4-BE49-F238E27FC236}">
                    <a16:creationId xmlns:a16="http://schemas.microsoft.com/office/drawing/2014/main" id="{56F754D5-96FE-414B-BC3B-901DE932FC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2" name="Line 172">
                <a:extLst>
                  <a:ext uri="{FF2B5EF4-FFF2-40B4-BE49-F238E27FC236}">
                    <a16:creationId xmlns:a16="http://schemas.microsoft.com/office/drawing/2014/main" id="{08EC238E-7A56-486B-BBD2-4DB6701D3A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3" name="Line 173">
                <a:extLst>
                  <a:ext uri="{FF2B5EF4-FFF2-40B4-BE49-F238E27FC236}">
                    <a16:creationId xmlns:a16="http://schemas.microsoft.com/office/drawing/2014/main" id="{EB8E857D-16A6-4393-BFC8-78F000978C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4" name="Line 174">
                <a:extLst>
                  <a:ext uri="{FF2B5EF4-FFF2-40B4-BE49-F238E27FC236}">
                    <a16:creationId xmlns:a16="http://schemas.microsoft.com/office/drawing/2014/main" id="{8D4F65F2-4C27-4777-BB3B-4CC7768CF3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5" name="Line 175">
                <a:extLst>
                  <a:ext uri="{FF2B5EF4-FFF2-40B4-BE49-F238E27FC236}">
                    <a16:creationId xmlns:a16="http://schemas.microsoft.com/office/drawing/2014/main" id="{12F21FB9-D532-4BC8-9215-D423DDBA96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6" name="Line 176">
                <a:extLst>
                  <a:ext uri="{FF2B5EF4-FFF2-40B4-BE49-F238E27FC236}">
                    <a16:creationId xmlns:a16="http://schemas.microsoft.com/office/drawing/2014/main" id="{7D254E63-21CB-42EE-AB19-65D512349E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7" name="Line 177">
                <a:extLst>
                  <a:ext uri="{FF2B5EF4-FFF2-40B4-BE49-F238E27FC236}">
                    <a16:creationId xmlns:a16="http://schemas.microsoft.com/office/drawing/2014/main" id="{8815F4CD-1A91-4A4F-B582-9294C89694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8" name="Oval 178">
                <a:extLst>
                  <a:ext uri="{FF2B5EF4-FFF2-40B4-BE49-F238E27FC236}">
                    <a16:creationId xmlns:a16="http://schemas.microsoft.com/office/drawing/2014/main" id="{67F26B49-4C3B-4DB8-8208-FAF7923D40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9" name="Oval 179">
                <a:extLst>
                  <a:ext uri="{FF2B5EF4-FFF2-40B4-BE49-F238E27FC236}">
                    <a16:creationId xmlns:a16="http://schemas.microsoft.com/office/drawing/2014/main" id="{2E3854C0-E703-4FFB-8799-A672A956D8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0" name="Oval 180">
                <a:extLst>
                  <a:ext uri="{FF2B5EF4-FFF2-40B4-BE49-F238E27FC236}">
                    <a16:creationId xmlns:a16="http://schemas.microsoft.com/office/drawing/2014/main" id="{C2D49409-0601-4E23-B5FC-04676FDDF9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1" name="Oval 181">
                <a:extLst>
                  <a:ext uri="{FF2B5EF4-FFF2-40B4-BE49-F238E27FC236}">
                    <a16:creationId xmlns:a16="http://schemas.microsoft.com/office/drawing/2014/main" id="{CD5DE096-7BA5-4CA9-8EF3-ECD97FC2E9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2" name="Oval 182">
                <a:extLst>
                  <a:ext uri="{FF2B5EF4-FFF2-40B4-BE49-F238E27FC236}">
                    <a16:creationId xmlns:a16="http://schemas.microsoft.com/office/drawing/2014/main" id="{6333C779-1766-4521-AFB9-8D34A9C2C2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3" name="Oval 183">
                <a:extLst>
                  <a:ext uri="{FF2B5EF4-FFF2-40B4-BE49-F238E27FC236}">
                    <a16:creationId xmlns:a16="http://schemas.microsoft.com/office/drawing/2014/main" id="{E52FD79B-1EB2-43F3-9484-D73FA9C93F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4" name="Oval 184">
                <a:extLst>
                  <a:ext uri="{FF2B5EF4-FFF2-40B4-BE49-F238E27FC236}">
                    <a16:creationId xmlns:a16="http://schemas.microsoft.com/office/drawing/2014/main" id="{56FF3127-763D-4F0F-B90D-2198606377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5" name="Oval 185">
                <a:extLst>
                  <a:ext uri="{FF2B5EF4-FFF2-40B4-BE49-F238E27FC236}">
                    <a16:creationId xmlns:a16="http://schemas.microsoft.com/office/drawing/2014/main" id="{B9E0559E-0EB9-4E5C-A54D-A1A933E1C7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6" name="Oval 186">
                <a:extLst>
                  <a:ext uri="{FF2B5EF4-FFF2-40B4-BE49-F238E27FC236}">
                    <a16:creationId xmlns:a16="http://schemas.microsoft.com/office/drawing/2014/main" id="{1DF59955-D858-4E1F-95A9-CADEB92160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7" name="Oval 187">
                <a:extLst>
                  <a:ext uri="{FF2B5EF4-FFF2-40B4-BE49-F238E27FC236}">
                    <a16:creationId xmlns:a16="http://schemas.microsoft.com/office/drawing/2014/main" id="{01CC9763-2068-45CE-A624-9B2BCEB10A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8" name="Line 188">
                <a:extLst>
                  <a:ext uri="{FF2B5EF4-FFF2-40B4-BE49-F238E27FC236}">
                    <a16:creationId xmlns:a16="http://schemas.microsoft.com/office/drawing/2014/main" id="{E2A1F80B-070F-4D6D-8A67-B4223F2964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9" name="Line 189">
                <a:extLst>
                  <a:ext uri="{FF2B5EF4-FFF2-40B4-BE49-F238E27FC236}">
                    <a16:creationId xmlns:a16="http://schemas.microsoft.com/office/drawing/2014/main" id="{2F44C2FD-F331-4369-A983-0A6C37B45D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0" name="Line 190">
                <a:extLst>
                  <a:ext uri="{FF2B5EF4-FFF2-40B4-BE49-F238E27FC236}">
                    <a16:creationId xmlns:a16="http://schemas.microsoft.com/office/drawing/2014/main" id="{30789157-EFF9-4ACC-A9B7-BD55C9C882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421" name="AutoShape 191">
                <a:extLst>
                  <a:ext uri="{FF2B5EF4-FFF2-40B4-BE49-F238E27FC236}">
                    <a16:creationId xmlns:a16="http://schemas.microsoft.com/office/drawing/2014/main" id="{D257FC9A-40CC-4BD2-8BD5-80BCD1B72B15}"/>
                  </a:ext>
                </a:extLst>
              </p:cNvPr>
              <p:cNvCxnSpPr>
                <a:cxnSpLocks noChangeAspect="1" noChangeShapeType="1"/>
                <a:stCxn id="430" idx="0"/>
                <a:endCxn id="426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22" name="Rectangle 192">
                <a:extLst>
                  <a:ext uri="{FF2B5EF4-FFF2-40B4-BE49-F238E27FC236}">
                    <a16:creationId xmlns:a16="http://schemas.microsoft.com/office/drawing/2014/main" id="{4960D656-20CC-4540-8BAD-9FA39F67E4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3" name="Rectangle 193">
                <a:extLst>
                  <a:ext uri="{FF2B5EF4-FFF2-40B4-BE49-F238E27FC236}">
                    <a16:creationId xmlns:a16="http://schemas.microsoft.com/office/drawing/2014/main" id="{C51F3901-CF69-44F7-8EC3-9B565D0920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4" name="Rectangle 194">
                <a:extLst>
                  <a:ext uri="{FF2B5EF4-FFF2-40B4-BE49-F238E27FC236}">
                    <a16:creationId xmlns:a16="http://schemas.microsoft.com/office/drawing/2014/main" id="{2A12CF88-85AB-4152-9A44-C85D23C382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5" name="Rectangle 195">
                <a:extLst>
                  <a:ext uri="{FF2B5EF4-FFF2-40B4-BE49-F238E27FC236}">
                    <a16:creationId xmlns:a16="http://schemas.microsoft.com/office/drawing/2014/main" id="{D9550841-C34F-4FAE-AA2E-F70C589807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6" name="Rectangle 196">
                <a:extLst>
                  <a:ext uri="{FF2B5EF4-FFF2-40B4-BE49-F238E27FC236}">
                    <a16:creationId xmlns:a16="http://schemas.microsoft.com/office/drawing/2014/main" id="{6C55EDBC-747C-40E2-84ED-8FF271B084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7" name="Rectangle 197">
                <a:extLst>
                  <a:ext uri="{FF2B5EF4-FFF2-40B4-BE49-F238E27FC236}">
                    <a16:creationId xmlns:a16="http://schemas.microsoft.com/office/drawing/2014/main" id="{3420F93E-3DA4-448C-BB59-B551B7E20C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8" name="Rectangle 198">
                <a:extLst>
                  <a:ext uri="{FF2B5EF4-FFF2-40B4-BE49-F238E27FC236}">
                    <a16:creationId xmlns:a16="http://schemas.microsoft.com/office/drawing/2014/main" id="{AE157C28-A031-4032-B24D-A2380EE5F9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9" name="Rectangle 199">
                <a:extLst>
                  <a:ext uri="{FF2B5EF4-FFF2-40B4-BE49-F238E27FC236}">
                    <a16:creationId xmlns:a16="http://schemas.microsoft.com/office/drawing/2014/main" id="{ECD31596-7A18-4EBE-AA8A-3AAB4BF2E5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0" name="Rectangle 200">
                <a:extLst>
                  <a:ext uri="{FF2B5EF4-FFF2-40B4-BE49-F238E27FC236}">
                    <a16:creationId xmlns:a16="http://schemas.microsoft.com/office/drawing/2014/main" id="{5BF52940-C159-4ACF-91E1-89D47BAE2C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" name="Rectangle 201">
                <a:extLst>
                  <a:ext uri="{FF2B5EF4-FFF2-40B4-BE49-F238E27FC236}">
                    <a16:creationId xmlns:a16="http://schemas.microsoft.com/office/drawing/2014/main" id="{B10F3854-8275-48DF-A034-568B84D2FC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32" name="AutoShape 202">
                <a:extLst>
                  <a:ext uri="{FF2B5EF4-FFF2-40B4-BE49-F238E27FC236}">
                    <a16:creationId xmlns:a16="http://schemas.microsoft.com/office/drawing/2014/main" id="{565F8799-32CF-4687-A2F4-956E6B00208D}"/>
                  </a:ext>
                </a:extLst>
              </p:cNvPr>
              <p:cNvCxnSpPr>
                <a:cxnSpLocks noChangeAspect="1" noChangeShapeType="1"/>
                <a:stCxn id="431" idx="3"/>
                <a:endCxn id="431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3" name="AutoShape 203">
                <a:extLst>
                  <a:ext uri="{FF2B5EF4-FFF2-40B4-BE49-F238E27FC236}">
                    <a16:creationId xmlns:a16="http://schemas.microsoft.com/office/drawing/2014/main" id="{5930B984-32FC-4210-9062-8C016D2041A3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4" name="AutoShape 204">
                <a:extLst>
                  <a:ext uri="{FF2B5EF4-FFF2-40B4-BE49-F238E27FC236}">
                    <a16:creationId xmlns:a16="http://schemas.microsoft.com/office/drawing/2014/main" id="{23A3FEA2-0D91-48A8-BCE4-8B5A7252EFF8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5" name="AutoShape 205">
                <a:extLst>
                  <a:ext uri="{FF2B5EF4-FFF2-40B4-BE49-F238E27FC236}">
                    <a16:creationId xmlns:a16="http://schemas.microsoft.com/office/drawing/2014/main" id="{A441F572-5A68-4681-9596-D5E9AE92DDE5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6" name="AutoShape 206">
                <a:extLst>
                  <a:ext uri="{FF2B5EF4-FFF2-40B4-BE49-F238E27FC236}">
                    <a16:creationId xmlns:a16="http://schemas.microsoft.com/office/drawing/2014/main" id="{D92184D9-098F-4619-ADEE-2ED934E74292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7" name="AutoShape 207">
                <a:extLst>
                  <a:ext uri="{FF2B5EF4-FFF2-40B4-BE49-F238E27FC236}">
                    <a16:creationId xmlns:a16="http://schemas.microsoft.com/office/drawing/2014/main" id="{C20966ED-638D-49EA-84EC-31002E94A0F5}"/>
                  </a:ext>
                </a:extLst>
              </p:cNvPr>
              <p:cNvCxnSpPr>
                <a:cxnSpLocks noChangeAspect="1" noChangeShapeType="1"/>
                <a:stCxn id="424" idx="3"/>
                <a:endCxn id="424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8" name="AutoShape 208">
                <a:extLst>
                  <a:ext uri="{FF2B5EF4-FFF2-40B4-BE49-F238E27FC236}">
                    <a16:creationId xmlns:a16="http://schemas.microsoft.com/office/drawing/2014/main" id="{B4B1E66F-D269-4668-8AEB-BB247E4393E6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9" name="AutoShape 209">
                <a:extLst>
                  <a:ext uri="{FF2B5EF4-FFF2-40B4-BE49-F238E27FC236}">
                    <a16:creationId xmlns:a16="http://schemas.microsoft.com/office/drawing/2014/main" id="{132F2403-D5C2-4680-86ED-AA3DB5D391D8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0" name="AutoShape 210">
                <a:extLst>
                  <a:ext uri="{FF2B5EF4-FFF2-40B4-BE49-F238E27FC236}">
                    <a16:creationId xmlns:a16="http://schemas.microsoft.com/office/drawing/2014/main" id="{414F7729-067C-486D-9AB9-32E4F2C8FC01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1" name="AutoShape 211">
                <a:extLst>
                  <a:ext uri="{FF2B5EF4-FFF2-40B4-BE49-F238E27FC236}">
                    <a16:creationId xmlns:a16="http://schemas.microsoft.com/office/drawing/2014/main" id="{02241560-3530-4A7D-9BB9-A2C34ACD3C5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2" name="AutoShape 212">
                <a:extLst>
                  <a:ext uri="{FF2B5EF4-FFF2-40B4-BE49-F238E27FC236}">
                    <a16:creationId xmlns:a16="http://schemas.microsoft.com/office/drawing/2014/main" id="{0E035242-8353-4B69-93A6-D1AE85EE3C7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3" name="AutoShape 213">
                <a:extLst>
                  <a:ext uri="{FF2B5EF4-FFF2-40B4-BE49-F238E27FC236}">
                    <a16:creationId xmlns:a16="http://schemas.microsoft.com/office/drawing/2014/main" id="{E4D2CBEE-8283-47FF-A48D-CB1990DB2B6E}"/>
                  </a:ext>
                </a:extLst>
              </p:cNvPr>
              <p:cNvCxnSpPr>
                <a:cxnSpLocks noChangeAspect="1" noChangeShapeType="1"/>
                <a:stCxn id="424" idx="1"/>
                <a:endCxn id="424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44" name="Line 214">
                <a:extLst>
                  <a:ext uri="{FF2B5EF4-FFF2-40B4-BE49-F238E27FC236}">
                    <a16:creationId xmlns:a16="http://schemas.microsoft.com/office/drawing/2014/main" id="{26BCF38E-D306-4BC2-8882-96123FDB41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5" name="Line 215">
                <a:extLst>
                  <a:ext uri="{FF2B5EF4-FFF2-40B4-BE49-F238E27FC236}">
                    <a16:creationId xmlns:a16="http://schemas.microsoft.com/office/drawing/2014/main" id="{B4CAFD28-7B9F-4F2B-9380-7D3E6FE4B9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6" name="Line 216">
                <a:extLst>
                  <a:ext uri="{FF2B5EF4-FFF2-40B4-BE49-F238E27FC236}">
                    <a16:creationId xmlns:a16="http://schemas.microsoft.com/office/drawing/2014/main" id="{B2B8E121-B577-457B-91EC-FC7B567BDA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7" name="Line 217">
                <a:extLst>
                  <a:ext uri="{FF2B5EF4-FFF2-40B4-BE49-F238E27FC236}">
                    <a16:creationId xmlns:a16="http://schemas.microsoft.com/office/drawing/2014/main" id="{2EF15F52-DD55-4AD8-8E5D-D0E7C5425C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8" name="Line 218">
                <a:extLst>
                  <a:ext uri="{FF2B5EF4-FFF2-40B4-BE49-F238E27FC236}">
                    <a16:creationId xmlns:a16="http://schemas.microsoft.com/office/drawing/2014/main" id="{368290AA-1A67-4A02-B4DF-DB7A6BCFC6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9" name="Line 219">
                <a:extLst>
                  <a:ext uri="{FF2B5EF4-FFF2-40B4-BE49-F238E27FC236}">
                    <a16:creationId xmlns:a16="http://schemas.microsoft.com/office/drawing/2014/main" id="{FD91F5C8-2FC9-4131-B3AF-F3832F5423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0" name="Line 220">
                <a:extLst>
                  <a:ext uri="{FF2B5EF4-FFF2-40B4-BE49-F238E27FC236}">
                    <a16:creationId xmlns:a16="http://schemas.microsoft.com/office/drawing/2014/main" id="{A215FB37-7ECD-4C55-82F1-2CD39A0B04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1" name="Line 221">
                <a:extLst>
                  <a:ext uri="{FF2B5EF4-FFF2-40B4-BE49-F238E27FC236}">
                    <a16:creationId xmlns:a16="http://schemas.microsoft.com/office/drawing/2014/main" id="{81E7EA2E-4D2A-4899-B140-DDD994CF43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2" name="Line 222">
                <a:extLst>
                  <a:ext uri="{FF2B5EF4-FFF2-40B4-BE49-F238E27FC236}">
                    <a16:creationId xmlns:a16="http://schemas.microsoft.com/office/drawing/2014/main" id="{46C8B3EC-2995-4E22-98A0-FE3DB1912A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3" name="Line 223">
                <a:extLst>
                  <a:ext uri="{FF2B5EF4-FFF2-40B4-BE49-F238E27FC236}">
                    <a16:creationId xmlns:a16="http://schemas.microsoft.com/office/drawing/2014/main" id="{EBC6E327-D764-46AB-885E-43ADE32309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4" name="Line 224">
                <a:extLst>
                  <a:ext uri="{FF2B5EF4-FFF2-40B4-BE49-F238E27FC236}">
                    <a16:creationId xmlns:a16="http://schemas.microsoft.com/office/drawing/2014/main" id="{7A79CA83-FDAB-4BB6-9075-027FDBC054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5" name="Line 225">
                <a:extLst>
                  <a:ext uri="{FF2B5EF4-FFF2-40B4-BE49-F238E27FC236}">
                    <a16:creationId xmlns:a16="http://schemas.microsoft.com/office/drawing/2014/main" id="{E836D251-A346-4C71-9A04-1834D06318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6" name="Line 226">
                <a:extLst>
                  <a:ext uri="{FF2B5EF4-FFF2-40B4-BE49-F238E27FC236}">
                    <a16:creationId xmlns:a16="http://schemas.microsoft.com/office/drawing/2014/main" id="{C99624CA-9C81-4158-82CA-25AF6FA9E5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7" name="Line 227">
                <a:extLst>
                  <a:ext uri="{FF2B5EF4-FFF2-40B4-BE49-F238E27FC236}">
                    <a16:creationId xmlns:a16="http://schemas.microsoft.com/office/drawing/2014/main" id="{CE714DC4-3DFD-4CF6-9115-6512A9FE9D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8" name="Oval 228">
                <a:extLst>
                  <a:ext uri="{FF2B5EF4-FFF2-40B4-BE49-F238E27FC236}">
                    <a16:creationId xmlns:a16="http://schemas.microsoft.com/office/drawing/2014/main" id="{8B7CF25E-B6BB-4EDC-8BEC-680A841720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9" name="Oval 229">
                <a:extLst>
                  <a:ext uri="{FF2B5EF4-FFF2-40B4-BE49-F238E27FC236}">
                    <a16:creationId xmlns:a16="http://schemas.microsoft.com/office/drawing/2014/main" id="{3FC10CCB-7B38-4C0F-ACF6-56414DE6C5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0" name="Oval 230">
                <a:extLst>
                  <a:ext uri="{FF2B5EF4-FFF2-40B4-BE49-F238E27FC236}">
                    <a16:creationId xmlns:a16="http://schemas.microsoft.com/office/drawing/2014/main" id="{3EC67DC3-2E9D-474F-9D18-8D3850408E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1" name="Oval 231">
                <a:extLst>
                  <a:ext uri="{FF2B5EF4-FFF2-40B4-BE49-F238E27FC236}">
                    <a16:creationId xmlns:a16="http://schemas.microsoft.com/office/drawing/2014/main" id="{7FA9D638-4035-4ECF-8883-0DE76D273E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2" name="Oval 232">
                <a:extLst>
                  <a:ext uri="{FF2B5EF4-FFF2-40B4-BE49-F238E27FC236}">
                    <a16:creationId xmlns:a16="http://schemas.microsoft.com/office/drawing/2014/main" id="{EB78CC1D-3E6A-4AE8-B45B-336A8B7D15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3" name="Oval 233">
                <a:extLst>
                  <a:ext uri="{FF2B5EF4-FFF2-40B4-BE49-F238E27FC236}">
                    <a16:creationId xmlns:a16="http://schemas.microsoft.com/office/drawing/2014/main" id="{F192AB38-96D1-48BD-A0EE-EF06F43E57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4" name="Oval 234">
                <a:extLst>
                  <a:ext uri="{FF2B5EF4-FFF2-40B4-BE49-F238E27FC236}">
                    <a16:creationId xmlns:a16="http://schemas.microsoft.com/office/drawing/2014/main" id="{58DFF1A9-BE48-4C26-B538-8B8B2ECDEF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5" name="Oval 235">
                <a:extLst>
                  <a:ext uri="{FF2B5EF4-FFF2-40B4-BE49-F238E27FC236}">
                    <a16:creationId xmlns:a16="http://schemas.microsoft.com/office/drawing/2014/main" id="{A4FACBB7-3A2F-4CE8-A19F-5B810C0272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6" name="Oval 236">
                <a:extLst>
                  <a:ext uri="{FF2B5EF4-FFF2-40B4-BE49-F238E27FC236}">
                    <a16:creationId xmlns:a16="http://schemas.microsoft.com/office/drawing/2014/main" id="{9F2B20C8-A09E-45A1-8E89-A1A5CDB4B1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7" name="Oval 237">
                <a:extLst>
                  <a:ext uri="{FF2B5EF4-FFF2-40B4-BE49-F238E27FC236}">
                    <a16:creationId xmlns:a16="http://schemas.microsoft.com/office/drawing/2014/main" id="{93186F07-0AA5-42AC-8F2C-1D5C84FE30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8" name="Line 238">
                <a:extLst>
                  <a:ext uri="{FF2B5EF4-FFF2-40B4-BE49-F238E27FC236}">
                    <a16:creationId xmlns:a16="http://schemas.microsoft.com/office/drawing/2014/main" id="{C2E1DEA1-2C78-45BC-A5AC-18FE3DE9FF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69" name="Line 239">
                <a:extLst>
                  <a:ext uri="{FF2B5EF4-FFF2-40B4-BE49-F238E27FC236}">
                    <a16:creationId xmlns:a16="http://schemas.microsoft.com/office/drawing/2014/main" id="{7CC92EDA-0B40-4018-9F65-1C91364766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70" name="Line 240">
                <a:extLst>
                  <a:ext uri="{FF2B5EF4-FFF2-40B4-BE49-F238E27FC236}">
                    <a16:creationId xmlns:a16="http://schemas.microsoft.com/office/drawing/2014/main" id="{A565020C-2B88-42F1-B86E-A0B267B710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471" name="AutoShape 241">
                <a:extLst>
                  <a:ext uri="{FF2B5EF4-FFF2-40B4-BE49-F238E27FC236}">
                    <a16:creationId xmlns:a16="http://schemas.microsoft.com/office/drawing/2014/main" id="{F3A4C275-7C0C-4C8C-B9F8-94FF03F1738B}"/>
                  </a:ext>
                </a:extLst>
              </p:cNvPr>
              <p:cNvCxnSpPr>
                <a:cxnSpLocks noChangeAspect="1" noChangeShapeType="1"/>
                <a:stCxn id="480" idx="0"/>
                <a:endCxn id="476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2" name="Rectangle 242">
                <a:extLst>
                  <a:ext uri="{FF2B5EF4-FFF2-40B4-BE49-F238E27FC236}">
                    <a16:creationId xmlns:a16="http://schemas.microsoft.com/office/drawing/2014/main" id="{DDD56C6E-3E4A-4752-A070-5AC3F4907A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3" name="Rectangle 243">
                <a:extLst>
                  <a:ext uri="{FF2B5EF4-FFF2-40B4-BE49-F238E27FC236}">
                    <a16:creationId xmlns:a16="http://schemas.microsoft.com/office/drawing/2014/main" id="{CA783170-9296-4B92-A981-DE937DC436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4" name="Rectangle 244">
                <a:extLst>
                  <a:ext uri="{FF2B5EF4-FFF2-40B4-BE49-F238E27FC236}">
                    <a16:creationId xmlns:a16="http://schemas.microsoft.com/office/drawing/2014/main" id="{1537F80B-B769-4507-B310-3FD4E01732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5" name="Rectangle 245">
                <a:extLst>
                  <a:ext uri="{FF2B5EF4-FFF2-40B4-BE49-F238E27FC236}">
                    <a16:creationId xmlns:a16="http://schemas.microsoft.com/office/drawing/2014/main" id="{F2FC737E-E237-4EE7-A9EF-EEF84BB647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6" name="Rectangle 246">
                <a:extLst>
                  <a:ext uri="{FF2B5EF4-FFF2-40B4-BE49-F238E27FC236}">
                    <a16:creationId xmlns:a16="http://schemas.microsoft.com/office/drawing/2014/main" id="{40F8DD31-64F8-4EE5-BAE7-4B409759ED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7" name="Rectangle 247">
                <a:extLst>
                  <a:ext uri="{FF2B5EF4-FFF2-40B4-BE49-F238E27FC236}">
                    <a16:creationId xmlns:a16="http://schemas.microsoft.com/office/drawing/2014/main" id="{81DFB8CB-2BC0-46B0-B890-7EA25339B0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8" name="Rectangle 248">
                <a:extLst>
                  <a:ext uri="{FF2B5EF4-FFF2-40B4-BE49-F238E27FC236}">
                    <a16:creationId xmlns:a16="http://schemas.microsoft.com/office/drawing/2014/main" id="{D9686EC8-5926-433C-8524-9C71FEFBEB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9" name="Rectangle 249">
                <a:extLst>
                  <a:ext uri="{FF2B5EF4-FFF2-40B4-BE49-F238E27FC236}">
                    <a16:creationId xmlns:a16="http://schemas.microsoft.com/office/drawing/2014/main" id="{35ED49E5-D0B1-42AB-A588-CBBBCF9082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0" name="Rectangle 250">
                <a:extLst>
                  <a:ext uri="{FF2B5EF4-FFF2-40B4-BE49-F238E27FC236}">
                    <a16:creationId xmlns:a16="http://schemas.microsoft.com/office/drawing/2014/main" id="{8F668AF0-4081-461B-B27A-1EB5E8293D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1" name="Rectangle 251">
                <a:extLst>
                  <a:ext uri="{FF2B5EF4-FFF2-40B4-BE49-F238E27FC236}">
                    <a16:creationId xmlns:a16="http://schemas.microsoft.com/office/drawing/2014/main" id="{2E35A0E2-AD0D-4544-9826-8ED2A8B65C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82" name="AutoShape 252">
                <a:extLst>
                  <a:ext uri="{FF2B5EF4-FFF2-40B4-BE49-F238E27FC236}">
                    <a16:creationId xmlns:a16="http://schemas.microsoft.com/office/drawing/2014/main" id="{6947252C-3EC4-4EA8-A9A5-2502378963C6}"/>
                  </a:ext>
                </a:extLst>
              </p:cNvPr>
              <p:cNvCxnSpPr>
                <a:cxnSpLocks noChangeAspect="1" noChangeShapeType="1"/>
                <a:stCxn id="481" idx="3"/>
                <a:endCxn id="481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3" name="AutoShape 253">
                <a:extLst>
                  <a:ext uri="{FF2B5EF4-FFF2-40B4-BE49-F238E27FC236}">
                    <a16:creationId xmlns:a16="http://schemas.microsoft.com/office/drawing/2014/main" id="{729D3A86-910C-4484-BB35-12F09A5009D2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4" name="AutoShape 254">
                <a:extLst>
                  <a:ext uri="{FF2B5EF4-FFF2-40B4-BE49-F238E27FC236}">
                    <a16:creationId xmlns:a16="http://schemas.microsoft.com/office/drawing/2014/main" id="{31E23F1D-6D16-4D44-82BE-56F16CECB998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5" name="AutoShape 255">
                <a:extLst>
                  <a:ext uri="{FF2B5EF4-FFF2-40B4-BE49-F238E27FC236}">
                    <a16:creationId xmlns:a16="http://schemas.microsoft.com/office/drawing/2014/main" id="{1A0F6BF1-80BB-47B0-B0DF-869BAB464127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6" name="AutoShape 256">
                <a:extLst>
                  <a:ext uri="{FF2B5EF4-FFF2-40B4-BE49-F238E27FC236}">
                    <a16:creationId xmlns:a16="http://schemas.microsoft.com/office/drawing/2014/main" id="{6DF9C7F2-F28D-45D7-A9E6-65FA04188A82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7" name="AutoShape 257">
                <a:extLst>
                  <a:ext uri="{FF2B5EF4-FFF2-40B4-BE49-F238E27FC236}">
                    <a16:creationId xmlns:a16="http://schemas.microsoft.com/office/drawing/2014/main" id="{9D877D17-4268-4CC6-9927-C1FC115CD724}"/>
                  </a:ext>
                </a:extLst>
              </p:cNvPr>
              <p:cNvCxnSpPr>
                <a:cxnSpLocks noChangeAspect="1" noChangeShapeType="1"/>
                <a:stCxn id="474" idx="3"/>
                <a:endCxn id="474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8" name="AutoShape 258">
                <a:extLst>
                  <a:ext uri="{FF2B5EF4-FFF2-40B4-BE49-F238E27FC236}">
                    <a16:creationId xmlns:a16="http://schemas.microsoft.com/office/drawing/2014/main" id="{F7374364-72D7-4B3E-82B1-0BB1C8FD7B01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9" name="AutoShape 259">
                <a:extLst>
                  <a:ext uri="{FF2B5EF4-FFF2-40B4-BE49-F238E27FC236}">
                    <a16:creationId xmlns:a16="http://schemas.microsoft.com/office/drawing/2014/main" id="{AF6B417A-A825-4141-8195-97E0119BB8B5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0" name="AutoShape 260">
                <a:extLst>
                  <a:ext uri="{FF2B5EF4-FFF2-40B4-BE49-F238E27FC236}">
                    <a16:creationId xmlns:a16="http://schemas.microsoft.com/office/drawing/2014/main" id="{FEAE7D29-9A69-4F6C-B5C2-EB4881BFCE88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1" name="AutoShape 261">
                <a:extLst>
                  <a:ext uri="{FF2B5EF4-FFF2-40B4-BE49-F238E27FC236}">
                    <a16:creationId xmlns:a16="http://schemas.microsoft.com/office/drawing/2014/main" id="{CDAFBCCF-8AC4-4E32-9ED7-85130CC1A62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2" name="AutoShape 262">
                <a:extLst>
                  <a:ext uri="{FF2B5EF4-FFF2-40B4-BE49-F238E27FC236}">
                    <a16:creationId xmlns:a16="http://schemas.microsoft.com/office/drawing/2014/main" id="{E7B068B7-56D9-4A8B-9E25-999176BE420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3" name="AutoShape 263">
                <a:extLst>
                  <a:ext uri="{FF2B5EF4-FFF2-40B4-BE49-F238E27FC236}">
                    <a16:creationId xmlns:a16="http://schemas.microsoft.com/office/drawing/2014/main" id="{69ADCC5F-7395-4E69-AD6E-8F53781308E5}"/>
                  </a:ext>
                </a:extLst>
              </p:cNvPr>
              <p:cNvCxnSpPr>
                <a:cxnSpLocks noChangeAspect="1" noChangeShapeType="1"/>
                <a:stCxn id="474" idx="1"/>
                <a:endCxn id="474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94" name="Line 264">
                <a:extLst>
                  <a:ext uri="{FF2B5EF4-FFF2-40B4-BE49-F238E27FC236}">
                    <a16:creationId xmlns:a16="http://schemas.microsoft.com/office/drawing/2014/main" id="{00F33615-4C12-4992-87B6-F654C554E6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5" name="Line 265">
                <a:extLst>
                  <a:ext uri="{FF2B5EF4-FFF2-40B4-BE49-F238E27FC236}">
                    <a16:creationId xmlns:a16="http://schemas.microsoft.com/office/drawing/2014/main" id="{9D33C944-FD28-47C0-8EF1-12210FA885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6" name="Line 266">
                <a:extLst>
                  <a:ext uri="{FF2B5EF4-FFF2-40B4-BE49-F238E27FC236}">
                    <a16:creationId xmlns:a16="http://schemas.microsoft.com/office/drawing/2014/main" id="{D96F7903-0455-4871-A367-59EDF1C5C0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7" name="Line 267">
                <a:extLst>
                  <a:ext uri="{FF2B5EF4-FFF2-40B4-BE49-F238E27FC236}">
                    <a16:creationId xmlns:a16="http://schemas.microsoft.com/office/drawing/2014/main" id="{617C190E-E550-4C24-911B-8E17E555E2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8" name="Line 268">
                <a:extLst>
                  <a:ext uri="{FF2B5EF4-FFF2-40B4-BE49-F238E27FC236}">
                    <a16:creationId xmlns:a16="http://schemas.microsoft.com/office/drawing/2014/main" id="{E2547669-EE03-4F59-ADD9-494D2FA3A4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9" name="Line 269">
                <a:extLst>
                  <a:ext uri="{FF2B5EF4-FFF2-40B4-BE49-F238E27FC236}">
                    <a16:creationId xmlns:a16="http://schemas.microsoft.com/office/drawing/2014/main" id="{673D8B1A-1993-4C77-B9FD-16598B4216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0" name="Line 270">
                <a:extLst>
                  <a:ext uri="{FF2B5EF4-FFF2-40B4-BE49-F238E27FC236}">
                    <a16:creationId xmlns:a16="http://schemas.microsoft.com/office/drawing/2014/main" id="{562B907A-08AE-4049-969F-F3ECB6B409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1" name="Line 271">
                <a:extLst>
                  <a:ext uri="{FF2B5EF4-FFF2-40B4-BE49-F238E27FC236}">
                    <a16:creationId xmlns:a16="http://schemas.microsoft.com/office/drawing/2014/main" id="{28B3A742-3FC9-43A7-B66A-8F8890FD4A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2" name="Line 272">
                <a:extLst>
                  <a:ext uri="{FF2B5EF4-FFF2-40B4-BE49-F238E27FC236}">
                    <a16:creationId xmlns:a16="http://schemas.microsoft.com/office/drawing/2014/main" id="{75515ADC-5655-4293-89E3-DEB2B0547E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3" name="Line 273">
                <a:extLst>
                  <a:ext uri="{FF2B5EF4-FFF2-40B4-BE49-F238E27FC236}">
                    <a16:creationId xmlns:a16="http://schemas.microsoft.com/office/drawing/2014/main" id="{990561E5-2B38-4D2A-A692-B291D3228B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4" name="Line 274">
                <a:extLst>
                  <a:ext uri="{FF2B5EF4-FFF2-40B4-BE49-F238E27FC236}">
                    <a16:creationId xmlns:a16="http://schemas.microsoft.com/office/drawing/2014/main" id="{F61261CA-DAB8-4282-87C5-594BB16F85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5" name="Line 275">
                <a:extLst>
                  <a:ext uri="{FF2B5EF4-FFF2-40B4-BE49-F238E27FC236}">
                    <a16:creationId xmlns:a16="http://schemas.microsoft.com/office/drawing/2014/main" id="{35606907-6C96-4819-93CC-99BFBBE903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6" name="Line 276">
                <a:extLst>
                  <a:ext uri="{FF2B5EF4-FFF2-40B4-BE49-F238E27FC236}">
                    <a16:creationId xmlns:a16="http://schemas.microsoft.com/office/drawing/2014/main" id="{77BD6097-6AFF-4CFA-9B5D-6C7F1114F0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7" name="Line 277">
                <a:extLst>
                  <a:ext uri="{FF2B5EF4-FFF2-40B4-BE49-F238E27FC236}">
                    <a16:creationId xmlns:a16="http://schemas.microsoft.com/office/drawing/2014/main" id="{60576B31-BFA8-4C38-B756-1F0C1A70CB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8" name="Oval 278">
                <a:extLst>
                  <a:ext uri="{FF2B5EF4-FFF2-40B4-BE49-F238E27FC236}">
                    <a16:creationId xmlns:a16="http://schemas.microsoft.com/office/drawing/2014/main" id="{980B452D-D9D4-4573-94F1-DF42AB44FF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9" name="Oval 279">
                <a:extLst>
                  <a:ext uri="{FF2B5EF4-FFF2-40B4-BE49-F238E27FC236}">
                    <a16:creationId xmlns:a16="http://schemas.microsoft.com/office/drawing/2014/main" id="{2B93E84D-083C-4823-BF38-6DB0F18E4B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0" name="Oval 280">
                <a:extLst>
                  <a:ext uri="{FF2B5EF4-FFF2-40B4-BE49-F238E27FC236}">
                    <a16:creationId xmlns:a16="http://schemas.microsoft.com/office/drawing/2014/main" id="{0D558B80-03B5-4E07-BD4F-E0338D5EA1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1" name="Oval 281">
                <a:extLst>
                  <a:ext uri="{FF2B5EF4-FFF2-40B4-BE49-F238E27FC236}">
                    <a16:creationId xmlns:a16="http://schemas.microsoft.com/office/drawing/2014/main" id="{9E33177E-0729-4532-8AB6-D2FD78C51E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2" name="Oval 282">
                <a:extLst>
                  <a:ext uri="{FF2B5EF4-FFF2-40B4-BE49-F238E27FC236}">
                    <a16:creationId xmlns:a16="http://schemas.microsoft.com/office/drawing/2014/main" id="{9031FDFA-48A7-4A4F-AD5B-58ECA7699C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3" name="Oval 283">
                <a:extLst>
                  <a:ext uri="{FF2B5EF4-FFF2-40B4-BE49-F238E27FC236}">
                    <a16:creationId xmlns:a16="http://schemas.microsoft.com/office/drawing/2014/main" id="{3628D0EB-1FFB-4280-BCBD-341F734083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4" name="Oval 284">
                <a:extLst>
                  <a:ext uri="{FF2B5EF4-FFF2-40B4-BE49-F238E27FC236}">
                    <a16:creationId xmlns:a16="http://schemas.microsoft.com/office/drawing/2014/main" id="{179BD360-FBA1-4A65-8354-5668CB3AEE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5" name="Oval 285">
                <a:extLst>
                  <a:ext uri="{FF2B5EF4-FFF2-40B4-BE49-F238E27FC236}">
                    <a16:creationId xmlns:a16="http://schemas.microsoft.com/office/drawing/2014/main" id="{687BA302-6C34-41D3-BD07-6887BD37F6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6" name="Oval 286">
                <a:extLst>
                  <a:ext uri="{FF2B5EF4-FFF2-40B4-BE49-F238E27FC236}">
                    <a16:creationId xmlns:a16="http://schemas.microsoft.com/office/drawing/2014/main" id="{0AA5DA57-79FA-473C-84DF-9CECC4BE48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7" name="Oval 287">
                <a:extLst>
                  <a:ext uri="{FF2B5EF4-FFF2-40B4-BE49-F238E27FC236}">
                    <a16:creationId xmlns:a16="http://schemas.microsoft.com/office/drawing/2014/main" id="{0A857939-23DE-448A-9359-B6977A17C3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8" name="Line 288">
                <a:extLst>
                  <a:ext uri="{FF2B5EF4-FFF2-40B4-BE49-F238E27FC236}">
                    <a16:creationId xmlns:a16="http://schemas.microsoft.com/office/drawing/2014/main" id="{90D4CAC2-F1F6-46A4-BB76-053232AFE9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9" name="Line 289">
                <a:extLst>
                  <a:ext uri="{FF2B5EF4-FFF2-40B4-BE49-F238E27FC236}">
                    <a16:creationId xmlns:a16="http://schemas.microsoft.com/office/drawing/2014/main" id="{A736C2CD-309D-455C-900A-C40C65BE0E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0" name="Line 290">
                <a:extLst>
                  <a:ext uri="{FF2B5EF4-FFF2-40B4-BE49-F238E27FC236}">
                    <a16:creationId xmlns:a16="http://schemas.microsoft.com/office/drawing/2014/main" id="{316C17B6-3DD6-4F12-9315-D1D750E031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521" name="AutoShape 291">
                <a:extLst>
                  <a:ext uri="{FF2B5EF4-FFF2-40B4-BE49-F238E27FC236}">
                    <a16:creationId xmlns:a16="http://schemas.microsoft.com/office/drawing/2014/main" id="{A7BBF998-8DDE-407D-835D-D1923952D8DE}"/>
                  </a:ext>
                </a:extLst>
              </p:cNvPr>
              <p:cNvCxnSpPr>
                <a:cxnSpLocks noChangeAspect="1" noChangeShapeType="1"/>
                <a:stCxn id="530" idx="0"/>
                <a:endCxn id="526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22" name="Rectangle 292">
                <a:extLst>
                  <a:ext uri="{FF2B5EF4-FFF2-40B4-BE49-F238E27FC236}">
                    <a16:creationId xmlns:a16="http://schemas.microsoft.com/office/drawing/2014/main" id="{56532343-7538-4877-AB74-AFF4018F78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3" name="Rectangle 293">
                <a:extLst>
                  <a:ext uri="{FF2B5EF4-FFF2-40B4-BE49-F238E27FC236}">
                    <a16:creationId xmlns:a16="http://schemas.microsoft.com/office/drawing/2014/main" id="{F6DD128B-C384-4AEC-B4D9-E38FFDCB50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4" name="Rectangle 294">
                <a:extLst>
                  <a:ext uri="{FF2B5EF4-FFF2-40B4-BE49-F238E27FC236}">
                    <a16:creationId xmlns:a16="http://schemas.microsoft.com/office/drawing/2014/main" id="{DB7FC88F-D326-40F4-9CA2-B053440539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5" name="Rectangle 295">
                <a:extLst>
                  <a:ext uri="{FF2B5EF4-FFF2-40B4-BE49-F238E27FC236}">
                    <a16:creationId xmlns:a16="http://schemas.microsoft.com/office/drawing/2014/main" id="{F1500570-5FA6-4FEC-BFBC-5F9D18C89B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6" name="Rectangle 296">
                <a:extLst>
                  <a:ext uri="{FF2B5EF4-FFF2-40B4-BE49-F238E27FC236}">
                    <a16:creationId xmlns:a16="http://schemas.microsoft.com/office/drawing/2014/main" id="{EF34FC7A-35B0-4BA6-A080-68B42CBE8A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7" name="Rectangle 297">
                <a:extLst>
                  <a:ext uri="{FF2B5EF4-FFF2-40B4-BE49-F238E27FC236}">
                    <a16:creationId xmlns:a16="http://schemas.microsoft.com/office/drawing/2014/main" id="{1A222E79-F2AD-4798-AF4F-FC74763227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8" name="Rectangle 298">
                <a:extLst>
                  <a:ext uri="{FF2B5EF4-FFF2-40B4-BE49-F238E27FC236}">
                    <a16:creationId xmlns:a16="http://schemas.microsoft.com/office/drawing/2014/main" id="{1017A237-F4D0-4174-93D1-08ED019A49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9" name="Rectangle 299">
                <a:extLst>
                  <a:ext uri="{FF2B5EF4-FFF2-40B4-BE49-F238E27FC236}">
                    <a16:creationId xmlns:a16="http://schemas.microsoft.com/office/drawing/2014/main" id="{7357AFFC-90B0-4321-920A-9EE034F0DB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0" name="Rectangle 300">
                <a:extLst>
                  <a:ext uri="{FF2B5EF4-FFF2-40B4-BE49-F238E27FC236}">
                    <a16:creationId xmlns:a16="http://schemas.microsoft.com/office/drawing/2014/main" id="{C4CBBDD0-9548-4FD3-BF58-052CAD587B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1" name="Rectangle 301">
                <a:extLst>
                  <a:ext uri="{FF2B5EF4-FFF2-40B4-BE49-F238E27FC236}">
                    <a16:creationId xmlns:a16="http://schemas.microsoft.com/office/drawing/2014/main" id="{3A1E140B-C28F-42C4-BA58-67C8267E19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32" name="AutoShape 302">
                <a:extLst>
                  <a:ext uri="{FF2B5EF4-FFF2-40B4-BE49-F238E27FC236}">
                    <a16:creationId xmlns:a16="http://schemas.microsoft.com/office/drawing/2014/main" id="{754F39E6-F291-49E3-AC7D-22528AD10B6D}"/>
                  </a:ext>
                </a:extLst>
              </p:cNvPr>
              <p:cNvCxnSpPr>
                <a:cxnSpLocks noChangeAspect="1" noChangeShapeType="1"/>
                <a:stCxn id="531" idx="3"/>
                <a:endCxn id="531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3" name="AutoShape 303">
                <a:extLst>
                  <a:ext uri="{FF2B5EF4-FFF2-40B4-BE49-F238E27FC236}">
                    <a16:creationId xmlns:a16="http://schemas.microsoft.com/office/drawing/2014/main" id="{7FE70348-9491-49AB-9F9C-370143C27F2F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4" name="AutoShape 304">
                <a:extLst>
                  <a:ext uri="{FF2B5EF4-FFF2-40B4-BE49-F238E27FC236}">
                    <a16:creationId xmlns:a16="http://schemas.microsoft.com/office/drawing/2014/main" id="{8C62CD2F-6E5E-4146-BB7C-5F7E17B1E2B2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5" name="AutoShape 305">
                <a:extLst>
                  <a:ext uri="{FF2B5EF4-FFF2-40B4-BE49-F238E27FC236}">
                    <a16:creationId xmlns:a16="http://schemas.microsoft.com/office/drawing/2014/main" id="{612F0365-15D6-4BE8-B9AF-3A02BDF015EC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6" name="AutoShape 306">
                <a:extLst>
                  <a:ext uri="{FF2B5EF4-FFF2-40B4-BE49-F238E27FC236}">
                    <a16:creationId xmlns:a16="http://schemas.microsoft.com/office/drawing/2014/main" id="{EFDF4274-E70B-4F21-B4CC-D5335A6B45D7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7" name="AutoShape 307">
                <a:extLst>
                  <a:ext uri="{FF2B5EF4-FFF2-40B4-BE49-F238E27FC236}">
                    <a16:creationId xmlns:a16="http://schemas.microsoft.com/office/drawing/2014/main" id="{BF5312FA-0AB6-4958-83E9-09E8F3D66B64}"/>
                  </a:ext>
                </a:extLst>
              </p:cNvPr>
              <p:cNvCxnSpPr>
                <a:cxnSpLocks noChangeAspect="1" noChangeShapeType="1"/>
                <a:stCxn id="524" idx="3"/>
                <a:endCxn id="524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8" name="AutoShape 308">
                <a:extLst>
                  <a:ext uri="{FF2B5EF4-FFF2-40B4-BE49-F238E27FC236}">
                    <a16:creationId xmlns:a16="http://schemas.microsoft.com/office/drawing/2014/main" id="{61DA92C7-9663-4F16-90A4-A5448C214A0E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9" name="AutoShape 309">
                <a:extLst>
                  <a:ext uri="{FF2B5EF4-FFF2-40B4-BE49-F238E27FC236}">
                    <a16:creationId xmlns:a16="http://schemas.microsoft.com/office/drawing/2014/main" id="{451598D1-412B-4738-B75C-45EC6C42DBDA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0" name="AutoShape 310">
                <a:extLst>
                  <a:ext uri="{FF2B5EF4-FFF2-40B4-BE49-F238E27FC236}">
                    <a16:creationId xmlns:a16="http://schemas.microsoft.com/office/drawing/2014/main" id="{86BF04C6-0A00-4E76-B17A-CE4223B8A7FC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1" name="AutoShape 311">
                <a:extLst>
                  <a:ext uri="{FF2B5EF4-FFF2-40B4-BE49-F238E27FC236}">
                    <a16:creationId xmlns:a16="http://schemas.microsoft.com/office/drawing/2014/main" id="{5A9D3A40-53C7-4C3B-A5B2-37ADF8F17A0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2" name="AutoShape 312">
                <a:extLst>
                  <a:ext uri="{FF2B5EF4-FFF2-40B4-BE49-F238E27FC236}">
                    <a16:creationId xmlns:a16="http://schemas.microsoft.com/office/drawing/2014/main" id="{D5A78801-F15E-4160-921A-1DEF666E3AE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3" name="AutoShape 313">
                <a:extLst>
                  <a:ext uri="{FF2B5EF4-FFF2-40B4-BE49-F238E27FC236}">
                    <a16:creationId xmlns:a16="http://schemas.microsoft.com/office/drawing/2014/main" id="{8606E3D3-7180-4F11-BA76-C49E5BDC80A9}"/>
                  </a:ext>
                </a:extLst>
              </p:cNvPr>
              <p:cNvCxnSpPr>
                <a:cxnSpLocks noChangeAspect="1" noChangeShapeType="1"/>
                <a:stCxn id="524" idx="1"/>
                <a:endCxn id="524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44" name="Line 314">
                <a:extLst>
                  <a:ext uri="{FF2B5EF4-FFF2-40B4-BE49-F238E27FC236}">
                    <a16:creationId xmlns:a16="http://schemas.microsoft.com/office/drawing/2014/main" id="{81E98FC1-E130-405F-A094-4CEA943CC5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5" name="Line 315">
                <a:extLst>
                  <a:ext uri="{FF2B5EF4-FFF2-40B4-BE49-F238E27FC236}">
                    <a16:creationId xmlns:a16="http://schemas.microsoft.com/office/drawing/2014/main" id="{860B3D96-969E-4972-9539-0DD023B210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6" name="Line 316">
                <a:extLst>
                  <a:ext uri="{FF2B5EF4-FFF2-40B4-BE49-F238E27FC236}">
                    <a16:creationId xmlns:a16="http://schemas.microsoft.com/office/drawing/2014/main" id="{1FC5E825-07FA-458F-994B-22D215FB0C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7" name="Line 317">
                <a:extLst>
                  <a:ext uri="{FF2B5EF4-FFF2-40B4-BE49-F238E27FC236}">
                    <a16:creationId xmlns:a16="http://schemas.microsoft.com/office/drawing/2014/main" id="{0A250DE2-787D-4E04-BBB4-255BE595BA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8" name="Line 318">
                <a:extLst>
                  <a:ext uri="{FF2B5EF4-FFF2-40B4-BE49-F238E27FC236}">
                    <a16:creationId xmlns:a16="http://schemas.microsoft.com/office/drawing/2014/main" id="{B1809374-CB32-4520-A9C1-7BF4B55E9F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9" name="Line 319">
                <a:extLst>
                  <a:ext uri="{FF2B5EF4-FFF2-40B4-BE49-F238E27FC236}">
                    <a16:creationId xmlns:a16="http://schemas.microsoft.com/office/drawing/2014/main" id="{BD35CC8A-9743-4ADA-9E86-7956728F73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0" name="Line 320">
                <a:extLst>
                  <a:ext uri="{FF2B5EF4-FFF2-40B4-BE49-F238E27FC236}">
                    <a16:creationId xmlns:a16="http://schemas.microsoft.com/office/drawing/2014/main" id="{8777B4E7-630C-49C9-8EF0-ECD94801F7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1" name="Line 321">
                <a:extLst>
                  <a:ext uri="{FF2B5EF4-FFF2-40B4-BE49-F238E27FC236}">
                    <a16:creationId xmlns:a16="http://schemas.microsoft.com/office/drawing/2014/main" id="{DB49C072-DC11-4F21-9533-88E47289B9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2" name="Line 322">
                <a:extLst>
                  <a:ext uri="{FF2B5EF4-FFF2-40B4-BE49-F238E27FC236}">
                    <a16:creationId xmlns:a16="http://schemas.microsoft.com/office/drawing/2014/main" id="{3EBE2E46-D810-44F3-A3CB-C881402EC1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3" name="Line 323">
                <a:extLst>
                  <a:ext uri="{FF2B5EF4-FFF2-40B4-BE49-F238E27FC236}">
                    <a16:creationId xmlns:a16="http://schemas.microsoft.com/office/drawing/2014/main" id="{F6D5F3B7-5DDC-46F9-8C35-0757256B3C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4" name="Line 324">
                <a:extLst>
                  <a:ext uri="{FF2B5EF4-FFF2-40B4-BE49-F238E27FC236}">
                    <a16:creationId xmlns:a16="http://schemas.microsoft.com/office/drawing/2014/main" id="{DF51DF7E-166B-43DA-9527-1088E5AE85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5" name="Line 325">
                <a:extLst>
                  <a:ext uri="{FF2B5EF4-FFF2-40B4-BE49-F238E27FC236}">
                    <a16:creationId xmlns:a16="http://schemas.microsoft.com/office/drawing/2014/main" id="{1B3E17B7-24D6-49DA-A444-297B5B147F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6" name="Line 326">
                <a:extLst>
                  <a:ext uri="{FF2B5EF4-FFF2-40B4-BE49-F238E27FC236}">
                    <a16:creationId xmlns:a16="http://schemas.microsoft.com/office/drawing/2014/main" id="{F6E2CD52-2530-416A-B9BD-B3F99656C8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7" name="Line 327">
                <a:extLst>
                  <a:ext uri="{FF2B5EF4-FFF2-40B4-BE49-F238E27FC236}">
                    <a16:creationId xmlns:a16="http://schemas.microsoft.com/office/drawing/2014/main" id="{3AC1F6FA-22C7-4E75-B004-8426D3A2B9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8" name="Oval 328">
                <a:extLst>
                  <a:ext uri="{FF2B5EF4-FFF2-40B4-BE49-F238E27FC236}">
                    <a16:creationId xmlns:a16="http://schemas.microsoft.com/office/drawing/2014/main" id="{7B0902FF-4EA1-47D6-ABDF-603C72FDD4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9" name="Oval 329">
                <a:extLst>
                  <a:ext uri="{FF2B5EF4-FFF2-40B4-BE49-F238E27FC236}">
                    <a16:creationId xmlns:a16="http://schemas.microsoft.com/office/drawing/2014/main" id="{CA9788A0-673C-4454-A9AE-4A2D3D5B22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0" name="Oval 330">
                <a:extLst>
                  <a:ext uri="{FF2B5EF4-FFF2-40B4-BE49-F238E27FC236}">
                    <a16:creationId xmlns:a16="http://schemas.microsoft.com/office/drawing/2014/main" id="{173108D4-1277-42B3-ADF4-240D47E7A5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1" name="Oval 331">
                <a:extLst>
                  <a:ext uri="{FF2B5EF4-FFF2-40B4-BE49-F238E27FC236}">
                    <a16:creationId xmlns:a16="http://schemas.microsoft.com/office/drawing/2014/main" id="{B2807941-2D4D-407B-BB61-BBB46A9C6F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2" name="Oval 332">
                <a:extLst>
                  <a:ext uri="{FF2B5EF4-FFF2-40B4-BE49-F238E27FC236}">
                    <a16:creationId xmlns:a16="http://schemas.microsoft.com/office/drawing/2014/main" id="{85CECA31-99D8-4EA9-B11F-74D0FB95C4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3" name="Oval 333">
                <a:extLst>
                  <a:ext uri="{FF2B5EF4-FFF2-40B4-BE49-F238E27FC236}">
                    <a16:creationId xmlns:a16="http://schemas.microsoft.com/office/drawing/2014/main" id="{735F3816-D147-4CEC-9034-420C024E44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4" name="Oval 334">
                <a:extLst>
                  <a:ext uri="{FF2B5EF4-FFF2-40B4-BE49-F238E27FC236}">
                    <a16:creationId xmlns:a16="http://schemas.microsoft.com/office/drawing/2014/main" id="{3312A4E6-A1C5-4CE8-9E71-14B94B6EE5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5" name="Oval 335">
                <a:extLst>
                  <a:ext uri="{FF2B5EF4-FFF2-40B4-BE49-F238E27FC236}">
                    <a16:creationId xmlns:a16="http://schemas.microsoft.com/office/drawing/2014/main" id="{8955AA4F-ACDD-41A4-9758-88EC312D69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6" name="Oval 336">
                <a:extLst>
                  <a:ext uri="{FF2B5EF4-FFF2-40B4-BE49-F238E27FC236}">
                    <a16:creationId xmlns:a16="http://schemas.microsoft.com/office/drawing/2014/main" id="{48545B7B-C448-4E5A-BC43-2951EFB248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7" name="Oval 337">
                <a:extLst>
                  <a:ext uri="{FF2B5EF4-FFF2-40B4-BE49-F238E27FC236}">
                    <a16:creationId xmlns:a16="http://schemas.microsoft.com/office/drawing/2014/main" id="{8BCE8CCA-61B1-465D-928C-A1FF03A693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8" name="Line 338">
                <a:extLst>
                  <a:ext uri="{FF2B5EF4-FFF2-40B4-BE49-F238E27FC236}">
                    <a16:creationId xmlns:a16="http://schemas.microsoft.com/office/drawing/2014/main" id="{DCA5213E-4D87-47E3-9805-A6B8D293BB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69" name="Line 339">
                <a:extLst>
                  <a:ext uri="{FF2B5EF4-FFF2-40B4-BE49-F238E27FC236}">
                    <a16:creationId xmlns:a16="http://schemas.microsoft.com/office/drawing/2014/main" id="{E0AECAD6-73BA-4371-8891-7177D9054A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70" name="Line 340">
                <a:extLst>
                  <a:ext uri="{FF2B5EF4-FFF2-40B4-BE49-F238E27FC236}">
                    <a16:creationId xmlns:a16="http://schemas.microsoft.com/office/drawing/2014/main" id="{6241A1F3-D504-4352-9AA9-6C3BAF34A4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571" name="AutoShape 341">
                <a:extLst>
                  <a:ext uri="{FF2B5EF4-FFF2-40B4-BE49-F238E27FC236}">
                    <a16:creationId xmlns:a16="http://schemas.microsoft.com/office/drawing/2014/main" id="{B94B3522-20F2-4F65-9BD6-322D0F6E4727}"/>
                  </a:ext>
                </a:extLst>
              </p:cNvPr>
              <p:cNvCxnSpPr>
                <a:cxnSpLocks noChangeAspect="1" noChangeShapeType="1"/>
                <a:stCxn id="580" idx="0"/>
                <a:endCxn id="576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72" name="Rectangle 342">
                <a:extLst>
                  <a:ext uri="{FF2B5EF4-FFF2-40B4-BE49-F238E27FC236}">
                    <a16:creationId xmlns:a16="http://schemas.microsoft.com/office/drawing/2014/main" id="{0129C504-FA1F-4249-BA98-B1F373E549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3" name="Rectangle 343">
                <a:extLst>
                  <a:ext uri="{FF2B5EF4-FFF2-40B4-BE49-F238E27FC236}">
                    <a16:creationId xmlns:a16="http://schemas.microsoft.com/office/drawing/2014/main" id="{9B1C2AE0-718C-41B3-AF10-3EC2FB810B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4" name="Rectangle 344">
                <a:extLst>
                  <a:ext uri="{FF2B5EF4-FFF2-40B4-BE49-F238E27FC236}">
                    <a16:creationId xmlns:a16="http://schemas.microsoft.com/office/drawing/2014/main" id="{9A9E0E64-B465-4062-B11A-45919D1846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" name="Rectangle 345">
                <a:extLst>
                  <a:ext uri="{FF2B5EF4-FFF2-40B4-BE49-F238E27FC236}">
                    <a16:creationId xmlns:a16="http://schemas.microsoft.com/office/drawing/2014/main" id="{29CC2475-B3FE-4DE5-A255-CD96B56C0D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6" name="Rectangle 346">
                <a:extLst>
                  <a:ext uri="{FF2B5EF4-FFF2-40B4-BE49-F238E27FC236}">
                    <a16:creationId xmlns:a16="http://schemas.microsoft.com/office/drawing/2014/main" id="{304B8758-33BB-4F6D-BC38-55735D5DF1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7" name="Rectangle 347">
                <a:extLst>
                  <a:ext uri="{FF2B5EF4-FFF2-40B4-BE49-F238E27FC236}">
                    <a16:creationId xmlns:a16="http://schemas.microsoft.com/office/drawing/2014/main" id="{BBFDDF60-DBEF-44C6-A44F-40AA43C00D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8" name="Rectangle 348">
                <a:extLst>
                  <a:ext uri="{FF2B5EF4-FFF2-40B4-BE49-F238E27FC236}">
                    <a16:creationId xmlns:a16="http://schemas.microsoft.com/office/drawing/2014/main" id="{C2FB83FD-3207-4C43-87DC-4F23815E87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9" name="Rectangle 349">
                <a:extLst>
                  <a:ext uri="{FF2B5EF4-FFF2-40B4-BE49-F238E27FC236}">
                    <a16:creationId xmlns:a16="http://schemas.microsoft.com/office/drawing/2014/main" id="{221092DF-0575-4BF4-BF44-8A4ADAAA59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0" name="Rectangle 350">
                <a:extLst>
                  <a:ext uri="{FF2B5EF4-FFF2-40B4-BE49-F238E27FC236}">
                    <a16:creationId xmlns:a16="http://schemas.microsoft.com/office/drawing/2014/main" id="{684E2233-4FC0-4900-9CF9-52EA36333B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1" name="Rectangle 351">
                <a:extLst>
                  <a:ext uri="{FF2B5EF4-FFF2-40B4-BE49-F238E27FC236}">
                    <a16:creationId xmlns:a16="http://schemas.microsoft.com/office/drawing/2014/main" id="{7C1C81C9-3403-4D61-8310-C3C856A7EF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82" name="AutoShape 352">
                <a:extLst>
                  <a:ext uri="{FF2B5EF4-FFF2-40B4-BE49-F238E27FC236}">
                    <a16:creationId xmlns:a16="http://schemas.microsoft.com/office/drawing/2014/main" id="{AFCBD64B-C265-470A-9B12-100F48E6E997}"/>
                  </a:ext>
                </a:extLst>
              </p:cNvPr>
              <p:cNvCxnSpPr>
                <a:cxnSpLocks noChangeAspect="1" noChangeShapeType="1"/>
                <a:stCxn id="581" idx="3"/>
                <a:endCxn id="581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3" name="AutoShape 353">
                <a:extLst>
                  <a:ext uri="{FF2B5EF4-FFF2-40B4-BE49-F238E27FC236}">
                    <a16:creationId xmlns:a16="http://schemas.microsoft.com/office/drawing/2014/main" id="{D9AFC5D1-1B93-4E86-BFC4-A86372DFD8D8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4" name="AutoShape 354">
                <a:extLst>
                  <a:ext uri="{FF2B5EF4-FFF2-40B4-BE49-F238E27FC236}">
                    <a16:creationId xmlns:a16="http://schemas.microsoft.com/office/drawing/2014/main" id="{DE167885-30B8-4F02-9044-A18A3D82DD65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5" name="AutoShape 355">
                <a:extLst>
                  <a:ext uri="{FF2B5EF4-FFF2-40B4-BE49-F238E27FC236}">
                    <a16:creationId xmlns:a16="http://schemas.microsoft.com/office/drawing/2014/main" id="{8A58F6A9-7BAE-473D-96AB-35D396B4DB9D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6" name="AutoShape 356">
                <a:extLst>
                  <a:ext uri="{FF2B5EF4-FFF2-40B4-BE49-F238E27FC236}">
                    <a16:creationId xmlns:a16="http://schemas.microsoft.com/office/drawing/2014/main" id="{A9F28C70-0559-4B32-B16F-0B69A54F97AB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7" name="AutoShape 357">
                <a:extLst>
                  <a:ext uri="{FF2B5EF4-FFF2-40B4-BE49-F238E27FC236}">
                    <a16:creationId xmlns:a16="http://schemas.microsoft.com/office/drawing/2014/main" id="{8BDBA44B-4ED2-49A1-BC66-F3D3CFAAC067}"/>
                  </a:ext>
                </a:extLst>
              </p:cNvPr>
              <p:cNvCxnSpPr>
                <a:cxnSpLocks noChangeAspect="1" noChangeShapeType="1"/>
                <a:stCxn id="574" idx="3"/>
                <a:endCxn id="574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8" name="AutoShape 358">
                <a:extLst>
                  <a:ext uri="{FF2B5EF4-FFF2-40B4-BE49-F238E27FC236}">
                    <a16:creationId xmlns:a16="http://schemas.microsoft.com/office/drawing/2014/main" id="{129948AE-58C8-4334-8FEF-1820795E38A7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9" name="AutoShape 359">
                <a:extLst>
                  <a:ext uri="{FF2B5EF4-FFF2-40B4-BE49-F238E27FC236}">
                    <a16:creationId xmlns:a16="http://schemas.microsoft.com/office/drawing/2014/main" id="{E6D7E1EF-0D50-48AC-A6DD-0738D176A144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0" name="AutoShape 360">
                <a:extLst>
                  <a:ext uri="{FF2B5EF4-FFF2-40B4-BE49-F238E27FC236}">
                    <a16:creationId xmlns:a16="http://schemas.microsoft.com/office/drawing/2014/main" id="{5A54799B-F5A7-4229-B2AB-1D8B990F1179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1" name="AutoShape 361">
                <a:extLst>
                  <a:ext uri="{FF2B5EF4-FFF2-40B4-BE49-F238E27FC236}">
                    <a16:creationId xmlns:a16="http://schemas.microsoft.com/office/drawing/2014/main" id="{3E4C71D6-99E2-4BE6-AD81-1C343FC2224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2" name="AutoShape 362">
                <a:extLst>
                  <a:ext uri="{FF2B5EF4-FFF2-40B4-BE49-F238E27FC236}">
                    <a16:creationId xmlns:a16="http://schemas.microsoft.com/office/drawing/2014/main" id="{732D2D16-1650-4BC9-8C1B-C27221BBB0B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3" name="AutoShape 363">
                <a:extLst>
                  <a:ext uri="{FF2B5EF4-FFF2-40B4-BE49-F238E27FC236}">
                    <a16:creationId xmlns:a16="http://schemas.microsoft.com/office/drawing/2014/main" id="{5C304B69-6E48-4642-89FC-3126AE7305FC}"/>
                  </a:ext>
                </a:extLst>
              </p:cNvPr>
              <p:cNvCxnSpPr>
                <a:cxnSpLocks noChangeAspect="1" noChangeShapeType="1"/>
                <a:stCxn id="574" idx="1"/>
                <a:endCxn id="574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94" name="Line 364">
                <a:extLst>
                  <a:ext uri="{FF2B5EF4-FFF2-40B4-BE49-F238E27FC236}">
                    <a16:creationId xmlns:a16="http://schemas.microsoft.com/office/drawing/2014/main" id="{B05DC37F-FF56-4C7D-B5F8-2622905559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5" name="Line 365">
                <a:extLst>
                  <a:ext uri="{FF2B5EF4-FFF2-40B4-BE49-F238E27FC236}">
                    <a16:creationId xmlns:a16="http://schemas.microsoft.com/office/drawing/2014/main" id="{DC30B8D9-24E8-4007-863D-041882398F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6" name="Line 366">
                <a:extLst>
                  <a:ext uri="{FF2B5EF4-FFF2-40B4-BE49-F238E27FC236}">
                    <a16:creationId xmlns:a16="http://schemas.microsoft.com/office/drawing/2014/main" id="{901CA19C-74EF-4131-95D5-23076CF235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7" name="Line 367">
                <a:extLst>
                  <a:ext uri="{FF2B5EF4-FFF2-40B4-BE49-F238E27FC236}">
                    <a16:creationId xmlns:a16="http://schemas.microsoft.com/office/drawing/2014/main" id="{F68691E8-2D9E-4A8A-A0FE-4A18D9717B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8" name="Line 368">
                <a:extLst>
                  <a:ext uri="{FF2B5EF4-FFF2-40B4-BE49-F238E27FC236}">
                    <a16:creationId xmlns:a16="http://schemas.microsoft.com/office/drawing/2014/main" id="{289FDAED-8C51-4014-93C3-72C1BD9133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9" name="Line 369">
                <a:extLst>
                  <a:ext uri="{FF2B5EF4-FFF2-40B4-BE49-F238E27FC236}">
                    <a16:creationId xmlns:a16="http://schemas.microsoft.com/office/drawing/2014/main" id="{1F611DC7-F770-4731-86F3-6544AEBC8F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0" name="Line 370">
                <a:extLst>
                  <a:ext uri="{FF2B5EF4-FFF2-40B4-BE49-F238E27FC236}">
                    <a16:creationId xmlns:a16="http://schemas.microsoft.com/office/drawing/2014/main" id="{1EDFB490-7FB1-4A62-8E14-D4B4B5060B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1" name="Line 371">
                <a:extLst>
                  <a:ext uri="{FF2B5EF4-FFF2-40B4-BE49-F238E27FC236}">
                    <a16:creationId xmlns:a16="http://schemas.microsoft.com/office/drawing/2014/main" id="{21D3685C-19CC-4F39-986C-AD4B8211E4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2" name="Line 372">
                <a:extLst>
                  <a:ext uri="{FF2B5EF4-FFF2-40B4-BE49-F238E27FC236}">
                    <a16:creationId xmlns:a16="http://schemas.microsoft.com/office/drawing/2014/main" id="{28001896-41EC-4E83-8D9B-7935FED6EF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3" name="Line 373">
                <a:extLst>
                  <a:ext uri="{FF2B5EF4-FFF2-40B4-BE49-F238E27FC236}">
                    <a16:creationId xmlns:a16="http://schemas.microsoft.com/office/drawing/2014/main" id="{60B69DB7-1097-45FC-AFD5-C47B045ACB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4" name="Line 374">
                <a:extLst>
                  <a:ext uri="{FF2B5EF4-FFF2-40B4-BE49-F238E27FC236}">
                    <a16:creationId xmlns:a16="http://schemas.microsoft.com/office/drawing/2014/main" id="{1243D576-E768-4CE9-BD4B-6A872A9EEA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5" name="Line 375">
                <a:extLst>
                  <a:ext uri="{FF2B5EF4-FFF2-40B4-BE49-F238E27FC236}">
                    <a16:creationId xmlns:a16="http://schemas.microsoft.com/office/drawing/2014/main" id="{86F1DF62-AE31-46EF-8781-D6F9A7A267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6" name="Line 376">
                <a:extLst>
                  <a:ext uri="{FF2B5EF4-FFF2-40B4-BE49-F238E27FC236}">
                    <a16:creationId xmlns:a16="http://schemas.microsoft.com/office/drawing/2014/main" id="{705F4462-05DE-40A4-91B8-434A09DFDA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7" name="Line 377">
                <a:extLst>
                  <a:ext uri="{FF2B5EF4-FFF2-40B4-BE49-F238E27FC236}">
                    <a16:creationId xmlns:a16="http://schemas.microsoft.com/office/drawing/2014/main" id="{11D08C10-4A9A-43B5-8FB0-85864C731D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8" name="Oval 378">
                <a:extLst>
                  <a:ext uri="{FF2B5EF4-FFF2-40B4-BE49-F238E27FC236}">
                    <a16:creationId xmlns:a16="http://schemas.microsoft.com/office/drawing/2014/main" id="{D66602A2-B501-48C3-AD91-AAE36D92A9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" name="Oval 379">
                <a:extLst>
                  <a:ext uri="{FF2B5EF4-FFF2-40B4-BE49-F238E27FC236}">
                    <a16:creationId xmlns:a16="http://schemas.microsoft.com/office/drawing/2014/main" id="{D2DADB80-70C7-443D-925C-8D96D4AB4D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" name="Oval 380">
                <a:extLst>
                  <a:ext uri="{FF2B5EF4-FFF2-40B4-BE49-F238E27FC236}">
                    <a16:creationId xmlns:a16="http://schemas.microsoft.com/office/drawing/2014/main" id="{F017D057-E7E9-4FF3-9F82-F2B849ED92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" name="Oval 381">
                <a:extLst>
                  <a:ext uri="{FF2B5EF4-FFF2-40B4-BE49-F238E27FC236}">
                    <a16:creationId xmlns:a16="http://schemas.microsoft.com/office/drawing/2014/main" id="{4B95DDC0-52EF-44D1-8489-FEB9D1DC3E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" name="Oval 382">
                <a:extLst>
                  <a:ext uri="{FF2B5EF4-FFF2-40B4-BE49-F238E27FC236}">
                    <a16:creationId xmlns:a16="http://schemas.microsoft.com/office/drawing/2014/main" id="{3B8F68E4-77A1-4431-A09D-A80AD70D32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3" name="Oval 383">
                <a:extLst>
                  <a:ext uri="{FF2B5EF4-FFF2-40B4-BE49-F238E27FC236}">
                    <a16:creationId xmlns:a16="http://schemas.microsoft.com/office/drawing/2014/main" id="{E381562B-832E-475F-8FFA-A3316E4165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4" name="Oval 384">
                <a:extLst>
                  <a:ext uri="{FF2B5EF4-FFF2-40B4-BE49-F238E27FC236}">
                    <a16:creationId xmlns:a16="http://schemas.microsoft.com/office/drawing/2014/main" id="{CF7CA8C1-F1B5-474C-85C6-C204C08B5D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5" name="Oval 385">
                <a:extLst>
                  <a:ext uri="{FF2B5EF4-FFF2-40B4-BE49-F238E27FC236}">
                    <a16:creationId xmlns:a16="http://schemas.microsoft.com/office/drawing/2014/main" id="{84DC9320-207E-459C-A3FA-2901DE6AA5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6" name="Oval 386">
                <a:extLst>
                  <a:ext uri="{FF2B5EF4-FFF2-40B4-BE49-F238E27FC236}">
                    <a16:creationId xmlns:a16="http://schemas.microsoft.com/office/drawing/2014/main" id="{50DCB03B-49D4-4AAA-BBF8-A25E43020D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7" name="Oval 387">
                <a:extLst>
                  <a:ext uri="{FF2B5EF4-FFF2-40B4-BE49-F238E27FC236}">
                    <a16:creationId xmlns:a16="http://schemas.microsoft.com/office/drawing/2014/main" id="{D81C7064-B675-42E9-8483-7561738A16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8" name="Line 388">
                <a:extLst>
                  <a:ext uri="{FF2B5EF4-FFF2-40B4-BE49-F238E27FC236}">
                    <a16:creationId xmlns:a16="http://schemas.microsoft.com/office/drawing/2014/main" id="{184486E6-0C62-4F0C-88AB-E794DEBDAC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9" name="Line 389">
                <a:extLst>
                  <a:ext uri="{FF2B5EF4-FFF2-40B4-BE49-F238E27FC236}">
                    <a16:creationId xmlns:a16="http://schemas.microsoft.com/office/drawing/2014/main" id="{18DBC826-2BC1-45E6-871B-C4419595E3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0" name="Text Box 391">
                <a:extLst>
                  <a:ext uri="{FF2B5EF4-FFF2-40B4-BE49-F238E27FC236}">
                    <a16:creationId xmlns:a16="http://schemas.microsoft.com/office/drawing/2014/main" id="{B4E7996A-3C87-4981-9DC9-4B1EAD545DB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1" name="Text Box 392">
                <a:extLst>
                  <a:ext uri="{FF2B5EF4-FFF2-40B4-BE49-F238E27FC236}">
                    <a16:creationId xmlns:a16="http://schemas.microsoft.com/office/drawing/2014/main" id="{F451B8ED-3F1F-450C-809E-5B237EE879C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2" name="Text Box 393">
                <a:extLst>
                  <a:ext uri="{FF2B5EF4-FFF2-40B4-BE49-F238E27FC236}">
                    <a16:creationId xmlns:a16="http://schemas.microsoft.com/office/drawing/2014/main" id="{4B22B9AD-CC7D-41E7-BDA6-9237EEF0DAA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3" name="Text Box 394">
                <a:extLst>
                  <a:ext uri="{FF2B5EF4-FFF2-40B4-BE49-F238E27FC236}">
                    <a16:creationId xmlns:a16="http://schemas.microsoft.com/office/drawing/2014/main" id="{10603A58-C57C-4C69-8D94-FD7AC8568F5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4" name="Text Box 395">
                <a:extLst>
                  <a:ext uri="{FF2B5EF4-FFF2-40B4-BE49-F238E27FC236}">
                    <a16:creationId xmlns:a16="http://schemas.microsoft.com/office/drawing/2014/main" id="{E06D5837-E575-4598-8D14-C891E244753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" name="Arc 396">
                <a:extLst>
                  <a:ext uri="{FF2B5EF4-FFF2-40B4-BE49-F238E27FC236}">
                    <a16:creationId xmlns:a16="http://schemas.microsoft.com/office/drawing/2014/main" id="{AB4938D8-2D30-4953-8B11-B15A0CD066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518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80" name="Rectangle 4">
            <a:extLst>
              <a:ext uri="{FF2B5EF4-FFF2-40B4-BE49-F238E27FC236}">
                <a16:creationId xmlns:a16="http://schemas.microsoft.com/office/drawing/2014/main" id="{7B2B8828-45C1-4C26-A949-395FC604356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890569" y="2501900"/>
            <a:ext cx="8420100" cy="990600"/>
          </a:xfrm>
        </p:spPr>
        <p:txBody>
          <a:bodyPr>
            <a:noAutofit/>
          </a:bodyPr>
          <a:lstStyle/>
          <a:p>
            <a:pPr algn="ctr"/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From the antibody panel, we can also rule out more antibody specificities.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C81B0F2-A6E1-4B9F-AB3E-6A00F7FBAA9A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D63546E6-EF95-49B3-9D43-EC02A2CE6B7E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3C74F765-B80B-4495-8BB0-2635D39ACE76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3C3050ED-4AF8-4E86-9063-5BB5B484643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13B3372A-4453-4308-BD5E-6F415ECCA9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1965CE92-CD65-47E2-BFCE-99873B710F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01019C83-60ED-45AA-B9EE-07D18947D8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588753C7-DEAF-4B9D-A7AE-5514148A65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01FFC1D5-5A4D-42BB-A2E6-83B32B181D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E6E1B5BE-8A8E-433E-8AE6-7179ADB310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29B296A1-520F-4AB4-A6DC-9903EB9A16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81694176-7CD0-4AF5-98EF-5382BD8CC5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9A35C5E3-AC52-4BEB-B6A2-951C41C3D7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018051C6-0B89-48A3-861D-FB5DEEC61F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20CC3995-87E9-43DD-B3CA-BC2DFDB426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9B39DC7A-2E48-4EC4-BFD1-D75046A85F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326E6F2E-EC95-45BB-95BF-38370CFC8C2C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96922271-8A00-4C4E-AA59-3C58703C631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7CF2D69B-5082-4D02-A03A-F4576602151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61BC3EB8-4E29-474E-A989-EEEF76A381AD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A444FAFC-8DE7-46B2-B457-866589D4A78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813A1827-CD00-432D-AC1F-474E2AF4CD00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C1CA6E64-ABB7-4817-A1EF-139DF6DA09A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7B32FD7D-5CD9-4239-A6C3-8730F36CB0F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E14BC995-BEFD-4B84-BF61-5A66C2A9B0CD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5D18C258-3045-4BF7-AD4A-CE4136EDD62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50920A22-AAD5-432C-B106-159DF49E2FB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B219331A-EFE8-4931-A659-992891B3DC79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04997B93-7C28-4A7D-973A-9BD3F6A735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C9648425-F856-4586-BD4C-33DAFF9DEC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E992D224-B20B-4AD3-B312-A9D3E0C058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AA07F6BB-F1AE-47C5-9BD3-97091204DD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48BAEC29-F515-4E71-82F6-96D147C523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BC7AFA39-AE84-4064-9DBB-034D1EF4A0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8E75B02B-6895-4E8C-9E55-438A6A0396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D04E1A15-6A95-43C1-987E-F4CD265756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645087DD-9436-4668-9E9E-7D2FBBE46F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CAC5CA4A-EFE0-47EC-A610-78AE0FCA24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BF692A52-7D0F-4BB9-91F5-039CDD2FAD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F0EBF5D5-C7EE-4FC1-81DE-DB25CDFE77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6B5A8F85-3989-4ACA-9DEA-A0A0EA988F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5D125EDB-318E-4A52-8D77-8A8748BD81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B042A0B7-5351-4BA1-8A69-99E5CFDBDC1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8590DFAC-2709-4BBE-B3B0-1BCE201519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59BDDF32-2A6C-4460-8220-3917308AD7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072C9730-E374-458B-873A-7316FF7D7A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A5DE18C5-9A37-4C6A-AFF1-2D069A4398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E2B52F9E-72C1-491F-A324-45811941F3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36510F5E-370A-4B2D-91D6-A29699AC43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11F1A507-D40C-4C24-81CC-8504125082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B7A5125E-960A-4B06-AA4B-DEFE2A9565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7AEA9417-B1EF-40C7-83D9-C7818B7247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3B2E42A2-1C0F-401A-A0DA-454FA20BFD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ACF7135B-8640-4DE3-8D40-6EFAD40DF0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0A946BA0-82E3-4104-BB36-6F46E946FE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92281125-9115-41C3-B654-C9EEC93FEF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D59BC465-B2BF-4D2D-B151-BE1542CAF0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4868430F-5CBF-4B8B-A4D0-270668BFBB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4B463CED-1796-44BB-AC85-4B15113AC4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84BE4F00-D4CB-47AC-ABF5-96E7109261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AA7F3A9B-3F00-4D99-A2F2-E2A084E1D274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134E5E53-D77E-4414-A026-9A299C65CB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7872D933-9258-45FE-8AD0-B8346BFD44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40F7CF04-3D40-423E-AC59-7F7766A794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BFAE1CFE-2E69-4F3E-81AC-C3898D95C3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DD63EFA6-94BA-4BEE-896A-8ABA3EEBBA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15546937-15B2-4B8E-8CFA-C8A8076C4B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01E6D15A-6F8F-4231-9F6F-F012AE351B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F635322A-9019-4891-BFA0-EE5BAE1797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7970B5E1-6092-4154-AAB0-416A754CD8BE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555E601F-04D7-4A46-80A9-724271772501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28DD1CF1-EDC6-4CF8-81F3-14119BC9A1E0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8A660A2E-A38D-482C-A096-BCFB2C4F6BA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260BE498-763F-455D-A45E-45AF5F98692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4C9F5AC2-E823-4DA2-8C4C-163E3D83CBD7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06A8A1FC-2D93-476D-B483-0637203B549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DC6B0197-8900-45D3-A6F6-00CA331B795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51DEC893-EF69-4F45-96CE-0E281308C07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FFC4A634-0A13-4C09-91BD-49178532662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0D47E530-603A-4395-92BB-4BD7A209EE6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98B41AB0-E8C3-4C52-85B5-0152C1674C10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78D336D0-8CD8-4C2F-A044-148B85259F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363D46D6-3604-4DB6-87B0-2C23A364DB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E8325A41-F1D1-4730-8D02-770AAE655E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80998EFB-979D-410A-B333-EFB6604990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BF92D30F-3FC7-46C2-A397-C083F9BEC1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368D843D-1F1C-4CA8-9DDF-386E880B8B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B9A30E92-BFAB-4F4B-9FF5-0B3B8EB6D4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C1A3B764-1F10-4A45-AD3F-9E572C15D2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90143331-EE50-4D5F-9286-6807DB8A91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83432E21-3F5F-4C6F-BCB6-947394B4DD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61C7EC25-B67F-4CB8-894D-603BCB30F9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50EC156C-2AE3-4CE8-A307-B2797F8563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D538EF1F-FA1B-438B-8D98-2E40ED420F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98144D3C-66A1-49A6-841A-2337186F59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876FE0F3-1F8A-415D-86CB-A128348B8D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E14B5546-03CF-40A8-97B7-FE812325C0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59E6538A-462D-4F9F-82E0-EB923EE53A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6BAB2E54-3145-4196-B45B-97D8B4E51F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9EB0FD65-7AB2-4D37-98D3-8C82A564DC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5DA3E2F9-C0D1-4ED2-8443-281BF1990E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CA0E567A-6855-40A1-8EA3-62D7E61BB5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B3975566-CD20-41C9-B938-C9D8B658A9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83C176DC-9F38-497B-A1BC-C17364DF69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5D3A314C-2B7D-4619-BDE1-048EDD2712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BA31006F-0AEE-43E8-81C7-D6C9C3D52D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F098414C-B349-4249-8C31-0425D324D0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6F5DBB00-01E2-485E-8294-76780B865C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C02DB6BF-2CC5-4BFF-A391-5149BAEF4241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58B1547B-2808-4F9E-8852-A9357CE6AD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A424A2EF-86AC-4DCE-9530-404D5704FA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5C146ED3-764E-421A-B5D1-E7F9FD8579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680CBDCE-75AC-4C8D-BC97-6AD61581E7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4934C932-049B-4598-B082-6549787CD1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0BB23087-7540-445D-8AFA-F9A4266B78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CFD77245-A942-4FFD-BD91-640E55B127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F62F27CA-0BA0-4AB2-B680-CFC207B494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4CBA908E-9D12-4483-BCDA-332970DE8F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AA38068D-5B76-47E9-B88A-078E23768F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E36CD703-F6D5-4937-AF14-F210CD0D1ABD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05EF925F-50E6-4EB7-A151-1DE0E986646F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51098C7D-78CD-4383-9F0E-31C8C87E3384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715115ED-636D-4C95-BA96-88C5AEE218D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7728C367-63A8-4161-BCB5-243203487BE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7B95755D-7FD1-43A4-BDF0-11BACB2C519E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0C653A05-BD72-4C4C-A2A7-E97BCD54B41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56064017-5794-4645-AA26-2D3853A0A9D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1F16A7C5-4AE9-472B-9ED2-27B76C68201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E1C97644-6224-4EA6-8337-638C8EDD830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32C59BAD-27F3-4F63-BA1A-7B90FF0F8B7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C473845D-82B4-4D19-8E6D-443698BEBB39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55104082-571F-448E-9EB0-4ADF015DA4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B9F7487B-9721-418F-BBF5-05B466B0FC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7470448E-60E6-470C-B1AA-EFDA452B84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291AA6FC-FF9D-4EE7-B5CE-B407BA7F72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0CB94408-6D36-4B54-88F8-DD9A6CE539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5C3AC78C-CA1A-4C38-B970-6CF2EE5236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630EAB83-EB92-4A77-9E55-A61A785713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E6FAD505-1C75-4A5F-A79A-3FC26A43BA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2C53C26F-1057-4D4A-B7B0-9BDD30A80F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97F2246F-4E09-4C25-8B03-DD9F12A5E1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48F45554-D3B2-4F57-B15C-B156354EED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B77BF34B-1A0A-439B-BF8F-2F08A69BA3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E8C19BC1-C744-4246-81C9-527522FC9B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3DEC7FE6-10D0-4F38-B550-B0B37DA50E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266F76AE-8C36-448A-A9E7-22A0EFD4FE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8278D4B8-0495-4CDD-B427-8E1FE038F9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8DE591BC-80D3-4779-B8CF-031408DDF1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3F35325A-59B5-429A-9534-BC92B8B84E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5920F203-290D-4BDA-ABD0-EE10453927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28DA42B5-A907-46AA-9EAD-24D10DDB74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6628B2FD-E1C6-40D6-A440-5A036AFF85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63810929-D8FB-4360-95B9-D8D3B9785B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B1A6B048-F741-41BA-8C5A-F78BFE6815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3F3F2F4D-5E62-45A6-8BAD-AD5EC9787B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56848CA3-153C-4C85-8C4E-9B474166DE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1186AB7E-742D-4399-AC77-0A821291F4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2384D5B4-7E8F-4B4E-8789-852232BA19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DE9595B4-A4FB-41E2-AF55-FA56DFA1D061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F54873DC-AF4F-4B21-9F1F-A30FA91156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4C460CE6-82B3-4049-95A6-235A9D12D7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200FDA9C-4364-4807-83F4-43544E1386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5688967E-7BD6-4AFD-8D39-4DCEB952E8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2073BDB4-48F5-46D9-AF9B-1D15D78313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B5CA41E5-B560-4710-A151-62370EEC92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168E28BF-E60C-4703-B896-8200EB2707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39D29EA7-048A-4B4F-9A20-02F2F2B598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8E2D5C2F-15D8-4F13-AE2E-003F5E42D3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FA96A0BF-6323-41AC-AE38-87D6746CC5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069EC62A-797C-4458-888C-8920D004B7E3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197303D1-EE24-431B-944E-966DB6B92605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B218A692-C25B-4FE9-A8C0-996FBE7AC7F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4CC1CCBF-CDD1-40B9-80CC-B64B8031E699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C90E9BDE-5D01-4213-A54B-12215E9361F5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22F2EE31-29C8-4723-8CCF-DCDDF254996E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01F80683-C567-4067-B8B0-E889D7D5BABD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F5034C15-575A-455B-B466-8CDBDD41EDD3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354E34F9-6605-446F-88F8-6CFBEF430FF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499AEF8C-33B9-46B9-B47C-ECF0C78926C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31811698-4DA3-48D3-9CDE-99055C8731D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AF78FA58-46CC-49FA-A3A5-7AC74A0BE373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FA4627F4-39F7-458D-B059-FB1AE07307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A7748B02-C652-424C-ABCA-FCE93143D0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F0EA6C4C-3CD3-4206-BA05-D1C53CF517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5281CCEA-B2F3-4287-97AE-F75D5C2220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ECD52643-3A15-4BC7-BDCB-420154B034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17C9BA2E-B06A-43E4-B097-E3C038BDBE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9C40450B-B463-4155-B9E8-3BEEE2CD00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191DF0F1-82A2-461E-81B1-1F189687BC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0B630251-6B6D-4A61-9FB0-5F6A569F97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ECEC0416-859B-4D9B-970E-E3CFACC0C9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7E03D2B3-0D13-400E-AC4B-35F02F24FF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1E86B7DC-3B99-43A5-BA13-351CC833F3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07C551FC-EA94-47E9-9DAC-A287FFE6FC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0FD5A854-0F35-4DA3-AA24-98EC4226B8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33F7F22D-41BC-4B4B-A4E2-B1F466ED2D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88E952CF-D6C1-4E73-8DD4-35BE8C734E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681A38A0-248C-4EC6-A57F-EF90389EE3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408C52C3-6F16-4D3A-AA4B-07F44F6217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D62631D5-EEAB-444F-97AC-A05AEA8338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CA3EC0E7-9CC3-4AB8-B73A-D7E6D641C6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E1519131-4D45-4D96-BE20-CE475D58C1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17937982-CAE8-4FB5-A24C-C269DBCB57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54344D9C-B652-464A-B885-CD87D1E103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D419D271-5087-44DB-9129-4BD46C8B41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E1F02D4F-F293-4F34-B047-36C129B829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5872F3B3-6A4C-4CE2-A23F-F6B6E5EBA0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34323BC7-61D9-4A23-BAF0-C2B488716C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C35F5F33-43ED-4161-9A22-E0AAE3084A1D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DD867DE5-40BE-48B5-BB2F-1001A3ABF7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0ECDF682-BF8C-4A56-976D-E53C5FFAB9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DA2A77A6-0888-4EA9-8ACB-583015BBAE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F367C447-460E-4089-B95D-35A2CF46F9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9F7ED012-523A-4AAE-BF2D-E0F6E667DE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EDB27CDD-D425-4C69-B5E8-7ADCE96875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B4C4FC3A-15C8-48C6-9888-5A6E46E785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382B43F2-570C-47BF-803D-C48BB57E9D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E19B42E6-574A-492E-AFFE-D4C562A43B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CE6FF765-3229-42ED-8EB2-148690B4AE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A4C7E72C-4FDB-4421-AAEC-166051E6A928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E8007082-E1C4-4442-BE5D-50474DB1D57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5288CB7E-7378-4A9D-8BCF-65E1B242A79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33EE51F8-FCD6-4C94-9016-666340D03336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7DC79772-F915-4DEC-97AC-633246C5CA2B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605C342C-6907-41D5-96C0-366E2CD4DB27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CDF0F5E7-A38B-45C8-85BB-A6350F21F2AB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F7581CD9-3A9B-4B07-AAF2-4BB081C01335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FB227B3D-7137-45BE-9637-39F8A7AE643D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54E6EC5B-9E8B-4821-98FE-9B0073B6D81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25E67260-9120-4E29-BCD0-F0EBEEDD2F6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CA6B1A8E-8279-46BC-BDF2-6F3C301EAAE6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085F87EA-7CD2-4B25-B937-3EC5D14763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9F2B87DE-E8F8-4A53-B49F-322DF50E65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4038545C-455A-4C6D-BFEB-B15C456E6D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0EBC7BD9-C902-4F4A-9161-01F32A774D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E160FA7A-73EC-43B1-992C-34D015BB3B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A580D6D5-9ADC-426E-8B13-58842F3F13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5122618E-0F91-4C63-9163-B3F26A0170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545ADD83-49BA-4B49-A1B5-B8468EEA05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B273A63E-BB43-4863-A48C-1CEE2E38BB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0CA9B116-132C-4343-9FD3-73FD67D9E9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7DD7EC19-04F1-462A-940B-C9D823CBB8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F0FA862A-B3AF-4368-B607-2AEEC70158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757C407A-AC0A-4CCC-9151-1310830F61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4EAA19EF-BC7D-4749-BBAD-B7F1796B4D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24E931FF-C696-4702-B77A-B5646C39DB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B58D58E5-AB69-4CBF-8953-34B2A4C64A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9A8F77DA-3F61-43B4-9190-01E270F18D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2460D071-4A76-4832-B898-6C5054C117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D664D92C-BD8D-4A4D-ADC2-6272F84C7A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19FAA622-525A-4446-952B-60F191B8F8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31170D71-B1C8-4B94-A30B-6013182C76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2EB161EC-46D5-4B12-86A0-8622D916AC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1420AAF1-E6F6-41C4-A59F-C7FCAA9F35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ADD64D19-DACE-40C9-8239-771189AD9C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7BD5B272-604B-4362-A493-3117B71CD1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FF367B26-31CA-4F79-BA04-F8C0FAE524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4083745F-851B-486A-8513-4B77C7F0EF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5211997F-63F5-4545-B33D-075DA663C27A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B1620516-D1F9-4EBF-BCE9-57B240E45A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565778C5-D25B-4C17-BFBC-25F014AA37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29956C87-CB3C-4CB3-9EF8-44AAE9E883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593F038F-D702-4937-9C72-20E6E2FB45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E0A8A097-AEA6-43B0-9C30-2DAE700096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B372011C-4039-4655-A5B3-C17E7CDD4C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267AC41B-1BAD-458C-9BF1-85A78909D6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C0CDAB8D-9669-4A78-AA0A-C1E8EFD9FB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78B8DDBE-D72F-4E49-BE91-7860F8B466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C5DB232E-34B4-4EB3-A575-0F5B13A546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A4ACE431-4AC1-4630-A2B4-5FF690447717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3FA4D4A5-4B86-4FF5-A36B-41636825D26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A9328855-05E6-4EDF-82D0-7BC473C48F7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D3341ADA-9E0B-49D5-8F0C-ACA178F9D322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0DC8AF06-5199-44D4-A67F-B14620AC054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7DD1B067-70E6-41D9-9C23-B477E5E67558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C453F018-E4E6-48FF-AD6F-6B292660CB24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24A0785A-188F-40E1-8C83-C9DD135A05E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A7E4511A-8BA3-4D61-9643-68724B8BD0F7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3100AD23-F69D-4D75-A937-5BBD8B4F055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D5AB043E-C62D-4CDA-B5BE-B77E25D8105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44BEAB16-1765-4DDA-A3DC-6ACE41B94ED5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215C31B5-74A7-4A34-8CF6-5766CE4982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8800B633-60BC-4B4D-AF91-BD3E38C4C2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F3C7D389-D49E-4972-AE70-10525B59BB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3B984808-2D22-4482-953D-CEEE320A14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A9B41B61-7A2F-499E-A61E-63D4539E11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50DFB53B-841D-4E92-9393-6D26910127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394696CA-CFFF-4B66-BF12-1FE040D376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F7C716B9-231A-472E-9764-B04555D661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09DDE76A-BCFA-4E77-AEE1-D3FBC2CCFB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42B49899-5AFF-49B1-9625-334644EAB7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465AC42C-83A5-4DE6-A4ED-45420DFF8F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75496CEA-92FA-456E-8E74-81401A0816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30342473-9E77-43D5-84B8-BB4DF85051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9579EE2B-A686-419C-AC16-3B665D5F45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EAD7410F-302A-48E5-ACFF-69C2C1CF57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41B4E4FE-7BFC-4C77-87D1-77F265B755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F686C5E2-6543-4549-8B2A-C8D18A9E7A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25DFFA5C-779F-42FB-8672-4A7BDAFE70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F6A2A1EE-C1B6-49D1-B70A-389023BEC2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8B1A31E0-0292-4183-AFC4-2C0DAE4BCB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A81E3179-1EF1-4221-B3AF-2557EF78EA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2E6C720D-5E86-4066-B819-4AF37B0DC8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F3FB5A55-0B20-4717-BA32-15635ECBA4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81378594-0713-4E1A-AD08-F4D15A475A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AAD2DD3F-5E3F-46BE-A937-798DC56FD5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9ED622C6-E902-4EA6-9B80-FE851F3626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40EB3747-F212-4010-AE0C-3C428C5C664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351E4BE7-3B74-4358-8AFF-5545C38FEBC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C183FB81-4A6D-4C2B-A11A-0EE29915B2A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E6517365-4AE8-4A64-A403-161D33FB6BB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0F36AA70-FAA5-487B-B830-F1C6A5658B1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58880235-86A0-4725-9DDF-3B99323D2C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777680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1426" name="Group 2">
            <a:extLst>
              <a:ext uri="{FF2B5EF4-FFF2-40B4-BE49-F238E27FC236}">
                <a16:creationId xmlns:a16="http://schemas.microsoft.com/office/drawing/2014/main" id="{FF021E02-A9EB-42A3-A41D-66566B815115}"/>
              </a:ext>
            </a:extLst>
          </p:cNvPr>
          <p:cNvGrpSpPr>
            <a:grpSpLocks/>
          </p:cNvGrpSpPr>
          <p:nvPr/>
        </p:nvGrpSpPr>
        <p:grpSpPr bwMode="auto">
          <a:xfrm>
            <a:off x="1642268" y="149225"/>
            <a:ext cx="8907463" cy="5334000"/>
            <a:chOff x="314" y="480"/>
            <a:chExt cx="5611" cy="3360"/>
          </a:xfrm>
        </p:grpSpPr>
        <p:sp>
          <p:nvSpPr>
            <p:cNvPr id="231427" name="Rectangle 3">
              <a:extLst>
                <a:ext uri="{FF2B5EF4-FFF2-40B4-BE49-F238E27FC236}">
                  <a16:creationId xmlns:a16="http://schemas.microsoft.com/office/drawing/2014/main" id="{A6D80B0F-3CF6-4207-AC3B-3875CF95B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480"/>
              <a:ext cx="5568" cy="336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428" name="Line 4">
              <a:extLst>
                <a:ext uri="{FF2B5EF4-FFF2-40B4-BE49-F238E27FC236}">
                  <a16:creationId xmlns:a16="http://schemas.microsoft.com/office/drawing/2014/main" id="{B86312C4-AA74-4C3F-8AE2-853BF4848C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429" name="Line 5">
              <a:extLst>
                <a:ext uri="{FF2B5EF4-FFF2-40B4-BE49-F238E27FC236}">
                  <a16:creationId xmlns:a16="http://schemas.microsoft.com/office/drawing/2014/main" id="{B619E6BE-6E21-456F-8360-88174CD95C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6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430" name="Line 6">
              <a:extLst>
                <a:ext uri="{FF2B5EF4-FFF2-40B4-BE49-F238E27FC236}">
                  <a16:creationId xmlns:a16="http://schemas.microsoft.com/office/drawing/2014/main" id="{10A58ADF-53B6-44F2-913B-3912F810FC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431" name="Line 7">
              <a:extLst>
                <a:ext uri="{FF2B5EF4-FFF2-40B4-BE49-F238E27FC236}">
                  <a16:creationId xmlns:a16="http://schemas.microsoft.com/office/drawing/2014/main" id="{5254A152-A4C2-4D28-B671-31A93CD26C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432" name="Line 8">
              <a:extLst>
                <a:ext uri="{FF2B5EF4-FFF2-40B4-BE49-F238E27FC236}">
                  <a16:creationId xmlns:a16="http://schemas.microsoft.com/office/drawing/2014/main" id="{624D8E9C-8435-4B14-81E8-021445FCAF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433" name="Line 9">
              <a:extLst>
                <a:ext uri="{FF2B5EF4-FFF2-40B4-BE49-F238E27FC236}">
                  <a16:creationId xmlns:a16="http://schemas.microsoft.com/office/drawing/2014/main" id="{1695E17D-7A70-40E0-A532-4C7FBCFE9F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434" name="Line 10">
              <a:extLst>
                <a:ext uri="{FF2B5EF4-FFF2-40B4-BE49-F238E27FC236}">
                  <a16:creationId xmlns:a16="http://schemas.microsoft.com/office/drawing/2014/main" id="{5A2662A9-1AAC-4686-9972-5E5D7EAE62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435" name="Line 11">
              <a:extLst>
                <a:ext uri="{FF2B5EF4-FFF2-40B4-BE49-F238E27FC236}">
                  <a16:creationId xmlns:a16="http://schemas.microsoft.com/office/drawing/2014/main" id="{B5E395E5-7155-44EA-BDE3-60FFC4E7A1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436" name="Line 12">
              <a:extLst>
                <a:ext uri="{FF2B5EF4-FFF2-40B4-BE49-F238E27FC236}">
                  <a16:creationId xmlns:a16="http://schemas.microsoft.com/office/drawing/2014/main" id="{188A309A-B891-42C8-8EAA-D02ADA67DA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437" name="Line 13">
              <a:extLst>
                <a:ext uri="{FF2B5EF4-FFF2-40B4-BE49-F238E27FC236}">
                  <a16:creationId xmlns:a16="http://schemas.microsoft.com/office/drawing/2014/main" id="{90BE60E6-D566-456D-B552-5946DE6C57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438" name="Line 14">
              <a:extLst>
                <a:ext uri="{FF2B5EF4-FFF2-40B4-BE49-F238E27FC236}">
                  <a16:creationId xmlns:a16="http://schemas.microsoft.com/office/drawing/2014/main" id="{00A8EF31-EF94-4D35-AD1F-9873D2187B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439" name="Line 15">
              <a:extLst>
                <a:ext uri="{FF2B5EF4-FFF2-40B4-BE49-F238E27FC236}">
                  <a16:creationId xmlns:a16="http://schemas.microsoft.com/office/drawing/2014/main" id="{957BE0AB-4DE3-42A1-9162-7064986C2E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440" name="Line 16">
              <a:extLst>
                <a:ext uri="{FF2B5EF4-FFF2-40B4-BE49-F238E27FC236}">
                  <a16:creationId xmlns:a16="http://schemas.microsoft.com/office/drawing/2014/main" id="{9DCB3277-08B0-4E28-8AEF-8FA4007C18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441" name="Line 17">
              <a:extLst>
                <a:ext uri="{FF2B5EF4-FFF2-40B4-BE49-F238E27FC236}">
                  <a16:creationId xmlns:a16="http://schemas.microsoft.com/office/drawing/2014/main" id="{E856AD73-3058-4F9F-B5C3-AFB4FCD6BF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442" name="Line 18">
              <a:extLst>
                <a:ext uri="{FF2B5EF4-FFF2-40B4-BE49-F238E27FC236}">
                  <a16:creationId xmlns:a16="http://schemas.microsoft.com/office/drawing/2014/main" id="{354F0AAD-70CD-4D94-9B54-5285F8E8C0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443" name="Line 19">
              <a:extLst>
                <a:ext uri="{FF2B5EF4-FFF2-40B4-BE49-F238E27FC236}">
                  <a16:creationId xmlns:a16="http://schemas.microsoft.com/office/drawing/2014/main" id="{42F98DE2-C28B-4D14-AF3E-FB025FF72B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444" name="Line 20">
              <a:extLst>
                <a:ext uri="{FF2B5EF4-FFF2-40B4-BE49-F238E27FC236}">
                  <a16:creationId xmlns:a16="http://schemas.microsoft.com/office/drawing/2014/main" id="{81EFF1AE-0977-4A3B-A216-AD77204A71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445" name="Line 21">
              <a:extLst>
                <a:ext uri="{FF2B5EF4-FFF2-40B4-BE49-F238E27FC236}">
                  <a16:creationId xmlns:a16="http://schemas.microsoft.com/office/drawing/2014/main" id="{1256565F-27A6-4A6C-9047-D99BC5E692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446" name="Line 22">
              <a:extLst>
                <a:ext uri="{FF2B5EF4-FFF2-40B4-BE49-F238E27FC236}">
                  <a16:creationId xmlns:a16="http://schemas.microsoft.com/office/drawing/2014/main" id="{247E2D49-3A3D-4BB7-9397-3274B7010A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447" name="Line 23">
              <a:extLst>
                <a:ext uri="{FF2B5EF4-FFF2-40B4-BE49-F238E27FC236}">
                  <a16:creationId xmlns:a16="http://schemas.microsoft.com/office/drawing/2014/main" id="{7F8D36F4-9361-4973-90FD-AD202FD509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448" name="Line 24">
              <a:extLst>
                <a:ext uri="{FF2B5EF4-FFF2-40B4-BE49-F238E27FC236}">
                  <a16:creationId xmlns:a16="http://schemas.microsoft.com/office/drawing/2014/main" id="{C453610C-0BAF-4B98-8608-57EC983681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449" name="Text Box 25">
              <a:extLst>
                <a:ext uri="{FF2B5EF4-FFF2-40B4-BE49-F238E27FC236}">
                  <a16:creationId xmlns:a16="http://schemas.microsoft.com/office/drawing/2014/main" id="{653DFD01-A2AA-4BF4-B0C5-10353A9843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7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1</a:t>
              </a:r>
              <a:endParaRPr lang="en-GB" altLang="en-US" b="1">
                <a:latin typeface="Arial" panose="020B0604020202020204" pitchFamily="34" charset="0"/>
              </a:endParaRPr>
            </a:p>
          </p:txBody>
        </p:sp>
        <p:sp>
          <p:nvSpPr>
            <p:cNvPr id="231450" name="Text Box 26">
              <a:extLst>
                <a:ext uri="{FF2B5EF4-FFF2-40B4-BE49-F238E27FC236}">
                  <a16:creationId xmlns:a16="http://schemas.microsoft.com/office/drawing/2014/main" id="{36A27B52-3653-403D-810E-A1EA9B27C7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00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  <a:endParaRPr lang="en-GB" altLang="en-US" b="1"/>
            </a:p>
          </p:txBody>
        </p:sp>
        <p:sp>
          <p:nvSpPr>
            <p:cNvPr id="231451" name="Text Box 27">
              <a:extLst>
                <a:ext uri="{FF2B5EF4-FFF2-40B4-BE49-F238E27FC236}">
                  <a16:creationId xmlns:a16="http://schemas.microsoft.com/office/drawing/2014/main" id="{24CAC634-09FA-4B5B-BDAD-AF07E3C337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2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231452" name="Text Box 28">
              <a:extLst>
                <a:ext uri="{FF2B5EF4-FFF2-40B4-BE49-F238E27FC236}">
                  <a16:creationId xmlns:a16="http://schemas.microsoft.com/office/drawing/2014/main" id="{C61BC676-CE53-445E-A7D0-7912DC3D56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48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231453" name="Text Box 29">
              <a:extLst>
                <a:ext uri="{FF2B5EF4-FFF2-40B4-BE49-F238E27FC236}">
                  <a16:creationId xmlns:a16="http://schemas.microsoft.com/office/drawing/2014/main" id="{67B510D6-372A-41AE-84BC-4DAFB2D949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7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31454" name="Text Box 30">
              <a:extLst>
                <a:ext uri="{FF2B5EF4-FFF2-40B4-BE49-F238E27FC236}">
                  <a16:creationId xmlns:a16="http://schemas.microsoft.com/office/drawing/2014/main" id="{8FF11F3E-D5FD-43DE-B4EB-C565BDB8C7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9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6</a:t>
              </a:r>
            </a:p>
          </p:txBody>
        </p:sp>
        <p:sp>
          <p:nvSpPr>
            <p:cNvPr id="231455" name="Text Box 31">
              <a:extLst>
                <a:ext uri="{FF2B5EF4-FFF2-40B4-BE49-F238E27FC236}">
                  <a16:creationId xmlns:a16="http://schemas.microsoft.com/office/drawing/2014/main" id="{B8A392EC-8CFA-49CA-B4B7-620D4BDD6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220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7</a:t>
              </a:r>
            </a:p>
          </p:txBody>
        </p:sp>
        <p:sp>
          <p:nvSpPr>
            <p:cNvPr id="231456" name="Text Box 32">
              <a:extLst>
                <a:ext uri="{FF2B5EF4-FFF2-40B4-BE49-F238E27FC236}">
                  <a16:creationId xmlns:a16="http://schemas.microsoft.com/office/drawing/2014/main" id="{10700346-7059-4D83-80AD-81AB0D0F5D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24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8</a:t>
              </a:r>
            </a:p>
          </p:txBody>
        </p:sp>
        <p:sp>
          <p:nvSpPr>
            <p:cNvPr id="231457" name="Text Box 33">
              <a:extLst>
                <a:ext uri="{FF2B5EF4-FFF2-40B4-BE49-F238E27FC236}">
                  <a16:creationId xmlns:a16="http://schemas.microsoft.com/office/drawing/2014/main" id="{A950483C-6449-4331-BDC3-31EE6E91CB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268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9</a:t>
              </a:r>
            </a:p>
          </p:txBody>
        </p:sp>
        <p:sp>
          <p:nvSpPr>
            <p:cNvPr id="231458" name="Text Box 34">
              <a:extLst>
                <a:ext uri="{FF2B5EF4-FFF2-40B4-BE49-F238E27FC236}">
                  <a16:creationId xmlns:a16="http://schemas.microsoft.com/office/drawing/2014/main" id="{3EC81FD4-A9A5-4AE6-8830-06A56711F2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" y="2928"/>
              <a:ext cx="22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10</a:t>
              </a:r>
            </a:p>
          </p:txBody>
        </p:sp>
        <p:sp>
          <p:nvSpPr>
            <p:cNvPr id="231459" name="Text Box 35">
              <a:extLst>
                <a:ext uri="{FF2B5EF4-FFF2-40B4-BE49-F238E27FC236}">
                  <a16:creationId xmlns:a16="http://schemas.microsoft.com/office/drawing/2014/main" id="{D0BF201A-8426-40DB-8822-7C90EB66CA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3187"/>
              <a:ext cx="143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I</a:t>
              </a:r>
            </a:p>
          </p:txBody>
        </p:sp>
        <p:sp>
          <p:nvSpPr>
            <p:cNvPr id="231460" name="Text Box 36">
              <a:extLst>
                <a:ext uri="{FF2B5EF4-FFF2-40B4-BE49-F238E27FC236}">
                  <a16:creationId xmlns:a16="http://schemas.microsoft.com/office/drawing/2014/main" id="{9C43E37D-7D3E-4E54-ACE4-F555421459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3415"/>
              <a:ext cx="17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II</a:t>
              </a:r>
            </a:p>
          </p:txBody>
        </p:sp>
        <p:sp>
          <p:nvSpPr>
            <p:cNvPr id="231461" name="Text Box 37">
              <a:extLst>
                <a:ext uri="{FF2B5EF4-FFF2-40B4-BE49-F238E27FC236}">
                  <a16:creationId xmlns:a16="http://schemas.microsoft.com/office/drawing/2014/main" id="{CB34141F-6F08-4B10-B00B-183CD7B545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6" y="528"/>
              <a:ext cx="25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Gp</a:t>
              </a:r>
            </a:p>
          </p:txBody>
        </p:sp>
        <p:sp>
          <p:nvSpPr>
            <p:cNvPr id="231462" name="Text Box 38">
              <a:extLst>
                <a:ext uri="{FF2B5EF4-FFF2-40B4-BE49-F238E27FC236}">
                  <a16:creationId xmlns:a16="http://schemas.microsoft.com/office/drawing/2014/main" id="{F2976CDA-0F50-46A6-8983-A61419A534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76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31463" name="Text Box 39">
              <a:extLst>
                <a:ext uri="{FF2B5EF4-FFF2-40B4-BE49-F238E27FC236}">
                  <a16:creationId xmlns:a16="http://schemas.microsoft.com/office/drawing/2014/main" id="{DA0C3949-95CB-4987-911D-01ADB70687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00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31464" name="Text Box 40">
              <a:extLst>
                <a:ext uri="{FF2B5EF4-FFF2-40B4-BE49-F238E27FC236}">
                  <a16:creationId xmlns:a16="http://schemas.microsoft.com/office/drawing/2014/main" id="{BCF175ED-BD0C-45A7-8E34-10471A560D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24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31465" name="Text Box 41">
              <a:extLst>
                <a:ext uri="{FF2B5EF4-FFF2-40B4-BE49-F238E27FC236}">
                  <a16:creationId xmlns:a16="http://schemas.microsoft.com/office/drawing/2014/main" id="{C39987CE-86EB-41B4-B151-B6BB7E5798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48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31466" name="Text Box 42">
              <a:extLst>
                <a:ext uri="{FF2B5EF4-FFF2-40B4-BE49-F238E27FC236}">
                  <a16:creationId xmlns:a16="http://schemas.microsoft.com/office/drawing/2014/main" id="{5550A797-97D4-4B6F-ABF8-75DF846154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72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  <a:endParaRPr lang="en-GB" altLang="en-US" b="1"/>
            </a:p>
          </p:txBody>
        </p:sp>
        <p:sp>
          <p:nvSpPr>
            <p:cNvPr id="231467" name="Text Box 43">
              <a:extLst>
                <a:ext uri="{FF2B5EF4-FFF2-40B4-BE49-F238E27FC236}">
                  <a16:creationId xmlns:a16="http://schemas.microsoft.com/office/drawing/2014/main" id="{C3E14FF6-5B8E-4ED8-AF89-8AEFD7DBBC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96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31468" name="Text Box 44">
              <a:extLst>
                <a:ext uri="{FF2B5EF4-FFF2-40B4-BE49-F238E27FC236}">
                  <a16:creationId xmlns:a16="http://schemas.microsoft.com/office/drawing/2014/main" id="{B6EFDA00-B0F2-43B2-99B8-B4C88D6AF3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20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31469" name="Text Box 45">
              <a:extLst>
                <a:ext uri="{FF2B5EF4-FFF2-40B4-BE49-F238E27FC236}">
                  <a16:creationId xmlns:a16="http://schemas.microsoft.com/office/drawing/2014/main" id="{34C464DE-13E6-4600-9AB6-D9B4691136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44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31470" name="Text Box 46">
              <a:extLst>
                <a:ext uri="{FF2B5EF4-FFF2-40B4-BE49-F238E27FC236}">
                  <a16:creationId xmlns:a16="http://schemas.microsoft.com/office/drawing/2014/main" id="{799B935D-C313-4DFA-92F8-4C43A5AC51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68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31471" name="Text Box 47">
              <a:extLst>
                <a:ext uri="{FF2B5EF4-FFF2-40B4-BE49-F238E27FC236}">
                  <a16:creationId xmlns:a16="http://schemas.microsoft.com/office/drawing/2014/main" id="{71AC546D-4AEE-4312-88E1-A2F3ECBE6A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92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31472" name="Text Box 48">
              <a:extLst>
                <a:ext uri="{FF2B5EF4-FFF2-40B4-BE49-F238E27FC236}">
                  <a16:creationId xmlns:a16="http://schemas.microsoft.com/office/drawing/2014/main" id="{35A6AAE1-94E1-4F03-AD8B-41E809C8AC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3187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31473" name="Text Box 49">
              <a:extLst>
                <a:ext uri="{FF2B5EF4-FFF2-40B4-BE49-F238E27FC236}">
                  <a16:creationId xmlns:a16="http://schemas.microsoft.com/office/drawing/2014/main" id="{9436BBD3-975A-4A93-9BA6-876DC6F529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3415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231474" name="Text Box 50">
              <a:extLst>
                <a:ext uri="{FF2B5EF4-FFF2-40B4-BE49-F238E27FC236}">
                  <a16:creationId xmlns:a16="http://schemas.microsoft.com/office/drawing/2014/main" id="{4C60AB30-9164-4F87-B297-27F1A1DFBE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528"/>
              <a:ext cx="244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Rh</a:t>
              </a:r>
            </a:p>
          </p:txBody>
        </p:sp>
        <p:sp>
          <p:nvSpPr>
            <p:cNvPr id="231475" name="Text Box 51">
              <a:extLst>
                <a:ext uri="{FF2B5EF4-FFF2-40B4-BE49-F238E27FC236}">
                  <a16:creationId xmlns:a16="http://schemas.microsoft.com/office/drawing/2014/main" id="{BD9CA63D-EC03-49E3-A045-45C36F088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4" y="528"/>
              <a:ext cx="233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P1</a:t>
              </a:r>
            </a:p>
          </p:txBody>
        </p:sp>
        <p:sp>
          <p:nvSpPr>
            <p:cNvPr id="231476" name="Text Box 52">
              <a:extLst>
                <a:ext uri="{FF2B5EF4-FFF2-40B4-BE49-F238E27FC236}">
                  <a16:creationId xmlns:a16="http://schemas.microsoft.com/office/drawing/2014/main" id="{CDF39630-A1C6-4DDC-ABCC-0553B6A2CC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4" y="528"/>
              <a:ext cx="27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Lu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1477" name="Text Box 53">
              <a:extLst>
                <a:ext uri="{FF2B5EF4-FFF2-40B4-BE49-F238E27FC236}">
                  <a16:creationId xmlns:a16="http://schemas.microsoft.com/office/drawing/2014/main" id="{AF5D4906-5EDA-48AB-8E6D-255CAFA293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4" y="528"/>
              <a:ext cx="273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Lu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1478" name="Text Box 54">
              <a:extLst>
                <a:ext uri="{FF2B5EF4-FFF2-40B4-BE49-F238E27FC236}">
                  <a16:creationId xmlns:a16="http://schemas.microsoft.com/office/drawing/2014/main" id="{B54FD264-0C78-494E-88C4-873BB8AF5E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2" y="528"/>
              <a:ext cx="185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</a:t>
              </a:r>
            </a:p>
          </p:txBody>
        </p:sp>
        <p:sp>
          <p:nvSpPr>
            <p:cNvPr id="231479" name="Text Box 55">
              <a:extLst>
                <a:ext uri="{FF2B5EF4-FFF2-40B4-BE49-F238E27FC236}">
                  <a16:creationId xmlns:a16="http://schemas.microsoft.com/office/drawing/2014/main" id="{9FE5F5E8-6405-4047-A948-878B6D197D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528"/>
              <a:ext cx="169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</a:t>
              </a:r>
            </a:p>
          </p:txBody>
        </p:sp>
        <p:sp>
          <p:nvSpPr>
            <p:cNvPr id="231480" name="Text Box 56">
              <a:extLst>
                <a:ext uri="{FF2B5EF4-FFF2-40B4-BE49-F238E27FC236}">
                  <a16:creationId xmlns:a16="http://schemas.microsoft.com/office/drawing/2014/main" id="{2C8B2CF7-EA35-4011-B389-00602BACA1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4" y="528"/>
              <a:ext cx="28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Kp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1481" name="Text Box 57">
              <a:extLst>
                <a:ext uri="{FF2B5EF4-FFF2-40B4-BE49-F238E27FC236}">
                  <a16:creationId xmlns:a16="http://schemas.microsoft.com/office/drawing/2014/main" id="{14ECC36C-85DC-47A7-9412-27B0ADC71E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4" y="528"/>
              <a:ext cx="283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Kp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1482" name="Text Box 58">
              <a:extLst>
                <a:ext uri="{FF2B5EF4-FFF2-40B4-BE49-F238E27FC236}">
                  <a16:creationId xmlns:a16="http://schemas.microsoft.com/office/drawing/2014/main" id="{2FEC8A57-9C16-4B41-87F6-FAC213FA01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4" y="528"/>
              <a:ext cx="264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Le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1483" name="Text Box 59">
              <a:extLst>
                <a:ext uri="{FF2B5EF4-FFF2-40B4-BE49-F238E27FC236}">
                  <a16:creationId xmlns:a16="http://schemas.microsoft.com/office/drawing/2014/main" id="{13DB4042-EA65-4D72-BF9D-01150729AD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4" y="528"/>
              <a:ext cx="267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Le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1484" name="Text Box 60">
              <a:extLst>
                <a:ext uri="{FF2B5EF4-FFF2-40B4-BE49-F238E27FC236}">
                  <a16:creationId xmlns:a16="http://schemas.microsoft.com/office/drawing/2014/main" id="{70690914-7211-4CE4-A9B5-1A7EFDD8D7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34" y="528"/>
              <a:ext cx="258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Jk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1485" name="Text Box 61">
              <a:extLst>
                <a:ext uri="{FF2B5EF4-FFF2-40B4-BE49-F238E27FC236}">
                  <a16:creationId xmlns:a16="http://schemas.microsoft.com/office/drawing/2014/main" id="{2F63BDAA-A1CC-4302-BE97-5A03143BD6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" y="528"/>
              <a:ext cx="261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Jk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1486" name="Text Box 62">
              <a:extLst>
                <a:ext uri="{FF2B5EF4-FFF2-40B4-BE49-F238E27FC236}">
                  <a16:creationId xmlns:a16="http://schemas.microsoft.com/office/drawing/2014/main" id="{F8634FE0-185F-489C-98C1-5EBF7038E4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528"/>
              <a:ext cx="29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Pap</a:t>
              </a:r>
            </a:p>
          </p:txBody>
        </p:sp>
        <p:sp>
          <p:nvSpPr>
            <p:cNvPr id="231487" name="Text Box 63">
              <a:extLst>
                <a:ext uri="{FF2B5EF4-FFF2-40B4-BE49-F238E27FC236}">
                  <a16:creationId xmlns:a16="http://schemas.microsoft.com/office/drawing/2014/main" id="{BC009D1C-9EA1-4E0D-9AAA-8997C5B249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528"/>
              <a:ext cx="271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IAT</a:t>
              </a:r>
            </a:p>
          </p:txBody>
        </p:sp>
        <p:sp>
          <p:nvSpPr>
            <p:cNvPr id="231488" name="Text Box 64">
              <a:extLst>
                <a:ext uri="{FF2B5EF4-FFF2-40B4-BE49-F238E27FC236}">
                  <a16:creationId xmlns:a16="http://schemas.microsoft.com/office/drawing/2014/main" id="{990A651B-FCFB-4FAA-8B2F-3C626EB678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768"/>
              <a:ext cx="37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w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1489" name="Text Box 65">
              <a:extLst>
                <a:ext uri="{FF2B5EF4-FFF2-40B4-BE49-F238E27FC236}">
                  <a16:creationId xmlns:a16="http://schemas.microsoft.com/office/drawing/2014/main" id="{99CCB8E2-A9F1-4188-AB5C-141707DE04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1248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1490" name="Text Box 66">
              <a:extLst>
                <a:ext uri="{FF2B5EF4-FFF2-40B4-BE49-F238E27FC236}">
                  <a16:creationId xmlns:a16="http://schemas.microsoft.com/office/drawing/2014/main" id="{A8AEFE8E-CBBB-4EA4-B4F3-0D1DCE105A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1008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1491" name="Text Box 67">
              <a:extLst>
                <a:ext uri="{FF2B5EF4-FFF2-40B4-BE49-F238E27FC236}">
                  <a16:creationId xmlns:a16="http://schemas.microsoft.com/office/drawing/2014/main" id="{82A63E8A-CBC0-4458-933F-DCCE60624A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1488"/>
              <a:ext cx="222" cy="1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r’r</a:t>
              </a:r>
            </a:p>
          </p:txBody>
        </p:sp>
        <p:sp>
          <p:nvSpPr>
            <p:cNvPr id="231492" name="Text Box 68">
              <a:extLst>
                <a:ext uri="{FF2B5EF4-FFF2-40B4-BE49-F238E27FC236}">
                  <a16:creationId xmlns:a16="http://schemas.microsoft.com/office/drawing/2014/main" id="{5106B73B-B979-4AE4-A45B-BB5988719F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1728"/>
              <a:ext cx="238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r”r</a:t>
              </a:r>
            </a:p>
          </p:txBody>
        </p:sp>
        <p:sp>
          <p:nvSpPr>
            <p:cNvPr id="231493" name="Text Box 69">
              <a:extLst>
                <a:ext uri="{FF2B5EF4-FFF2-40B4-BE49-F238E27FC236}">
                  <a16:creationId xmlns:a16="http://schemas.microsoft.com/office/drawing/2014/main" id="{515EBCDE-E7CC-43C8-9399-30F1E1F4A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1968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31494" name="Text Box 70">
              <a:extLst>
                <a:ext uri="{FF2B5EF4-FFF2-40B4-BE49-F238E27FC236}">
                  <a16:creationId xmlns:a16="http://schemas.microsoft.com/office/drawing/2014/main" id="{4FDB5E84-DFAF-46FB-902B-538396E816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208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31495" name="Text Box 71">
              <a:extLst>
                <a:ext uri="{FF2B5EF4-FFF2-40B4-BE49-F238E27FC236}">
                  <a16:creationId xmlns:a16="http://schemas.microsoft.com/office/drawing/2014/main" id="{3821AF88-5DA5-47E3-8C29-B7BB8AD0DF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448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31496" name="Text Box 72">
              <a:extLst>
                <a:ext uri="{FF2B5EF4-FFF2-40B4-BE49-F238E27FC236}">
                  <a16:creationId xmlns:a16="http://schemas.microsoft.com/office/drawing/2014/main" id="{2BD09660-155F-42CE-8F94-FCD5408065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688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31497" name="Text Box 73">
              <a:extLst>
                <a:ext uri="{FF2B5EF4-FFF2-40B4-BE49-F238E27FC236}">
                  <a16:creationId xmlns:a16="http://schemas.microsoft.com/office/drawing/2014/main" id="{9ED199E6-C0B7-4B41-AFB0-309621C2DF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928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31498" name="Text Box 74">
              <a:extLst>
                <a:ext uri="{FF2B5EF4-FFF2-40B4-BE49-F238E27FC236}">
                  <a16:creationId xmlns:a16="http://schemas.microsoft.com/office/drawing/2014/main" id="{9A239BD0-456A-49E6-9929-92C5CE3E7F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3187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1499" name="Rectangle 75">
              <a:extLst>
                <a:ext uri="{FF2B5EF4-FFF2-40B4-BE49-F238E27FC236}">
                  <a16:creationId xmlns:a16="http://schemas.microsoft.com/office/drawing/2014/main" id="{10B28E2B-9922-4250-BCB9-E57AABA66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" y="480"/>
              <a:ext cx="960" cy="33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alpha val="50000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500" name="Text Box 76">
              <a:extLst>
                <a:ext uri="{FF2B5EF4-FFF2-40B4-BE49-F238E27FC236}">
                  <a16:creationId xmlns:a16="http://schemas.microsoft.com/office/drawing/2014/main" id="{5495BB27-248F-4651-A2BC-DC997B3943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3415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1501" name="Line 77">
              <a:extLst>
                <a:ext uri="{FF2B5EF4-FFF2-40B4-BE49-F238E27FC236}">
                  <a16:creationId xmlns:a16="http://schemas.microsoft.com/office/drawing/2014/main" id="{58DA0EC1-3404-4D8B-B389-876B5D93E4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48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502" name="Line 78">
              <a:extLst>
                <a:ext uri="{FF2B5EF4-FFF2-40B4-BE49-F238E27FC236}">
                  <a16:creationId xmlns:a16="http://schemas.microsoft.com/office/drawing/2014/main" id="{62E1776A-A5B2-4D98-86FF-3E9EE5ED95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6" y="360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503" name="Line 79">
              <a:extLst>
                <a:ext uri="{FF2B5EF4-FFF2-40B4-BE49-F238E27FC236}">
                  <a16:creationId xmlns:a16="http://schemas.microsoft.com/office/drawing/2014/main" id="{5128532A-8B93-409E-B355-FCB9CE68A0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504" name="Line 80">
              <a:extLst>
                <a:ext uri="{FF2B5EF4-FFF2-40B4-BE49-F238E27FC236}">
                  <a16:creationId xmlns:a16="http://schemas.microsoft.com/office/drawing/2014/main" id="{5E69097F-7E5B-420C-8B27-17D7D6898A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505" name="Line 81">
              <a:extLst>
                <a:ext uri="{FF2B5EF4-FFF2-40B4-BE49-F238E27FC236}">
                  <a16:creationId xmlns:a16="http://schemas.microsoft.com/office/drawing/2014/main" id="{B2DB2086-2850-4146-A6C1-B39D56ADBE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72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506" name="Line 82">
              <a:extLst>
                <a:ext uri="{FF2B5EF4-FFF2-40B4-BE49-F238E27FC236}">
                  <a16:creationId xmlns:a16="http://schemas.microsoft.com/office/drawing/2014/main" id="{7B92236B-79E8-40DC-A334-1629D5F24A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96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507" name="Line 83">
              <a:extLst>
                <a:ext uri="{FF2B5EF4-FFF2-40B4-BE49-F238E27FC236}">
                  <a16:creationId xmlns:a16="http://schemas.microsoft.com/office/drawing/2014/main" id="{0C27B862-607D-44BF-BF85-55A4700D4A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20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508" name="Line 84">
              <a:extLst>
                <a:ext uri="{FF2B5EF4-FFF2-40B4-BE49-F238E27FC236}">
                  <a16:creationId xmlns:a16="http://schemas.microsoft.com/office/drawing/2014/main" id="{8288962D-1F43-4C0D-8113-ADF85E4C4E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44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509" name="Line 85">
              <a:extLst>
                <a:ext uri="{FF2B5EF4-FFF2-40B4-BE49-F238E27FC236}">
                  <a16:creationId xmlns:a16="http://schemas.microsoft.com/office/drawing/2014/main" id="{3ED2DB98-06DB-4614-A108-26EDA4F79D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68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510" name="Line 86">
              <a:extLst>
                <a:ext uri="{FF2B5EF4-FFF2-40B4-BE49-F238E27FC236}">
                  <a16:creationId xmlns:a16="http://schemas.microsoft.com/office/drawing/2014/main" id="{317BAB2B-E60A-4568-B5F7-77A2D89924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92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511" name="Line 87">
              <a:extLst>
                <a:ext uri="{FF2B5EF4-FFF2-40B4-BE49-F238E27FC236}">
                  <a16:creationId xmlns:a16="http://schemas.microsoft.com/office/drawing/2014/main" id="{2298A9F9-F81C-497A-8FB3-5C68CD2291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16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512" name="Line 88">
              <a:extLst>
                <a:ext uri="{FF2B5EF4-FFF2-40B4-BE49-F238E27FC236}">
                  <a16:creationId xmlns:a16="http://schemas.microsoft.com/office/drawing/2014/main" id="{47164E26-061F-4C45-8AB7-EF954CE73F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40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513" name="Line 89">
              <a:extLst>
                <a:ext uri="{FF2B5EF4-FFF2-40B4-BE49-F238E27FC236}">
                  <a16:creationId xmlns:a16="http://schemas.microsoft.com/office/drawing/2014/main" id="{C06DF311-3E14-4AE5-A9AF-BD4E607D90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64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514" name="Line 90">
              <a:extLst>
                <a:ext uri="{FF2B5EF4-FFF2-40B4-BE49-F238E27FC236}">
                  <a16:creationId xmlns:a16="http://schemas.microsoft.com/office/drawing/2014/main" id="{FA4DEDC1-6AD3-4A72-8D56-88D9D98F29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88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515" name="Line 91">
              <a:extLst>
                <a:ext uri="{FF2B5EF4-FFF2-40B4-BE49-F238E27FC236}">
                  <a16:creationId xmlns:a16="http://schemas.microsoft.com/office/drawing/2014/main" id="{3E6D36DF-E1AC-440C-B3DB-4A669126A9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12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516" name="Line 92">
              <a:extLst>
                <a:ext uri="{FF2B5EF4-FFF2-40B4-BE49-F238E27FC236}">
                  <a16:creationId xmlns:a16="http://schemas.microsoft.com/office/drawing/2014/main" id="{D86BB242-144F-4C55-94D5-37EDAE10D0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36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517" name="Text Box 93">
              <a:extLst>
                <a:ext uri="{FF2B5EF4-FFF2-40B4-BE49-F238E27FC236}">
                  <a16:creationId xmlns:a16="http://schemas.microsoft.com/office/drawing/2014/main" id="{A7361342-F6E6-44EB-A72C-5A2114EEB4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528"/>
              <a:ext cx="196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M</a:t>
              </a:r>
            </a:p>
          </p:txBody>
        </p:sp>
        <p:sp>
          <p:nvSpPr>
            <p:cNvPr id="231518" name="Text Box 94">
              <a:extLst>
                <a:ext uri="{FF2B5EF4-FFF2-40B4-BE49-F238E27FC236}">
                  <a16:creationId xmlns:a16="http://schemas.microsoft.com/office/drawing/2014/main" id="{7FA7D7A1-E24E-4828-BB26-C4768925A7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528"/>
              <a:ext cx="185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N</a:t>
              </a:r>
            </a:p>
          </p:txBody>
        </p:sp>
        <p:sp>
          <p:nvSpPr>
            <p:cNvPr id="231519" name="Text Box 95">
              <a:extLst>
                <a:ext uri="{FF2B5EF4-FFF2-40B4-BE49-F238E27FC236}">
                  <a16:creationId xmlns:a16="http://schemas.microsoft.com/office/drawing/2014/main" id="{F9EF285E-37AA-4DDB-B101-9CB6EBCE94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528"/>
              <a:ext cx="18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S</a:t>
              </a:r>
            </a:p>
          </p:txBody>
        </p:sp>
        <p:sp>
          <p:nvSpPr>
            <p:cNvPr id="231520" name="Text Box 96">
              <a:extLst>
                <a:ext uri="{FF2B5EF4-FFF2-40B4-BE49-F238E27FC236}">
                  <a16:creationId xmlns:a16="http://schemas.microsoft.com/office/drawing/2014/main" id="{684A9304-8BF6-42C6-B2FE-51CA4809A1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528"/>
              <a:ext cx="169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s</a:t>
              </a:r>
            </a:p>
          </p:txBody>
        </p:sp>
        <p:sp>
          <p:nvSpPr>
            <p:cNvPr id="231521" name="Rectangle 97">
              <a:extLst>
                <a:ext uri="{FF2B5EF4-FFF2-40B4-BE49-F238E27FC236}">
                  <a16:creationId xmlns:a16="http://schemas.microsoft.com/office/drawing/2014/main" id="{5D1A2875-3522-44CB-8582-1AFD413A9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4" y="480"/>
              <a:ext cx="480" cy="33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alpha val="50000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522" name="Text Box 98">
              <a:extLst>
                <a:ext uri="{FF2B5EF4-FFF2-40B4-BE49-F238E27FC236}">
                  <a16:creationId xmlns:a16="http://schemas.microsoft.com/office/drawing/2014/main" id="{9F8CE061-F481-473D-9FC0-69372E988B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54" y="528"/>
              <a:ext cx="264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Fy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1523" name="Text Box 99">
              <a:extLst>
                <a:ext uri="{FF2B5EF4-FFF2-40B4-BE49-F238E27FC236}">
                  <a16:creationId xmlns:a16="http://schemas.microsoft.com/office/drawing/2014/main" id="{AFF2E6E8-F1D0-4370-BC59-89CD685D8E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94" y="528"/>
              <a:ext cx="267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Fy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231524" name="Text Box 100">
              <a:extLst>
                <a:ext uri="{FF2B5EF4-FFF2-40B4-BE49-F238E27FC236}">
                  <a16:creationId xmlns:a16="http://schemas.microsoft.com/office/drawing/2014/main" id="{A5376E40-F0AC-4BD4-8832-4CF1BDAF8F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25" name="Text Box 101">
              <a:extLst>
                <a:ext uri="{FF2B5EF4-FFF2-40B4-BE49-F238E27FC236}">
                  <a16:creationId xmlns:a16="http://schemas.microsoft.com/office/drawing/2014/main" id="{01CBA5AA-15BB-44F3-B656-DF75839394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0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26" name="Text Box 102">
              <a:extLst>
                <a:ext uri="{FF2B5EF4-FFF2-40B4-BE49-F238E27FC236}">
                  <a16:creationId xmlns:a16="http://schemas.microsoft.com/office/drawing/2014/main" id="{B13F8944-A8FC-492D-9B55-C50B6A1964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2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27" name="Text Box 103">
              <a:extLst>
                <a:ext uri="{FF2B5EF4-FFF2-40B4-BE49-F238E27FC236}">
                  <a16:creationId xmlns:a16="http://schemas.microsoft.com/office/drawing/2014/main" id="{44340853-DA77-460B-857E-CEA2A05C61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28" name="Text Box 104">
              <a:extLst>
                <a:ext uri="{FF2B5EF4-FFF2-40B4-BE49-F238E27FC236}">
                  <a16:creationId xmlns:a16="http://schemas.microsoft.com/office/drawing/2014/main" id="{3F75B431-B1C5-4F91-A77E-FCC1A9578C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7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29" name="Text Box 105">
              <a:extLst>
                <a:ext uri="{FF2B5EF4-FFF2-40B4-BE49-F238E27FC236}">
                  <a16:creationId xmlns:a16="http://schemas.microsoft.com/office/drawing/2014/main" id="{8D4F0807-F66D-4A9F-95DD-81FBAF3073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30" name="Text Box 106">
              <a:extLst>
                <a:ext uri="{FF2B5EF4-FFF2-40B4-BE49-F238E27FC236}">
                  <a16:creationId xmlns:a16="http://schemas.microsoft.com/office/drawing/2014/main" id="{A5F1E67E-3964-47D9-BCB6-4C6D40E9D9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2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31" name="Text Box 107">
              <a:extLst>
                <a:ext uri="{FF2B5EF4-FFF2-40B4-BE49-F238E27FC236}">
                  <a16:creationId xmlns:a16="http://schemas.microsoft.com/office/drawing/2014/main" id="{4104F81D-91D1-4DEB-9BA2-2160F14EEE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32" name="Text Box 108">
              <a:extLst>
                <a:ext uri="{FF2B5EF4-FFF2-40B4-BE49-F238E27FC236}">
                  <a16:creationId xmlns:a16="http://schemas.microsoft.com/office/drawing/2014/main" id="{4E9CFA6E-D10D-415C-B218-7D886E6261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33" name="Text Box 109">
              <a:extLst>
                <a:ext uri="{FF2B5EF4-FFF2-40B4-BE49-F238E27FC236}">
                  <a16:creationId xmlns:a16="http://schemas.microsoft.com/office/drawing/2014/main" id="{AB657EB9-F641-49C8-9D24-A0DF150C17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9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34" name="Text Box 110">
              <a:extLst>
                <a:ext uri="{FF2B5EF4-FFF2-40B4-BE49-F238E27FC236}">
                  <a16:creationId xmlns:a16="http://schemas.microsoft.com/office/drawing/2014/main" id="{0C78F96E-FD51-4ED2-A2F8-ADFB0809C0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35" name="Text Box 111">
              <a:extLst>
                <a:ext uri="{FF2B5EF4-FFF2-40B4-BE49-F238E27FC236}">
                  <a16:creationId xmlns:a16="http://schemas.microsoft.com/office/drawing/2014/main" id="{5FC616A2-633D-4416-B2E9-DB996DA607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341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36" name="Text Box 112">
              <a:extLst>
                <a:ext uri="{FF2B5EF4-FFF2-40B4-BE49-F238E27FC236}">
                  <a16:creationId xmlns:a16="http://schemas.microsoft.com/office/drawing/2014/main" id="{2BEEAEA4-5BB9-4619-9857-219E18661D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763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37" name="Text Box 113">
              <a:extLst>
                <a:ext uri="{FF2B5EF4-FFF2-40B4-BE49-F238E27FC236}">
                  <a16:creationId xmlns:a16="http://schemas.microsoft.com/office/drawing/2014/main" id="{0FC64A7B-87E4-4925-B8EB-A0998465EA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38" name="Text Box 114">
              <a:extLst>
                <a:ext uri="{FF2B5EF4-FFF2-40B4-BE49-F238E27FC236}">
                  <a16:creationId xmlns:a16="http://schemas.microsoft.com/office/drawing/2014/main" id="{E318BBBB-E776-4C1E-A940-B7D73A68A0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39" name="Text Box 115">
              <a:extLst>
                <a:ext uri="{FF2B5EF4-FFF2-40B4-BE49-F238E27FC236}">
                  <a16:creationId xmlns:a16="http://schemas.microsoft.com/office/drawing/2014/main" id="{E504291C-7069-43C8-84DA-FDFF3FC063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40" name="Text Box 116">
              <a:extLst>
                <a:ext uri="{FF2B5EF4-FFF2-40B4-BE49-F238E27FC236}">
                  <a16:creationId xmlns:a16="http://schemas.microsoft.com/office/drawing/2014/main" id="{2BD8CB50-9F40-4C21-88C2-B631803520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9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41" name="Text Box 117">
              <a:extLst>
                <a:ext uri="{FF2B5EF4-FFF2-40B4-BE49-F238E27FC236}">
                  <a16:creationId xmlns:a16="http://schemas.microsoft.com/office/drawing/2014/main" id="{7ECDD3DB-0FC7-45DE-B526-654837A128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7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42" name="Text Box 118">
              <a:extLst>
                <a:ext uri="{FF2B5EF4-FFF2-40B4-BE49-F238E27FC236}">
                  <a16:creationId xmlns:a16="http://schemas.microsoft.com/office/drawing/2014/main" id="{38050846-5915-4580-9743-8DC7905F95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2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43" name="Text Box 119">
              <a:extLst>
                <a:ext uri="{FF2B5EF4-FFF2-40B4-BE49-F238E27FC236}">
                  <a16:creationId xmlns:a16="http://schemas.microsoft.com/office/drawing/2014/main" id="{6699ED97-D24A-4DAC-B3F0-802EC22E73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44" name="Text Box 120">
              <a:extLst>
                <a:ext uri="{FF2B5EF4-FFF2-40B4-BE49-F238E27FC236}">
                  <a16:creationId xmlns:a16="http://schemas.microsoft.com/office/drawing/2014/main" id="{61C984A9-549A-41BA-91DB-9FF8879E7D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45" name="Text Box 121">
              <a:extLst>
                <a:ext uri="{FF2B5EF4-FFF2-40B4-BE49-F238E27FC236}">
                  <a16:creationId xmlns:a16="http://schemas.microsoft.com/office/drawing/2014/main" id="{E23714BD-F2A0-4CD2-BBE8-5E5172E7AB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9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46" name="Text Box 122">
              <a:extLst>
                <a:ext uri="{FF2B5EF4-FFF2-40B4-BE49-F238E27FC236}">
                  <a16:creationId xmlns:a16="http://schemas.microsoft.com/office/drawing/2014/main" id="{87DF0DD2-6569-4B0B-BECA-6A393FE6F1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47" name="Text Box 123">
              <a:extLst>
                <a:ext uri="{FF2B5EF4-FFF2-40B4-BE49-F238E27FC236}">
                  <a16:creationId xmlns:a16="http://schemas.microsoft.com/office/drawing/2014/main" id="{4546BAAC-1D8C-49CF-8808-20E6B3371F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48" name="Text Box 124">
              <a:extLst>
                <a:ext uri="{FF2B5EF4-FFF2-40B4-BE49-F238E27FC236}">
                  <a16:creationId xmlns:a16="http://schemas.microsoft.com/office/drawing/2014/main" id="{989B881A-21A3-480B-B6C6-6F5D9D0EB7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49" name="Text Box 125">
              <a:extLst>
                <a:ext uri="{FF2B5EF4-FFF2-40B4-BE49-F238E27FC236}">
                  <a16:creationId xmlns:a16="http://schemas.microsoft.com/office/drawing/2014/main" id="{63F73B2E-9048-46FA-9B00-DD1A370D32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0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50" name="Text Box 126">
              <a:extLst>
                <a:ext uri="{FF2B5EF4-FFF2-40B4-BE49-F238E27FC236}">
                  <a16:creationId xmlns:a16="http://schemas.microsoft.com/office/drawing/2014/main" id="{0D841E3D-0737-44F8-92FD-DBEB3C30A9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2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51" name="Text Box 127">
              <a:extLst>
                <a:ext uri="{FF2B5EF4-FFF2-40B4-BE49-F238E27FC236}">
                  <a16:creationId xmlns:a16="http://schemas.microsoft.com/office/drawing/2014/main" id="{BECFA3AC-700C-4061-99FB-4F6F68A7DD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52" name="Text Box 128">
              <a:extLst>
                <a:ext uri="{FF2B5EF4-FFF2-40B4-BE49-F238E27FC236}">
                  <a16:creationId xmlns:a16="http://schemas.microsoft.com/office/drawing/2014/main" id="{BE5D3E3B-6CAA-4496-BAE9-311A754E5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7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53" name="Text Box 129">
              <a:extLst>
                <a:ext uri="{FF2B5EF4-FFF2-40B4-BE49-F238E27FC236}">
                  <a16:creationId xmlns:a16="http://schemas.microsoft.com/office/drawing/2014/main" id="{8298CD05-9E7A-4909-89BD-28C0910C91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99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54" name="Text Box 130">
              <a:extLst>
                <a:ext uri="{FF2B5EF4-FFF2-40B4-BE49-F238E27FC236}">
                  <a16:creationId xmlns:a16="http://schemas.microsoft.com/office/drawing/2014/main" id="{02D6A772-889E-4AAD-965D-28247D0FC1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23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55" name="Text Box 131">
              <a:extLst>
                <a:ext uri="{FF2B5EF4-FFF2-40B4-BE49-F238E27FC236}">
                  <a16:creationId xmlns:a16="http://schemas.microsoft.com/office/drawing/2014/main" id="{7BA7A236-1DF2-438C-8CD3-F65D1892D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47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56" name="Text Box 132">
              <a:extLst>
                <a:ext uri="{FF2B5EF4-FFF2-40B4-BE49-F238E27FC236}">
                  <a16:creationId xmlns:a16="http://schemas.microsoft.com/office/drawing/2014/main" id="{5ED5BE9A-00DE-4D07-99AA-5EFE6C2120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7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57" name="Text Box 133">
              <a:extLst>
                <a:ext uri="{FF2B5EF4-FFF2-40B4-BE49-F238E27FC236}">
                  <a16:creationId xmlns:a16="http://schemas.microsoft.com/office/drawing/2014/main" id="{BD7E5D4D-5B2F-43E7-A18C-D797A915A7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9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58" name="Text Box 134">
              <a:extLst>
                <a:ext uri="{FF2B5EF4-FFF2-40B4-BE49-F238E27FC236}">
                  <a16:creationId xmlns:a16="http://schemas.microsoft.com/office/drawing/2014/main" id="{03D57903-CADD-4921-8548-EE268C5181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31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59" name="Text Box 135">
              <a:extLst>
                <a:ext uri="{FF2B5EF4-FFF2-40B4-BE49-F238E27FC236}">
                  <a16:creationId xmlns:a16="http://schemas.microsoft.com/office/drawing/2014/main" id="{E014C5C8-77A5-4B71-A008-167DEA6486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341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60" name="Text Box 136">
              <a:extLst>
                <a:ext uri="{FF2B5EF4-FFF2-40B4-BE49-F238E27FC236}">
                  <a16:creationId xmlns:a16="http://schemas.microsoft.com/office/drawing/2014/main" id="{E5B2FEF3-A238-4737-920A-0C7863E753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750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61" name="Text Box 137">
              <a:extLst>
                <a:ext uri="{FF2B5EF4-FFF2-40B4-BE49-F238E27FC236}">
                  <a16:creationId xmlns:a16="http://schemas.microsoft.com/office/drawing/2014/main" id="{74883806-0F62-43AC-AB59-F0A1881EC7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62" name="Text Box 138">
              <a:extLst>
                <a:ext uri="{FF2B5EF4-FFF2-40B4-BE49-F238E27FC236}">
                  <a16:creationId xmlns:a16="http://schemas.microsoft.com/office/drawing/2014/main" id="{A84FD68F-CA6A-4229-985D-47FF92DE5F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63" name="Text Box 139">
              <a:extLst>
                <a:ext uri="{FF2B5EF4-FFF2-40B4-BE49-F238E27FC236}">
                  <a16:creationId xmlns:a16="http://schemas.microsoft.com/office/drawing/2014/main" id="{54FB0808-CD5E-4B58-8C5E-0F22CAFF55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64" name="Text Box 140">
              <a:extLst>
                <a:ext uri="{FF2B5EF4-FFF2-40B4-BE49-F238E27FC236}">
                  <a16:creationId xmlns:a16="http://schemas.microsoft.com/office/drawing/2014/main" id="{D374DFB7-FAED-4752-8FF0-F573BEAF77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7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65" name="Text Box 141">
              <a:extLst>
                <a:ext uri="{FF2B5EF4-FFF2-40B4-BE49-F238E27FC236}">
                  <a16:creationId xmlns:a16="http://schemas.microsoft.com/office/drawing/2014/main" id="{98BDC98A-72DA-444F-B0D2-19C6650138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66" name="Text Box 142">
              <a:extLst>
                <a:ext uri="{FF2B5EF4-FFF2-40B4-BE49-F238E27FC236}">
                  <a16:creationId xmlns:a16="http://schemas.microsoft.com/office/drawing/2014/main" id="{C745B1AD-DADC-43C9-92AB-EC3548025A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2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67" name="Text Box 143">
              <a:extLst>
                <a:ext uri="{FF2B5EF4-FFF2-40B4-BE49-F238E27FC236}">
                  <a16:creationId xmlns:a16="http://schemas.microsoft.com/office/drawing/2014/main" id="{57DBA8D2-DB3F-4589-921C-C0AD8E2FF0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4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68" name="Text Box 144">
              <a:extLst>
                <a:ext uri="{FF2B5EF4-FFF2-40B4-BE49-F238E27FC236}">
                  <a16:creationId xmlns:a16="http://schemas.microsoft.com/office/drawing/2014/main" id="{86EF3584-4F77-49AD-8F7B-7EAF80BE02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69" name="Text Box 145">
              <a:extLst>
                <a:ext uri="{FF2B5EF4-FFF2-40B4-BE49-F238E27FC236}">
                  <a16:creationId xmlns:a16="http://schemas.microsoft.com/office/drawing/2014/main" id="{79DCE88B-C39B-4DDF-90DD-FD6EE0FCD1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9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70" name="Text Box 146">
              <a:extLst>
                <a:ext uri="{FF2B5EF4-FFF2-40B4-BE49-F238E27FC236}">
                  <a16:creationId xmlns:a16="http://schemas.microsoft.com/office/drawing/2014/main" id="{D32F0954-F005-4780-A95F-0879E74BA0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71" name="Text Box 147">
              <a:extLst>
                <a:ext uri="{FF2B5EF4-FFF2-40B4-BE49-F238E27FC236}">
                  <a16:creationId xmlns:a16="http://schemas.microsoft.com/office/drawing/2014/main" id="{BDD1F33B-53DC-4EF7-B83B-D682DC5FD2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72" name="Text Box 148">
              <a:extLst>
                <a:ext uri="{FF2B5EF4-FFF2-40B4-BE49-F238E27FC236}">
                  <a16:creationId xmlns:a16="http://schemas.microsoft.com/office/drawing/2014/main" id="{E4DE9F65-7D91-446C-9B89-10F7D0194D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73" name="Text Box 149">
              <a:extLst>
                <a:ext uri="{FF2B5EF4-FFF2-40B4-BE49-F238E27FC236}">
                  <a16:creationId xmlns:a16="http://schemas.microsoft.com/office/drawing/2014/main" id="{EA39DF19-DF17-4642-968F-8BD0370D7A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231574" name="Text Box 150">
              <a:extLst>
                <a:ext uri="{FF2B5EF4-FFF2-40B4-BE49-F238E27FC236}">
                  <a16:creationId xmlns:a16="http://schemas.microsoft.com/office/drawing/2014/main" id="{F2605252-1603-4BD4-A405-FE87018C3F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2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75" name="Text Box 151">
              <a:extLst>
                <a:ext uri="{FF2B5EF4-FFF2-40B4-BE49-F238E27FC236}">
                  <a16:creationId xmlns:a16="http://schemas.microsoft.com/office/drawing/2014/main" id="{08BBD749-42C1-4503-B0F2-5C02CAC5EB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5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31576" name="Text Box 152">
              <a:extLst>
                <a:ext uri="{FF2B5EF4-FFF2-40B4-BE49-F238E27FC236}">
                  <a16:creationId xmlns:a16="http://schemas.microsoft.com/office/drawing/2014/main" id="{4699D125-E75F-4E7F-BF44-7381E6565D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71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231577" name="Text Box 153">
              <a:extLst>
                <a:ext uri="{FF2B5EF4-FFF2-40B4-BE49-F238E27FC236}">
                  <a16:creationId xmlns:a16="http://schemas.microsoft.com/office/drawing/2014/main" id="{DCC67903-ADDF-4AC3-8B72-5F1BA854A6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95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231578" name="Text Box 154">
              <a:extLst>
                <a:ext uri="{FF2B5EF4-FFF2-40B4-BE49-F238E27FC236}">
                  <a16:creationId xmlns:a16="http://schemas.microsoft.com/office/drawing/2014/main" id="{4D1AFBC7-B1A7-4AEB-8AB3-B9D4692022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19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31579" name="Text Box 155">
              <a:extLst>
                <a:ext uri="{FF2B5EF4-FFF2-40B4-BE49-F238E27FC236}">
                  <a16:creationId xmlns:a16="http://schemas.microsoft.com/office/drawing/2014/main" id="{2893FA3F-1F06-4A48-BB16-D2F72E2E59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43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31580" name="Text Box 156">
              <a:extLst>
                <a:ext uri="{FF2B5EF4-FFF2-40B4-BE49-F238E27FC236}">
                  <a16:creationId xmlns:a16="http://schemas.microsoft.com/office/drawing/2014/main" id="{28A97370-8BBC-4641-B47A-A9C899DFA1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7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231581" name="Text Box 157">
              <a:extLst>
                <a:ext uri="{FF2B5EF4-FFF2-40B4-BE49-F238E27FC236}">
                  <a16:creationId xmlns:a16="http://schemas.microsoft.com/office/drawing/2014/main" id="{84385685-75A6-405D-B797-F7CEF3C3C8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91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31582" name="Text Box 158">
              <a:extLst>
                <a:ext uri="{FF2B5EF4-FFF2-40B4-BE49-F238E27FC236}">
                  <a16:creationId xmlns:a16="http://schemas.microsoft.com/office/drawing/2014/main" id="{9B729588-C540-4198-93F7-FE9D3AF262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315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231583" name="Text Box 159">
              <a:extLst>
                <a:ext uri="{FF2B5EF4-FFF2-40B4-BE49-F238E27FC236}">
                  <a16:creationId xmlns:a16="http://schemas.microsoft.com/office/drawing/2014/main" id="{A1A3B6B6-048D-4E9B-80AB-80517AD539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84" name="Text Box 160">
              <a:extLst>
                <a:ext uri="{FF2B5EF4-FFF2-40B4-BE49-F238E27FC236}">
                  <a16:creationId xmlns:a16="http://schemas.microsoft.com/office/drawing/2014/main" id="{3D742D0A-DF21-4433-AE7A-6B223AA0D1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85" name="Text Box 161">
              <a:extLst>
                <a:ext uri="{FF2B5EF4-FFF2-40B4-BE49-F238E27FC236}">
                  <a16:creationId xmlns:a16="http://schemas.microsoft.com/office/drawing/2014/main" id="{C2364E78-7286-43D3-B9A7-D562F48FA6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76" y="2432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86" name="Text Box 162">
              <a:extLst>
                <a:ext uri="{FF2B5EF4-FFF2-40B4-BE49-F238E27FC236}">
                  <a16:creationId xmlns:a16="http://schemas.microsoft.com/office/drawing/2014/main" id="{AA012BD7-138D-4321-937F-814236288C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87" name="Text Box 163">
              <a:extLst>
                <a:ext uri="{FF2B5EF4-FFF2-40B4-BE49-F238E27FC236}">
                  <a16:creationId xmlns:a16="http://schemas.microsoft.com/office/drawing/2014/main" id="{1D407FCF-0B8E-433E-8AAA-DE77E1DFF7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88" name="Text Box 164">
              <a:extLst>
                <a:ext uri="{FF2B5EF4-FFF2-40B4-BE49-F238E27FC236}">
                  <a16:creationId xmlns:a16="http://schemas.microsoft.com/office/drawing/2014/main" id="{25BE51BE-0ECD-41DC-A211-390D26BBC7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5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89" name="Text Box 165">
              <a:extLst>
                <a:ext uri="{FF2B5EF4-FFF2-40B4-BE49-F238E27FC236}">
                  <a16:creationId xmlns:a16="http://schemas.microsoft.com/office/drawing/2014/main" id="{E45987F7-CEAE-44BF-9E78-228C7EF7CC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7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90" name="Text Box 166">
              <a:extLst>
                <a:ext uri="{FF2B5EF4-FFF2-40B4-BE49-F238E27FC236}">
                  <a16:creationId xmlns:a16="http://schemas.microsoft.com/office/drawing/2014/main" id="{B8846F58-AC33-4747-A6DC-4EA7E76050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91" name="Text Box 167">
              <a:extLst>
                <a:ext uri="{FF2B5EF4-FFF2-40B4-BE49-F238E27FC236}">
                  <a16:creationId xmlns:a16="http://schemas.microsoft.com/office/drawing/2014/main" id="{D82D9E65-AB23-4E25-97DC-BC41CC6C74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2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92" name="Text Box 168">
              <a:extLst>
                <a:ext uri="{FF2B5EF4-FFF2-40B4-BE49-F238E27FC236}">
                  <a16:creationId xmlns:a16="http://schemas.microsoft.com/office/drawing/2014/main" id="{78ACB7B8-4B49-4868-B0D0-CB0274ADD5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7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93" name="Text Box 169">
              <a:extLst>
                <a:ext uri="{FF2B5EF4-FFF2-40B4-BE49-F238E27FC236}">
                  <a16:creationId xmlns:a16="http://schemas.microsoft.com/office/drawing/2014/main" id="{AE93EFD1-8E80-48DC-9108-94A4B49689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9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94" name="Text Box 170">
              <a:extLst>
                <a:ext uri="{FF2B5EF4-FFF2-40B4-BE49-F238E27FC236}">
                  <a16:creationId xmlns:a16="http://schemas.microsoft.com/office/drawing/2014/main" id="{66854C98-9D41-4BC4-B0C7-31867616EF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31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95" name="Text Box 171">
              <a:extLst>
                <a:ext uri="{FF2B5EF4-FFF2-40B4-BE49-F238E27FC236}">
                  <a16:creationId xmlns:a16="http://schemas.microsoft.com/office/drawing/2014/main" id="{CA52BF56-38F1-4594-990F-F393E8D6D9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596" name="Text Box 172">
              <a:extLst>
                <a:ext uri="{FF2B5EF4-FFF2-40B4-BE49-F238E27FC236}">
                  <a16:creationId xmlns:a16="http://schemas.microsoft.com/office/drawing/2014/main" id="{ACA02868-CE6F-4BF8-AA4E-8CF2A52E83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7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97" name="Text Box 173">
              <a:extLst>
                <a:ext uri="{FF2B5EF4-FFF2-40B4-BE49-F238E27FC236}">
                  <a16:creationId xmlns:a16="http://schemas.microsoft.com/office/drawing/2014/main" id="{45735E86-A1BF-4B9B-8F0B-1AA9BAA2B4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0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98" name="Text Box 174">
              <a:extLst>
                <a:ext uri="{FF2B5EF4-FFF2-40B4-BE49-F238E27FC236}">
                  <a16:creationId xmlns:a16="http://schemas.microsoft.com/office/drawing/2014/main" id="{338BE4FA-0885-4DBB-95F7-42CF574BCD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599" name="Text Box 175">
              <a:extLst>
                <a:ext uri="{FF2B5EF4-FFF2-40B4-BE49-F238E27FC236}">
                  <a16:creationId xmlns:a16="http://schemas.microsoft.com/office/drawing/2014/main" id="{E395474A-A106-4D57-BE38-CAB36A5AC6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00" name="Text Box 176">
              <a:extLst>
                <a:ext uri="{FF2B5EF4-FFF2-40B4-BE49-F238E27FC236}">
                  <a16:creationId xmlns:a16="http://schemas.microsoft.com/office/drawing/2014/main" id="{AECDC814-6F49-47E6-B9DD-780869FA50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7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01" name="Text Box 177">
              <a:extLst>
                <a:ext uri="{FF2B5EF4-FFF2-40B4-BE49-F238E27FC236}">
                  <a16:creationId xmlns:a16="http://schemas.microsoft.com/office/drawing/2014/main" id="{9BFF289E-414F-46A0-ADC2-A13B2223D0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9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02" name="Text Box 178">
              <a:extLst>
                <a:ext uri="{FF2B5EF4-FFF2-40B4-BE49-F238E27FC236}">
                  <a16:creationId xmlns:a16="http://schemas.microsoft.com/office/drawing/2014/main" id="{D099BA38-7EBE-4B32-B07B-7B4248E409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2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03" name="Text Box 179">
              <a:extLst>
                <a:ext uri="{FF2B5EF4-FFF2-40B4-BE49-F238E27FC236}">
                  <a16:creationId xmlns:a16="http://schemas.microsoft.com/office/drawing/2014/main" id="{E2A3E187-4DF5-45AD-8D0D-699DA1627A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04" name="Text Box 180">
              <a:extLst>
                <a:ext uri="{FF2B5EF4-FFF2-40B4-BE49-F238E27FC236}">
                  <a16:creationId xmlns:a16="http://schemas.microsoft.com/office/drawing/2014/main" id="{CE213DCA-DC8B-4960-A327-0D13AFCE8A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05" name="Text Box 181">
              <a:extLst>
                <a:ext uri="{FF2B5EF4-FFF2-40B4-BE49-F238E27FC236}">
                  <a16:creationId xmlns:a16="http://schemas.microsoft.com/office/drawing/2014/main" id="{6DCE5298-A823-4980-86C0-7B36A8DBB0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9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06" name="Text Box 182">
              <a:extLst>
                <a:ext uri="{FF2B5EF4-FFF2-40B4-BE49-F238E27FC236}">
                  <a16:creationId xmlns:a16="http://schemas.microsoft.com/office/drawing/2014/main" id="{BCA5BA10-CDEB-41A2-B38F-6A454B4EEE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07" name="Text Box 183">
              <a:extLst>
                <a:ext uri="{FF2B5EF4-FFF2-40B4-BE49-F238E27FC236}">
                  <a16:creationId xmlns:a16="http://schemas.microsoft.com/office/drawing/2014/main" id="{2F244ACD-7A4F-4434-97A4-7B4EC31BEA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341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08" name="Text Box 184">
              <a:extLst>
                <a:ext uri="{FF2B5EF4-FFF2-40B4-BE49-F238E27FC236}">
                  <a16:creationId xmlns:a16="http://schemas.microsoft.com/office/drawing/2014/main" id="{EBA428B4-C3E7-4F5E-9D63-099E825C2B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031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09" name="Text Box 185">
              <a:extLst>
                <a:ext uri="{FF2B5EF4-FFF2-40B4-BE49-F238E27FC236}">
                  <a16:creationId xmlns:a16="http://schemas.microsoft.com/office/drawing/2014/main" id="{DC8FA362-855C-4B2B-A3DA-BE97E8DADF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233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10" name="Text Box 186">
              <a:extLst>
                <a:ext uri="{FF2B5EF4-FFF2-40B4-BE49-F238E27FC236}">
                  <a16:creationId xmlns:a16="http://schemas.microsoft.com/office/drawing/2014/main" id="{784BF34A-2E23-4146-BA49-F9D89541C9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951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11" name="Text Box 187">
              <a:extLst>
                <a:ext uri="{FF2B5EF4-FFF2-40B4-BE49-F238E27FC236}">
                  <a16:creationId xmlns:a16="http://schemas.microsoft.com/office/drawing/2014/main" id="{7C738DE2-999F-4C5A-9214-D562E3CC6C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318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12" name="Text Box 188">
              <a:extLst>
                <a:ext uri="{FF2B5EF4-FFF2-40B4-BE49-F238E27FC236}">
                  <a16:creationId xmlns:a16="http://schemas.microsoft.com/office/drawing/2014/main" id="{B35AE3FD-ED7F-4574-8F8B-FA739E4F35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794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13" name="Text Box 189">
              <a:extLst>
                <a:ext uri="{FF2B5EF4-FFF2-40B4-BE49-F238E27FC236}">
                  <a16:creationId xmlns:a16="http://schemas.microsoft.com/office/drawing/2014/main" id="{C3A6CF57-DDA7-483E-9F7A-42FA271AE8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272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14" name="Text Box 190">
              <a:extLst>
                <a:ext uri="{FF2B5EF4-FFF2-40B4-BE49-F238E27FC236}">
                  <a16:creationId xmlns:a16="http://schemas.microsoft.com/office/drawing/2014/main" id="{524D9426-6DC9-41C4-B8F3-B9C698CE9B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52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15" name="Text Box 191">
              <a:extLst>
                <a:ext uri="{FF2B5EF4-FFF2-40B4-BE49-F238E27FC236}">
                  <a16:creationId xmlns:a16="http://schemas.microsoft.com/office/drawing/2014/main" id="{331779D6-1322-4A6C-81D9-674B7C5B3A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753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16" name="Text Box 192">
              <a:extLst>
                <a:ext uri="{FF2B5EF4-FFF2-40B4-BE49-F238E27FC236}">
                  <a16:creationId xmlns:a16="http://schemas.microsoft.com/office/drawing/2014/main" id="{C9959DFF-7E65-46E2-9AA5-37641B89AE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17" name="Text Box 193">
              <a:extLst>
                <a:ext uri="{FF2B5EF4-FFF2-40B4-BE49-F238E27FC236}">
                  <a16:creationId xmlns:a16="http://schemas.microsoft.com/office/drawing/2014/main" id="{BB14A4BB-CA60-4888-8922-5E1B7EDD89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18" name="Text Box 194">
              <a:extLst>
                <a:ext uri="{FF2B5EF4-FFF2-40B4-BE49-F238E27FC236}">
                  <a16:creationId xmlns:a16="http://schemas.microsoft.com/office/drawing/2014/main" id="{21109057-29C1-4EAE-BB2B-01A64C893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703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19" name="Text Box 195">
              <a:extLst>
                <a:ext uri="{FF2B5EF4-FFF2-40B4-BE49-F238E27FC236}">
                  <a16:creationId xmlns:a16="http://schemas.microsoft.com/office/drawing/2014/main" id="{070E8BAD-B4A3-4AC1-BCB4-42F0B2C9C4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338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20" name="Text Box 196">
              <a:extLst>
                <a:ext uri="{FF2B5EF4-FFF2-40B4-BE49-F238E27FC236}">
                  <a16:creationId xmlns:a16="http://schemas.microsoft.com/office/drawing/2014/main" id="{09D8FBE1-0D4D-4AFE-8556-3B1F2168A0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9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21" name="Text Box 197">
              <a:extLst>
                <a:ext uri="{FF2B5EF4-FFF2-40B4-BE49-F238E27FC236}">
                  <a16:creationId xmlns:a16="http://schemas.microsoft.com/office/drawing/2014/main" id="{3CD61F21-8366-45CE-9695-103CF3D609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22" name="Text Box 198">
              <a:extLst>
                <a:ext uri="{FF2B5EF4-FFF2-40B4-BE49-F238E27FC236}">
                  <a16:creationId xmlns:a16="http://schemas.microsoft.com/office/drawing/2014/main" id="{9469FC48-6FFF-477D-AD78-18A17C35DB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23" name="Text Box 199">
              <a:extLst>
                <a:ext uri="{FF2B5EF4-FFF2-40B4-BE49-F238E27FC236}">
                  <a16:creationId xmlns:a16="http://schemas.microsoft.com/office/drawing/2014/main" id="{4905687B-F8F0-44EC-BD6A-0933E9753A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24" name="Text Box 200">
              <a:extLst>
                <a:ext uri="{FF2B5EF4-FFF2-40B4-BE49-F238E27FC236}">
                  <a16:creationId xmlns:a16="http://schemas.microsoft.com/office/drawing/2014/main" id="{E5B74302-0231-47FD-9AC0-106B0C216F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25" name="Text Box 201">
              <a:extLst>
                <a:ext uri="{FF2B5EF4-FFF2-40B4-BE49-F238E27FC236}">
                  <a16:creationId xmlns:a16="http://schemas.microsoft.com/office/drawing/2014/main" id="{32EE1885-3947-4FFF-BB57-3B34B7F04B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26" name="Text Box 202">
              <a:extLst>
                <a:ext uri="{FF2B5EF4-FFF2-40B4-BE49-F238E27FC236}">
                  <a16:creationId xmlns:a16="http://schemas.microsoft.com/office/drawing/2014/main" id="{89D6671C-E5FE-4B29-9353-FF21FFA557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27" name="Text Box 203">
              <a:extLst>
                <a:ext uri="{FF2B5EF4-FFF2-40B4-BE49-F238E27FC236}">
                  <a16:creationId xmlns:a16="http://schemas.microsoft.com/office/drawing/2014/main" id="{6285A804-106B-4EC7-94C8-8531DF0442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28" name="Text Box 204">
              <a:extLst>
                <a:ext uri="{FF2B5EF4-FFF2-40B4-BE49-F238E27FC236}">
                  <a16:creationId xmlns:a16="http://schemas.microsoft.com/office/drawing/2014/main" id="{F66037C0-F1F1-43E7-95FD-D9DAF03A44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29" name="Text Box 205">
              <a:extLst>
                <a:ext uri="{FF2B5EF4-FFF2-40B4-BE49-F238E27FC236}">
                  <a16:creationId xmlns:a16="http://schemas.microsoft.com/office/drawing/2014/main" id="{96AD8B0C-B518-49E2-9BDE-990FE75A87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30" name="Text Box 206">
              <a:extLst>
                <a:ext uri="{FF2B5EF4-FFF2-40B4-BE49-F238E27FC236}">
                  <a16:creationId xmlns:a16="http://schemas.microsoft.com/office/drawing/2014/main" id="{03B95D5F-0214-44F7-9021-15EF66A654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316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31" name="Text Box 207">
              <a:extLst>
                <a:ext uri="{FF2B5EF4-FFF2-40B4-BE49-F238E27FC236}">
                  <a16:creationId xmlns:a16="http://schemas.microsoft.com/office/drawing/2014/main" id="{BC9F2EC0-2F64-4CDD-959C-D89D7C145A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338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32" name="Text Box 208">
              <a:extLst>
                <a:ext uri="{FF2B5EF4-FFF2-40B4-BE49-F238E27FC236}">
                  <a16:creationId xmlns:a16="http://schemas.microsoft.com/office/drawing/2014/main" id="{1365D774-2FC4-4C5E-A4A3-244A9C0CF2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33" name="Text Box 209">
              <a:extLst>
                <a:ext uri="{FF2B5EF4-FFF2-40B4-BE49-F238E27FC236}">
                  <a16:creationId xmlns:a16="http://schemas.microsoft.com/office/drawing/2014/main" id="{151AC031-42E3-46E7-9104-51850E138E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34" name="Text Box 210">
              <a:extLst>
                <a:ext uri="{FF2B5EF4-FFF2-40B4-BE49-F238E27FC236}">
                  <a16:creationId xmlns:a16="http://schemas.microsoft.com/office/drawing/2014/main" id="{043DCA95-0562-419F-AE6B-AB06CD055C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35" name="Text Box 211">
              <a:extLst>
                <a:ext uri="{FF2B5EF4-FFF2-40B4-BE49-F238E27FC236}">
                  <a16:creationId xmlns:a16="http://schemas.microsoft.com/office/drawing/2014/main" id="{7C6D1BA4-8DDE-41F0-84DD-F6F5E5E30F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36" name="Text Box 212">
              <a:extLst>
                <a:ext uri="{FF2B5EF4-FFF2-40B4-BE49-F238E27FC236}">
                  <a16:creationId xmlns:a16="http://schemas.microsoft.com/office/drawing/2014/main" id="{DC186D87-4EE6-4E71-B748-4E99BA92BE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37" name="Text Box 213">
              <a:extLst>
                <a:ext uri="{FF2B5EF4-FFF2-40B4-BE49-F238E27FC236}">
                  <a16:creationId xmlns:a16="http://schemas.microsoft.com/office/drawing/2014/main" id="{155A19E4-FA27-41AB-9298-D896E68568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7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38" name="Text Box 214">
              <a:extLst>
                <a:ext uri="{FF2B5EF4-FFF2-40B4-BE49-F238E27FC236}">
                  <a16:creationId xmlns:a16="http://schemas.microsoft.com/office/drawing/2014/main" id="{1869F562-CD6D-4889-8266-394EBA1EFB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0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39" name="Text Box 215">
              <a:extLst>
                <a:ext uri="{FF2B5EF4-FFF2-40B4-BE49-F238E27FC236}">
                  <a16:creationId xmlns:a16="http://schemas.microsoft.com/office/drawing/2014/main" id="{2C167897-B682-468B-8BB9-CFCA4A7133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 dirty="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40" name="Text Box 216">
              <a:extLst>
                <a:ext uri="{FF2B5EF4-FFF2-40B4-BE49-F238E27FC236}">
                  <a16:creationId xmlns:a16="http://schemas.microsoft.com/office/drawing/2014/main" id="{84BD0515-7E66-4B38-A3F6-82E5072083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41" name="Text Box 217">
              <a:extLst>
                <a:ext uri="{FF2B5EF4-FFF2-40B4-BE49-F238E27FC236}">
                  <a16:creationId xmlns:a16="http://schemas.microsoft.com/office/drawing/2014/main" id="{496A47D5-0C59-4532-8A40-CD4E988CEC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9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42" name="Text Box 218">
              <a:extLst>
                <a:ext uri="{FF2B5EF4-FFF2-40B4-BE49-F238E27FC236}">
                  <a16:creationId xmlns:a16="http://schemas.microsoft.com/office/drawing/2014/main" id="{B0F1CD8A-D607-465F-892F-E40E7727D0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31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43" name="Text Box 219">
              <a:extLst>
                <a:ext uri="{FF2B5EF4-FFF2-40B4-BE49-F238E27FC236}">
                  <a16:creationId xmlns:a16="http://schemas.microsoft.com/office/drawing/2014/main" id="{9033A050-E4BD-47D9-A867-2B5828DDDD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338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44" name="Text Box 220">
              <a:extLst>
                <a:ext uri="{FF2B5EF4-FFF2-40B4-BE49-F238E27FC236}">
                  <a16:creationId xmlns:a16="http://schemas.microsoft.com/office/drawing/2014/main" id="{BBBAF5BD-06F0-4F92-8A94-D96F4605DA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45" name="Text Box 221">
              <a:extLst>
                <a:ext uri="{FF2B5EF4-FFF2-40B4-BE49-F238E27FC236}">
                  <a16:creationId xmlns:a16="http://schemas.microsoft.com/office/drawing/2014/main" id="{EBA280AD-374A-4913-A751-E025F28BDD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46" name="Text Box 222">
              <a:extLst>
                <a:ext uri="{FF2B5EF4-FFF2-40B4-BE49-F238E27FC236}">
                  <a16:creationId xmlns:a16="http://schemas.microsoft.com/office/drawing/2014/main" id="{DF072827-E152-47DB-B0EE-6A2FD16B94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47" name="Text Box 223">
              <a:extLst>
                <a:ext uri="{FF2B5EF4-FFF2-40B4-BE49-F238E27FC236}">
                  <a16:creationId xmlns:a16="http://schemas.microsoft.com/office/drawing/2014/main" id="{C24BF27A-3504-4EC6-A301-29E7E0AD3B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48" name="Text Box 224">
              <a:extLst>
                <a:ext uri="{FF2B5EF4-FFF2-40B4-BE49-F238E27FC236}">
                  <a16:creationId xmlns:a16="http://schemas.microsoft.com/office/drawing/2014/main" id="{CBA78806-5A64-4C12-B046-3CE7D3DBEE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49" name="Text Box 225">
              <a:extLst>
                <a:ext uri="{FF2B5EF4-FFF2-40B4-BE49-F238E27FC236}">
                  <a16:creationId xmlns:a16="http://schemas.microsoft.com/office/drawing/2014/main" id="{6D3214D3-C83D-43EC-9011-EEA265E122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50" name="Text Box 226">
              <a:extLst>
                <a:ext uri="{FF2B5EF4-FFF2-40B4-BE49-F238E27FC236}">
                  <a16:creationId xmlns:a16="http://schemas.microsoft.com/office/drawing/2014/main" id="{70EBE68F-02F1-4291-B786-08E72E003E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51" name="Text Box 227">
              <a:extLst>
                <a:ext uri="{FF2B5EF4-FFF2-40B4-BE49-F238E27FC236}">
                  <a16:creationId xmlns:a16="http://schemas.microsoft.com/office/drawing/2014/main" id="{C7FE99C9-8E94-4CE2-8C5F-93892FA554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52" name="Text Box 228">
              <a:extLst>
                <a:ext uri="{FF2B5EF4-FFF2-40B4-BE49-F238E27FC236}">
                  <a16:creationId xmlns:a16="http://schemas.microsoft.com/office/drawing/2014/main" id="{8D5CAF67-ADF4-4E86-8073-42780CCB1E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53" name="Text Box 229">
              <a:extLst>
                <a:ext uri="{FF2B5EF4-FFF2-40B4-BE49-F238E27FC236}">
                  <a16:creationId xmlns:a16="http://schemas.microsoft.com/office/drawing/2014/main" id="{F9ACA2A2-9A6E-4631-B7E9-21B1B41EDC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54" name="Text Box 230">
              <a:extLst>
                <a:ext uri="{FF2B5EF4-FFF2-40B4-BE49-F238E27FC236}">
                  <a16:creationId xmlns:a16="http://schemas.microsoft.com/office/drawing/2014/main" id="{F73AC8F1-DF81-4C20-89F7-0D93C4D49B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316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55" name="Text Box 231">
              <a:extLst>
                <a:ext uri="{FF2B5EF4-FFF2-40B4-BE49-F238E27FC236}">
                  <a16:creationId xmlns:a16="http://schemas.microsoft.com/office/drawing/2014/main" id="{CF2CCB44-9E65-4F59-B5EB-CC0980A9C9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338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56" name="Text Box 232">
              <a:extLst>
                <a:ext uri="{FF2B5EF4-FFF2-40B4-BE49-F238E27FC236}">
                  <a16:creationId xmlns:a16="http://schemas.microsoft.com/office/drawing/2014/main" id="{A65E99EE-929D-4ABE-89EF-07DDCBE678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57" name="Text Box 233">
              <a:extLst>
                <a:ext uri="{FF2B5EF4-FFF2-40B4-BE49-F238E27FC236}">
                  <a16:creationId xmlns:a16="http://schemas.microsoft.com/office/drawing/2014/main" id="{DF615C52-8E02-4495-B004-4CCFF1DF1B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58" name="Text Box 234">
              <a:extLst>
                <a:ext uri="{FF2B5EF4-FFF2-40B4-BE49-F238E27FC236}">
                  <a16:creationId xmlns:a16="http://schemas.microsoft.com/office/drawing/2014/main" id="{4B4D9099-83AD-4CA8-878C-9D9EAF4BDE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59" name="Text Box 235">
              <a:extLst>
                <a:ext uri="{FF2B5EF4-FFF2-40B4-BE49-F238E27FC236}">
                  <a16:creationId xmlns:a16="http://schemas.microsoft.com/office/drawing/2014/main" id="{4D0F19E7-EFE5-44CB-9FC1-4420BEF551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60" name="Text Box 236">
              <a:extLst>
                <a:ext uri="{FF2B5EF4-FFF2-40B4-BE49-F238E27FC236}">
                  <a16:creationId xmlns:a16="http://schemas.microsoft.com/office/drawing/2014/main" id="{13833FE6-D3BE-4019-82C5-98D204DA2A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61" name="Text Box 237">
              <a:extLst>
                <a:ext uri="{FF2B5EF4-FFF2-40B4-BE49-F238E27FC236}">
                  <a16:creationId xmlns:a16="http://schemas.microsoft.com/office/drawing/2014/main" id="{295D593B-EAC0-4FB7-A81D-CD2F528462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776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62" name="Text Box 238">
              <a:extLst>
                <a:ext uri="{FF2B5EF4-FFF2-40B4-BE49-F238E27FC236}">
                  <a16:creationId xmlns:a16="http://schemas.microsoft.com/office/drawing/2014/main" id="{8D5917A4-0904-40C2-AA0A-BA49B7AF78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256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63" name="Text Box 239">
              <a:extLst>
                <a:ext uri="{FF2B5EF4-FFF2-40B4-BE49-F238E27FC236}">
                  <a16:creationId xmlns:a16="http://schemas.microsoft.com/office/drawing/2014/main" id="{BB28C075-C242-421E-B7C6-6E9AA3D5E1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0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64" name="Text Box 240">
              <a:extLst>
                <a:ext uri="{FF2B5EF4-FFF2-40B4-BE49-F238E27FC236}">
                  <a16:creationId xmlns:a16="http://schemas.microsoft.com/office/drawing/2014/main" id="{9BB14984-6D70-4220-86A9-B2075B13FE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65" name="Text Box 241">
              <a:extLst>
                <a:ext uri="{FF2B5EF4-FFF2-40B4-BE49-F238E27FC236}">
                  <a16:creationId xmlns:a16="http://schemas.microsoft.com/office/drawing/2014/main" id="{C16E55A7-E278-4474-98B3-B8FDBD3221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7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66" name="Text Box 242">
              <a:extLst>
                <a:ext uri="{FF2B5EF4-FFF2-40B4-BE49-F238E27FC236}">
                  <a16:creationId xmlns:a16="http://schemas.microsoft.com/office/drawing/2014/main" id="{1B2E8E61-AA98-4D81-BC66-533E121A6B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9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67" name="Text Box 243">
              <a:extLst>
                <a:ext uri="{FF2B5EF4-FFF2-40B4-BE49-F238E27FC236}">
                  <a16:creationId xmlns:a16="http://schemas.microsoft.com/office/drawing/2014/main" id="{945F2CA8-E6ED-4597-B252-29616A4052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316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68" name="Text Box 244">
              <a:extLst>
                <a:ext uri="{FF2B5EF4-FFF2-40B4-BE49-F238E27FC236}">
                  <a16:creationId xmlns:a16="http://schemas.microsoft.com/office/drawing/2014/main" id="{3041944A-8412-4551-A024-D566C9E6A0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338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69" name="Text Box 245">
              <a:extLst>
                <a:ext uri="{FF2B5EF4-FFF2-40B4-BE49-F238E27FC236}">
                  <a16:creationId xmlns:a16="http://schemas.microsoft.com/office/drawing/2014/main" id="{390CDB9D-567C-4437-9470-29EA033CB5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70" name="Text Box 246">
              <a:extLst>
                <a:ext uri="{FF2B5EF4-FFF2-40B4-BE49-F238E27FC236}">
                  <a16:creationId xmlns:a16="http://schemas.microsoft.com/office/drawing/2014/main" id="{BF1302E9-6812-494C-84B3-BD91790E5E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71" name="Text Box 247">
              <a:extLst>
                <a:ext uri="{FF2B5EF4-FFF2-40B4-BE49-F238E27FC236}">
                  <a16:creationId xmlns:a16="http://schemas.microsoft.com/office/drawing/2014/main" id="{F88F2C18-BB06-4753-92C8-624A6A2078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72" name="Text Box 248">
              <a:extLst>
                <a:ext uri="{FF2B5EF4-FFF2-40B4-BE49-F238E27FC236}">
                  <a16:creationId xmlns:a16="http://schemas.microsoft.com/office/drawing/2014/main" id="{5B63A86C-F807-4AD0-96E4-879E61FFBE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7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73" name="Text Box 249">
              <a:extLst>
                <a:ext uri="{FF2B5EF4-FFF2-40B4-BE49-F238E27FC236}">
                  <a16:creationId xmlns:a16="http://schemas.microsoft.com/office/drawing/2014/main" id="{00B83AD7-C45B-4285-BBD5-0BA9DD975D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74" name="Text Box 250">
              <a:extLst>
                <a:ext uri="{FF2B5EF4-FFF2-40B4-BE49-F238E27FC236}">
                  <a16:creationId xmlns:a16="http://schemas.microsoft.com/office/drawing/2014/main" id="{D868F6BB-E21E-4742-8A50-B3FC571EB1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75" name="Text Box 251">
              <a:extLst>
                <a:ext uri="{FF2B5EF4-FFF2-40B4-BE49-F238E27FC236}">
                  <a16:creationId xmlns:a16="http://schemas.microsoft.com/office/drawing/2014/main" id="{67574D46-4E71-4E12-A795-0F4F8F6EF7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76" name="Text Box 252">
              <a:extLst>
                <a:ext uri="{FF2B5EF4-FFF2-40B4-BE49-F238E27FC236}">
                  <a16:creationId xmlns:a16="http://schemas.microsoft.com/office/drawing/2014/main" id="{69970B12-3218-4B72-BFC3-182EBABBA9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77" name="Text Box 253">
              <a:extLst>
                <a:ext uri="{FF2B5EF4-FFF2-40B4-BE49-F238E27FC236}">
                  <a16:creationId xmlns:a16="http://schemas.microsoft.com/office/drawing/2014/main" id="{14EB2B14-249F-49F0-A4B4-BEF7C0A61E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78" name="Text Box 254">
              <a:extLst>
                <a:ext uri="{FF2B5EF4-FFF2-40B4-BE49-F238E27FC236}">
                  <a16:creationId xmlns:a16="http://schemas.microsoft.com/office/drawing/2014/main" id="{3E1F94D4-509E-4F8C-B73D-8ECF16A045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31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79" name="Text Box 255">
              <a:extLst>
                <a:ext uri="{FF2B5EF4-FFF2-40B4-BE49-F238E27FC236}">
                  <a16:creationId xmlns:a16="http://schemas.microsoft.com/office/drawing/2014/main" id="{5E807546-E1FB-469E-BFDE-72CF287D98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338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80" name="Text Box 256">
              <a:extLst>
                <a:ext uri="{FF2B5EF4-FFF2-40B4-BE49-F238E27FC236}">
                  <a16:creationId xmlns:a16="http://schemas.microsoft.com/office/drawing/2014/main" id="{0AAA4FEB-2C34-4050-B333-4339794F4C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816"/>
              <a:ext cx="163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0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81" name="Text Box 257">
              <a:extLst>
                <a:ext uri="{FF2B5EF4-FFF2-40B4-BE49-F238E27FC236}">
                  <a16:creationId xmlns:a16="http://schemas.microsoft.com/office/drawing/2014/main" id="{1BE69710-8D77-4C42-8A1D-9F1524BD2B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82" name="Text Box 258">
              <a:extLst>
                <a:ext uri="{FF2B5EF4-FFF2-40B4-BE49-F238E27FC236}">
                  <a16:creationId xmlns:a16="http://schemas.microsoft.com/office/drawing/2014/main" id="{FD6DEDF5-F90D-465D-AA0F-4F9D4E817E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  <a:endParaRPr lang="en-GB" altLang="en-US" sz="1200">
                <a:latin typeface="Arial" panose="020B0604020202020204" pitchFamily="34" charset="0"/>
              </a:endParaRPr>
            </a:p>
          </p:txBody>
        </p:sp>
        <p:sp>
          <p:nvSpPr>
            <p:cNvPr id="231683" name="Text Box 259">
              <a:extLst>
                <a:ext uri="{FF2B5EF4-FFF2-40B4-BE49-F238E27FC236}">
                  <a16:creationId xmlns:a16="http://schemas.microsoft.com/office/drawing/2014/main" id="{C94CA3AA-2E2B-402C-AEAC-2065E6E8A3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84" name="Text Box 260">
              <a:extLst>
                <a:ext uri="{FF2B5EF4-FFF2-40B4-BE49-F238E27FC236}">
                  <a16:creationId xmlns:a16="http://schemas.microsoft.com/office/drawing/2014/main" id="{3753BE1C-1385-42D3-9A9A-6120D487EE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85" name="Text Box 261">
              <a:extLst>
                <a:ext uri="{FF2B5EF4-FFF2-40B4-BE49-F238E27FC236}">
                  <a16:creationId xmlns:a16="http://schemas.microsoft.com/office/drawing/2014/main" id="{A765FAE1-0A6A-4F1D-B510-64133470D5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86" name="Text Box 262">
              <a:extLst>
                <a:ext uri="{FF2B5EF4-FFF2-40B4-BE49-F238E27FC236}">
                  <a16:creationId xmlns:a16="http://schemas.microsoft.com/office/drawing/2014/main" id="{3C098D89-1606-4B9C-9834-E07149CB73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87" name="Text Box 263">
              <a:extLst>
                <a:ext uri="{FF2B5EF4-FFF2-40B4-BE49-F238E27FC236}">
                  <a16:creationId xmlns:a16="http://schemas.microsoft.com/office/drawing/2014/main" id="{8D558823-AB4A-46BE-88E4-8E11D7E6B6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88" name="Text Box 264">
              <a:extLst>
                <a:ext uri="{FF2B5EF4-FFF2-40B4-BE49-F238E27FC236}">
                  <a16:creationId xmlns:a16="http://schemas.microsoft.com/office/drawing/2014/main" id="{CBACD1CA-17E8-41B4-9DDC-6CCAA1CBE3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89" name="Text Box 265">
              <a:extLst>
                <a:ext uri="{FF2B5EF4-FFF2-40B4-BE49-F238E27FC236}">
                  <a16:creationId xmlns:a16="http://schemas.microsoft.com/office/drawing/2014/main" id="{5019E04C-B9B6-4218-8266-47D645268B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90" name="Text Box 266">
              <a:extLst>
                <a:ext uri="{FF2B5EF4-FFF2-40B4-BE49-F238E27FC236}">
                  <a16:creationId xmlns:a16="http://schemas.microsoft.com/office/drawing/2014/main" id="{2B7368CD-096C-41E0-BB60-2F41314D47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91" name="Text Box 267">
              <a:extLst>
                <a:ext uri="{FF2B5EF4-FFF2-40B4-BE49-F238E27FC236}">
                  <a16:creationId xmlns:a16="http://schemas.microsoft.com/office/drawing/2014/main" id="{A6680D9B-ACB2-43ED-B3DF-E83B4311CE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92" name="Text Box 268">
              <a:extLst>
                <a:ext uri="{FF2B5EF4-FFF2-40B4-BE49-F238E27FC236}">
                  <a16:creationId xmlns:a16="http://schemas.microsoft.com/office/drawing/2014/main" id="{3E2743A4-2A1D-4991-BFE4-D2C2FED860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93" name="Text Box 269">
              <a:extLst>
                <a:ext uri="{FF2B5EF4-FFF2-40B4-BE49-F238E27FC236}">
                  <a16:creationId xmlns:a16="http://schemas.microsoft.com/office/drawing/2014/main" id="{CFFC7BD5-D698-458B-A808-3F8B7CDA61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94" name="Text Box 270">
              <a:extLst>
                <a:ext uri="{FF2B5EF4-FFF2-40B4-BE49-F238E27FC236}">
                  <a16:creationId xmlns:a16="http://schemas.microsoft.com/office/drawing/2014/main" id="{5E09396E-DAAE-4D0F-AE81-30D6698780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695" name="Text Box 271">
              <a:extLst>
                <a:ext uri="{FF2B5EF4-FFF2-40B4-BE49-F238E27FC236}">
                  <a16:creationId xmlns:a16="http://schemas.microsoft.com/office/drawing/2014/main" id="{CFE3BD19-150D-4607-80BA-FF8662DF07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96" name="Text Box 272">
              <a:extLst>
                <a:ext uri="{FF2B5EF4-FFF2-40B4-BE49-F238E27FC236}">
                  <a16:creationId xmlns:a16="http://schemas.microsoft.com/office/drawing/2014/main" id="{26BD1C1C-5725-4860-8826-16CD9D3D06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97" name="Text Box 273">
              <a:extLst>
                <a:ext uri="{FF2B5EF4-FFF2-40B4-BE49-F238E27FC236}">
                  <a16:creationId xmlns:a16="http://schemas.microsoft.com/office/drawing/2014/main" id="{8438E4F0-4B7B-48C3-843C-54A27A0B4C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776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98" name="Text Box 274">
              <a:extLst>
                <a:ext uri="{FF2B5EF4-FFF2-40B4-BE49-F238E27FC236}">
                  <a16:creationId xmlns:a16="http://schemas.microsoft.com/office/drawing/2014/main" id="{DA2C53C2-C9BA-45B7-81AB-13894B46CF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699" name="Text Box 275">
              <a:extLst>
                <a:ext uri="{FF2B5EF4-FFF2-40B4-BE49-F238E27FC236}">
                  <a16:creationId xmlns:a16="http://schemas.microsoft.com/office/drawing/2014/main" id="{9F3DEE22-67D0-4B59-B42E-01FC3B1D67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7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00" name="Text Box 276">
              <a:extLst>
                <a:ext uri="{FF2B5EF4-FFF2-40B4-BE49-F238E27FC236}">
                  <a16:creationId xmlns:a16="http://schemas.microsoft.com/office/drawing/2014/main" id="{ECD1D9FB-741F-4314-831F-D6A8A8595C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701" name="Text Box 277">
              <a:extLst>
                <a:ext uri="{FF2B5EF4-FFF2-40B4-BE49-F238E27FC236}">
                  <a16:creationId xmlns:a16="http://schemas.microsoft.com/office/drawing/2014/main" id="{4D06178E-F41E-4E91-BD24-A8A015641C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016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702" name="Text Box 278">
              <a:extLst>
                <a:ext uri="{FF2B5EF4-FFF2-40B4-BE49-F238E27FC236}">
                  <a16:creationId xmlns:a16="http://schemas.microsoft.com/office/drawing/2014/main" id="{6EF8F364-C68B-4ECE-BFB4-D40EA89E63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703" name="Text Box 279">
              <a:extLst>
                <a:ext uri="{FF2B5EF4-FFF2-40B4-BE49-F238E27FC236}">
                  <a16:creationId xmlns:a16="http://schemas.microsoft.com/office/drawing/2014/main" id="{71F6A22E-EBDA-40A6-83AC-AC6EB1BC8A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0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04" name="Text Box 280">
              <a:extLst>
                <a:ext uri="{FF2B5EF4-FFF2-40B4-BE49-F238E27FC236}">
                  <a16:creationId xmlns:a16="http://schemas.microsoft.com/office/drawing/2014/main" id="{2269C468-7A6E-408C-BEC0-B65CF71B88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0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05" name="Text Box 281">
              <a:extLst>
                <a:ext uri="{FF2B5EF4-FFF2-40B4-BE49-F238E27FC236}">
                  <a16:creationId xmlns:a16="http://schemas.microsoft.com/office/drawing/2014/main" id="{7C961B6D-0ACA-4FE1-997A-874DAAE7E0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256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706" name="Text Box 282">
              <a:extLst>
                <a:ext uri="{FF2B5EF4-FFF2-40B4-BE49-F238E27FC236}">
                  <a16:creationId xmlns:a16="http://schemas.microsoft.com/office/drawing/2014/main" id="{AB7F2184-4F63-4696-9268-49A1ED0911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07" name="Text Box 283">
              <a:extLst>
                <a:ext uri="{FF2B5EF4-FFF2-40B4-BE49-F238E27FC236}">
                  <a16:creationId xmlns:a16="http://schemas.microsoft.com/office/drawing/2014/main" id="{5BE9388F-F4D9-49E9-A549-7B4C55DA6C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708" name="Text Box 284">
              <a:extLst>
                <a:ext uri="{FF2B5EF4-FFF2-40B4-BE49-F238E27FC236}">
                  <a16:creationId xmlns:a16="http://schemas.microsoft.com/office/drawing/2014/main" id="{A2DC44C7-E93D-478D-9073-58D7E18ADF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709" name="Text Box 285">
              <a:extLst>
                <a:ext uri="{FF2B5EF4-FFF2-40B4-BE49-F238E27FC236}">
                  <a16:creationId xmlns:a16="http://schemas.microsoft.com/office/drawing/2014/main" id="{B6430BB5-DCAE-4FB7-87BF-7FFBD8197C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10" name="Text Box 286">
              <a:extLst>
                <a:ext uri="{FF2B5EF4-FFF2-40B4-BE49-F238E27FC236}">
                  <a16:creationId xmlns:a16="http://schemas.microsoft.com/office/drawing/2014/main" id="{AF371BEB-B470-4410-A9F6-EBFBC2AD64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711" name="Text Box 287">
              <a:extLst>
                <a:ext uri="{FF2B5EF4-FFF2-40B4-BE49-F238E27FC236}">
                  <a16:creationId xmlns:a16="http://schemas.microsoft.com/office/drawing/2014/main" id="{8E8E42A1-F00F-4165-8FB0-59FFB6C874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12" name="Text Box 288">
              <a:extLst>
                <a:ext uri="{FF2B5EF4-FFF2-40B4-BE49-F238E27FC236}">
                  <a16:creationId xmlns:a16="http://schemas.microsoft.com/office/drawing/2014/main" id="{4EA241AE-0DDC-4A76-9BE3-23EB25D052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736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713" name="Text Box 289">
              <a:extLst>
                <a:ext uri="{FF2B5EF4-FFF2-40B4-BE49-F238E27FC236}">
                  <a16:creationId xmlns:a16="http://schemas.microsoft.com/office/drawing/2014/main" id="{1903783F-A008-4F02-AF04-C65A931B6E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7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14" name="Text Box 290">
              <a:extLst>
                <a:ext uri="{FF2B5EF4-FFF2-40B4-BE49-F238E27FC236}">
                  <a16:creationId xmlns:a16="http://schemas.microsoft.com/office/drawing/2014/main" id="{8BB15C2F-BD7E-4EB0-8495-C88FBBA56F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715" name="Text Box 291">
              <a:extLst>
                <a:ext uri="{FF2B5EF4-FFF2-40B4-BE49-F238E27FC236}">
                  <a16:creationId xmlns:a16="http://schemas.microsoft.com/office/drawing/2014/main" id="{660262B8-B475-4035-9539-91D199F228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7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16" name="Text Box 292">
              <a:extLst>
                <a:ext uri="{FF2B5EF4-FFF2-40B4-BE49-F238E27FC236}">
                  <a16:creationId xmlns:a16="http://schemas.microsoft.com/office/drawing/2014/main" id="{F7C2320E-9C5B-43AD-BEE5-CEAC2B3A1C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717" name="Text Box 293">
              <a:extLst>
                <a:ext uri="{FF2B5EF4-FFF2-40B4-BE49-F238E27FC236}">
                  <a16:creationId xmlns:a16="http://schemas.microsoft.com/office/drawing/2014/main" id="{40D67857-E68F-4BD4-9CEF-028418B680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9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18" name="Text Box 294">
              <a:extLst>
                <a:ext uri="{FF2B5EF4-FFF2-40B4-BE49-F238E27FC236}">
                  <a16:creationId xmlns:a16="http://schemas.microsoft.com/office/drawing/2014/main" id="{0EE32FC4-F12B-41B0-A610-E1A2E8122B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719" name="Text Box 295">
              <a:extLst>
                <a:ext uri="{FF2B5EF4-FFF2-40B4-BE49-F238E27FC236}">
                  <a16:creationId xmlns:a16="http://schemas.microsoft.com/office/drawing/2014/main" id="{E826F0E3-C368-4A92-B3AC-E6D679A6C2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9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20" name="Text Box 296">
              <a:extLst>
                <a:ext uri="{FF2B5EF4-FFF2-40B4-BE49-F238E27FC236}">
                  <a16:creationId xmlns:a16="http://schemas.microsoft.com/office/drawing/2014/main" id="{E5C97EED-5F91-4D87-916B-E0F802EE1A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316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721" name="Text Box 297">
              <a:extLst>
                <a:ext uri="{FF2B5EF4-FFF2-40B4-BE49-F238E27FC236}">
                  <a16:creationId xmlns:a16="http://schemas.microsoft.com/office/drawing/2014/main" id="{7F64181E-2ED8-47DD-AB34-13FCE3F3E5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316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22" name="Text Box 298">
              <a:extLst>
                <a:ext uri="{FF2B5EF4-FFF2-40B4-BE49-F238E27FC236}">
                  <a16:creationId xmlns:a16="http://schemas.microsoft.com/office/drawing/2014/main" id="{50CDB839-FE1F-432B-8676-05D76FE562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316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723" name="Text Box 299">
              <a:extLst>
                <a:ext uri="{FF2B5EF4-FFF2-40B4-BE49-F238E27FC236}">
                  <a16:creationId xmlns:a16="http://schemas.microsoft.com/office/drawing/2014/main" id="{036E0C2F-2C57-474E-AFC4-1BAE50C2D5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316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24" name="Text Box 300">
              <a:extLst>
                <a:ext uri="{FF2B5EF4-FFF2-40B4-BE49-F238E27FC236}">
                  <a16:creationId xmlns:a16="http://schemas.microsoft.com/office/drawing/2014/main" id="{B6766705-B0A6-4C83-8FBE-A071AD438F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3385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25" name="Text Box 301">
              <a:extLst>
                <a:ext uri="{FF2B5EF4-FFF2-40B4-BE49-F238E27FC236}">
                  <a16:creationId xmlns:a16="http://schemas.microsoft.com/office/drawing/2014/main" id="{591E3A6A-A328-4B47-958F-C90309C619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3385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726" name="Text Box 302">
              <a:extLst>
                <a:ext uri="{FF2B5EF4-FFF2-40B4-BE49-F238E27FC236}">
                  <a16:creationId xmlns:a16="http://schemas.microsoft.com/office/drawing/2014/main" id="{4E4CC293-EBFE-480E-9D07-AE97A6FD25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3385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27" name="Text Box 303">
              <a:extLst>
                <a:ext uri="{FF2B5EF4-FFF2-40B4-BE49-F238E27FC236}">
                  <a16:creationId xmlns:a16="http://schemas.microsoft.com/office/drawing/2014/main" id="{2BEAF049-D498-46E4-BFA7-0259CE1FB3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3385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728" name="Text Box 304">
              <a:extLst>
                <a:ext uri="{FF2B5EF4-FFF2-40B4-BE49-F238E27FC236}">
                  <a16:creationId xmlns:a16="http://schemas.microsoft.com/office/drawing/2014/main" id="{8547CD79-75DF-445B-B536-7DA9EFC3C5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7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31729" name="Text Box 305">
              <a:extLst>
                <a:ext uri="{FF2B5EF4-FFF2-40B4-BE49-F238E27FC236}">
                  <a16:creationId xmlns:a16="http://schemas.microsoft.com/office/drawing/2014/main" id="{03F13CFC-DB7D-4B15-A816-A673962B19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0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31730" name="Text Box 306">
              <a:extLst>
                <a:ext uri="{FF2B5EF4-FFF2-40B4-BE49-F238E27FC236}">
                  <a16:creationId xmlns:a16="http://schemas.microsoft.com/office/drawing/2014/main" id="{3A062E0F-8614-42F5-9B7E-050AC0D9B9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24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31731" name="Text Box 307">
              <a:extLst>
                <a:ext uri="{FF2B5EF4-FFF2-40B4-BE49-F238E27FC236}">
                  <a16:creationId xmlns:a16="http://schemas.microsoft.com/office/drawing/2014/main" id="{D4A5A553-CE50-4FE9-9E10-70DC810877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48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31732" name="Text Box 308">
              <a:extLst>
                <a:ext uri="{FF2B5EF4-FFF2-40B4-BE49-F238E27FC236}">
                  <a16:creationId xmlns:a16="http://schemas.microsoft.com/office/drawing/2014/main" id="{24C1F601-09C8-4792-AC4C-403FA78B82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7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/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33" name="Text Box 309">
              <a:extLst>
                <a:ext uri="{FF2B5EF4-FFF2-40B4-BE49-F238E27FC236}">
                  <a16:creationId xmlns:a16="http://schemas.microsoft.com/office/drawing/2014/main" id="{35A3456C-F4CD-4642-AEC8-F359F7CD4D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980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34" name="Text Box 310">
              <a:extLst>
                <a:ext uri="{FF2B5EF4-FFF2-40B4-BE49-F238E27FC236}">
                  <a16:creationId xmlns:a16="http://schemas.microsoft.com/office/drawing/2014/main" id="{A9D6082B-366C-498D-BED4-4D4F32C7AA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20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35" name="Text Box 311">
              <a:extLst>
                <a:ext uri="{FF2B5EF4-FFF2-40B4-BE49-F238E27FC236}">
                  <a16:creationId xmlns:a16="http://schemas.microsoft.com/office/drawing/2014/main" id="{C0E0C0AD-6D33-43CE-AAA6-1E9027ADA6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4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36" name="Text Box 312">
              <a:extLst>
                <a:ext uri="{FF2B5EF4-FFF2-40B4-BE49-F238E27FC236}">
                  <a16:creationId xmlns:a16="http://schemas.microsoft.com/office/drawing/2014/main" id="{58489CC4-16AD-4A6B-A227-CF0033B4DC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68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37" name="Text Box 313">
              <a:extLst>
                <a:ext uri="{FF2B5EF4-FFF2-40B4-BE49-F238E27FC236}">
                  <a16:creationId xmlns:a16="http://schemas.microsoft.com/office/drawing/2014/main" id="{A97E7CD1-4AD9-4CAA-94E4-852E6F6587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9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38" name="Text Box 314">
              <a:extLst>
                <a:ext uri="{FF2B5EF4-FFF2-40B4-BE49-F238E27FC236}">
                  <a16:creationId xmlns:a16="http://schemas.microsoft.com/office/drawing/2014/main" id="{9384DC0A-2905-42AF-A94C-ADAF4FCA47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31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31739" name="Text Box 315">
              <a:extLst>
                <a:ext uri="{FF2B5EF4-FFF2-40B4-BE49-F238E27FC236}">
                  <a16:creationId xmlns:a16="http://schemas.microsoft.com/office/drawing/2014/main" id="{230E7DE9-00BF-44D0-9C03-7909FA9F01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34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31740" name="Line 316">
              <a:extLst>
                <a:ext uri="{FF2B5EF4-FFF2-40B4-BE49-F238E27FC236}">
                  <a16:creationId xmlns:a16="http://schemas.microsoft.com/office/drawing/2014/main" id="{653F2577-707B-4A69-B182-855B22D4FD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84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1741" name="Text Box 317">
              <a:extLst>
                <a:ext uri="{FF2B5EF4-FFF2-40B4-BE49-F238E27FC236}">
                  <a16:creationId xmlns:a16="http://schemas.microsoft.com/office/drawing/2014/main" id="{D832E1E4-111F-4769-BED1-49ABB8D723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4" y="3655"/>
              <a:ext cx="261" cy="13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800" b="1">
                  <a:latin typeface="Arial" panose="020B0604020202020204" pitchFamily="34" charset="0"/>
                </a:rPr>
                <a:t>Auto</a:t>
              </a:r>
            </a:p>
          </p:txBody>
        </p:sp>
        <p:sp>
          <p:nvSpPr>
            <p:cNvPr id="231742" name="Text Box 318">
              <a:extLst>
                <a:ext uri="{FF2B5EF4-FFF2-40B4-BE49-F238E27FC236}">
                  <a16:creationId xmlns:a16="http://schemas.microsoft.com/office/drawing/2014/main" id="{D3FCA8DA-7469-4E39-B6D9-5F5DC30931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7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31743" name="Text Box 319">
              <a:extLst>
                <a:ext uri="{FF2B5EF4-FFF2-40B4-BE49-F238E27FC236}">
                  <a16:creationId xmlns:a16="http://schemas.microsoft.com/office/drawing/2014/main" id="{93E19176-C92B-4EF6-B1B4-3CCEDF6629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0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31744" name="Text Box 320">
              <a:extLst>
                <a:ext uri="{FF2B5EF4-FFF2-40B4-BE49-F238E27FC236}">
                  <a16:creationId xmlns:a16="http://schemas.microsoft.com/office/drawing/2014/main" id="{58B9FBCB-6590-4779-AFA1-BCDBC64BE6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24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2+</a:t>
              </a:r>
            </a:p>
          </p:txBody>
        </p:sp>
        <p:sp>
          <p:nvSpPr>
            <p:cNvPr id="231745" name="Text Box 321">
              <a:extLst>
                <a:ext uri="{FF2B5EF4-FFF2-40B4-BE49-F238E27FC236}">
                  <a16:creationId xmlns:a16="http://schemas.microsoft.com/office/drawing/2014/main" id="{C8BA96A7-0A89-4203-B6E7-F75E4FF485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48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31746" name="Text Box 322">
              <a:extLst>
                <a:ext uri="{FF2B5EF4-FFF2-40B4-BE49-F238E27FC236}">
                  <a16:creationId xmlns:a16="http://schemas.microsoft.com/office/drawing/2014/main" id="{1542510D-13B8-4C2A-8E5B-C45FDA37C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7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47" name="Text Box 323">
              <a:extLst>
                <a:ext uri="{FF2B5EF4-FFF2-40B4-BE49-F238E27FC236}">
                  <a16:creationId xmlns:a16="http://schemas.microsoft.com/office/drawing/2014/main" id="{88B8A124-7DC0-4142-AAEF-34E8AF63E8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96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48" name="Text Box 324">
              <a:extLst>
                <a:ext uri="{FF2B5EF4-FFF2-40B4-BE49-F238E27FC236}">
                  <a16:creationId xmlns:a16="http://schemas.microsoft.com/office/drawing/2014/main" id="{26046F65-FC27-472B-8C98-7D17181D12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20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49" name="Text Box 325">
              <a:extLst>
                <a:ext uri="{FF2B5EF4-FFF2-40B4-BE49-F238E27FC236}">
                  <a16:creationId xmlns:a16="http://schemas.microsoft.com/office/drawing/2014/main" id="{1529D86F-D235-4D70-8614-3D30DAA045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4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50" name="Text Box 326">
              <a:extLst>
                <a:ext uri="{FF2B5EF4-FFF2-40B4-BE49-F238E27FC236}">
                  <a16:creationId xmlns:a16="http://schemas.microsoft.com/office/drawing/2014/main" id="{AB2AB870-4819-48F5-BD2F-F157B6C5B8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68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51" name="Text Box 327">
              <a:extLst>
                <a:ext uri="{FF2B5EF4-FFF2-40B4-BE49-F238E27FC236}">
                  <a16:creationId xmlns:a16="http://schemas.microsoft.com/office/drawing/2014/main" id="{3B58F81D-7308-4CAA-B0A3-C12C6AECDC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9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52" name="Text Box 328">
              <a:extLst>
                <a:ext uri="{FF2B5EF4-FFF2-40B4-BE49-F238E27FC236}">
                  <a16:creationId xmlns:a16="http://schemas.microsoft.com/office/drawing/2014/main" id="{E6C022EF-B1AC-4407-B45F-744AC39D6F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31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231753" name="Text Box 329">
              <a:extLst>
                <a:ext uri="{FF2B5EF4-FFF2-40B4-BE49-F238E27FC236}">
                  <a16:creationId xmlns:a16="http://schemas.microsoft.com/office/drawing/2014/main" id="{F77609C5-6BA8-488F-BAD4-8523DE97FC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34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2+</a:t>
              </a:r>
            </a:p>
          </p:txBody>
        </p:sp>
        <p:sp>
          <p:nvSpPr>
            <p:cNvPr id="231754" name="Text Box 330">
              <a:extLst>
                <a:ext uri="{FF2B5EF4-FFF2-40B4-BE49-F238E27FC236}">
                  <a16:creationId xmlns:a16="http://schemas.microsoft.com/office/drawing/2014/main" id="{75B140D3-7F13-43DD-A554-8841CD9FAB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62" y="366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55" name="Text Box 331">
              <a:extLst>
                <a:ext uri="{FF2B5EF4-FFF2-40B4-BE49-F238E27FC236}">
                  <a16:creationId xmlns:a16="http://schemas.microsoft.com/office/drawing/2014/main" id="{7AC0E4B8-8372-4916-82A2-988DE2F5CD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2" y="366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56" name="Text Box 332">
              <a:extLst>
                <a:ext uri="{FF2B5EF4-FFF2-40B4-BE49-F238E27FC236}">
                  <a16:creationId xmlns:a16="http://schemas.microsoft.com/office/drawing/2014/main" id="{7539C1D9-B231-4464-AD54-AA0DCBEA53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3667"/>
              <a:ext cx="185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A</a:t>
              </a:r>
            </a:p>
          </p:txBody>
        </p:sp>
        <p:sp>
          <p:nvSpPr>
            <p:cNvPr id="231757" name="Text Box 333">
              <a:extLst>
                <a:ext uri="{FF2B5EF4-FFF2-40B4-BE49-F238E27FC236}">
                  <a16:creationId xmlns:a16="http://schemas.microsoft.com/office/drawing/2014/main" id="{822C04BB-C282-4ABA-8BB6-B646284D17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3648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231758" name="Text Box 334">
              <a:extLst>
                <a:ext uri="{FF2B5EF4-FFF2-40B4-BE49-F238E27FC236}">
                  <a16:creationId xmlns:a16="http://schemas.microsoft.com/office/drawing/2014/main" id="{3399D41D-0E8D-47CB-8176-CC41B46ACB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759" name="Text Box 335">
              <a:extLst>
                <a:ext uri="{FF2B5EF4-FFF2-40B4-BE49-F238E27FC236}">
                  <a16:creationId xmlns:a16="http://schemas.microsoft.com/office/drawing/2014/main" id="{0EC35CC8-AFB2-4988-BBAF-5D6049EA9F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760" name="Text Box 336">
              <a:extLst>
                <a:ext uri="{FF2B5EF4-FFF2-40B4-BE49-F238E27FC236}">
                  <a16:creationId xmlns:a16="http://schemas.microsoft.com/office/drawing/2014/main" id="{EE655C15-06DD-4BD8-8EDA-9807EA0AE1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61" name="Text Box 337">
              <a:extLst>
                <a:ext uri="{FF2B5EF4-FFF2-40B4-BE49-F238E27FC236}">
                  <a16:creationId xmlns:a16="http://schemas.microsoft.com/office/drawing/2014/main" id="{AFCE7A4B-1DA5-46F7-870B-F4FF76811C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762" name="Text Box 338">
              <a:extLst>
                <a:ext uri="{FF2B5EF4-FFF2-40B4-BE49-F238E27FC236}">
                  <a16:creationId xmlns:a16="http://schemas.microsoft.com/office/drawing/2014/main" id="{78458E6B-9FC9-40B9-AD41-FCFD14506F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3648"/>
              <a:ext cx="169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31763" name="Text Box 339">
              <a:extLst>
                <a:ext uri="{FF2B5EF4-FFF2-40B4-BE49-F238E27FC236}">
                  <a16:creationId xmlns:a16="http://schemas.microsoft.com/office/drawing/2014/main" id="{EC191031-C2F2-4CD1-BC48-B49C3ADF59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4" y="36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64" name="Text Box 340">
              <a:extLst>
                <a:ext uri="{FF2B5EF4-FFF2-40B4-BE49-F238E27FC236}">
                  <a16:creationId xmlns:a16="http://schemas.microsoft.com/office/drawing/2014/main" id="{5E03EA4D-569B-4DEB-AA99-8C088C2378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765" name="Text Box 341">
              <a:extLst>
                <a:ext uri="{FF2B5EF4-FFF2-40B4-BE49-F238E27FC236}">
                  <a16:creationId xmlns:a16="http://schemas.microsoft.com/office/drawing/2014/main" id="{2945BE6E-98A6-4A70-97F7-BF8616BB38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66" name="Text Box 342">
              <a:extLst>
                <a:ext uri="{FF2B5EF4-FFF2-40B4-BE49-F238E27FC236}">
                  <a16:creationId xmlns:a16="http://schemas.microsoft.com/office/drawing/2014/main" id="{361ABC60-3C1E-4BEB-8782-649B2550F2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767" name="Text Box 343">
              <a:extLst>
                <a:ext uri="{FF2B5EF4-FFF2-40B4-BE49-F238E27FC236}">
                  <a16:creationId xmlns:a16="http://schemas.microsoft.com/office/drawing/2014/main" id="{80871C57-0BD1-4D03-ADDC-F82808DC4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68" name="Text Box 344">
              <a:extLst>
                <a:ext uri="{FF2B5EF4-FFF2-40B4-BE49-F238E27FC236}">
                  <a16:creationId xmlns:a16="http://schemas.microsoft.com/office/drawing/2014/main" id="{27F0E9CF-821B-4422-90F5-12E9CD4FDB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769" name="Text Box 345">
              <a:extLst>
                <a:ext uri="{FF2B5EF4-FFF2-40B4-BE49-F238E27FC236}">
                  <a16:creationId xmlns:a16="http://schemas.microsoft.com/office/drawing/2014/main" id="{17018F93-2BA9-47AE-961E-1161FB2A9C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70" name="Text Box 346">
              <a:extLst>
                <a:ext uri="{FF2B5EF4-FFF2-40B4-BE49-F238E27FC236}">
                  <a16:creationId xmlns:a16="http://schemas.microsoft.com/office/drawing/2014/main" id="{D64837B2-F83D-42CD-9436-918F02CCD0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71" name="Text Box 347">
              <a:extLst>
                <a:ext uri="{FF2B5EF4-FFF2-40B4-BE49-F238E27FC236}">
                  <a16:creationId xmlns:a16="http://schemas.microsoft.com/office/drawing/2014/main" id="{32AFA276-98C8-4CD9-9725-F073EA1496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772" name="Text Box 348">
              <a:extLst>
                <a:ext uri="{FF2B5EF4-FFF2-40B4-BE49-F238E27FC236}">
                  <a16:creationId xmlns:a16="http://schemas.microsoft.com/office/drawing/2014/main" id="{20C2474A-AD12-4416-9C57-65F339B8D0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36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31773" name="Text Box 349">
              <a:extLst>
                <a:ext uri="{FF2B5EF4-FFF2-40B4-BE49-F238E27FC236}">
                  <a16:creationId xmlns:a16="http://schemas.microsoft.com/office/drawing/2014/main" id="{18F3E512-846E-4EB1-826E-07C5B753EB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231774" name="Text Box 350">
              <a:extLst>
                <a:ext uri="{FF2B5EF4-FFF2-40B4-BE49-F238E27FC236}">
                  <a16:creationId xmlns:a16="http://schemas.microsoft.com/office/drawing/2014/main" id="{7D519182-061D-4089-9D4D-B07C5DA52A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</p:grpSp>
      <p:grpSp>
        <p:nvGrpSpPr>
          <p:cNvPr id="351" name="Group 350">
            <a:extLst>
              <a:ext uri="{FF2B5EF4-FFF2-40B4-BE49-F238E27FC236}">
                <a16:creationId xmlns:a16="http://schemas.microsoft.com/office/drawing/2014/main" id="{433AFF92-7F52-423D-92F9-A125596C280C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352" name="Rectangle 351">
              <a:extLst>
                <a:ext uri="{FF2B5EF4-FFF2-40B4-BE49-F238E27FC236}">
                  <a16:creationId xmlns:a16="http://schemas.microsoft.com/office/drawing/2014/main" id="{974E78AE-461C-4E1F-A349-13D5247D3FD4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353" name="Oval 352">
              <a:extLst>
                <a:ext uri="{FF2B5EF4-FFF2-40B4-BE49-F238E27FC236}">
                  <a16:creationId xmlns:a16="http://schemas.microsoft.com/office/drawing/2014/main" id="{1FAC219C-B5E3-43AD-8E56-5F72DBBBA924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354" name="Group 7">
              <a:extLst>
                <a:ext uri="{FF2B5EF4-FFF2-40B4-BE49-F238E27FC236}">
                  <a16:creationId xmlns:a16="http://schemas.microsoft.com/office/drawing/2014/main" id="{FF390B50-6DBC-4000-BD87-8B0784737E3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626" name="Line 8">
                <a:extLst>
                  <a:ext uri="{FF2B5EF4-FFF2-40B4-BE49-F238E27FC236}">
                    <a16:creationId xmlns:a16="http://schemas.microsoft.com/office/drawing/2014/main" id="{4E9D04C5-31DA-4295-B693-659AA6BC05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7" name="Line 9">
                <a:extLst>
                  <a:ext uri="{FF2B5EF4-FFF2-40B4-BE49-F238E27FC236}">
                    <a16:creationId xmlns:a16="http://schemas.microsoft.com/office/drawing/2014/main" id="{96A3CC89-4432-430E-9BCD-CDC57C2F8D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8" name="Line 10">
                <a:extLst>
                  <a:ext uri="{FF2B5EF4-FFF2-40B4-BE49-F238E27FC236}">
                    <a16:creationId xmlns:a16="http://schemas.microsoft.com/office/drawing/2014/main" id="{44ECE5A7-ECB8-41EC-B539-43F1A63655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9" name="Line 11">
                <a:extLst>
                  <a:ext uri="{FF2B5EF4-FFF2-40B4-BE49-F238E27FC236}">
                    <a16:creationId xmlns:a16="http://schemas.microsoft.com/office/drawing/2014/main" id="{7313C06D-23C3-4CF1-9831-FC51A12EF8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0" name="Rectangle 12">
                <a:extLst>
                  <a:ext uri="{FF2B5EF4-FFF2-40B4-BE49-F238E27FC236}">
                    <a16:creationId xmlns:a16="http://schemas.microsoft.com/office/drawing/2014/main" id="{A551CF5F-735B-4C7B-A10B-2C3EF8CE18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" name="Rectangle 13">
                <a:extLst>
                  <a:ext uri="{FF2B5EF4-FFF2-40B4-BE49-F238E27FC236}">
                    <a16:creationId xmlns:a16="http://schemas.microsoft.com/office/drawing/2014/main" id="{E7691C26-23C7-4C0F-B962-23841ED8EB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" name="Rectangle 14">
                <a:extLst>
                  <a:ext uri="{FF2B5EF4-FFF2-40B4-BE49-F238E27FC236}">
                    <a16:creationId xmlns:a16="http://schemas.microsoft.com/office/drawing/2014/main" id="{4D11367D-C78F-440A-A094-D901342CCB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3" name="Rectangle 15">
                <a:extLst>
                  <a:ext uri="{FF2B5EF4-FFF2-40B4-BE49-F238E27FC236}">
                    <a16:creationId xmlns:a16="http://schemas.microsoft.com/office/drawing/2014/main" id="{6B9BB9AA-F96D-449E-9C94-1BF2DD096C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4" name="Rectangle 16">
                <a:extLst>
                  <a:ext uri="{FF2B5EF4-FFF2-40B4-BE49-F238E27FC236}">
                    <a16:creationId xmlns:a16="http://schemas.microsoft.com/office/drawing/2014/main" id="{8B1F6F68-0AF0-4100-8A55-49D16E7855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5" name="Rectangle 17">
                <a:extLst>
                  <a:ext uri="{FF2B5EF4-FFF2-40B4-BE49-F238E27FC236}">
                    <a16:creationId xmlns:a16="http://schemas.microsoft.com/office/drawing/2014/main" id="{74AC0707-F142-4B4C-83CD-56FE978A89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" name="Rectangle 18">
                <a:extLst>
                  <a:ext uri="{FF2B5EF4-FFF2-40B4-BE49-F238E27FC236}">
                    <a16:creationId xmlns:a16="http://schemas.microsoft.com/office/drawing/2014/main" id="{82C741F0-9B07-464B-9BA3-ACE5DB8B99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7" name="Rectangle 19">
                <a:extLst>
                  <a:ext uri="{FF2B5EF4-FFF2-40B4-BE49-F238E27FC236}">
                    <a16:creationId xmlns:a16="http://schemas.microsoft.com/office/drawing/2014/main" id="{6D018233-8D88-4572-A79D-738185C0DF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38" name="AutoShape 20">
                <a:extLst>
                  <a:ext uri="{FF2B5EF4-FFF2-40B4-BE49-F238E27FC236}">
                    <a16:creationId xmlns:a16="http://schemas.microsoft.com/office/drawing/2014/main" id="{47F1BD7E-674D-4E79-9EE8-7274E3785F76}"/>
                  </a:ext>
                </a:extLst>
              </p:cNvPr>
              <p:cNvCxnSpPr>
                <a:cxnSpLocks noChangeAspect="1" noChangeShapeType="1"/>
                <a:stCxn id="637" idx="3"/>
                <a:endCxn id="637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39" name="AutoShape 21">
                <a:extLst>
                  <a:ext uri="{FF2B5EF4-FFF2-40B4-BE49-F238E27FC236}">
                    <a16:creationId xmlns:a16="http://schemas.microsoft.com/office/drawing/2014/main" id="{556F6FEE-81DF-4910-8017-0C6BFD986601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0" name="AutoShape 22">
                <a:extLst>
                  <a:ext uri="{FF2B5EF4-FFF2-40B4-BE49-F238E27FC236}">
                    <a16:creationId xmlns:a16="http://schemas.microsoft.com/office/drawing/2014/main" id="{5C52906B-4C9E-4FD8-9C73-688A34EEB1D1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1" name="AutoShape 23">
                <a:extLst>
                  <a:ext uri="{FF2B5EF4-FFF2-40B4-BE49-F238E27FC236}">
                    <a16:creationId xmlns:a16="http://schemas.microsoft.com/office/drawing/2014/main" id="{75576EA9-9F37-4F84-85BE-31939133CB6D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2" name="AutoShape 24">
                <a:extLst>
                  <a:ext uri="{FF2B5EF4-FFF2-40B4-BE49-F238E27FC236}">
                    <a16:creationId xmlns:a16="http://schemas.microsoft.com/office/drawing/2014/main" id="{F13C9990-AA23-44FC-9124-3093E2AD00B5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3" name="AutoShape 25">
                <a:extLst>
                  <a:ext uri="{FF2B5EF4-FFF2-40B4-BE49-F238E27FC236}">
                    <a16:creationId xmlns:a16="http://schemas.microsoft.com/office/drawing/2014/main" id="{3331BEEC-FEB3-4425-B122-A81AED11714D}"/>
                  </a:ext>
                </a:extLst>
              </p:cNvPr>
              <p:cNvCxnSpPr>
                <a:cxnSpLocks noChangeAspect="1" noChangeShapeType="1"/>
                <a:stCxn id="631" idx="3"/>
                <a:endCxn id="631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4" name="AutoShape 26">
                <a:extLst>
                  <a:ext uri="{FF2B5EF4-FFF2-40B4-BE49-F238E27FC236}">
                    <a16:creationId xmlns:a16="http://schemas.microsoft.com/office/drawing/2014/main" id="{1026D7D8-24C7-40C3-A783-6DB4F16515CD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5" name="AutoShape 27">
                <a:extLst>
                  <a:ext uri="{FF2B5EF4-FFF2-40B4-BE49-F238E27FC236}">
                    <a16:creationId xmlns:a16="http://schemas.microsoft.com/office/drawing/2014/main" id="{9E6892B1-91B5-4198-80E6-CEC2588A0AB1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6" name="AutoShape 28">
                <a:extLst>
                  <a:ext uri="{FF2B5EF4-FFF2-40B4-BE49-F238E27FC236}">
                    <a16:creationId xmlns:a16="http://schemas.microsoft.com/office/drawing/2014/main" id="{453F0457-A7AC-4581-96A4-36041502011E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7" name="AutoShape 29">
                <a:extLst>
                  <a:ext uri="{FF2B5EF4-FFF2-40B4-BE49-F238E27FC236}">
                    <a16:creationId xmlns:a16="http://schemas.microsoft.com/office/drawing/2014/main" id="{9521C63D-22BC-483A-88CA-A94B9831C6D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8" name="AutoShape 30">
                <a:extLst>
                  <a:ext uri="{FF2B5EF4-FFF2-40B4-BE49-F238E27FC236}">
                    <a16:creationId xmlns:a16="http://schemas.microsoft.com/office/drawing/2014/main" id="{70AD67B9-D6D1-41AD-83FF-E4D6C93A8D5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9" name="AutoShape 31">
                <a:extLst>
                  <a:ext uri="{FF2B5EF4-FFF2-40B4-BE49-F238E27FC236}">
                    <a16:creationId xmlns:a16="http://schemas.microsoft.com/office/drawing/2014/main" id="{D9A74B4A-6349-4120-AEB8-92EB63CC852D}"/>
                  </a:ext>
                </a:extLst>
              </p:cNvPr>
              <p:cNvCxnSpPr>
                <a:cxnSpLocks noChangeAspect="1" noChangeShapeType="1"/>
                <a:stCxn id="631" idx="1"/>
                <a:endCxn id="631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50" name="Line 32">
                <a:extLst>
                  <a:ext uri="{FF2B5EF4-FFF2-40B4-BE49-F238E27FC236}">
                    <a16:creationId xmlns:a16="http://schemas.microsoft.com/office/drawing/2014/main" id="{D396D2A9-A25E-4D80-945A-1672A6D847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1" name="Line 33">
                <a:extLst>
                  <a:ext uri="{FF2B5EF4-FFF2-40B4-BE49-F238E27FC236}">
                    <a16:creationId xmlns:a16="http://schemas.microsoft.com/office/drawing/2014/main" id="{884D67BA-CAC4-4F66-99AE-549979578C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2" name="Line 34">
                <a:extLst>
                  <a:ext uri="{FF2B5EF4-FFF2-40B4-BE49-F238E27FC236}">
                    <a16:creationId xmlns:a16="http://schemas.microsoft.com/office/drawing/2014/main" id="{C326A9F9-1B17-4FE8-A173-F99F44023F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3" name="Line 35">
                <a:extLst>
                  <a:ext uri="{FF2B5EF4-FFF2-40B4-BE49-F238E27FC236}">
                    <a16:creationId xmlns:a16="http://schemas.microsoft.com/office/drawing/2014/main" id="{286D5024-89F4-454D-AC14-D8227C1A8F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4" name="Line 36">
                <a:extLst>
                  <a:ext uri="{FF2B5EF4-FFF2-40B4-BE49-F238E27FC236}">
                    <a16:creationId xmlns:a16="http://schemas.microsoft.com/office/drawing/2014/main" id="{14FA4D0B-B066-4422-83B2-62E3A8E064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5" name="Line 37">
                <a:extLst>
                  <a:ext uri="{FF2B5EF4-FFF2-40B4-BE49-F238E27FC236}">
                    <a16:creationId xmlns:a16="http://schemas.microsoft.com/office/drawing/2014/main" id="{03744DF7-65D4-4682-89A8-FBCD63EA43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6" name="Line 38">
                <a:extLst>
                  <a:ext uri="{FF2B5EF4-FFF2-40B4-BE49-F238E27FC236}">
                    <a16:creationId xmlns:a16="http://schemas.microsoft.com/office/drawing/2014/main" id="{8ABF3765-4F14-4953-B06C-EDBACAFC20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7" name="Line 39">
                <a:extLst>
                  <a:ext uri="{FF2B5EF4-FFF2-40B4-BE49-F238E27FC236}">
                    <a16:creationId xmlns:a16="http://schemas.microsoft.com/office/drawing/2014/main" id="{3B4F88FC-E425-442E-B367-30A49EB2A9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8" name="Line 40">
                <a:extLst>
                  <a:ext uri="{FF2B5EF4-FFF2-40B4-BE49-F238E27FC236}">
                    <a16:creationId xmlns:a16="http://schemas.microsoft.com/office/drawing/2014/main" id="{8DA4D0AB-69BB-4569-8599-8E7EC3A5BA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9" name="Line 41">
                <a:extLst>
                  <a:ext uri="{FF2B5EF4-FFF2-40B4-BE49-F238E27FC236}">
                    <a16:creationId xmlns:a16="http://schemas.microsoft.com/office/drawing/2014/main" id="{B7524AD5-3E24-457E-83E0-3CF5F46A50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0" name="Line 42">
                <a:extLst>
                  <a:ext uri="{FF2B5EF4-FFF2-40B4-BE49-F238E27FC236}">
                    <a16:creationId xmlns:a16="http://schemas.microsoft.com/office/drawing/2014/main" id="{78D2F183-5D88-4233-949E-9D6F6A01CB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1" name="Line 43">
                <a:extLst>
                  <a:ext uri="{FF2B5EF4-FFF2-40B4-BE49-F238E27FC236}">
                    <a16:creationId xmlns:a16="http://schemas.microsoft.com/office/drawing/2014/main" id="{513544D1-0F5C-4990-AD1A-658D063600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2" name="Oval 44">
                <a:extLst>
                  <a:ext uri="{FF2B5EF4-FFF2-40B4-BE49-F238E27FC236}">
                    <a16:creationId xmlns:a16="http://schemas.microsoft.com/office/drawing/2014/main" id="{30ED8360-2AA4-4EE7-927A-8C9A62F074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3" name="Oval 45">
                <a:extLst>
                  <a:ext uri="{FF2B5EF4-FFF2-40B4-BE49-F238E27FC236}">
                    <a16:creationId xmlns:a16="http://schemas.microsoft.com/office/drawing/2014/main" id="{B08A9CCA-4B16-4E74-92E6-BD211566E0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355" name="Group 397">
              <a:extLst>
                <a:ext uri="{FF2B5EF4-FFF2-40B4-BE49-F238E27FC236}">
                  <a16:creationId xmlns:a16="http://schemas.microsoft.com/office/drawing/2014/main" id="{0D565EA3-E34F-46E5-BD9A-384FF3945EA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356" name="Line 141">
                <a:extLst>
                  <a:ext uri="{FF2B5EF4-FFF2-40B4-BE49-F238E27FC236}">
                    <a16:creationId xmlns:a16="http://schemas.microsoft.com/office/drawing/2014/main" id="{ADECEA03-D06A-4A48-A2E9-6951DB4ED9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57" name="Line 142">
                <a:extLst>
                  <a:ext uri="{FF2B5EF4-FFF2-40B4-BE49-F238E27FC236}">
                    <a16:creationId xmlns:a16="http://schemas.microsoft.com/office/drawing/2014/main" id="{7615037D-A3C8-4AC2-8DC1-7BFF4E67C1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58" name="Rectangle 126">
                <a:extLst>
                  <a:ext uri="{FF2B5EF4-FFF2-40B4-BE49-F238E27FC236}">
                    <a16:creationId xmlns:a16="http://schemas.microsoft.com/office/drawing/2014/main" id="{741A5E41-70CB-43F9-8816-A3893561E0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9" name="Rectangle 127">
                <a:extLst>
                  <a:ext uri="{FF2B5EF4-FFF2-40B4-BE49-F238E27FC236}">
                    <a16:creationId xmlns:a16="http://schemas.microsoft.com/office/drawing/2014/main" id="{D2321C20-371B-4319-AD76-1060346AAC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0" name="Rectangle 128">
                <a:extLst>
                  <a:ext uri="{FF2B5EF4-FFF2-40B4-BE49-F238E27FC236}">
                    <a16:creationId xmlns:a16="http://schemas.microsoft.com/office/drawing/2014/main" id="{B0A4BDA2-E0A7-446A-9D2D-52F432F1A5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" name="Line 129">
                <a:extLst>
                  <a:ext uri="{FF2B5EF4-FFF2-40B4-BE49-F238E27FC236}">
                    <a16:creationId xmlns:a16="http://schemas.microsoft.com/office/drawing/2014/main" id="{2C5837C3-7F05-4589-AED7-8B20E0421D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2" name="Line 130">
                <a:extLst>
                  <a:ext uri="{FF2B5EF4-FFF2-40B4-BE49-F238E27FC236}">
                    <a16:creationId xmlns:a16="http://schemas.microsoft.com/office/drawing/2014/main" id="{7AB04696-617A-4C78-A252-CD1CBBE0DD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3" name="Line 131">
                <a:extLst>
                  <a:ext uri="{FF2B5EF4-FFF2-40B4-BE49-F238E27FC236}">
                    <a16:creationId xmlns:a16="http://schemas.microsoft.com/office/drawing/2014/main" id="{18AAFB45-E082-45F3-821D-5573A72CD8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4" name="Line 132">
                <a:extLst>
                  <a:ext uri="{FF2B5EF4-FFF2-40B4-BE49-F238E27FC236}">
                    <a16:creationId xmlns:a16="http://schemas.microsoft.com/office/drawing/2014/main" id="{0EEFE76B-3CFB-4A15-B2C1-03444F63D4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5" name="Line 133">
                <a:extLst>
                  <a:ext uri="{FF2B5EF4-FFF2-40B4-BE49-F238E27FC236}">
                    <a16:creationId xmlns:a16="http://schemas.microsoft.com/office/drawing/2014/main" id="{8C175620-8649-4B34-8D38-81FEB3982D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6" name="Line 134">
                <a:extLst>
                  <a:ext uri="{FF2B5EF4-FFF2-40B4-BE49-F238E27FC236}">
                    <a16:creationId xmlns:a16="http://schemas.microsoft.com/office/drawing/2014/main" id="{5D2199F8-257F-4174-8301-9630FDF60A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7" name="Line 135">
                <a:extLst>
                  <a:ext uri="{FF2B5EF4-FFF2-40B4-BE49-F238E27FC236}">
                    <a16:creationId xmlns:a16="http://schemas.microsoft.com/office/drawing/2014/main" id="{A804D84F-D6C8-49ED-9E42-F7B6ED6CA3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8" name="Line 136">
                <a:extLst>
                  <a:ext uri="{FF2B5EF4-FFF2-40B4-BE49-F238E27FC236}">
                    <a16:creationId xmlns:a16="http://schemas.microsoft.com/office/drawing/2014/main" id="{67ACAF52-F855-41D0-A394-32A4864C68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9" name="Line 137">
                <a:extLst>
                  <a:ext uri="{FF2B5EF4-FFF2-40B4-BE49-F238E27FC236}">
                    <a16:creationId xmlns:a16="http://schemas.microsoft.com/office/drawing/2014/main" id="{43C79684-A522-4F84-9A49-B7907B2003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0" name="Line 138">
                <a:extLst>
                  <a:ext uri="{FF2B5EF4-FFF2-40B4-BE49-F238E27FC236}">
                    <a16:creationId xmlns:a16="http://schemas.microsoft.com/office/drawing/2014/main" id="{683CC8AE-11AC-4511-974F-2305500E49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1" name="Line 139">
                <a:extLst>
                  <a:ext uri="{FF2B5EF4-FFF2-40B4-BE49-F238E27FC236}">
                    <a16:creationId xmlns:a16="http://schemas.microsoft.com/office/drawing/2014/main" id="{5F99DE7A-2A0D-4D56-A9EE-1713C65872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2" name="Line 140">
                <a:extLst>
                  <a:ext uri="{FF2B5EF4-FFF2-40B4-BE49-F238E27FC236}">
                    <a16:creationId xmlns:a16="http://schemas.microsoft.com/office/drawing/2014/main" id="{48F1BF90-1A80-47AE-9DF8-146698F636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373" name="AutoShape 143">
                <a:extLst>
                  <a:ext uri="{FF2B5EF4-FFF2-40B4-BE49-F238E27FC236}">
                    <a16:creationId xmlns:a16="http://schemas.microsoft.com/office/drawing/2014/main" id="{BCBB4B41-4851-4549-9A4F-CEB7CA16E691}"/>
                  </a:ext>
                </a:extLst>
              </p:cNvPr>
              <p:cNvCxnSpPr>
                <a:cxnSpLocks noChangeAspect="1" noChangeShapeType="1"/>
                <a:stCxn id="380" idx="0"/>
                <a:endCxn id="377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74" name="Rectangle 144">
                <a:extLst>
                  <a:ext uri="{FF2B5EF4-FFF2-40B4-BE49-F238E27FC236}">
                    <a16:creationId xmlns:a16="http://schemas.microsoft.com/office/drawing/2014/main" id="{96370A39-72AC-4185-B76C-59AE99129A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5" name="Rectangle 145">
                <a:extLst>
                  <a:ext uri="{FF2B5EF4-FFF2-40B4-BE49-F238E27FC236}">
                    <a16:creationId xmlns:a16="http://schemas.microsoft.com/office/drawing/2014/main" id="{68019D59-A0BD-4782-A299-938E8677D0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6" name="Rectangle 146">
                <a:extLst>
                  <a:ext uri="{FF2B5EF4-FFF2-40B4-BE49-F238E27FC236}">
                    <a16:creationId xmlns:a16="http://schemas.microsoft.com/office/drawing/2014/main" id="{2D66A8EE-E594-40A2-AA3A-C28C8E655E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7" name="Rectangle 147">
                <a:extLst>
                  <a:ext uri="{FF2B5EF4-FFF2-40B4-BE49-F238E27FC236}">
                    <a16:creationId xmlns:a16="http://schemas.microsoft.com/office/drawing/2014/main" id="{89C7817F-2E48-4279-BD70-4FD75CA3D8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" name="Rectangle 148">
                <a:extLst>
                  <a:ext uri="{FF2B5EF4-FFF2-40B4-BE49-F238E27FC236}">
                    <a16:creationId xmlns:a16="http://schemas.microsoft.com/office/drawing/2014/main" id="{50FA0851-B487-41E8-8BDF-85BE952CDC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9" name="Rectangle 149">
                <a:extLst>
                  <a:ext uri="{FF2B5EF4-FFF2-40B4-BE49-F238E27FC236}">
                    <a16:creationId xmlns:a16="http://schemas.microsoft.com/office/drawing/2014/main" id="{BB811842-620A-4996-B8A6-27FDD4E8BB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0" name="Rectangle 150">
                <a:extLst>
                  <a:ext uri="{FF2B5EF4-FFF2-40B4-BE49-F238E27FC236}">
                    <a16:creationId xmlns:a16="http://schemas.microsoft.com/office/drawing/2014/main" id="{568766EB-EC0C-4461-A00D-63C3F78025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" name="Rectangle 151">
                <a:extLst>
                  <a:ext uri="{FF2B5EF4-FFF2-40B4-BE49-F238E27FC236}">
                    <a16:creationId xmlns:a16="http://schemas.microsoft.com/office/drawing/2014/main" id="{D0AA87B6-C7CE-488E-87A3-D505B84C6C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82" name="AutoShape 152">
                <a:extLst>
                  <a:ext uri="{FF2B5EF4-FFF2-40B4-BE49-F238E27FC236}">
                    <a16:creationId xmlns:a16="http://schemas.microsoft.com/office/drawing/2014/main" id="{0B7BB904-C4FB-4C8C-9EFE-7BEDBE7543A6}"/>
                  </a:ext>
                </a:extLst>
              </p:cNvPr>
              <p:cNvCxnSpPr>
                <a:cxnSpLocks noChangeAspect="1" noChangeShapeType="1"/>
                <a:stCxn id="381" idx="3"/>
                <a:endCxn id="381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3" name="AutoShape 153">
                <a:extLst>
                  <a:ext uri="{FF2B5EF4-FFF2-40B4-BE49-F238E27FC236}">
                    <a16:creationId xmlns:a16="http://schemas.microsoft.com/office/drawing/2014/main" id="{582E51D9-15CA-41A6-A2DE-056B709AC1F2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4" name="AutoShape 154">
                <a:extLst>
                  <a:ext uri="{FF2B5EF4-FFF2-40B4-BE49-F238E27FC236}">
                    <a16:creationId xmlns:a16="http://schemas.microsoft.com/office/drawing/2014/main" id="{ED5D29CF-5917-4C09-9046-3FE5D4308081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5" name="AutoShape 155">
                <a:extLst>
                  <a:ext uri="{FF2B5EF4-FFF2-40B4-BE49-F238E27FC236}">
                    <a16:creationId xmlns:a16="http://schemas.microsoft.com/office/drawing/2014/main" id="{576318ED-AA01-454A-8165-2AC1699CA274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6" name="AutoShape 156">
                <a:extLst>
                  <a:ext uri="{FF2B5EF4-FFF2-40B4-BE49-F238E27FC236}">
                    <a16:creationId xmlns:a16="http://schemas.microsoft.com/office/drawing/2014/main" id="{EF22B721-E0AA-4EA9-B341-B9399B6A5EC7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7" name="AutoShape 157">
                <a:extLst>
                  <a:ext uri="{FF2B5EF4-FFF2-40B4-BE49-F238E27FC236}">
                    <a16:creationId xmlns:a16="http://schemas.microsoft.com/office/drawing/2014/main" id="{3522FD9F-F218-45E0-89C2-55E6E67A3B56}"/>
                  </a:ext>
                </a:extLst>
              </p:cNvPr>
              <p:cNvCxnSpPr>
                <a:cxnSpLocks noChangeAspect="1" noChangeShapeType="1"/>
                <a:stCxn id="375" idx="3"/>
                <a:endCxn id="375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8" name="AutoShape 158">
                <a:extLst>
                  <a:ext uri="{FF2B5EF4-FFF2-40B4-BE49-F238E27FC236}">
                    <a16:creationId xmlns:a16="http://schemas.microsoft.com/office/drawing/2014/main" id="{2F55985A-A1C9-4E70-A83D-A8AFAAC7EB2E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9" name="AutoShape 159">
                <a:extLst>
                  <a:ext uri="{FF2B5EF4-FFF2-40B4-BE49-F238E27FC236}">
                    <a16:creationId xmlns:a16="http://schemas.microsoft.com/office/drawing/2014/main" id="{A3B94268-F34A-42A6-98D4-54135D26F0AD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0" name="AutoShape 160">
                <a:extLst>
                  <a:ext uri="{FF2B5EF4-FFF2-40B4-BE49-F238E27FC236}">
                    <a16:creationId xmlns:a16="http://schemas.microsoft.com/office/drawing/2014/main" id="{A4B25103-0DD4-434E-A311-88B1FC78D27F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1" name="AutoShape 161">
                <a:extLst>
                  <a:ext uri="{FF2B5EF4-FFF2-40B4-BE49-F238E27FC236}">
                    <a16:creationId xmlns:a16="http://schemas.microsoft.com/office/drawing/2014/main" id="{8A4A28A7-2F48-4FDA-9FCB-8A848492381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2" name="AutoShape 162">
                <a:extLst>
                  <a:ext uri="{FF2B5EF4-FFF2-40B4-BE49-F238E27FC236}">
                    <a16:creationId xmlns:a16="http://schemas.microsoft.com/office/drawing/2014/main" id="{6B52AB23-1C0A-43DF-B8AA-71D0E409C3E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3" name="AutoShape 163">
                <a:extLst>
                  <a:ext uri="{FF2B5EF4-FFF2-40B4-BE49-F238E27FC236}">
                    <a16:creationId xmlns:a16="http://schemas.microsoft.com/office/drawing/2014/main" id="{7EFA0807-68AA-4AEC-983E-E04636902920}"/>
                  </a:ext>
                </a:extLst>
              </p:cNvPr>
              <p:cNvCxnSpPr>
                <a:cxnSpLocks noChangeAspect="1" noChangeShapeType="1"/>
                <a:stCxn id="375" idx="1"/>
                <a:endCxn id="375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94" name="Line 164">
                <a:extLst>
                  <a:ext uri="{FF2B5EF4-FFF2-40B4-BE49-F238E27FC236}">
                    <a16:creationId xmlns:a16="http://schemas.microsoft.com/office/drawing/2014/main" id="{315417E7-E459-4D1B-A24F-C04BC73F54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5" name="Line 165">
                <a:extLst>
                  <a:ext uri="{FF2B5EF4-FFF2-40B4-BE49-F238E27FC236}">
                    <a16:creationId xmlns:a16="http://schemas.microsoft.com/office/drawing/2014/main" id="{B813B0B3-8339-419F-9CBF-1084A0F1EC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6" name="Line 166">
                <a:extLst>
                  <a:ext uri="{FF2B5EF4-FFF2-40B4-BE49-F238E27FC236}">
                    <a16:creationId xmlns:a16="http://schemas.microsoft.com/office/drawing/2014/main" id="{8255C538-5B33-461C-80D2-07F39A5AAC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7" name="Line 167">
                <a:extLst>
                  <a:ext uri="{FF2B5EF4-FFF2-40B4-BE49-F238E27FC236}">
                    <a16:creationId xmlns:a16="http://schemas.microsoft.com/office/drawing/2014/main" id="{04918424-FAB1-47DF-BBA9-4953341CE3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8" name="Line 168">
                <a:extLst>
                  <a:ext uri="{FF2B5EF4-FFF2-40B4-BE49-F238E27FC236}">
                    <a16:creationId xmlns:a16="http://schemas.microsoft.com/office/drawing/2014/main" id="{9B1EA562-688A-4792-8466-4DE6CEE970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9" name="Line 169">
                <a:extLst>
                  <a:ext uri="{FF2B5EF4-FFF2-40B4-BE49-F238E27FC236}">
                    <a16:creationId xmlns:a16="http://schemas.microsoft.com/office/drawing/2014/main" id="{07101FE4-CBCA-4508-9F71-252B36C5C0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0" name="Line 170">
                <a:extLst>
                  <a:ext uri="{FF2B5EF4-FFF2-40B4-BE49-F238E27FC236}">
                    <a16:creationId xmlns:a16="http://schemas.microsoft.com/office/drawing/2014/main" id="{6F51654C-9AEB-4535-8118-A9E5171B37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1" name="Line 171">
                <a:extLst>
                  <a:ext uri="{FF2B5EF4-FFF2-40B4-BE49-F238E27FC236}">
                    <a16:creationId xmlns:a16="http://schemas.microsoft.com/office/drawing/2014/main" id="{AD7E94D4-8142-43A0-9792-428178BFD2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2" name="Line 172">
                <a:extLst>
                  <a:ext uri="{FF2B5EF4-FFF2-40B4-BE49-F238E27FC236}">
                    <a16:creationId xmlns:a16="http://schemas.microsoft.com/office/drawing/2014/main" id="{933248C2-B065-4B82-A94E-7205FC95FB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3" name="Line 173">
                <a:extLst>
                  <a:ext uri="{FF2B5EF4-FFF2-40B4-BE49-F238E27FC236}">
                    <a16:creationId xmlns:a16="http://schemas.microsoft.com/office/drawing/2014/main" id="{F0D137CA-0D2A-434E-BD39-2270D9FDBE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4" name="Line 174">
                <a:extLst>
                  <a:ext uri="{FF2B5EF4-FFF2-40B4-BE49-F238E27FC236}">
                    <a16:creationId xmlns:a16="http://schemas.microsoft.com/office/drawing/2014/main" id="{FF7392DA-A3F9-4948-8845-00167E1033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5" name="Line 175">
                <a:extLst>
                  <a:ext uri="{FF2B5EF4-FFF2-40B4-BE49-F238E27FC236}">
                    <a16:creationId xmlns:a16="http://schemas.microsoft.com/office/drawing/2014/main" id="{2CCBD788-C731-4F0D-90BD-4154F871EE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6" name="Line 176">
                <a:extLst>
                  <a:ext uri="{FF2B5EF4-FFF2-40B4-BE49-F238E27FC236}">
                    <a16:creationId xmlns:a16="http://schemas.microsoft.com/office/drawing/2014/main" id="{9AB41670-6DF5-4D16-8D0C-0573A255B0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7" name="Line 177">
                <a:extLst>
                  <a:ext uri="{FF2B5EF4-FFF2-40B4-BE49-F238E27FC236}">
                    <a16:creationId xmlns:a16="http://schemas.microsoft.com/office/drawing/2014/main" id="{045FAECC-D983-484B-800A-AF95F7C8CF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8" name="Oval 178">
                <a:extLst>
                  <a:ext uri="{FF2B5EF4-FFF2-40B4-BE49-F238E27FC236}">
                    <a16:creationId xmlns:a16="http://schemas.microsoft.com/office/drawing/2014/main" id="{95C497BB-5D37-42F4-B47D-E88A8F7975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9" name="Oval 179">
                <a:extLst>
                  <a:ext uri="{FF2B5EF4-FFF2-40B4-BE49-F238E27FC236}">
                    <a16:creationId xmlns:a16="http://schemas.microsoft.com/office/drawing/2014/main" id="{6B6AA5C2-9A94-447B-A169-66E1AD9793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0" name="Oval 180">
                <a:extLst>
                  <a:ext uri="{FF2B5EF4-FFF2-40B4-BE49-F238E27FC236}">
                    <a16:creationId xmlns:a16="http://schemas.microsoft.com/office/drawing/2014/main" id="{CCDF2960-AE78-406F-8147-A21F781A8E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1" name="Oval 181">
                <a:extLst>
                  <a:ext uri="{FF2B5EF4-FFF2-40B4-BE49-F238E27FC236}">
                    <a16:creationId xmlns:a16="http://schemas.microsoft.com/office/drawing/2014/main" id="{71920223-DDF7-4B8F-B153-2CB0CDABD1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2" name="Oval 182">
                <a:extLst>
                  <a:ext uri="{FF2B5EF4-FFF2-40B4-BE49-F238E27FC236}">
                    <a16:creationId xmlns:a16="http://schemas.microsoft.com/office/drawing/2014/main" id="{F85DFFA2-4471-4F33-8CFC-149114E140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3" name="Oval 183">
                <a:extLst>
                  <a:ext uri="{FF2B5EF4-FFF2-40B4-BE49-F238E27FC236}">
                    <a16:creationId xmlns:a16="http://schemas.microsoft.com/office/drawing/2014/main" id="{A2152710-D814-40C9-9E84-A416E68BC0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4" name="Oval 184">
                <a:extLst>
                  <a:ext uri="{FF2B5EF4-FFF2-40B4-BE49-F238E27FC236}">
                    <a16:creationId xmlns:a16="http://schemas.microsoft.com/office/drawing/2014/main" id="{406A9B82-2142-4240-8CA5-89C65F494B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5" name="Oval 185">
                <a:extLst>
                  <a:ext uri="{FF2B5EF4-FFF2-40B4-BE49-F238E27FC236}">
                    <a16:creationId xmlns:a16="http://schemas.microsoft.com/office/drawing/2014/main" id="{BFB7BF0E-F72D-4EB5-B6C3-E06985FA32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6" name="Oval 186">
                <a:extLst>
                  <a:ext uri="{FF2B5EF4-FFF2-40B4-BE49-F238E27FC236}">
                    <a16:creationId xmlns:a16="http://schemas.microsoft.com/office/drawing/2014/main" id="{5063282B-E705-471E-89DB-15627E9C46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7" name="Oval 187">
                <a:extLst>
                  <a:ext uri="{FF2B5EF4-FFF2-40B4-BE49-F238E27FC236}">
                    <a16:creationId xmlns:a16="http://schemas.microsoft.com/office/drawing/2014/main" id="{BF5B78CA-81D3-408F-BBDC-CA2FE2617D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8" name="Line 188">
                <a:extLst>
                  <a:ext uri="{FF2B5EF4-FFF2-40B4-BE49-F238E27FC236}">
                    <a16:creationId xmlns:a16="http://schemas.microsoft.com/office/drawing/2014/main" id="{27FB2F5F-475B-4515-B896-B1A6EFF41F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9" name="Line 189">
                <a:extLst>
                  <a:ext uri="{FF2B5EF4-FFF2-40B4-BE49-F238E27FC236}">
                    <a16:creationId xmlns:a16="http://schemas.microsoft.com/office/drawing/2014/main" id="{05A7C4EC-46DB-4E77-B442-0A04B82FBE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0" name="Line 190">
                <a:extLst>
                  <a:ext uri="{FF2B5EF4-FFF2-40B4-BE49-F238E27FC236}">
                    <a16:creationId xmlns:a16="http://schemas.microsoft.com/office/drawing/2014/main" id="{3F6536CB-E64E-49DB-B8F2-E7BDD2BD4A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421" name="AutoShape 191">
                <a:extLst>
                  <a:ext uri="{FF2B5EF4-FFF2-40B4-BE49-F238E27FC236}">
                    <a16:creationId xmlns:a16="http://schemas.microsoft.com/office/drawing/2014/main" id="{0215EF4E-E919-4EF7-8BC3-ACC7BA49CE14}"/>
                  </a:ext>
                </a:extLst>
              </p:cNvPr>
              <p:cNvCxnSpPr>
                <a:cxnSpLocks noChangeAspect="1" noChangeShapeType="1"/>
                <a:stCxn id="430" idx="0"/>
                <a:endCxn id="426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22" name="Rectangle 192">
                <a:extLst>
                  <a:ext uri="{FF2B5EF4-FFF2-40B4-BE49-F238E27FC236}">
                    <a16:creationId xmlns:a16="http://schemas.microsoft.com/office/drawing/2014/main" id="{D25C8BF0-12B6-4CF6-8790-CC3ACD9AF6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3" name="Rectangle 193">
                <a:extLst>
                  <a:ext uri="{FF2B5EF4-FFF2-40B4-BE49-F238E27FC236}">
                    <a16:creationId xmlns:a16="http://schemas.microsoft.com/office/drawing/2014/main" id="{3149A986-C4D7-4688-BAD4-6D21CAAB97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4" name="Rectangle 194">
                <a:extLst>
                  <a:ext uri="{FF2B5EF4-FFF2-40B4-BE49-F238E27FC236}">
                    <a16:creationId xmlns:a16="http://schemas.microsoft.com/office/drawing/2014/main" id="{2DFEDD72-516B-4EDC-82F8-7C797C04C1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5" name="Rectangle 195">
                <a:extLst>
                  <a:ext uri="{FF2B5EF4-FFF2-40B4-BE49-F238E27FC236}">
                    <a16:creationId xmlns:a16="http://schemas.microsoft.com/office/drawing/2014/main" id="{1AC5EA23-9273-47F6-8C01-04F6B2D179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6" name="Rectangle 196">
                <a:extLst>
                  <a:ext uri="{FF2B5EF4-FFF2-40B4-BE49-F238E27FC236}">
                    <a16:creationId xmlns:a16="http://schemas.microsoft.com/office/drawing/2014/main" id="{6D4BE540-B7AE-4223-A9F4-D9CC2DEA70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7" name="Rectangle 197">
                <a:extLst>
                  <a:ext uri="{FF2B5EF4-FFF2-40B4-BE49-F238E27FC236}">
                    <a16:creationId xmlns:a16="http://schemas.microsoft.com/office/drawing/2014/main" id="{C4ED554C-EED0-42CD-8D53-034CA770AF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8" name="Rectangle 198">
                <a:extLst>
                  <a:ext uri="{FF2B5EF4-FFF2-40B4-BE49-F238E27FC236}">
                    <a16:creationId xmlns:a16="http://schemas.microsoft.com/office/drawing/2014/main" id="{7EE9B88E-ACA9-4455-B237-2A57FBE563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9" name="Rectangle 199">
                <a:extLst>
                  <a:ext uri="{FF2B5EF4-FFF2-40B4-BE49-F238E27FC236}">
                    <a16:creationId xmlns:a16="http://schemas.microsoft.com/office/drawing/2014/main" id="{BA7325A3-7AF2-4362-87EB-B35C45C6D6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0" name="Rectangle 200">
                <a:extLst>
                  <a:ext uri="{FF2B5EF4-FFF2-40B4-BE49-F238E27FC236}">
                    <a16:creationId xmlns:a16="http://schemas.microsoft.com/office/drawing/2014/main" id="{1986CEC8-0462-40DC-B4E9-2F3E8B2906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" name="Rectangle 201">
                <a:extLst>
                  <a:ext uri="{FF2B5EF4-FFF2-40B4-BE49-F238E27FC236}">
                    <a16:creationId xmlns:a16="http://schemas.microsoft.com/office/drawing/2014/main" id="{07B3F3A7-120D-4030-9ADE-4EE3FD7EC2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32" name="AutoShape 202">
                <a:extLst>
                  <a:ext uri="{FF2B5EF4-FFF2-40B4-BE49-F238E27FC236}">
                    <a16:creationId xmlns:a16="http://schemas.microsoft.com/office/drawing/2014/main" id="{55555B4D-C02F-492F-8E6A-7A488D4112A9}"/>
                  </a:ext>
                </a:extLst>
              </p:cNvPr>
              <p:cNvCxnSpPr>
                <a:cxnSpLocks noChangeAspect="1" noChangeShapeType="1"/>
                <a:stCxn id="431" idx="3"/>
                <a:endCxn id="431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3" name="AutoShape 203">
                <a:extLst>
                  <a:ext uri="{FF2B5EF4-FFF2-40B4-BE49-F238E27FC236}">
                    <a16:creationId xmlns:a16="http://schemas.microsoft.com/office/drawing/2014/main" id="{B1D1179E-8201-49C3-922B-A624C38B0141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4" name="AutoShape 204">
                <a:extLst>
                  <a:ext uri="{FF2B5EF4-FFF2-40B4-BE49-F238E27FC236}">
                    <a16:creationId xmlns:a16="http://schemas.microsoft.com/office/drawing/2014/main" id="{F8EA0DD0-CB7D-44C7-917E-299238F0B4C3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5" name="AutoShape 205">
                <a:extLst>
                  <a:ext uri="{FF2B5EF4-FFF2-40B4-BE49-F238E27FC236}">
                    <a16:creationId xmlns:a16="http://schemas.microsoft.com/office/drawing/2014/main" id="{E79D5144-D522-4123-AB26-AE86937998A7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6" name="AutoShape 206">
                <a:extLst>
                  <a:ext uri="{FF2B5EF4-FFF2-40B4-BE49-F238E27FC236}">
                    <a16:creationId xmlns:a16="http://schemas.microsoft.com/office/drawing/2014/main" id="{1A84E3C0-7213-4E51-B0E4-A5FF732F7C30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7" name="AutoShape 207">
                <a:extLst>
                  <a:ext uri="{FF2B5EF4-FFF2-40B4-BE49-F238E27FC236}">
                    <a16:creationId xmlns:a16="http://schemas.microsoft.com/office/drawing/2014/main" id="{D16BC370-8AA1-4780-8626-D05E73EBACF0}"/>
                  </a:ext>
                </a:extLst>
              </p:cNvPr>
              <p:cNvCxnSpPr>
                <a:cxnSpLocks noChangeAspect="1" noChangeShapeType="1"/>
                <a:stCxn id="424" idx="3"/>
                <a:endCxn id="424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8" name="AutoShape 208">
                <a:extLst>
                  <a:ext uri="{FF2B5EF4-FFF2-40B4-BE49-F238E27FC236}">
                    <a16:creationId xmlns:a16="http://schemas.microsoft.com/office/drawing/2014/main" id="{376E0B36-3EFC-4D6B-9228-9F71A7884030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9" name="AutoShape 209">
                <a:extLst>
                  <a:ext uri="{FF2B5EF4-FFF2-40B4-BE49-F238E27FC236}">
                    <a16:creationId xmlns:a16="http://schemas.microsoft.com/office/drawing/2014/main" id="{969854CB-DFBF-49BA-BC02-56FF05D24127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0" name="AutoShape 210">
                <a:extLst>
                  <a:ext uri="{FF2B5EF4-FFF2-40B4-BE49-F238E27FC236}">
                    <a16:creationId xmlns:a16="http://schemas.microsoft.com/office/drawing/2014/main" id="{74ED6EF1-BB38-4CDF-A682-E4CCE4C13930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1" name="AutoShape 211">
                <a:extLst>
                  <a:ext uri="{FF2B5EF4-FFF2-40B4-BE49-F238E27FC236}">
                    <a16:creationId xmlns:a16="http://schemas.microsoft.com/office/drawing/2014/main" id="{6CCDBB1F-51BA-42BB-9F39-83E9DB9C8DE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2" name="AutoShape 212">
                <a:extLst>
                  <a:ext uri="{FF2B5EF4-FFF2-40B4-BE49-F238E27FC236}">
                    <a16:creationId xmlns:a16="http://schemas.microsoft.com/office/drawing/2014/main" id="{EB078DA0-3A3B-4209-B1BB-9CDCACA4990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3" name="AutoShape 213">
                <a:extLst>
                  <a:ext uri="{FF2B5EF4-FFF2-40B4-BE49-F238E27FC236}">
                    <a16:creationId xmlns:a16="http://schemas.microsoft.com/office/drawing/2014/main" id="{6C4A8FCD-7C87-4654-A450-D942EF264879}"/>
                  </a:ext>
                </a:extLst>
              </p:cNvPr>
              <p:cNvCxnSpPr>
                <a:cxnSpLocks noChangeAspect="1" noChangeShapeType="1"/>
                <a:stCxn id="424" idx="1"/>
                <a:endCxn id="424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44" name="Line 214">
                <a:extLst>
                  <a:ext uri="{FF2B5EF4-FFF2-40B4-BE49-F238E27FC236}">
                    <a16:creationId xmlns:a16="http://schemas.microsoft.com/office/drawing/2014/main" id="{0EFE82D7-403D-45AC-9FEF-A79DE4E9DC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5" name="Line 215">
                <a:extLst>
                  <a:ext uri="{FF2B5EF4-FFF2-40B4-BE49-F238E27FC236}">
                    <a16:creationId xmlns:a16="http://schemas.microsoft.com/office/drawing/2014/main" id="{B8CC1003-545E-453F-82B6-174BCC8A4E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6" name="Line 216">
                <a:extLst>
                  <a:ext uri="{FF2B5EF4-FFF2-40B4-BE49-F238E27FC236}">
                    <a16:creationId xmlns:a16="http://schemas.microsoft.com/office/drawing/2014/main" id="{8C407487-9D87-4A2E-AD4E-63CAFFE74B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7" name="Line 217">
                <a:extLst>
                  <a:ext uri="{FF2B5EF4-FFF2-40B4-BE49-F238E27FC236}">
                    <a16:creationId xmlns:a16="http://schemas.microsoft.com/office/drawing/2014/main" id="{55E33168-5ABC-47D2-9DBE-087ABC1964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8" name="Line 218">
                <a:extLst>
                  <a:ext uri="{FF2B5EF4-FFF2-40B4-BE49-F238E27FC236}">
                    <a16:creationId xmlns:a16="http://schemas.microsoft.com/office/drawing/2014/main" id="{4043D331-B02D-41EA-829C-52651F4185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9" name="Line 219">
                <a:extLst>
                  <a:ext uri="{FF2B5EF4-FFF2-40B4-BE49-F238E27FC236}">
                    <a16:creationId xmlns:a16="http://schemas.microsoft.com/office/drawing/2014/main" id="{491CD0F1-7528-47B8-9825-2A764B676D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0" name="Line 220">
                <a:extLst>
                  <a:ext uri="{FF2B5EF4-FFF2-40B4-BE49-F238E27FC236}">
                    <a16:creationId xmlns:a16="http://schemas.microsoft.com/office/drawing/2014/main" id="{19A76975-CF11-47DE-BC4E-A82579CE4E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1" name="Line 221">
                <a:extLst>
                  <a:ext uri="{FF2B5EF4-FFF2-40B4-BE49-F238E27FC236}">
                    <a16:creationId xmlns:a16="http://schemas.microsoft.com/office/drawing/2014/main" id="{01E0ADC3-1695-4D98-B19E-387D779F85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2" name="Line 222">
                <a:extLst>
                  <a:ext uri="{FF2B5EF4-FFF2-40B4-BE49-F238E27FC236}">
                    <a16:creationId xmlns:a16="http://schemas.microsoft.com/office/drawing/2014/main" id="{CD0BF4BF-AFA9-40A1-B561-A9EE90595F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3" name="Line 223">
                <a:extLst>
                  <a:ext uri="{FF2B5EF4-FFF2-40B4-BE49-F238E27FC236}">
                    <a16:creationId xmlns:a16="http://schemas.microsoft.com/office/drawing/2014/main" id="{1B1F8A4C-93AA-4724-8805-951C35E12D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4" name="Line 224">
                <a:extLst>
                  <a:ext uri="{FF2B5EF4-FFF2-40B4-BE49-F238E27FC236}">
                    <a16:creationId xmlns:a16="http://schemas.microsoft.com/office/drawing/2014/main" id="{DE8696C6-3C95-4E00-A353-AD16AEEE79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5" name="Line 225">
                <a:extLst>
                  <a:ext uri="{FF2B5EF4-FFF2-40B4-BE49-F238E27FC236}">
                    <a16:creationId xmlns:a16="http://schemas.microsoft.com/office/drawing/2014/main" id="{9B010911-315D-40A5-871A-6259DCF300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6" name="Line 226">
                <a:extLst>
                  <a:ext uri="{FF2B5EF4-FFF2-40B4-BE49-F238E27FC236}">
                    <a16:creationId xmlns:a16="http://schemas.microsoft.com/office/drawing/2014/main" id="{D9C8E71C-A828-426A-9840-41B726F290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7" name="Line 227">
                <a:extLst>
                  <a:ext uri="{FF2B5EF4-FFF2-40B4-BE49-F238E27FC236}">
                    <a16:creationId xmlns:a16="http://schemas.microsoft.com/office/drawing/2014/main" id="{D44C902E-478E-412C-9380-D2E5A76AAE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8" name="Oval 228">
                <a:extLst>
                  <a:ext uri="{FF2B5EF4-FFF2-40B4-BE49-F238E27FC236}">
                    <a16:creationId xmlns:a16="http://schemas.microsoft.com/office/drawing/2014/main" id="{EA8E2437-8383-4661-85C8-610467C9FA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9" name="Oval 229">
                <a:extLst>
                  <a:ext uri="{FF2B5EF4-FFF2-40B4-BE49-F238E27FC236}">
                    <a16:creationId xmlns:a16="http://schemas.microsoft.com/office/drawing/2014/main" id="{2C6D2FB4-9343-4130-ABA1-BB45887CF2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0" name="Oval 230">
                <a:extLst>
                  <a:ext uri="{FF2B5EF4-FFF2-40B4-BE49-F238E27FC236}">
                    <a16:creationId xmlns:a16="http://schemas.microsoft.com/office/drawing/2014/main" id="{33790449-34B1-4845-8928-BF70D16FC7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1" name="Oval 231">
                <a:extLst>
                  <a:ext uri="{FF2B5EF4-FFF2-40B4-BE49-F238E27FC236}">
                    <a16:creationId xmlns:a16="http://schemas.microsoft.com/office/drawing/2014/main" id="{A01E8B6F-8E28-49FD-8796-784A4A3122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2" name="Oval 232">
                <a:extLst>
                  <a:ext uri="{FF2B5EF4-FFF2-40B4-BE49-F238E27FC236}">
                    <a16:creationId xmlns:a16="http://schemas.microsoft.com/office/drawing/2014/main" id="{96FD64F2-952A-4778-92E2-89CFE4B5B6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3" name="Oval 233">
                <a:extLst>
                  <a:ext uri="{FF2B5EF4-FFF2-40B4-BE49-F238E27FC236}">
                    <a16:creationId xmlns:a16="http://schemas.microsoft.com/office/drawing/2014/main" id="{E0765C9D-5B2A-4140-A159-BEFBF8D879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4" name="Oval 234">
                <a:extLst>
                  <a:ext uri="{FF2B5EF4-FFF2-40B4-BE49-F238E27FC236}">
                    <a16:creationId xmlns:a16="http://schemas.microsoft.com/office/drawing/2014/main" id="{EA7C1F4B-D624-413F-9F30-EE5F22C430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5" name="Oval 235">
                <a:extLst>
                  <a:ext uri="{FF2B5EF4-FFF2-40B4-BE49-F238E27FC236}">
                    <a16:creationId xmlns:a16="http://schemas.microsoft.com/office/drawing/2014/main" id="{5F2FBB76-D285-4502-9270-A93AA3AD40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6" name="Oval 236">
                <a:extLst>
                  <a:ext uri="{FF2B5EF4-FFF2-40B4-BE49-F238E27FC236}">
                    <a16:creationId xmlns:a16="http://schemas.microsoft.com/office/drawing/2014/main" id="{151EFC67-0430-4A8F-9EB3-76798D3C23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7" name="Oval 237">
                <a:extLst>
                  <a:ext uri="{FF2B5EF4-FFF2-40B4-BE49-F238E27FC236}">
                    <a16:creationId xmlns:a16="http://schemas.microsoft.com/office/drawing/2014/main" id="{C449EDB0-41AA-4357-A5BD-D40AA48861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8" name="Line 238">
                <a:extLst>
                  <a:ext uri="{FF2B5EF4-FFF2-40B4-BE49-F238E27FC236}">
                    <a16:creationId xmlns:a16="http://schemas.microsoft.com/office/drawing/2014/main" id="{14A912A9-F9B1-4401-AE8C-E1FFA822FE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69" name="Line 239">
                <a:extLst>
                  <a:ext uri="{FF2B5EF4-FFF2-40B4-BE49-F238E27FC236}">
                    <a16:creationId xmlns:a16="http://schemas.microsoft.com/office/drawing/2014/main" id="{26CFBB4D-4ACF-4BA2-8443-43338EC8AE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70" name="Line 240">
                <a:extLst>
                  <a:ext uri="{FF2B5EF4-FFF2-40B4-BE49-F238E27FC236}">
                    <a16:creationId xmlns:a16="http://schemas.microsoft.com/office/drawing/2014/main" id="{23DDE633-CB4D-4C23-8FEF-D84A631257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471" name="AutoShape 241">
                <a:extLst>
                  <a:ext uri="{FF2B5EF4-FFF2-40B4-BE49-F238E27FC236}">
                    <a16:creationId xmlns:a16="http://schemas.microsoft.com/office/drawing/2014/main" id="{44B0676D-6D16-460F-9928-F491AF739A34}"/>
                  </a:ext>
                </a:extLst>
              </p:cNvPr>
              <p:cNvCxnSpPr>
                <a:cxnSpLocks noChangeAspect="1" noChangeShapeType="1"/>
                <a:stCxn id="480" idx="0"/>
                <a:endCxn id="476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2" name="Rectangle 242">
                <a:extLst>
                  <a:ext uri="{FF2B5EF4-FFF2-40B4-BE49-F238E27FC236}">
                    <a16:creationId xmlns:a16="http://schemas.microsoft.com/office/drawing/2014/main" id="{DABA0493-939A-432C-A796-AB8B56EC0E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3" name="Rectangle 243">
                <a:extLst>
                  <a:ext uri="{FF2B5EF4-FFF2-40B4-BE49-F238E27FC236}">
                    <a16:creationId xmlns:a16="http://schemas.microsoft.com/office/drawing/2014/main" id="{2D98896F-AADC-410D-9925-58B5E70A49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4" name="Rectangle 244">
                <a:extLst>
                  <a:ext uri="{FF2B5EF4-FFF2-40B4-BE49-F238E27FC236}">
                    <a16:creationId xmlns:a16="http://schemas.microsoft.com/office/drawing/2014/main" id="{ECD9971A-E778-473D-9F57-6194ED291F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5" name="Rectangle 245">
                <a:extLst>
                  <a:ext uri="{FF2B5EF4-FFF2-40B4-BE49-F238E27FC236}">
                    <a16:creationId xmlns:a16="http://schemas.microsoft.com/office/drawing/2014/main" id="{D698FFF8-7840-4972-A83E-ECDA42DB11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6" name="Rectangle 246">
                <a:extLst>
                  <a:ext uri="{FF2B5EF4-FFF2-40B4-BE49-F238E27FC236}">
                    <a16:creationId xmlns:a16="http://schemas.microsoft.com/office/drawing/2014/main" id="{E81551E5-B07E-4222-A5A1-C9C9D96D76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7" name="Rectangle 247">
                <a:extLst>
                  <a:ext uri="{FF2B5EF4-FFF2-40B4-BE49-F238E27FC236}">
                    <a16:creationId xmlns:a16="http://schemas.microsoft.com/office/drawing/2014/main" id="{E0481307-8098-4861-BAF6-894EE79075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8" name="Rectangle 248">
                <a:extLst>
                  <a:ext uri="{FF2B5EF4-FFF2-40B4-BE49-F238E27FC236}">
                    <a16:creationId xmlns:a16="http://schemas.microsoft.com/office/drawing/2014/main" id="{62E65A77-803B-461D-878C-639C7C563E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9" name="Rectangle 249">
                <a:extLst>
                  <a:ext uri="{FF2B5EF4-FFF2-40B4-BE49-F238E27FC236}">
                    <a16:creationId xmlns:a16="http://schemas.microsoft.com/office/drawing/2014/main" id="{32E0C66F-3D7D-4821-972E-7771207E74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0" name="Rectangle 250">
                <a:extLst>
                  <a:ext uri="{FF2B5EF4-FFF2-40B4-BE49-F238E27FC236}">
                    <a16:creationId xmlns:a16="http://schemas.microsoft.com/office/drawing/2014/main" id="{E83F6531-8461-4D81-8B22-083A2947D5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1" name="Rectangle 251">
                <a:extLst>
                  <a:ext uri="{FF2B5EF4-FFF2-40B4-BE49-F238E27FC236}">
                    <a16:creationId xmlns:a16="http://schemas.microsoft.com/office/drawing/2014/main" id="{8711922A-A2E3-48A7-8748-BE44ED2A9D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82" name="AutoShape 252">
                <a:extLst>
                  <a:ext uri="{FF2B5EF4-FFF2-40B4-BE49-F238E27FC236}">
                    <a16:creationId xmlns:a16="http://schemas.microsoft.com/office/drawing/2014/main" id="{2DE9F9A6-92F1-47B2-8436-99A9651FD799}"/>
                  </a:ext>
                </a:extLst>
              </p:cNvPr>
              <p:cNvCxnSpPr>
                <a:cxnSpLocks noChangeAspect="1" noChangeShapeType="1"/>
                <a:stCxn id="481" idx="3"/>
                <a:endCxn id="481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3" name="AutoShape 253">
                <a:extLst>
                  <a:ext uri="{FF2B5EF4-FFF2-40B4-BE49-F238E27FC236}">
                    <a16:creationId xmlns:a16="http://schemas.microsoft.com/office/drawing/2014/main" id="{551E1111-0079-471A-AB9E-85289227DE6B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4" name="AutoShape 254">
                <a:extLst>
                  <a:ext uri="{FF2B5EF4-FFF2-40B4-BE49-F238E27FC236}">
                    <a16:creationId xmlns:a16="http://schemas.microsoft.com/office/drawing/2014/main" id="{C7444B7E-45B9-46A2-8D27-55FB5F006A52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5" name="AutoShape 255">
                <a:extLst>
                  <a:ext uri="{FF2B5EF4-FFF2-40B4-BE49-F238E27FC236}">
                    <a16:creationId xmlns:a16="http://schemas.microsoft.com/office/drawing/2014/main" id="{F60C8421-4DE3-4327-8900-567F897F7091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6" name="AutoShape 256">
                <a:extLst>
                  <a:ext uri="{FF2B5EF4-FFF2-40B4-BE49-F238E27FC236}">
                    <a16:creationId xmlns:a16="http://schemas.microsoft.com/office/drawing/2014/main" id="{255BDED3-4848-4E31-96C2-4E99EB0F2471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7" name="AutoShape 257">
                <a:extLst>
                  <a:ext uri="{FF2B5EF4-FFF2-40B4-BE49-F238E27FC236}">
                    <a16:creationId xmlns:a16="http://schemas.microsoft.com/office/drawing/2014/main" id="{42307190-E784-427E-BBDE-140C0BAA15DC}"/>
                  </a:ext>
                </a:extLst>
              </p:cNvPr>
              <p:cNvCxnSpPr>
                <a:cxnSpLocks noChangeAspect="1" noChangeShapeType="1"/>
                <a:stCxn id="474" idx="3"/>
                <a:endCxn id="474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8" name="AutoShape 258">
                <a:extLst>
                  <a:ext uri="{FF2B5EF4-FFF2-40B4-BE49-F238E27FC236}">
                    <a16:creationId xmlns:a16="http://schemas.microsoft.com/office/drawing/2014/main" id="{F2803D6A-6872-4B1A-8ED2-653D438AAD34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9" name="AutoShape 259">
                <a:extLst>
                  <a:ext uri="{FF2B5EF4-FFF2-40B4-BE49-F238E27FC236}">
                    <a16:creationId xmlns:a16="http://schemas.microsoft.com/office/drawing/2014/main" id="{DA57B472-2907-40B4-9313-0383BA8F0458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0" name="AutoShape 260">
                <a:extLst>
                  <a:ext uri="{FF2B5EF4-FFF2-40B4-BE49-F238E27FC236}">
                    <a16:creationId xmlns:a16="http://schemas.microsoft.com/office/drawing/2014/main" id="{80EFAB1C-BFDE-4CC3-90DE-707501D304BE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1" name="AutoShape 261">
                <a:extLst>
                  <a:ext uri="{FF2B5EF4-FFF2-40B4-BE49-F238E27FC236}">
                    <a16:creationId xmlns:a16="http://schemas.microsoft.com/office/drawing/2014/main" id="{0880CA57-90A6-401C-A927-14DB8247455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2" name="AutoShape 262">
                <a:extLst>
                  <a:ext uri="{FF2B5EF4-FFF2-40B4-BE49-F238E27FC236}">
                    <a16:creationId xmlns:a16="http://schemas.microsoft.com/office/drawing/2014/main" id="{39CD5F76-6541-4866-9785-57658E4C2E6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3" name="AutoShape 263">
                <a:extLst>
                  <a:ext uri="{FF2B5EF4-FFF2-40B4-BE49-F238E27FC236}">
                    <a16:creationId xmlns:a16="http://schemas.microsoft.com/office/drawing/2014/main" id="{B3B19CFF-010F-4E2D-AE90-2D7EAC3E2998}"/>
                  </a:ext>
                </a:extLst>
              </p:cNvPr>
              <p:cNvCxnSpPr>
                <a:cxnSpLocks noChangeAspect="1" noChangeShapeType="1"/>
                <a:stCxn id="474" idx="1"/>
                <a:endCxn id="474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94" name="Line 264">
                <a:extLst>
                  <a:ext uri="{FF2B5EF4-FFF2-40B4-BE49-F238E27FC236}">
                    <a16:creationId xmlns:a16="http://schemas.microsoft.com/office/drawing/2014/main" id="{CC6C73B2-F04B-4C74-910C-468F449DB0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5" name="Line 265">
                <a:extLst>
                  <a:ext uri="{FF2B5EF4-FFF2-40B4-BE49-F238E27FC236}">
                    <a16:creationId xmlns:a16="http://schemas.microsoft.com/office/drawing/2014/main" id="{0E8E56E9-AB06-4C9A-8876-74BE6E376C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6" name="Line 266">
                <a:extLst>
                  <a:ext uri="{FF2B5EF4-FFF2-40B4-BE49-F238E27FC236}">
                    <a16:creationId xmlns:a16="http://schemas.microsoft.com/office/drawing/2014/main" id="{2CE9B678-DB02-40F7-8D6D-B0A397908F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7" name="Line 267">
                <a:extLst>
                  <a:ext uri="{FF2B5EF4-FFF2-40B4-BE49-F238E27FC236}">
                    <a16:creationId xmlns:a16="http://schemas.microsoft.com/office/drawing/2014/main" id="{4706B537-2776-4173-A4BB-0CEC9196BB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8" name="Line 268">
                <a:extLst>
                  <a:ext uri="{FF2B5EF4-FFF2-40B4-BE49-F238E27FC236}">
                    <a16:creationId xmlns:a16="http://schemas.microsoft.com/office/drawing/2014/main" id="{460A0FC1-52E2-49B3-83C1-F146B492B4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9" name="Line 269">
                <a:extLst>
                  <a:ext uri="{FF2B5EF4-FFF2-40B4-BE49-F238E27FC236}">
                    <a16:creationId xmlns:a16="http://schemas.microsoft.com/office/drawing/2014/main" id="{1CD53C7D-67D7-455A-9B6B-1C70931001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0" name="Line 270">
                <a:extLst>
                  <a:ext uri="{FF2B5EF4-FFF2-40B4-BE49-F238E27FC236}">
                    <a16:creationId xmlns:a16="http://schemas.microsoft.com/office/drawing/2014/main" id="{D8C04EDE-DE36-4DC0-A148-CDA44208F0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1" name="Line 271">
                <a:extLst>
                  <a:ext uri="{FF2B5EF4-FFF2-40B4-BE49-F238E27FC236}">
                    <a16:creationId xmlns:a16="http://schemas.microsoft.com/office/drawing/2014/main" id="{95418618-C87D-431B-9AEE-6C358F79D3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2" name="Line 272">
                <a:extLst>
                  <a:ext uri="{FF2B5EF4-FFF2-40B4-BE49-F238E27FC236}">
                    <a16:creationId xmlns:a16="http://schemas.microsoft.com/office/drawing/2014/main" id="{6A63D15D-EC8A-43CD-A573-8BAEBA154A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3" name="Line 273">
                <a:extLst>
                  <a:ext uri="{FF2B5EF4-FFF2-40B4-BE49-F238E27FC236}">
                    <a16:creationId xmlns:a16="http://schemas.microsoft.com/office/drawing/2014/main" id="{A6DD65E6-EC7C-4EFE-8238-3C7D6B10A1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4" name="Line 274">
                <a:extLst>
                  <a:ext uri="{FF2B5EF4-FFF2-40B4-BE49-F238E27FC236}">
                    <a16:creationId xmlns:a16="http://schemas.microsoft.com/office/drawing/2014/main" id="{8A69DDA9-B9C7-4E44-BC46-11A5A1CB83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5" name="Line 275">
                <a:extLst>
                  <a:ext uri="{FF2B5EF4-FFF2-40B4-BE49-F238E27FC236}">
                    <a16:creationId xmlns:a16="http://schemas.microsoft.com/office/drawing/2014/main" id="{25550FDB-239B-49B0-B96A-88010040D0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6" name="Line 276">
                <a:extLst>
                  <a:ext uri="{FF2B5EF4-FFF2-40B4-BE49-F238E27FC236}">
                    <a16:creationId xmlns:a16="http://schemas.microsoft.com/office/drawing/2014/main" id="{AAAAF037-83F0-413A-9839-7BD664C6F4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7" name="Line 277">
                <a:extLst>
                  <a:ext uri="{FF2B5EF4-FFF2-40B4-BE49-F238E27FC236}">
                    <a16:creationId xmlns:a16="http://schemas.microsoft.com/office/drawing/2014/main" id="{945B8232-72B7-4984-AEE0-DB5E26016A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8" name="Oval 278">
                <a:extLst>
                  <a:ext uri="{FF2B5EF4-FFF2-40B4-BE49-F238E27FC236}">
                    <a16:creationId xmlns:a16="http://schemas.microsoft.com/office/drawing/2014/main" id="{074E50F0-EB29-4028-89C6-BDA34EECEA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9" name="Oval 279">
                <a:extLst>
                  <a:ext uri="{FF2B5EF4-FFF2-40B4-BE49-F238E27FC236}">
                    <a16:creationId xmlns:a16="http://schemas.microsoft.com/office/drawing/2014/main" id="{6D36E152-429E-467E-A1EE-484212231D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0" name="Oval 280">
                <a:extLst>
                  <a:ext uri="{FF2B5EF4-FFF2-40B4-BE49-F238E27FC236}">
                    <a16:creationId xmlns:a16="http://schemas.microsoft.com/office/drawing/2014/main" id="{07DC6576-4A2E-409B-8DD0-EB9121590C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1" name="Oval 281">
                <a:extLst>
                  <a:ext uri="{FF2B5EF4-FFF2-40B4-BE49-F238E27FC236}">
                    <a16:creationId xmlns:a16="http://schemas.microsoft.com/office/drawing/2014/main" id="{6E3F7D00-350C-46A2-A74E-7E864FAAD8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2" name="Oval 282">
                <a:extLst>
                  <a:ext uri="{FF2B5EF4-FFF2-40B4-BE49-F238E27FC236}">
                    <a16:creationId xmlns:a16="http://schemas.microsoft.com/office/drawing/2014/main" id="{9F29BB4B-4A49-43E3-9EBD-F04107B2CF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3" name="Oval 283">
                <a:extLst>
                  <a:ext uri="{FF2B5EF4-FFF2-40B4-BE49-F238E27FC236}">
                    <a16:creationId xmlns:a16="http://schemas.microsoft.com/office/drawing/2014/main" id="{0C1C564B-4C3C-43AD-A296-5C38FDB18E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4" name="Oval 284">
                <a:extLst>
                  <a:ext uri="{FF2B5EF4-FFF2-40B4-BE49-F238E27FC236}">
                    <a16:creationId xmlns:a16="http://schemas.microsoft.com/office/drawing/2014/main" id="{F6064539-12C6-4422-8384-B8368372E6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5" name="Oval 285">
                <a:extLst>
                  <a:ext uri="{FF2B5EF4-FFF2-40B4-BE49-F238E27FC236}">
                    <a16:creationId xmlns:a16="http://schemas.microsoft.com/office/drawing/2014/main" id="{4C645343-C13F-41C8-8A73-E0DF5C7E3F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6" name="Oval 286">
                <a:extLst>
                  <a:ext uri="{FF2B5EF4-FFF2-40B4-BE49-F238E27FC236}">
                    <a16:creationId xmlns:a16="http://schemas.microsoft.com/office/drawing/2014/main" id="{F91ADF0F-90AF-469D-8C27-C8283EE533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7" name="Oval 287">
                <a:extLst>
                  <a:ext uri="{FF2B5EF4-FFF2-40B4-BE49-F238E27FC236}">
                    <a16:creationId xmlns:a16="http://schemas.microsoft.com/office/drawing/2014/main" id="{CB9BF095-0955-4731-ADA9-22D7DF7241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8" name="Line 288">
                <a:extLst>
                  <a:ext uri="{FF2B5EF4-FFF2-40B4-BE49-F238E27FC236}">
                    <a16:creationId xmlns:a16="http://schemas.microsoft.com/office/drawing/2014/main" id="{5A04273A-4E2E-43C7-86CC-4B2E3102FD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9" name="Line 289">
                <a:extLst>
                  <a:ext uri="{FF2B5EF4-FFF2-40B4-BE49-F238E27FC236}">
                    <a16:creationId xmlns:a16="http://schemas.microsoft.com/office/drawing/2014/main" id="{6555E2DF-2113-4144-B44C-A141C60F66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0" name="Line 290">
                <a:extLst>
                  <a:ext uri="{FF2B5EF4-FFF2-40B4-BE49-F238E27FC236}">
                    <a16:creationId xmlns:a16="http://schemas.microsoft.com/office/drawing/2014/main" id="{69BA1D96-CDDA-4DAC-ADFC-B6C38B6134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521" name="AutoShape 291">
                <a:extLst>
                  <a:ext uri="{FF2B5EF4-FFF2-40B4-BE49-F238E27FC236}">
                    <a16:creationId xmlns:a16="http://schemas.microsoft.com/office/drawing/2014/main" id="{BC4508A6-3A9F-41F4-A0C3-652F82CB5181}"/>
                  </a:ext>
                </a:extLst>
              </p:cNvPr>
              <p:cNvCxnSpPr>
                <a:cxnSpLocks noChangeAspect="1" noChangeShapeType="1"/>
                <a:stCxn id="530" idx="0"/>
                <a:endCxn id="526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22" name="Rectangle 292">
                <a:extLst>
                  <a:ext uri="{FF2B5EF4-FFF2-40B4-BE49-F238E27FC236}">
                    <a16:creationId xmlns:a16="http://schemas.microsoft.com/office/drawing/2014/main" id="{59D9E725-3F7E-4EBD-99F4-29A35ADF06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3" name="Rectangle 293">
                <a:extLst>
                  <a:ext uri="{FF2B5EF4-FFF2-40B4-BE49-F238E27FC236}">
                    <a16:creationId xmlns:a16="http://schemas.microsoft.com/office/drawing/2014/main" id="{DD0A2D54-23B5-47BE-AED8-CA40FE527E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4" name="Rectangle 294">
                <a:extLst>
                  <a:ext uri="{FF2B5EF4-FFF2-40B4-BE49-F238E27FC236}">
                    <a16:creationId xmlns:a16="http://schemas.microsoft.com/office/drawing/2014/main" id="{0953BE99-B4C4-4C2C-B52C-DCDDE3C4EF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5" name="Rectangle 295">
                <a:extLst>
                  <a:ext uri="{FF2B5EF4-FFF2-40B4-BE49-F238E27FC236}">
                    <a16:creationId xmlns:a16="http://schemas.microsoft.com/office/drawing/2014/main" id="{034FD564-B6F6-43C4-AD0B-67CB178E4D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6" name="Rectangle 296">
                <a:extLst>
                  <a:ext uri="{FF2B5EF4-FFF2-40B4-BE49-F238E27FC236}">
                    <a16:creationId xmlns:a16="http://schemas.microsoft.com/office/drawing/2014/main" id="{AB5CCE16-57F0-42B6-9E1F-95500C219F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7" name="Rectangle 297">
                <a:extLst>
                  <a:ext uri="{FF2B5EF4-FFF2-40B4-BE49-F238E27FC236}">
                    <a16:creationId xmlns:a16="http://schemas.microsoft.com/office/drawing/2014/main" id="{3184CA36-D58A-4D21-8886-67213ACCD5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8" name="Rectangle 298">
                <a:extLst>
                  <a:ext uri="{FF2B5EF4-FFF2-40B4-BE49-F238E27FC236}">
                    <a16:creationId xmlns:a16="http://schemas.microsoft.com/office/drawing/2014/main" id="{29E4A660-C4CF-4AA9-B24D-E3C0B07F29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9" name="Rectangle 299">
                <a:extLst>
                  <a:ext uri="{FF2B5EF4-FFF2-40B4-BE49-F238E27FC236}">
                    <a16:creationId xmlns:a16="http://schemas.microsoft.com/office/drawing/2014/main" id="{B44C7B5B-D74D-49CD-A8C6-BBC8666698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0" name="Rectangle 300">
                <a:extLst>
                  <a:ext uri="{FF2B5EF4-FFF2-40B4-BE49-F238E27FC236}">
                    <a16:creationId xmlns:a16="http://schemas.microsoft.com/office/drawing/2014/main" id="{1D897DE8-7696-49C3-AD74-F4CC1B847A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1" name="Rectangle 301">
                <a:extLst>
                  <a:ext uri="{FF2B5EF4-FFF2-40B4-BE49-F238E27FC236}">
                    <a16:creationId xmlns:a16="http://schemas.microsoft.com/office/drawing/2014/main" id="{2541A948-2538-40FA-B96F-FF8E7427E5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32" name="AutoShape 302">
                <a:extLst>
                  <a:ext uri="{FF2B5EF4-FFF2-40B4-BE49-F238E27FC236}">
                    <a16:creationId xmlns:a16="http://schemas.microsoft.com/office/drawing/2014/main" id="{D15F9AE1-7CEF-4FD1-9282-40674A34191A}"/>
                  </a:ext>
                </a:extLst>
              </p:cNvPr>
              <p:cNvCxnSpPr>
                <a:cxnSpLocks noChangeAspect="1" noChangeShapeType="1"/>
                <a:stCxn id="531" idx="3"/>
                <a:endCxn id="531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3" name="AutoShape 303">
                <a:extLst>
                  <a:ext uri="{FF2B5EF4-FFF2-40B4-BE49-F238E27FC236}">
                    <a16:creationId xmlns:a16="http://schemas.microsoft.com/office/drawing/2014/main" id="{C4CFDC69-72F0-4EC7-9359-C43B61FEA244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4" name="AutoShape 304">
                <a:extLst>
                  <a:ext uri="{FF2B5EF4-FFF2-40B4-BE49-F238E27FC236}">
                    <a16:creationId xmlns:a16="http://schemas.microsoft.com/office/drawing/2014/main" id="{65D9E38B-F2FA-4550-B8A4-B695F8FF5235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5" name="AutoShape 305">
                <a:extLst>
                  <a:ext uri="{FF2B5EF4-FFF2-40B4-BE49-F238E27FC236}">
                    <a16:creationId xmlns:a16="http://schemas.microsoft.com/office/drawing/2014/main" id="{C8D8EC9C-C574-4914-B459-885EDD0F9955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6" name="AutoShape 306">
                <a:extLst>
                  <a:ext uri="{FF2B5EF4-FFF2-40B4-BE49-F238E27FC236}">
                    <a16:creationId xmlns:a16="http://schemas.microsoft.com/office/drawing/2014/main" id="{B992BD45-8E50-413C-B1F2-230DEB2CDB50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7" name="AutoShape 307">
                <a:extLst>
                  <a:ext uri="{FF2B5EF4-FFF2-40B4-BE49-F238E27FC236}">
                    <a16:creationId xmlns:a16="http://schemas.microsoft.com/office/drawing/2014/main" id="{DE10BA79-0FD0-42E8-9A1B-6A3D2590810B}"/>
                  </a:ext>
                </a:extLst>
              </p:cNvPr>
              <p:cNvCxnSpPr>
                <a:cxnSpLocks noChangeAspect="1" noChangeShapeType="1"/>
                <a:stCxn id="524" idx="3"/>
                <a:endCxn id="524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8" name="AutoShape 308">
                <a:extLst>
                  <a:ext uri="{FF2B5EF4-FFF2-40B4-BE49-F238E27FC236}">
                    <a16:creationId xmlns:a16="http://schemas.microsoft.com/office/drawing/2014/main" id="{6E2E3F56-F690-4099-B969-960BCA2A0985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9" name="AutoShape 309">
                <a:extLst>
                  <a:ext uri="{FF2B5EF4-FFF2-40B4-BE49-F238E27FC236}">
                    <a16:creationId xmlns:a16="http://schemas.microsoft.com/office/drawing/2014/main" id="{E69CD8AA-631B-412E-97E5-D9F0397F99D3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0" name="AutoShape 310">
                <a:extLst>
                  <a:ext uri="{FF2B5EF4-FFF2-40B4-BE49-F238E27FC236}">
                    <a16:creationId xmlns:a16="http://schemas.microsoft.com/office/drawing/2014/main" id="{8BBFAF66-EC64-45B2-A547-89AF00D207FF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1" name="AutoShape 311">
                <a:extLst>
                  <a:ext uri="{FF2B5EF4-FFF2-40B4-BE49-F238E27FC236}">
                    <a16:creationId xmlns:a16="http://schemas.microsoft.com/office/drawing/2014/main" id="{DF3E2A59-3276-4A3D-8129-D1221A329B6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2" name="AutoShape 312">
                <a:extLst>
                  <a:ext uri="{FF2B5EF4-FFF2-40B4-BE49-F238E27FC236}">
                    <a16:creationId xmlns:a16="http://schemas.microsoft.com/office/drawing/2014/main" id="{C81E01D3-1749-4BD6-A6B5-5F68F494B15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3" name="AutoShape 313">
                <a:extLst>
                  <a:ext uri="{FF2B5EF4-FFF2-40B4-BE49-F238E27FC236}">
                    <a16:creationId xmlns:a16="http://schemas.microsoft.com/office/drawing/2014/main" id="{8CAF6729-F350-4737-82FF-F2370CCF05EA}"/>
                  </a:ext>
                </a:extLst>
              </p:cNvPr>
              <p:cNvCxnSpPr>
                <a:cxnSpLocks noChangeAspect="1" noChangeShapeType="1"/>
                <a:stCxn id="524" idx="1"/>
                <a:endCxn id="524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44" name="Line 314">
                <a:extLst>
                  <a:ext uri="{FF2B5EF4-FFF2-40B4-BE49-F238E27FC236}">
                    <a16:creationId xmlns:a16="http://schemas.microsoft.com/office/drawing/2014/main" id="{B62C6208-FF48-430F-A186-A6E715243B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5" name="Line 315">
                <a:extLst>
                  <a:ext uri="{FF2B5EF4-FFF2-40B4-BE49-F238E27FC236}">
                    <a16:creationId xmlns:a16="http://schemas.microsoft.com/office/drawing/2014/main" id="{BCCC84A2-E318-47FE-9027-2D662681C6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6" name="Line 316">
                <a:extLst>
                  <a:ext uri="{FF2B5EF4-FFF2-40B4-BE49-F238E27FC236}">
                    <a16:creationId xmlns:a16="http://schemas.microsoft.com/office/drawing/2014/main" id="{28FAD210-3CEB-4215-BDFE-5CB3AF01F9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7" name="Line 317">
                <a:extLst>
                  <a:ext uri="{FF2B5EF4-FFF2-40B4-BE49-F238E27FC236}">
                    <a16:creationId xmlns:a16="http://schemas.microsoft.com/office/drawing/2014/main" id="{24C4FC62-EE1E-49CC-9BF3-C4B1C674AB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8" name="Line 318">
                <a:extLst>
                  <a:ext uri="{FF2B5EF4-FFF2-40B4-BE49-F238E27FC236}">
                    <a16:creationId xmlns:a16="http://schemas.microsoft.com/office/drawing/2014/main" id="{AA08E3B5-563E-466D-9841-DF812740E4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9" name="Line 319">
                <a:extLst>
                  <a:ext uri="{FF2B5EF4-FFF2-40B4-BE49-F238E27FC236}">
                    <a16:creationId xmlns:a16="http://schemas.microsoft.com/office/drawing/2014/main" id="{520D7F53-4F14-4E48-905B-52FE2E1B0A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0" name="Line 320">
                <a:extLst>
                  <a:ext uri="{FF2B5EF4-FFF2-40B4-BE49-F238E27FC236}">
                    <a16:creationId xmlns:a16="http://schemas.microsoft.com/office/drawing/2014/main" id="{D8199624-7FBE-4359-9A2D-F2ACCF729B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1" name="Line 321">
                <a:extLst>
                  <a:ext uri="{FF2B5EF4-FFF2-40B4-BE49-F238E27FC236}">
                    <a16:creationId xmlns:a16="http://schemas.microsoft.com/office/drawing/2014/main" id="{44D50243-A690-4FBF-9BCB-A8A1838852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2" name="Line 322">
                <a:extLst>
                  <a:ext uri="{FF2B5EF4-FFF2-40B4-BE49-F238E27FC236}">
                    <a16:creationId xmlns:a16="http://schemas.microsoft.com/office/drawing/2014/main" id="{43265E21-9692-46CE-93A1-C05D03F08C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3" name="Line 323">
                <a:extLst>
                  <a:ext uri="{FF2B5EF4-FFF2-40B4-BE49-F238E27FC236}">
                    <a16:creationId xmlns:a16="http://schemas.microsoft.com/office/drawing/2014/main" id="{6D1BEDFD-AA19-4085-88AF-34A064D2CA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4" name="Line 324">
                <a:extLst>
                  <a:ext uri="{FF2B5EF4-FFF2-40B4-BE49-F238E27FC236}">
                    <a16:creationId xmlns:a16="http://schemas.microsoft.com/office/drawing/2014/main" id="{DA433C7B-9D4D-4F9C-B485-0A5F02A59E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5" name="Line 325">
                <a:extLst>
                  <a:ext uri="{FF2B5EF4-FFF2-40B4-BE49-F238E27FC236}">
                    <a16:creationId xmlns:a16="http://schemas.microsoft.com/office/drawing/2014/main" id="{4E660FD8-DEC2-45F5-8FD9-3D03F385AB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6" name="Line 326">
                <a:extLst>
                  <a:ext uri="{FF2B5EF4-FFF2-40B4-BE49-F238E27FC236}">
                    <a16:creationId xmlns:a16="http://schemas.microsoft.com/office/drawing/2014/main" id="{362248D6-31A1-4713-A5AE-50C5F81082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7" name="Line 327">
                <a:extLst>
                  <a:ext uri="{FF2B5EF4-FFF2-40B4-BE49-F238E27FC236}">
                    <a16:creationId xmlns:a16="http://schemas.microsoft.com/office/drawing/2014/main" id="{AA33321B-4B28-49B2-BA42-C562D0E645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8" name="Oval 328">
                <a:extLst>
                  <a:ext uri="{FF2B5EF4-FFF2-40B4-BE49-F238E27FC236}">
                    <a16:creationId xmlns:a16="http://schemas.microsoft.com/office/drawing/2014/main" id="{3E762850-77A4-4AA9-AF47-BAC3B5B000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9" name="Oval 329">
                <a:extLst>
                  <a:ext uri="{FF2B5EF4-FFF2-40B4-BE49-F238E27FC236}">
                    <a16:creationId xmlns:a16="http://schemas.microsoft.com/office/drawing/2014/main" id="{3E687683-E638-45EA-AC21-8DDEBB8AE0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0" name="Oval 330">
                <a:extLst>
                  <a:ext uri="{FF2B5EF4-FFF2-40B4-BE49-F238E27FC236}">
                    <a16:creationId xmlns:a16="http://schemas.microsoft.com/office/drawing/2014/main" id="{4E005032-3086-4D7F-859A-BFD50CC1D3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1" name="Oval 331">
                <a:extLst>
                  <a:ext uri="{FF2B5EF4-FFF2-40B4-BE49-F238E27FC236}">
                    <a16:creationId xmlns:a16="http://schemas.microsoft.com/office/drawing/2014/main" id="{D819084F-DD73-437B-BDE4-C89CDD88A6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2" name="Oval 332">
                <a:extLst>
                  <a:ext uri="{FF2B5EF4-FFF2-40B4-BE49-F238E27FC236}">
                    <a16:creationId xmlns:a16="http://schemas.microsoft.com/office/drawing/2014/main" id="{93CC676E-3EBE-48D8-86CE-EAAF03A208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3" name="Oval 333">
                <a:extLst>
                  <a:ext uri="{FF2B5EF4-FFF2-40B4-BE49-F238E27FC236}">
                    <a16:creationId xmlns:a16="http://schemas.microsoft.com/office/drawing/2014/main" id="{10B8CC11-D7C8-4A43-A0DA-1950095864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4" name="Oval 334">
                <a:extLst>
                  <a:ext uri="{FF2B5EF4-FFF2-40B4-BE49-F238E27FC236}">
                    <a16:creationId xmlns:a16="http://schemas.microsoft.com/office/drawing/2014/main" id="{955A246F-9359-4A1A-A765-32E6BCE096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5" name="Oval 335">
                <a:extLst>
                  <a:ext uri="{FF2B5EF4-FFF2-40B4-BE49-F238E27FC236}">
                    <a16:creationId xmlns:a16="http://schemas.microsoft.com/office/drawing/2014/main" id="{2E176576-19D7-4EF5-AAFA-234AE9265F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6" name="Oval 336">
                <a:extLst>
                  <a:ext uri="{FF2B5EF4-FFF2-40B4-BE49-F238E27FC236}">
                    <a16:creationId xmlns:a16="http://schemas.microsoft.com/office/drawing/2014/main" id="{0C9E3F37-77A6-4896-9A9C-AC45994AC4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7" name="Oval 337">
                <a:extLst>
                  <a:ext uri="{FF2B5EF4-FFF2-40B4-BE49-F238E27FC236}">
                    <a16:creationId xmlns:a16="http://schemas.microsoft.com/office/drawing/2014/main" id="{7E24E503-0BA9-4BC4-AE00-7516263BA4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8" name="Line 338">
                <a:extLst>
                  <a:ext uri="{FF2B5EF4-FFF2-40B4-BE49-F238E27FC236}">
                    <a16:creationId xmlns:a16="http://schemas.microsoft.com/office/drawing/2014/main" id="{413159A2-6019-4B62-A8B7-F8E6DC41A1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69" name="Line 339">
                <a:extLst>
                  <a:ext uri="{FF2B5EF4-FFF2-40B4-BE49-F238E27FC236}">
                    <a16:creationId xmlns:a16="http://schemas.microsoft.com/office/drawing/2014/main" id="{1BBC910A-6DE1-4C94-9079-5CF8DE45AF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70" name="Line 340">
                <a:extLst>
                  <a:ext uri="{FF2B5EF4-FFF2-40B4-BE49-F238E27FC236}">
                    <a16:creationId xmlns:a16="http://schemas.microsoft.com/office/drawing/2014/main" id="{8C2BD425-BA03-425B-A168-F7A7918445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571" name="AutoShape 341">
                <a:extLst>
                  <a:ext uri="{FF2B5EF4-FFF2-40B4-BE49-F238E27FC236}">
                    <a16:creationId xmlns:a16="http://schemas.microsoft.com/office/drawing/2014/main" id="{1BB58A0C-75D1-4752-8B9A-D3672D89FCE0}"/>
                  </a:ext>
                </a:extLst>
              </p:cNvPr>
              <p:cNvCxnSpPr>
                <a:cxnSpLocks noChangeAspect="1" noChangeShapeType="1"/>
                <a:stCxn id="580" idx="0"/>
                <a:endCxn id="576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72" name="Rectangle 342">
                <a:extLst>
                  <a:ext uri="{FF2B5EF4-FFF2-40B4-BE49-F238E27FC236}">
                    <a16:creationId xmlns:a16="http://schemas.microsoft.com/office/drawing/2014/main" id="{BDCD4244-CE3B-459E-85FC-18105C6001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3" name="Rectangle 343">
                <a:extLst>
                  <a:ext uri="{FF2B5EF4-FFF2-40B4-BE49-F238E27FC236}">
                    <a16:creationId xmlns:a16="http://schemas.microsoft.com/office/drawing/2014/main" id="{3E996314-41D5-4D44-BD3E-70078DA023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4" name="Rectangle 344">
                <a:extLst>
                  <a:ext uri="{FF2B5EF4-FFF2-40B4-BE49-F238E27FC236}">
                    <a16:creationId xmlns:a16="http://schemas.microsoft.com/office/drawing/2014/main" id="{BA199233-F6EE-4AF5-A3E7-B1D41CF890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" name="Rectangle 345">
                <a:extLst>
                  <a:ext uri="{FF2B5EF4-FFF2-40B4-BE49-F238E27FC236}">
                    <a16:creationId xmlns:a16="http://schemas.microsoft.com/office/drawing/2014/main" id="{B2B143E9-3241-4A51-808D-38E95C695B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6" name="Rectangle 346">
                <a:extLst>
                  <a:ext uri="{FF2B5EF4-FFF2-40B4-BE49-F238E27FC236}">
                    <a16:creationId xmlns:a16="http://schemas.microsoft.com/office/drawing/2014/main" id="{D0EE14C4-CFE4-455E-8D28-C7910A91EF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7" name="Rectangle 347">
                <a:extLst>
                  <a:ext uri="{FF2B5EF4-FFF2-40B4-BE49-F238E27FC236}">
                    <a16:creationId xmlns:a16="http://schemas.microsoft.com/office/drawing/2014/main" id="{0FA36BF4-2E51-4A59-B6FC-69C5939610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8" name="Rectangle 348">
                <a:extLst>
                  <a:ext uri="{FF2B5EF4-FFF2-40B4-BE49-F238E27FC236}">
                    <a16:creationId xmlns:a16="http://schemas.microsoft.com/office/drawing/2014/main" id="{EA53A3D9-F247-4F11-A5F4-69C177F6E9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9" name="Rectangle 349">
                <a:extLst>
                  <a:ext uri="{FF2B5EF4-FFF2-40B4-BE49-F238E27FC236}">
                    <a16:creationId xmlns:a16="http://schemas.microsoft.com/office/drawing/2014/main" id="{4C590683-97C6-486F-AE8E-483343C5C6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0" name="Rectangle 350">
                <a:extLst>
                  <a:ext uri="{FF2B5EF4-FFF2-40B4-BE49-F238E27FC236}">
                    <a16:creationId xmlns:a16="http://schemas.microsoft.com/office/drawing/2014/main" id="{4136E926-5E0A-4E4F-9E70-4A0EF476FD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1" name="Rectangle 351">
                <a:extLst>
                  <a:ext uri="{FF2B5EF4-FFF2-40B4-BE49-F238E27FC236}">
                    <a16:creationId xmlns:a16="http://schemas.microsoft.com/office/drawing/2014/main" id="{A4F6B6D1-A04B-45A3-AA0B-55393CABFF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82" name="AutoShape 352">
                <a:extLst>
                  <a:ext uri="{FF2B5EF4-FFF2-40B4-BE49-F238E27FC236}">
                    <a16:creationId xmlns:a16="http://schemas.microsoft.com/office/drawing/2014/main" id="{F6E35444-6016-44D5-855F-D00DFC3471EB}"/>
                  </a:ext>
                </a:extLst>
              </p:cNvPr>
              <p:cNvCxnSpPr>
                <a:cxnSpLocks noChangeAspect="1" noChangeShapeType="1"/>
                <a:stCxn id="581" idx="3"/>
                <a:endCxn id="581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3" name="AutoShape 353">
                <a:extLst>
                  <a:ext uri="{FF2B5EF4-FFF2-40B4-BE49-F238E27FC236}">
                    <a16:creationId xmlns:a16="http://schemas.microsoft.com/office/drawing/2014/main" id="{B65C8056-D9D4-45AA-ACB8-C7E55B597625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4" name="AutoShape 354">
                <a:extLst>
                  <a:ext uri="{FF2B5EF4-FFF2-40B4-BE49-F238E27FC236}">
                    <a16:creationId xmlns:a16="http://schemas.microsoft.com/office/drawing/2014/main" id="{F639CC71-69E9-4C0A-B948-6326271C4B0F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5" name="AutoShape 355">
                <a:extLst>
                  <a:ext uri="{FF2B5EF4-FFF2-40B4-BE49-F238E27FC236}">
                    <a16:creationId xmlns:a16="http://schemas.microsoft.com/office/drawing/2014/main" id="{F23DB5B1-72E8-4592-9B09-BE8A057F16E5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6" name="AutoShape 356">
                <a:extLst>
                  <a:ext uri="{FF2B5EF4-FFF2-40B4-BE49-F238E27FC236}">
                    <a16:creationId xmlns:a16="http://schemas.microsoft.com/office/drawing/2014/main" id="{554D4AC7-42C8-4D67-9A4E-F777742437C6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7" name="AutoShape 357">
                <a:extLst>
                  <a:ext uri="{FF2B5EF4-FFF2-40B4-BE49-F238E27FC236}">
                    <a16:creationId xmlns:a16="http://schemas.microsoft.com/office/drawing/2014/main" id="{9CF374C7-CE27-429E-8836-D25E1E114D31}"/>
                  </a:ext>
                </a:extLst>
              </p:cNvPr>
              <p:cNvCxnSpPr>
                <a:cxnSpLocks noChangeAspect="1" noChangeShapeType="1"/>
                <a:stCxn id="574" idx="3"/>
                <a:endCxn id="574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8" name="AutoShape 358">
                <a:extLst>
                  <a:ext uri="{FF2B5EF4-FFF2-40B4-BE49-F238E27FC236}">
                    <a16:creationId xmlns:a16="http://schemas.microsoft.com/office/drawing/2014/main" id="{2E1BDB36-AB52-448A-A9EF-FB2D13C6C82B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9" name="AutoShape 359">
                <a:extLst>
                  <a:ext uri="{FF2B5EF4-FFF2-40B4-BE49-F238E27FC236}">
                    <a16:creationId xmlns:a16="http://schemas.microsoft.com/office/drawing/2014/main" id="{2EBE0006-4AF1-46CC-81B7-6FC9A04D6208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0" name="AutoShape 360">
                <a:extLst>
                  <a:ext uri="{FF2B5EF4-FFF2-40B4-BE49-F238E27FC236}">
                    <a16:creationId xmlns:a16="http://schemas.microsoft.com/office/drawing/2014/main" id="{F2D7B967-65E0-4EE8-8224-61883772121C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1" name="AutoShape 361">
                <a:extLst>
                  <a:ext uri="{FF2B5EF4-FFF2-40B4-BE49-F238E27FC236}">
                    <a16:creationId xmlns:a16="http://schemas.microsoft.com/office/drawing/2014/main" id="{ED3B1D3C-8B6F-4A25-B0BE-9A9F447F552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2" name="AutoShape 362">
                <a:extLst>
                  <a:ext uri="{FF2B5EF4-FFF2-40B4-BE49-F238E27FC236}">
                    <a16:creationId xmlns:a16="http://schemas.microsoft.com/office/drawing/2014/main" id="{3763CDA9-A042-427E-9505-7B00B020806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3" name="AutoShape 363">
                <a:extLst>
                  <a:ext uri="{FF2B5EF4-FFF2-40B4-BE49-F238E27FC236}">
                    <a16:creationId xmlns:a16="http://schemas.microsoft.com/office/drawing/2014/main" id="{8DE2A52C-2815-4357-BF82-5825FBA598C0}"/>
                  </a:ext>
                </a:extLst>
              </p:cNvPr>
              <p:cNvCxnSpPr>
                <a:cxnSpLocks noChangeAspect="1" noChangeShapeType="1"/>
                <a:stCxn id="574" idx="1"/>
                <a:endCxn id="574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94" name="Line 364">
                <a:extLst>
                  <a:ext uri="{FF2B5EF4-FFF2-40B4-BE49-F238E27FC236}">
                    <a16:creationId xmlns:a16="http://schemas.microsoft.com/office/drawing/2014/main" id="{F32A3759-1942-4DAA-A046-269BBE5A38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5" name="Line 365">
                <a:extLst>
                  <a:ext uri="{FF2B5EF4-FFF2-40B4-BE49-F238E27FC236}">
                    <a16:creationId xmlns:a16="http://schemas.microsoft.com/office/drawing/2014/main" id="{34C97B4A-29B9-400A-9701-7FD7538628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6" name="Line 366">
                <a:extLst>
                  <a:ext uri="{FF2B5EF4-FFF2-40B4-BE49-F238E27FC236}">
                    <a16:creationId xmlns:a16="http://schemas.microsoft.com/office/drawing/2014/main" id="{92708EED-3489-4D4B-B77B-B936C49B0B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7" name="Line 367">
                <a:extLst>
                  <a:ext uri="{FF2B5EF4-FFF2-40B4-BE49-F238E27FC236}">
                    <a16:creationId xmlns:a16="http://schemas.microsoft.com/office/drawing/2014/main" id="{AF8CBCB7-5A78-44A5-B055-66462A1619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8" name="Line 368">
                <a:extLst>
                  <a:ext uri="{FF2B5EF4-FFF2-40B4-BE49-F238E27FC236}">
                    <a16:creationId xmlns:a16="http://schemas.microsoft.com/office/drawing/2014/main" id="{F0BB55CF-9D8A-4D9B-ADED-0B88DF1F01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9" name="Line 369">
                <a:extLst>
                  <a:ext uri="{FF2B5EF4-FFF2-40B4-BE49-F238E27FC236}">
                    <a16:creationId xmlns:a16="http://schemas.microsoft.com/office/drawing/2014/main" id="{894209DA-28DF-4A79-B2DF-25488EED9C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0" name="Line 370">
                <a:extLst>
                  <a:ext uri="{FF2B5EF4-FFF2-40B4-BE49-F238E27FC236}">
                    <a16:creationId xmlns:a16="http://schemas.microsoft.com/office/drawing/2014/main" id="{31DCC400-BA25-4CB4-BE0C-36124CEC3A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1" name="Line 371">
                <a:extLst>
                  <a:ext uri="{FF2B5EF4-FFF2-40B4-BE49-F238E27FC236}">
                    <a16:creationId xmlns:a16="http://schemas.microsoft.com/office/drawing/2014/main" id="{1F91E6A4-9C21-48FD-89C5-60EF5E1EF7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2" name="Line 372">
                <a:extLst>
                  <a:ext uri="{FF2B5EF4-FFF2-40B4-BE49-F238E27FC236}">
                    <a16:creationId xmlns:a16="http://schemas.microsoft.com/office/drawing/2014/main" id="{E8B95A73-96D7-419C-83E4-8A1C954325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3" name="Line 373">
                <a:extLst>
                  <a:ext uri="{FF2B5EF4-FFF2-40B4-BE49-F238E27FC236}">
                    <a16:creationId xmlns:a16="http://schemas.microsoft.com/office/drawing/2014/main" id="{E1B2E3E7-86FE-458B-920A-962BC3DDD6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4" name="Line 374">
                <a:extLst>
                  <a:ext uri="{FF2B5EF4-FFF2-40B4-BE49-F238E27FC236}">
                    <a16:creationId xmlns:a16="http://schemas.microsoft.com/office/drawing/2014/main" id="{C4CD2BA0-8B4E-4E60-990E-D4D784C104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5" name="Line 375">
                <a:extLst>
                  <a:ext uri="{FF2B5EF4-FFF2-40B4-BE49-F238E27FC236}">
                    <a16:creationId xmlns:a16="http://schemas.microsoft.com/office/drawing/2014/main" id="{127D95FE-AEEA-4D8C-B00F-3F8C16A6B5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6" name="Line 376">
                <a:extLst>
                  <a:ext uri="{FF2B5EF4-FFF2-40B4-BE49-F238E27FC236}">
                    <a16:creationId xmlns:a16="http://schemas.microsoft.com/office/drawing/2014/main" id="{DDF2C15D-4615-4B9A-867F-27F745D6E3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7" name="Line 377">
                <a:extLst>
                  <a:ext uri="{FF2B5EF4-FFF2-40B4-BE49-F238E27FC236}">
                    <a16:creationId xmlns:a16="http://schemas.microsoft.com/office/drawing/2014/main" id="{E98506A0-B948-4DBD-856F-F39D39B1A8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8" name="Oval 378">
                <a:extLst>
                  <a:ext uri="{FF2B5EF4-FFF2-40B4-BE49-F238E27FC236}">
                    <a16:creationId xmlns:a16="http://schemas.microsoft.com/office/drawing/2014/main" id="{EC6F6513-9330-4121-BC70-0D35AE73CC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" name="Oval 379">
                <a:extLst>
                  <a:ext uri="{FF2B5EF4-FFF2-40B4-BE49-F238E27FC236}">
                    <a16:creationId xmlns:a16="http://schemas.microsoft.com/office/drawing/2014/main" id="{A5478B3D-98BA-4EE0-A5E5-B5FCBBDAA3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" name="Oval 380">
                <a:extLst>
                  <a:ext uri="{FF2B5EF4-FFF2-40B4-BE49-F238E27FC236}">
                    <a16:creationId xmlns:a16="http://schemas.microsoft.com/office/drawing/2014/main" id="{CC0C6BE3-F4C1-4494-BD86-F87E61B4DC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" name="Oval 381">
                <a:extLst>
                  <a:ext uri="{FF2B5EF4-FFF2-40B4-BE49-F238E27FC236}">
                    <a16:creationId xmlns:a16="http://schemas.microsoft.com/office/drawing/2014/main" id="{CCB10BE5-9B09-4145-B7CC-724B27A482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" name="Oval 382">
                <a:extLst>
                  <a:ext uri="{FF2B5EF4-FFF2-40B4-BE49-F238E27FC236}">
                    <a16:creationId xmlns:a16="http://schemas.microsoft.com/office/drawing/2014/main" id="{1D649131-595B-454B-8549-E272CB4E96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3" name="Oval 383">
                <a:extLst>
                  <a:ext uri="{FF2B5EF4-FFF2-40B4-BE49-F238E27FC236}">
                    <a16:creationId xmlns:a16="http://schemas.microsoft.com/office/drawing/2014/main" id="{43377105-B3D9-4774-A6F3-9113A34DBA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4" name="Oval 384">
                <a:extLst>
                  <a:ext uri="{FF2B5EF4-FFF2-40B4-BE49-F238E27FC236}">
                    <a16:creationId xmlns:a16="http://schemas.microsoft.com/office/drawing/2014/main" id="{2C72C369-9345-4E71-AF7E-3B79389E3B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5" name="Oval 385">
                <a:extLst>
                  <a:ext uri="{FF2B5EF4-FFF2-40B4-BE49-F238E27FC236}">
                    <a16:creationId xmlns:a16="http://schemas.microsoft.com/office/drawing/2014/main" id="{5E4EE366-C8DB-4504-9E1B-15E0369CA8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6" name="Oval 386">
                <a:extLst>
                  <a:ext uri="{FF2B5EF4-FFF2-40B4-BE49-F238E27FC236}">
                    <a16:creationId xmlns:a16="http://schemas.microsoft.com/office/drawing/2014/main" id="{8AE893E2-FF6F-4F43-BD2B-8E84F21ECD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7" name="Oval 387">
                <a:extLst>
                  <a:ext uri="{FF2B5EF4-FFF2-40B4-BE49-F238E27FC236}">
                    <a16:creationId xmlns:a16="http://schemas.microsoft.com/office/drawing/2014/main" id="{0C1A0086-AA42-4816-85A1-B6844098C7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8" name="Line 388">
                <a:extLst>
                  <a:ext uri="{FF2B5EF4-FFF2-40B4-BE49-F238E27FC236}">
                    <a16:creationId xmlns:a16="http://schemas.microsoft.com/office/drawing/2014/main" id="{60F28F59-49CA-42E5-AE48-172C8013F7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9" name="Line 389">
                <a:extLst>
                  <a:ext uri="{FF2B5EF4-FFF2-40B4-BE49-F238E27FC236}">
                    <a16:creationId xmlns:a16="http://schemas.microsoft.com/office/drawing/2014/main" id="{EFD962BF-9F2B-49EB-95CA-E5131E1DB2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0" name="Text Box 391">
                <a:extLst>
                  <a:ext uri="{FF2B5EF4-FFF2-40B4-BE49-F238E27FC236}">
                    <a16:creationId xmlns:a16="http://schemas.microsoft.com/office/drawing/2014/main" id="{E5806DC8-D1F4-402E-A014-0772D683E0D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1" name="Text Box 392">
                <a:extLst>
                  <a:ext uri="{FF2B5EF4-FFF2-40B4-BE49-F238E27FC236}">
                    <a16:creationId xmlns:a16="http://schemas.microsoft.com/office/drawing/2014/main" id="{A489D0B7-FBCB-4E42-977A-6D467E98681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2" name="Text Box 393">
                <a:extLst>
                  <a:ext uri="{FF2B5EF4-FFF2-40B4-BE49-F238E27FC236}">
                    <a16:creationId xmlns:a16="http://schemas.microsoft.com/office/drawing/2014/main" id="{CAF49479-49C9-4FE5-805E-32D0A1C966F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3" name="Text Box 394">
                <a:extLst>
                  <a:ext uri="{FF2B5EF4-FFF2-40B4-BE49-F238E27FC236}">
                    <a16:creationId xmlns:a16="http://schemas.microsoft.com/office/drawing/2014/main" id="{9A6EF606-30CA-42A6-8932-41D743229F2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4" name="Text Box 395">
                <a:extLst>
                  <a:ext uri="{FF2B5EF4-FFF2-40B4-BE49-F238E27FC236}">
                    <a16:creationId xmlns:a16="http://schemas.microsoft.com/office/drawing/2014/main" id="{2F19A9F0-BD15-4073-9332-E1688ADEEF7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" name="Arc 396">
                <a:extLst>
                  <a:ext uri="{FF2B5EF4-FFF2-40B4-BE49-F238E27FC236}">
                    <a16:creationId xmlns:a16="http://schemas.microsoft.com/office/drawing/2014/main" id="{8937E9C0-0812-4B73-8522-87B83177A9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02423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2">
            <a:extLst>
              <a:ext uri="{FF2B5EF4-FFF2-40B4-BE49-F238E27FC236}">
                <a16:creationId xmlns:a16="http://schemas.microsoft.com/office/drawing/2014/main" id="{29D9901A-790E-4762-8528-15C3015C4CA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096331" y="167653"/>
            <a:ext cx="8026400" cy="990600"/>
          </a:xfrm>
        </p:spPr>
        <p:txBody>
          <a:bodyPr>
            <a:normAutofit/>
          </a:bodyPr>
          <a:lstStyle/>
          <a:p>
            <a:pPr algn="ctr"/>
            <a:r>
              <a:rPr lang="en-GB" altLang="en-US" sz="3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Why can we not yet rule out   anti-Lu</a:t>
            </a:r>
            <a:r>
              <a:rPr lang="en-GB" altLang="en-US" sz="3200" b="1" baseline="30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GB" altLang="en-US" sz="3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?</a:t>
            </a:r>
          </a:p>
        </p:txBody>
      </p:sp>
      <p:sp>
        <p:nvSpPr>
          <p:cNvPr id="235523" name="Rectangle 3">
            <a:extLst>
              <a:ext uri="{FF2B5EF4-FFF2-40B4-BE49-F238E27FC236}">
                <a16:creationId xmlns:a16="http://schemas.microsoft.com/office/drawing/2014/main" id="{A66CF889-1B6E-4DD1-A38D-A117D2BEA66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38200" y="1253331"/>
            <a:ext cx="10515600" cy="4351338"/>
          </a:xfrm>
        </p:spPr>
        <p:txBody>
          <a:bodyPr>
            <a:normAutofit/>
          </a:bodyPr>
          <a:lstStyle/>
          <a:p>
            <a:pPr marL="609600" indent="-609600"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 can, and this is a mistake on my part!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 Lu(a+) red cell gives a positive result, but the other gives a negative result.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Lutheran Blood Group System antibodies don’t matter in pregnancy, and so we don’t need to rule out this specificity.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E2CB9D7-5F63-49BC-BD28-5D2F46CDFED1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5A20B8E2-E8C2-4AAC-BF49-DB8FA1DCBE95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729049C3-077B-487E-B8E9-6B211D4CC218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A7431837-AD42-49DA-9E2A-CA4D2785498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>
                <a:extLst>
                  <a:ext uri="{FF2B5EF4-FFF2-40B4-BE49-F238E27FC236}">
                    <a16:creationId xmlns:a16="http://schemas.microsoft.com/office/drawing/2014/main" id="{1418DE16-BBC1-4F24-A666-F330AD6EE8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>
                <a:extLst>
                  <a:ext uri="{FF2B5EF4-FFF2-40B4-BE49-F238E27FC236}">
                    <a16:creationId xmlns:a16="http://schemas.microsoft.com/office/drawing/2014/main" id="{982896DD-BAA6-4697-AB5D-851CEB068A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>
                <a:extLst>
                  <a:ext uri="{FF2B5EF4-FFF2-40B4-BE49-F238E27FC236}">
                    <a16:creationId xmlns:a16="http://schemas.microsoft.com/office/drawing/2014/main" id="{29CBCCB4-5DC9-40EB-A0FC-79E3B8218F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>
                <a:extLst>
                  <a:ext uri="{FF2B5EF4-FFF2-40B4-BE49-F238E27FC236}">
                    <a16:creationId xmlns:a16="http://schemas.microsoft.com/office/drawing/2014/main" id="{1C851325-7803-457C-A9F7-AF7789C4BA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>
                <a:extLst>
                  <a:ext uri="{FF2B5EF4-FFF2-40B4-BE49-F238E27FC236}">
                    <a16:creationId xmlns:a16="http://schemas.microsoft.com/office/drawing/2014/main" id="{DA05935F-97F3-435D-8E9E-FA0A966943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>
                <a:extLst>
                  <a:ext uri="{FF2B5EF4-FFF2-40B4-BE49-F238E27FC236}">
                    <a16:creationId xmlns:a16="http://schemas.microsoft.com/office/drawing/2014/main" id="{F8CBDB00-DBC8-41A8-AB7B-38D6B7AFA7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>
                <a:extLst>
                  <a:ext uri="{FF2B5EF4-FFF2-40B4-BE49-F238E27FC236}">
                    <a16:creationId xmlns:a16="http://schemas.microsoft.com/office/drawing/2014/main" id="{5B949160-FD38-4EE1-9F0A-8406EDFB21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>
                <a:extLst>
                  <a:ext uri="{FF2B5EF4-FFF2-40B4-BE49-F238E27FC236}">
                    <a16:creationId xmlns:a16="http://schemas.microsoft.com/office/drawing/2014/main" id="{8543B8F2-7CD3-421D-8D4A-774112DA44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>
                <a:extLst>
                  <a:ext uri="{FF2B5EF4-FFF2-40B4-BE49-F238E27FC236}">
                    <a16:creationId xmlns:a16="http://schemas.microsoft.com/office/drawing/2014/main" id="{EB55D734-B13A-4FC0-9BB2-C36060FC1B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>
                <a:extLst>
                  <a:ext uri="{FF2B5EF4-FFF2-40B4-BE49-F238E27FC236}">
                    <a16:creationId xmlns:a16="http://schemas.microsoft.com/office/drawing/2014/main" id="{C430CFEA-5A44-4091-AD56-222FCF86DD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>
                <a:extLst>
                  <a:ext uri="{FF2B5EF4-FFF2-40B4-BE49-F238E27FC236}">
                    <a16:creationId xmlns:a16="http://schemas.microsoft.com/office/drawing/2014/main" id="{CA74D79C-19B6-424D-A652-1796B3E3E8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>
                <a:extLst>
                  <a:ext uri="{FF2B5EF4-FFF2-40B4-BE49-F238E27FC236}">
                    <a16:creationId xmlns:a16="http://schemas.microsoft.com/office/drawing/2014/main" id="{E11B1A59-54CD-445F-8068-D1AF1590EB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>
                <a:extLst>
                  <a:ext uri="{FF2B5EF4-FFF2-40B4-BE49-F238E27FC236}">
                    <a16:creationId xmlns:a16="http://schemas.microsoft.com/office/drawing/2014/main" id="{24CEC90F-7CA3-46E2-9C2B-5975A17F289A}"/>
                  </a:ext>
                </a:extLst>
              </p:cNvPr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>
                <a:extLst>
                  <a:ext uri="{FF2B5EF4-FFF2-40B4-BE49-F238E27FC236}">
                    <a16:creationId xmlns:a16="http://schemas.microsoft.com/office/drawing/2014/main" id="{4F3FA674-8756-4991-BA43-3984F3968F58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>
                <a:extLst>
                  <a:ext uri="{FF2B5EF4-FFF2-40B4-BE49-F238E27FC236}">
                    <a16:creationId xmlns:a16="http://schemas.microsoft.com/office/drawing/2014/main" id="{CE5C3985-2514-4D11-8FA7-A9A9BB31D43F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>
                <a:extLst>
                  <a:ext uri="{FF2B5EF4-FFF2-40B4-BE49-F238E27FC236}">
                    <a16:creationId xmlns:a16="http://schemas.microsoft.com/office/drawing/2014/main" id="{5B11168E-FB2F-47E2-881C-22A269AE234D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>
                <a:extLst>
                  <a:ext uri="{FF2B5EF4-FFF2-40B4-BE49-F238E27FC236}">
                    <a16:creationId xmlns:a16="http://schemas.microsoft.com/office/drawing/2014/main" id="{8418492A-ED1A-4721-9D35-E00DAE191E6B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>
                <a:extLst>
                  <a:ext uri="{FF2B5EF4-FFF2-40B4-BE49-F238E27FC236}">
                    <a16:creationId xmlns:a16="http://schemas.microsoft.com/office/drawing/2014/main" id="{CE8660CD-5B90-4BD5-A3BC-7520BCF32248}"/>
                  </a:ext>
                </a:extLst>
              </p:cNvPr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>
                <a:extLst>
                  <a:ext uri="{FF2B5EF4-FFF2-40B4-BE49-F238E27FC236}">
                    <a16:creationId xmlns:a16="http://schemas.microsoft.com/office/drawing/2014/main" id="{EF1A899F-2216-44F5-B59C-F5292CCBC830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>
                <a:extLst>
                  <a:ext uri="{FF2B5EF4-FFF2-40B4-BE49-F238E27FC236}">
                    <a16:creationId xmlns:a16="http://schemas.microsoft.com/office/drawing/2014/main" id="{A134EDEC-4E17-478C-9442-090B422BFE7F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>
                <a:extLst>
                  <a:ext uri="{FF2B5EF4-FFF2-40B4-BE49-F238E27FC236}">
                    <a16:creationId xmlns:a16="http://schemas.microsoft.com/office/drawing/2014/main" id="{D392B95A-7DF6-4F53-8373-555C0073B01F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>
                <a:extLst>
                  <a:ext uri="{FF2B5EF4-FFF2-40B4-BE49-F238E27FC236}">
                    <a16:creationId xmlns:a16="http://schemas.microsoft.com/office/drawing/2014/main" id="{F9E9E7C4-CBEF-418C-B138-A59D8C7458C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>
                <a:extLst>
                  <a:ext uri="{FF2B5EF4-FFF2-40B4-BE49-F238E27FC236}">
                    <a16:creationId xmlns:a16="http://schemas.microsoft.com/office/drawing/2014/main" id="{FC0A9B50-BD23-4D6D-96F0-87EAB597EEC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>
                <a:extLst>
                  <a:ext uri="{FF2B5EF4-FFF2-40B4-BE49-F238E27FC236}">
                    <a16:creationId xmlns:a16="http://schemas.microsoft.com/office/drawing/2014/main" id="{B3019A3F-D8A4-41BC-A1D6-0025A643DBA5}"/>
                  </a:ext>
                </a:extLst>
              </p:cNvPr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>
                <a:extLst>
                  <a:ext uri="{FF2B5EF4-FFF2-40B4-BE49-F238E27FC236}">
                    <a16:creationId xmlns:a16="http://schemas.microsoft.com/office/drawing/2014/main" id="{0F5777D6-71D9-4C1D-9BD8-EB29C18398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>
                <a:extLst>
                  <a:ext uri="{FF2B5EF4-FFF2-40B4-BE49-F238E27FC236}">
                    <a16:creationId xmlns:a16="http://schemas.microsoft.com/office/drawing/2014/main" id="{624A9377-7248-422A-A26A-A796BED111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>
                <a:extLst>
                  <a:ext uri="{FF2B5EF4-FFF2-40B4-BE49-F238E27FC236}">
                    <a16:creationId xmlns:a16="http://schemas.microsoft.com/office/drawing/2014/main" id="{3D1FD0C7-7F42-4BA8-8F8D-A8F7351019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>
                <a:extLst>
                  <a:ext uri="{FF2B5EF4-FFF2-40B4-BE49-F238E27FC236}">
                    <a16:creationId xmlns:a16="http://schemas.microsoft.com/office/drawing/2014/main" id="{7DA3D67F-1CA2-4426-97B9-3D0C32F221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>
                <a:extLst>
                  <a:ext uri="{FF2B5EF4-FFF2-40B4-BE49-F238E27FC236}">
                    <a16:creationId xmlns:a16="http://schemas.microsoft.com/office/drawing/2014/main" id="{21A4741A-E90D-4A68-A4DC-57DE3CF0F9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>
                <a:extLst>
                  <a:ext uri="{FF2B5EF4-FFF2-40B4-BE49-F238E27FC236}">
                    <a16:creationId xmlns:a16="http://schemas.microsoft.com/office/drawing/2014/main" id="{C15CDB65-9B3C-4443-80F1-2F38E564E7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>
                <a:extLst>
                  <a:ext uri="{FF2B5EF4-FFF2-40B4-BE49-F238E27FC236}">
                    <a16:creationId xmlns:a16="http://schemas.microsoft.com/office/drawing/2014/main" id="{B08943A6-299F-4E52-859B-F2575F0FCC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>
                <a:extLst>
                  <a:ext uri="{FF2B5EF4-FFF2-40B4-BE49-F238E27FC236}">
                    <a16:creationId xmlns:a16="http://schemas.microsoft.com/office/drawing/2014/main" id="{6B5AABC6-D513-4AAC-9A71-928BD01F1D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>
                <a:extLst>
                  <a:ext uri="{FF2B5EF4-FFF2-40B4-BE49-F238E27FC236}">
                    <a16:creationId xmlns:a16="http://schemas.microsoft.com/office/drawing/2014/main" id="{54CD7F5A-E345-469F-B623-A29FF6DD4B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>
                <a:extLst>
                  <a:ext uri="{FF2B5EF4-FFF2-40B4-BE49-F238E27FC236}">
                    <a16:creationId xmlns:a16="http://schemas.microsoft.com/office/drawing/2014/main" id="{E9463647-0366-4F9C-831E-B37AB67F7C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>
                <a:extLst>
                  <a:ext uri="{FF2B5EF4-FFF2-40B4-BE49-F238E27FC236}">
                    <a16:creationId xmlns:a16="http://schemas.microsoft.com/office/drawing/2014/main" id="{2C5C685F-2516-40AB-AA25-90DB119B3A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>
                <a:extLst>
                  <a:ext uri="{FF2B5EF4-FFF2-40B4-BE49-F238E27FC236}">
                    <a16:creationId xmlns:a16="http://schemas.microsoft.com/office/drawing/2014/main" id="{25F0A6B5-47B6-46F1-8D48-CC25BCEB9C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>
                <a:extLst>
                  <a:ext uri="{FF2B5EF4-FFF2-40B4-BE49-F238E27FC236}">
                    <a16:creationId xmlns:a16="http://schemas.microsoft.com/office/drawing/2014/main" id="{97846296-8B45-4F34-BD6D-2EB51EFCD8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>
                <a:extLst>
                  <a:ext uri="{FF2B5EF4-FFF2-40B4-BE49-F238E27FC236}">
                    <a16:creationId xmlns:a16="http://schemas.microsoft.com/office/drawing/2014/main" id="{6A86D681-15D1-4775-BFD1-D9AB7C347C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>
              <a:extLst>
                <a:ext uri="{FF2B5EF4-FFF2-40B4-BE49-F238E27FC236}">
                  <a16:creationId xmlns:a16="http://schemas.microsoft.com/office/drawing/2014/main" id="{FABF4D34-C9BA-418C-AAAE-A4A2A8F63BD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>
                <a:extLst>
                  <a:ext uri="{FF2B5EF4-FFF2-40B4-BE49-F238E27FC236}">
                    <a16:creationId xmlns:a16="http://schemas.microsoft.com/office/drawing/2014/main" id="{A37BBD93-62DF-4B73-B4C7-4325CC6979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>
                <a:extLst>
                  <a:ext uri="{FF2B5EF4-FFF2-40B4-BE49-F238E27FC236}">
                    <a16:creationId xmlns:a16="http://schemas.microsoft.com/office/drawing/2014/main" id="{DF3FAD0D-15E8-43CA-8DDC-A995679135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>
                <a:extLst>
                  <a:ext uri="{FF2B5EF4-FFF2-40B4-BE49-F238E27FC236}">
                    <a16:creationId xmlns:a16="http://schemas.microsoft.com/office/drawing/2014/main" id="{74C7EE47-8DCD-4BA0-980E-3051D8FE42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>
                <a:extLst>
                  <a:ext uri="{FF2B5EF4-FFF2-40B4-BE49-F238E27FC236}">
                    <a16:creationId xmlns:a16="http://schemas.microsoft.com/office/drawing/2014/main" id="{D89EF635-1CC4-4693-9259-CE640D00DE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>
                <a:extLst>
                  <a:ext uri="{FF2B5EF4-FFF2-40B4-BE49-F238E27FC236}">
                    <a16:creationId xmlns:a16="http://schemas.microsoft.com/office/drawing/2014/main" id="{6892018D-E893-4E57-B695-F223D0DFE3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>
                <a:extLst>
                  <a:ext uri="{FF2B5EF4-FFF2-40B4-BE49-F238E27FC236}">
                    <a16:creationId xmlns:a16="http://schemas.microsoft.com/office/drawing/2014/main" id="{910B37A1-19F3-43E7-A77B-AB6AB73DF1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>
                <a:extLst>
                  <a:ext uri="{FF2B5EF4-FFF2-40B4-BE49-F238E27FC236}">
                    <a16:creationId xmlns:a16="http://schemas.microsoft.com/office/drawing/2014/main" id="{28EADA87-CBE7-4411-AE40-C52FF0626B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>
                <a:extLst>
                  <a:ext uri="{FF2B5EF4-FFF2-40B4-BE49-F238E27FC236}">
                    <a16:creationId xmlns:a16="http://schemas.microsoft.com/office/drawing/2014/main" id="{C2C28A60-5BC1-4A08-8FBB-96A99E3B5E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>
                <a:extLst>
                  <a:ext uri="{FF2B5EF4-FFF2-40B4-BE49-F238E27FC236}">
                    <a16:creationId xmlns:a16="http://schemas.microsoft.com/office/drawing/2014/main" id="{E3FCFA7A-07E4-47EA-B6B8-E9FFDE5593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>
                <a:extLst>
                  <a:ext uri="{FF2B5EF4-FFF2-40B4-BE49-F238E27FC236}">
                    <a16:creationId xmlns:a16="http://schemas.microsoft.com/office/drawing/2014/main" id="{67C1DECE-898E-43C7-8356-C520B06118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>
                <a:extLst>
                  <a:ext uri="{FF2B5EF4-FFF2-40B4-BE49-F238E27FC236}">
                    <a16:creationId xmlns:a16="http://schemas.microsoft.com/office/drawing/2014/main" id="{C75099CA-C4F2-44ED-A33D-82D7E70451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>
                <a:extLst>
                  <a:ext uri="{FF2B5EF4-FFF2-40B4-BE49-F238E27FC236}">
                    <a16:creationId xmlns:a16="http://schemas.microsoft.com/office/drawing/2014/main" id="{934DFE32-8D96-478E-9AF2-E974A90D2C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>
                <a:extLst>
                  <a:ext uri="{FF2B5EF4-FFF2-40B4-BE49-F238E27FC236}">
                    <a16:creationId xmlns:a16="http://schemas.microsoft.com/office/drawing/2014/main" id="{C7D0F962-2942-4300-9490-ACE02DA61B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>
                <a:extLst>
                  <a:ext uri="{FF2B5EF4-FFF2-40B4-BE49-F238E27FC236}">
                    <a16:creationId xmlns:a16="http://schemas.microsoft.com/office/drawing/2014/main" id="{48F382EE-C880-470A-A4C8-8A20D98A9E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>
                <a:extLst>
                  <a:ext uri="{FF2B5EF4-FFF2-40B4-BE49-F238E27FC236}">
                    <a16:creationId xmlns:a16="http://schemas.microsoft.com/office/drawing/2014/main" id="{C3CFF8EF-5F48-4905-85FD-AFC85EF02D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>
                <a:extLst>
                  <a:ext uri="{FF2B5EF4-FFF2-40B4-BE49-F238E27FC236}">
                    <a16:creationId xmlns:a16="http://schemas.microsoft.com/office/drawing/2014/main" id="{EFEE78D4-54BE-4EC3-B85D-BD9C660057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>
                <a:extLst>
                  <a:ext uri="{FF2B5EF4-FFF2-40B4-BE49-F238E27FC236}">
                    <a16:creationId xmlns:a16="http://schemas.microsoft.com/office/drawing/2014/main" id="{FC5E7DA3-4FE4-4001-ACC4-7511B946B9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>
                <a:extLst>
                  <a:ext uri="{FF2B5EF4-FFF2-40B4-BE49-F238E27FC236}">
                    <a16:creationId xmlns:a16="http://schemas.microsoft.com/office/drawing/2014/main" id="{C9E6A088-5984-4DDC-9876-044FCEEF7328}"/>
                  </a:ext>
                </a:extLst>
              </p:cNvPr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>
                <a:extLst>
                  <a:ext uri="{FF2B5EF4-FFF2-40B4-BE49-F238E27FC236}">
                    <a16:creationId xmlns:a16="http://schemas.microsoft.com/office/drawing/2014/main" id="{7022BFF3-7F4C-424A-B57E-BD4285D41B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>
                <a:extLst>
                  <a:ext uri="{FF2B5EF4-FFF2-40B4-BE49-F238E27FC236}">
                    <a16:creationId xmlns:a16="http://schemas.microsoft.com/office/drawing/2014/main" id="{99F1519B-E16E-40E4-8FA5-A1B721CD24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>
                <a:extLst>
                  <a:ext uri="{FF2B5EF4-FFF2-40B4-BE49-F238E27FC236}">
                    <a16:creationId xmlns:a16="http://schemas.microsoft.com/office/drawing/2014/main" id="{29C88BFC-5424-4090-B63F-4E89543134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>
                <a:extLst>
                  <a:ext uri="{FF2B5EF4-FFF2-40B4-BE49-F238E27FC236}">
                    <a16:creationId xmlns:a16="http://schemas.microsoft.com/office/drawing/2014/main" id="{A8299732-5D77-43AA-BB88-A628870665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>
                <a:extLst>
                  <a:ext uri="{FF2B5EF4-FFF2-40B4-BE49-F238E27FC236}">
                    <a16:creationId xmlns:a16="http://schemas.microsoft.com/office/drawing/2014/main" id="{38938D4E-AB99-4810-8DC2-F09D41EF91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>
                <a:extLst>
                  <a:ext uri="{FF2B5EF4-FFF2-40B4-BE49-F238E27FC236}">
                    <a16:creationId xmlns:a16="http://schemas.microsoft.com/office/drawing/2014/main" id="{60D73A39-5154-40F3-AFC9-86204652DB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>
                <a:extLst>
                  <a:ext uri="{FF2B5EF4-FFF2-40B4-BE49-F238E27FC236}">
                    <a16:creationId xmlns:a16="http://schemas.microsoft.com/office/drawing/2014/main" id="{E11FA4BA-AE41-49D4-A3A2-CA809E6996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>
                <a:extLst>
                  <a:ext uri="{FF2B5EF4-FFF2-40B4-BE49-F238E27FC236}">
                    <a16:creationId xmlns:a16="http://schemas.microsoft.com/office/drawing/2014/main" id="{519C2C6F-650E-431E-BADA-ABAF0769E2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>
                <a:extLst>
                  <a:ext uri="{FF2B5EF4-FFF2-40B4-BE49-F238E27FC236}">
                    <a16:creationId xmlns:a16="http://schemas.microsoft.com/office/drawing/2014/main" id="{315CF97B-6CEE-4D45-AFA6-B877B6F42213}"/>
                  </a:ext>
                </a:extLst>
              </p:cNvPr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>
                <a:extLst>
                  <a:ext uri="{FF2B5EF4-FFF2-40B4-BE49-F238E27FC236}">
                    <a16:creationId xmlns:a16="http://schemas.microsoft.com/office/drawing/2014/main" id="{AAA1F2F1-6482-467E-8604-7167DEE47E52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>
                <a:extLst>
                  <a:ext uri="{FF2B5EF4-FFF2-40B4-BE49-F238E27FC236}">
                    <a16:creationId xmlns:a16="http://schemas.microsoft.com/office/drawing/2014/main" id="{4D7663EF-7D62-4F28-A705-10BCC0807FB7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>
                <a:extLst>
                  <a:ext uri="{FF2B5EF4-FFF2-40B4-BE49-F238E27FC236}">
                    <a16:creationId xmlns:a16="http://schemas.microsoft.com/office/drawing/2014/main" id="{AD2D7568-EBED-4C46-A29E-8B5ADC1D8167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>
                <a:extLst>
                  <a:ext uri="{FF2B5EF4-FFF2-40B4-BE49-F238E27FC236}">
                    <a16:creationId xmlns:a16="http://schemas.microsoft.com/office/drawing/2014/main" id="{41217821-1F39-45E2-B74A-1194C697DE6A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>
                <a:extLst>
                  <a:ext uri="{FF2B5EF4-FFF2-40B4-BE49-F238E27FC236}">
                    <a16:creationId xmlns:a16="http://schemas.microsoft.com/office/drawing/2014/main" id="{2239E9E9-D371-46EB-806E-E31D3FBB521D}"/>
                  </a:ext>
                </a:extLst>
              </p:cNvPr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>
                <a:extLst>
                  <a:ext uri="{FF2B5EF4-FFF2-40B4-BE49-F238E27FC236}">
                    <a16:creationId xmlns:a16="http://schemas.microsoft.com/office/drawing/2014/main" id="{DA90020C-CC89-4211-AC48-9DC4FF3A5A1C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>
                <a:extLst>
                  <a:ext uri="{FF2B5EF4-FFF2-40B4-BE49-F238E27FC236}">
                    <a16:creationId xmlns:a16="http://schemas.microsoft.com/office/drawing/2014/main" id="{8DED2CF6-3B1A-4BFB-8545-16B82B70601B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>
                <a:extLst>
                  <a:ext uri="{FF2B5EF4-FFF2-40B4-BE49-F238E27FC236}">
                    <a16:creationId xmlns:a16="http://schemas.microsoft.com/office/drawing/2014/main" id="{134EFE6A-5EC8-4BCE-A74E-9C42910C186F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>
                <a:extLst>
                  <a:ext uri="{FF2B5EF4-FFF2-40B4-BE49-F238E27FC236}">
                    <a16:creationId xmlns:a16="http://schemas.microsoft.com/office/drawing/2014/main" id="{B548191D-FAF2-49E6-B8CF-CF039D3191B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>
                <a:extLst>
                  <a:ext uri="{FF2B5EF4-FFF2-40B4-BE49-F238E27FC236}">
                    <a16:creationId xmlns:a16="http://schemas.microsoft.com/office/drawing/2014/main" id="{C34656E3-B785-44BA-889A-22164049DB8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>
                <a:extLst>
                  <a:ext uri="{FF2B5EF4-FFF2-40B4-BE49-F238E27FC236}">
                    <a16:creationId xmlns:a16="http://schemas.microsoft.com/office/drawing/2014/main" id="{0B53D82E-690C-4E8A-ACBA-6CA1D610FA81}"/>
                  </a:ext>
                </a:extLst>
              </p:cNvPr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>
                <a:extLst>
                  <a:ext uri="{FF2B5EF4-FFF2-40B4-BE49-F238E27FC236}">
                    <a16:creationId xmlns:a16="http://schemas.microsoft.com/office/drawing/2014/main" id="{47AB9CD3-7D4C-4A9E-9174-A7B241CF73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>
                <a:extLst>
                  <a:ext uri="{FF2B5EF4-FFF2-40B4-BE49-F238E27FC236}">
                    <a16:creationId xmlns:a16="http://schemas.microsoft.com/office/drawing/2014/main" id="{1D637398-0D4A-4D00-B6D0-06B6E07B86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>
                <a:extLst>
                  <a:ext uri="{FF2B5EF4-FFF2-40B4-BE49-F238E27FC236}">
                    <a16:creationId xmlns:a16="http://schemas.microsoft.com/office/drawing/2014/main" id="{79DB5B51-9827-4A7F-B79B-FF1194C44F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>
                <a:extLst>
                  <a:ext uri="{FF2B5EF4-FFF2-40B4-BE49-F238E27FC236}">
                    <a16:creationId xmlns:a16="http://schemas.microsoft.com/office/drawing/2014/main" id="{9664A248-B483-4542-828D-BB7DEDC1CD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>
                <a:extLst>
                  <a:ext uri="{FF2B5EF4-FFF2-40B4-BE49-F238E27FC236}">
                    <a16:creationId xmlns:a16="http://schemas.microsoft.com/office/drawing/2014/main" id="{DB56E87C-BD87-4B93-B543-2D4D709108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>
                <a:extLst>
                  <a:ext uri="{FF2B5EF4-FFF2-40B4-BE49-F238E27FC236}">
                    <a16:creationId xmlns:a16="http://schemas.microsoft.com/office/drawing/2014/main" id="{B58535E5-4853-4B69-BF13-0600501101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>
                <a:extLst>
                  <a:ext uri="{FF2B5EF4-FFF2-40B4-BE49-F238E27FC236}">
                    <a16:creationId xmlns:a16="http://schemas.microsoft.com/office/drawing/2014/main" id="{215C9C60-0EAD-4626-A861-1645971CA5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>
                <a:extLst>
                  <a:ext uri="{FF2B5EF4-FFF2-40B4-BE49-F238E27FC236}">
                    <a16:creationId xmlns:a16="http://schemas.microsoft.com/office/drawing/2014/main" id="{AAB64795-2F2F-4FCD-B9E6-D835B615CC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>
                <a:extLst>
                  <a:ext uri="{FF2B5EF4-FFF2-40B4-BE49-F238E27FC236}">
                    <a16:creationId xmlns:a16="http://schemas.microsoft.com/office/drawing/2014/main" id="{E0DA36C0-F044-424B-9E61-0E75F82D5B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>
                <a:extLst>
                  <a:ext uri="{FF2B5EF4-FFF2-40B4-BE49-F238E27FC236}">
                    <a16:creationId xmlns:a16="http://schemas.microsoft.com/office/drawing/2014/main" id="{3F751BCF-B08D-49E1-9A44-74591814D7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>
                <a:extLst>
                  <a:ext uri="{FF2B5EF4-FFF2-40B4-BE49-F238E27FC236}">
                    <a16:creationId xmlns:a16="http://schemas.microsoft.com/office/drawing/2014/main" id="{792B64DA-17E2-4A59-85DD-65F6E50A1A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>
                <a:extLst>
                  <a:ext uri="{FF2B5EF4-FFF2-40B4-BE49-F238E27FC236}">
                    <a16:creationId xmlns:a16="http://schemas.microsoft.com/office/drawing/2014/main" id="{88A09471-2531-444C-97C7-0F76B34CD9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>
                <a:extLst>
                  <a:ext uri="{FF2B5EF4-FFF2-40B4-BE49-F238E27FC236}">
                    <a16:creationId xmlns:a16="http://schemas.microsoft.com/office/drawing/2014/main" id="{65139A7F-05BF-4A51-B6CE-7DC8F2F40A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>
                <a:extLst>
                  <a:ext uri="{FF2B5EF4-FFF2-40B4-BE49-F238E27FC236}">
                    <a16:creationId xmlns:a16="http://schemas.microsoft.com/office/drawing/2014/main" id="{F1FD06DC-9403-478B-92C3-5E886419E2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>
                <a:extLst>
                  <a:ext uri="{FF2B5EF4-FFF2-40B4-BE49-F238E27FC236}">
                    <a16:creationId xmlns:a16="http://schemas.microsoft.com/office/drawing/2014/main" id="{D940808A-1566-448C-9682-F85C5F47D7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>
                <a:extLst>
                  <a:ext uri="{FF2B5EF4-FFF2-40B4-BE49-F238E27FC236}">
                    <a16:creationId xmlns:a16="http://schemas.microsoft.com/office/drawing/2014/main" id="{F4BDF850-A8DC-434F-9654-B1B65B494C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>
                <a:extLst>
                  <a:ext uri="{FF2B5EF4-FFF2-40B4-BE49-F238E27FC236}">
                    <a16:creationId xmlns:a16="http://schemas.microsoft.com/office/drawing/2014/main" id="{1AB61422-8AD3-4434-8359-6601DD0AAF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>
                <a:extLst>
                  <a:ext uri="{FF2B5EF4-FFF2-40B4-BE49-F238E27FC236}">
                    <a16:creationId xmlns:a16="http://schemas.microsoft.com/office/drawing/2014/main" id="{789DA1F6-4552-4831-8592-70A5B035BE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>
                <a:extLst>
                  <a:ext uri="{FF2B5EF4-FFF2-40B4-BE49-F238E27FC236}">
                    <a16:creationId xmlns:a16="http://schemas.microsoft.com/office/drawing/2014/main" id="{697D3D5C-35E4-4311-ABC7-C95A5C16D7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>
                <a:extLst>
                  <a:ext uri="{FF2B5EF4-FFF2-40B4-BE49-F238E27FC236}">
                    <a16:creationId xmlns:a16="http://schemas.microsoft.com/office/drawing/2014/main" id="{56F5F631-DAFB-4AE1-B7C4-582397BE3E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>
                <a:extLst>
                  <a:ext uri="{FF2B5EF4-FFF2-40B4-BE49-F238E27FC236}">
                    <a16:creationId xmlns:a16="http://schemas.microsoft.com/office/drawing/2014/main" id="{E0A34326-3C11-461E-8B3A-1B6138C7FD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>
                <a:extLst>
                  <a:ext uri="{FF2B5EF4-FFF2-40B4-BE49-F238E27FC236}">
                    <a16:creationId xmlns:a16="http://schemas.microsoft.com/office/drawing/2014/main" id="{01BA3EA7-BF81-4E04-8904-096C43EC03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>
                <a:extLst>
                  <a:ext uri="{FF2B5EF4-FFF2-40B4-BE49-F238E27FC236}">
                    <a16:creationId xmlns:a16="http://schemas.microsoft.com/office/drawing/2014/main" id="{A0947BA9-9252-4590-8BD6-EDB82C726F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>
                <a:extLst>
                  <a:ext uri="{FF2B5EF4-FFF2-40B4-BE49-F238E27FC236}">
                    <a16:creationId xmlns:a16="http://schemas.microsoft.com/office/drawing/2014/main" id="{7FE91855-7F4F-466C-BBE3-861DC25EA3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>
                <a:extLst>
                  <a:ext uri="{FF2B5EF4-FFF2-40B4-BE49-F238E27FC236}">
                    <a16:creationId xmlns:a16="http://schemas.microsoft.com/office/drawing/2014/main" id="{6EC9EEFA-BB06-4182-A0BF-D6ACB3E20B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>
                <a:extLst>
                  <a:ext uri="{FF2B5EF4-FFF2-40B4-BE49-F238E27FC236}">
                    <a16:creationId xmlns:a16="http://schemas.microsoft.com/office/drawing/2014/main" id="{53816C52-F0E1-492C-81B7-786B02D7D5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>
                <a:extLst>
                  <a:ext uri="{FF2B5EF4-FFF2-40B4-BE49-F238E27FC236}">
                    <a16:creationId xmlns:a16="http://schemas.microsoft.com/office/drawing/2014/main" id="{FDE77271-2843-4901-BA20-F1F4643C5C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>
                <a:extLst>
                  <a:ext uri="{FF2B5EF4-FFF2-40B4-BE49-F238E27FC236}">
                    <a16:creationId xmlns:a16="http://schemas.microsoft.com/office/drawing/2014/main" id="{FF05A414-AC60-4FEF-986E-3EC9A8E0EDEC}"/>
                  </a:ext>
                </a:extLst>
              </p:cNvPr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>
                <a:extLst>
                  <a:ext uri="{FF2B5EF4-FFF2-40B4-BE49-F238E27FC236}">
                    <a16:creationId xmlns:a16="http://schemas.microsoft.com/office/drawing/2014/main" id="{FBB05902-4016-41F0-B378-8EBDD9FA2E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>
                <a:extLst>
                  <a:ext uri="{FF2B5EF4-FFF2-40B4-BE49-F238E27FC236}">
                    <a16:creationId xmlns:a16="http://schemas.microsoft.com/office/drawing/2014/main" id="{870E9738-4A44-44FD-8288-AADA2E7BF3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>
                <a:extLst>
                  <a:ext uri="{FF2B5EF4-FFF2-40B4-BE49-F238E27FC236}">
                    <a16:creationId xmlns:a16="http://schemas.microsoft.com/office/drawing/2014/main" id="{5E85F70C-36CA-445B-9CA3-2B7BA94FF9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>
                <a:extLst>
                  <a:ext uri="{FF2B5EF4-FFF2-40B4-BE49-F238E27FC236}">
                    <a16:creationId xmlns:a16="http://schemas.microsoft.com/office/drawing/2014/main" id="{4519EABB-66FD-43C7-80A3-C03183E2B6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>
                <a:extLst>
                  <a:ext uri="{FF2B5EF4-FFF2-40B4-BE49-F238E27FC236}">
                    <a16:creationId xmlns:a16="http://schemas.microsoft.com/office/drawing/2014/main" id="{92AE807E-DF31-4B71-8520-1C2AC761F5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>
                <a:extLst>
                  <a:ext uri="{FF2B5EF4-FFF2-40B4-BE49-F238E27FC236}">
                    <a16:creationId xmlns:a16="http://schemas.microsoft.com/office/drawing/2014/main" id="{D40CCBDF-9B51-4234-8C92-54BD6733EC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>
                <a:extLst>
                  <a:ext uri="{FF2B5EF4-FFF2-40B4-BE49-F238E27FC236}">
                    <a16:creationId xmlns:a16="http://schemas.microsoft.com/office/drawing/2014/main" id="{23ED755D-5639-434C-A74E-78288593A5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>
                <a:extLst>
                  <a:ext uri="{FF2B5EF4-FFF2-40B4-BE49-F238E27FC236}">
                    <a16:creationId xmlns:a16="http://schemas.microsoft.com/office/drawing/2014/main" id="{313B102C-ED7F-46AB-BADC-C58C8F6173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>
                <a:extLst>
                  <a:ext uri="{FF2B5EF4-FFF2-40B4-BE49-F238E27FC236}">
                    <a16:creationId xmlns:a16="http://schemas.microsoft.com/office/drawing/2014/main" id="{10436535-B79F-4B3E-8F77-5B069700E1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>
                <a:extLst>
                  <a:ext uri="{FF2B5EF4-FFF2-40B4-BE49-F238E27FC236}">
                    <a16:creationId xmlns:a16="http://schemas.microsoft.com/office/drawing/2014/main" id="{E8A5EF02-3388-4BE6-B993-58C83364AB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>
                <a:extLst>
                  <a:ext uri="{FF2B5EF4-FFF2-40B4-BE49-F238E27FC236}">
                    <a16:creationId xmlns:a16="http://schemas.microsoft.com/office/drawing/2014/main" id="{72238719-4F65-446A-81B3-9B2047DAEE7E}"/>
                  </a:ext>
                </a:extLst>
              </p:cNvPr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>
                <a:extLst>
                  <a:ext uri="{FF2B5EF4-FFF2-40B4-BE49-F238E27FC236}">
                    <a16:creationId xmlns:a16="http://schemas.microsoft.com/office/drawing/2014/main" id="{C8E89051-1CD6-4FE7-9188-861EDD5544D9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>
                <a:extLst>
                  <a:ext uri="{FF2B5EF4-FFF2-40B4-BE49-F238E27FC236}">
                    <a16:creationId xmlns:a16="http://schemas.microsoft.com/office/drawing/2014/main" id="{0321BE29-14A6-4472-BD8E-52E6E66D89C1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>
                <a:extLst>
                  <a:ext uri="{FF2B5EF4-FFF2-40B4-BE49-F238E27FC236}">
                    <a16:creationId xmlns:a16="http://schemas.microsoft.com/office/drawing/2014/main" id="{E71CB578-4E61-4DDF-B530-114F019F730C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>
                <a:extLst>
                  <a:ext uri="{FF2B5EF4-FFF2-40B4-BE49-F238E27FC236}">
                    <a16:creationId xmlns:a16="http://schemas.microsoft.com/office/drawing/2014/main" id="{AD2B1EEB-C0F5-4007-AF1F-B3BEDD7AD36E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>
                <a:extLst>
                  <a:ext uri="{FF2B5EF4-FFF2-40B4-BE49-F238E27FC236}">
                    <a16:creationId xmlns:a16="http://schemas.microsoft.com/office/drawing/2014/main" id="{C21254BB-D999-414F-B9AA-46520047E0C3}"/>
                  </a:ext>
                </a:extLst>
              </p:cNvPr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>
                <a:extLst>
                  <a:ext uri="{FF2B5EF4-FFF2-40B4-BE49-F238E27FC236}">
                    <a16:creationId xmlns:a16="http://schemas.microsoft.com/office/drawing/2014/main" id="{39C7CDA2-0752-4605-9AFB-FD678A738378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>
                <a:extLst>
                  <a:ext uri="{FF2B5EF4-FFF2-40B4-BE49-F238E27FC236}">
                    <a16:creationId xmlns:a16="http://schemas.microsoft.com/office/drawing/2014/main" id="{71EC8548-B092-4CDF-AF83-C9D6E4083476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>
                <a:extLst>
                  <a:ext uri="{FF2B5EF4-FFF2-40B4-BE49-F238E27FC236}">
                    <a16:creationId xmlns:a16="http://schemas.microsoft.com/office/drawing/2014/main" id="{1841F5C2-B98F-4778-B791-25AFCF8C19D3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>
                <a:extLst>
                  <a:ext uri="{FF2B5EF4-FFF2-40B4-BE49-F238E27FC236}">
                    <a16:creationId xmlns:a16="http://schemas.microsoft.com/office/drawing/2014/main" id="{03B70E35-F681-48B8-BA51-8CC65E10D87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>
                <a:extLst>
                  <a:ext uri="{FF2B5EF4-FFF2-40B4-BE49-F238E27FC236}">
                    <a16:creationId xmlns:a16="http://schemas.microsoft.com/office/drawing/2014/main" id="{19B92CB7-4567-4FA4-99CA-823C3CE512D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>
                <a:extLst>
                  <a:ext uri="{FF2B5EF4-FFF2-40B4-BE49-F238E27FC236}">
                    <a16:creationId xmlns:a16="http://schemas.microsoft.com/office/drawing/2014/main" id="{5F1639E6-03C7-4C79-B6DB-285620CA0666}"/>
                  </a:ext>
                </a:extLst>
              </p:cNvPr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>
                <a:extLst>
                  <a:ext uri="{FF2B5EF4-FFF2-40B4-BE49-F238E27FC236}">
                    <a16:creationId xmlns:a16="http://schemas.microsoft.com/office/drawing/2014/main" id="{F6ECF065-37DB-4680-9A0D-81BB6C4228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>
                <a:extLst>
                  <a:ext uri="{FF2B5EF4-FFF2-40B4-BE49-F238E27FC236}">
                    <a16:creationId xmlns:a16="http://schemas.microsoft.com/office/drawing/2014/main" id="{12A77D35-D913-4FB6-B1B4-B8EC34DB5B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>
                <a:extLst>
                  <a:ext uri="{FF2B5EF4-FFF2-40B4-BE49-F238E27FC236}">
                    <a16:creationId xmlns:a16="http://schemas.microsoft.com/office/drawing/2014/main" id="{81EBE3D8-1BFF-4EB3-AEDA-B39C557F92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>
                <a:extLst>
                  <a:ext uri="{FF2B5EF4-FFF2-40B4-BE49-F238E27FC236}">
                    <a16:creationId xmlns:a16="http://schemas.microsoft.com/office/drawing/2014/main" id="{7063E63A-77C8-4649-BD6E-FBAF308A29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>
                <a:extLst>
                  <a:ext uri="{FF2B5EF4-FFF2-40B4-BE49-F238E27FC236}">
                    <a16:creationId xmlns:a16="http://schemas.microsoft.com/office/drawing/2014/main" id="{C7BC3E18-3A60-4A42-BB72-43F07BB027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>
                <a:extLst>
                  <a:ext uri="{FF2B5EF4-FFF2-40B4-BE49-F238E27FC236}">
                    <a16:creationId xmlns:a16="http://schemas.microsoft.com/office/drawing/2014/main" id="{53666525-D6F7-4EAB-85E2-763B06234F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>
                <a:extLst>
                  <a:ext uri="{FF2B5EF4-FFF2-40B4-BE49-F238E27FC236}">
                    <a16:creationId xmlns:a16="http://schemas.microsoft.com/office/drawing/2014/main" id="{0C899212-5D1D-4694-91E7-EAE3B6C698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>
                <a:extLst>
                  <a:ext uri="{FF2B5EF4-FFF2-40B4-BE49-F238E27FC236}">
                    <a16:creationId xmlns:a16="http://schemas.microsoft.com/office/drawing/2014/main" id="{1BF61AC1-8A49-4E93-A025-7C94690683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>
                <a:extLst>
                  <a:ext uri="{FF2B5EF4-FFF2-40B4-BE49-F238E27FC236}">
                    <a16:creationId xmlns:a16="http://schemas.microsoft.com/office/drawing/2014/main" id="{6E46DE18-3B84-4D61-9330-BB421C178F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>
                <a:extLst>
                  <a:ext uri="{FF2B5EF4-FFF2-40B4-BE49-F238E27FC236}">
                    <a16:creationId xmlns:a16="http://schemas.microsoft.com/office/drawing/2014/main" id="{D43EFBAF-56A0-4B09-810B-F993B9A744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>
                <a:extLst>
                  <a:ext uri="{FF2B5EF4-FFF2-40B4-BE49-F238E27FC236}">
                    <a16:creationId xmlns:a16="http://schemas.microsoft.com/office/drawing/2014/main" id="{66C65570-D035-4E92-BAA8-6C004469AD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>
                <a:extLst>
                  <a:ext uri="{FF2B5EF4-FFF2-40B4-BE49-F238E27FC236}">
                    <a16:creationId xmlns:a16="http://schemas.microsoft.com/office/drawing/2014/main" id="{01C5E2F8-3EC2-4F42-84C8-ED035EDA56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>
                <a:extLst>
                  <a:ext uri="{FF2B5EF4-FFF2-40B4-BE49-F238E27FC236}">
                    <a16:creationId xmlns:a16="http://schemas.microsoft.com/office/drawing/2014/main" id="{7405C614-CEB5-4B67-B692-5022AB821E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>
                <a:extLst>
                  <a:ext uri="{FF2B5EF4-FFF2-40B4-BE49-F238E27FC236}">
                    <a16:creationId xmlns:a16="http://schemas.microsoft.com/office/drawing/2014/main" id="{925C1CA5-31D6-4009-9DD9-6EF35BDEF0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>
                <a:extLst>
                  <a:ext uri="{FF2B5EF4-FFF2-40B4-BE49-F238E27FC236}">
                    <a16:creationId xmlns:a16="http://schemas.microsoft.com/office/drawing/2014/main" id="{43DE8696-E1C7-465B-A143-EC6C695948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>
                <a:extLst>
                  <a:ext uri="{FF2B5EF4-FFF2-40B4-BE49-F238E27FC236}">
                    <a16:creationId xmlns:a16="http://schemas.microsoft.com/office/drawing/2014/main" id="{1A51647B-0FB9-43E1-8934-ED047D0881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>
                <a:extLst>
                  <a:ext uri="{FF2B5EF4-FFF2-40B4-BE49-F238E27FC236}">
                    <a16:creationId xmlns:a16="http://schemas.microsoft.com/office/drawing/2014/main" id="{4011A60A-8D97-40C9-AA7C-9C6888DFB4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>
                <a:extLst>
                  <a:ext uri="{FF2B5EF4-FFF2-40B4-BE49-F238E27FC236}">
                    <a16:creationId xmlns:a16="http://schemas.microsoft.com/office/drawing/2014/main" id="{72C9C1CA-59CB-48B8-B0C2-71D0330FEE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>
                <a:extLst>
                  <a:ext uri="{FF2B5EF4-FFF2-40B4-BE49-F238E27FC236}">
                    <a16:creationId xmlns:a16="http://schemas.microsoft.com/office/drawing/2014/main" id="{6E94B6F6-E70E-4427-9A46-36F0E26D61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>
                <a:extLst>
                  <a:ext uri="{FF2B5EF4-FFF2-40B4-BE49-F238E27FC236}">
                    <a16:creationId xmlns:a16="http://schemas.microsoft.com/office/drawing/2014/main" id="{8CFBBA07-6BCC-44F0-9869-A0CF782E5A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>
                <a:extLst>
                  <a:ext uri="{FF2B5EF4-FFF2-40B4-BE49-F238E27FC236}">
                    <a16:creationId xmlns:a16="http://schemas.microsoft.com/office/drawing/2014/main" id="{0B9304EF-E333-409A-9F28-CF39578FAA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>
                <a:extLst>
                  <a:ext uri="{FF2B5EF4-FFF2-40B4-BE49-F238E27FC236}">
                    <a16:creationId xmlns:a16="http://schemas.microsoft.com/office/drawing/2014/main" id="{2234A204-863D-49A8-B9CC-26EBE78259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>
                <a:extLst>
                  <a:ext uri="{FF2B5EF4-FFF2-40B4-BE49-F238E27FC236}">
                    <a16:creationId xmlns:a16="http://schemas.microsoft.com/office/drawing/2014/main" id="{25075EB8-47A0-48DC-8C7D-B0D2AF0011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>
                <a:extLst>
                  <a:ext uri="{FF2B5EF4-FFF2-40B4-BE49-F238E27FC236}">
                    <a16:creationId xmlns:a16="http://schemas.microsoft.com/office/drawing/2014/main" id="{212CB2B0-A3C7-4662-BF1D-5E56F5179C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>
                <a:extLst>
                  <a:ext uri="{FF2B5EF4-FFF2-40B4-BE49-F238E27FC236}">
                    <a16:creationId xmlns:a16="http://schemas.microsoft.com/office/drawing/2014/main" id="{E37ED29F-AACF-4F2A-A0FC-9476A1C87C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>
                <a:extLst>
                  <a:ext uri="{FF2B5EF4-FFF2-40B4-BE49-F238E27FC236}">
                    <a16:creationId xmlns:a16="http://schemas.microsoft.com/office/drawing/2014/main" id="{00CDA1A1-42BF-4452-AA20-338B37FAC2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>
                <a:extLst>
                  <a:ext uri="{FF2B5EF4-FFF2-40B4-BE49-F238E27FC236}">
                    <a16:creationId xmlns:a16="http://schemas.microsoft.com/office/drawing/2014/main" id="{74B81D0F-3C5D-48FE-A513-6EF26C6632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>
                <a:extLst>
                  <a:ext uri="{FF2B5EF4-FFF2-40B4-BE49-F238E27FC236}">
                    <a16:creationId xmlns:a16="http://schemas.microsoft.com/office/drawing/2014/main" id="{5B434D61-9D49-456D-B088-3E1B2B821A16}"/>
                  </a:ext>
                </a:extLst>
              </p:cNvPr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>
                <a:extLst>
                  <a:ext uri="{FF2B5EF4-FFF2-40B4-BE49-F238E27FC236}">
                    <a16:creationId xmlns:a16="http://schemas.microsoft.com/office/drawing/2014/main" id="{387BA6B2-8B87-4C0F-B0D5-3302A33F78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>
                <a:extLst>
                  <a:ext uri="{FF2B5EF4-FFF2-40B4-BE49-F238E27FC236}">
                    <a16:creationId xmlns:a16="http://schemas.microsoft.com/office/drawing/2014/main" id="{A6BCA156-4DDE-4912-8112-E61D308746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>
                <a:extLst>
                  <a:ext uri="{FF2B5EF4-FFF2-40B4-BE49-F238E27FC236}">
                    <a16:creationId xmlns:a16="http://schemas.microsoft.com/office/drawing/2014/main" id="{A1C92DB6-B987-4601-918D-B62134D35A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>
                <a:extLst>
                  <a:ext uri="{FF2B5EF4-FFF2-40B4-BE49-F238E27FC236}">
                    <a16:creationId xmlns:a16="http://schemas.microsoft.com/office/drawing/2014/main" id="{23EAEF3E-ABCA-421A-9879-7D9A644B55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>
                <a:extLst>
                  <a:ext uri="{FF2B5EF4-FFF2-40B4-BE49-F238E27FC236}">
                    <a16:creationId xmlns:a16="http://schemas.microsoft.com/office/drawing/2014/main" id="{6FE7FB35-7DC2-4DBD-8878-C06FDF9BB5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>
                <a:extLst>
                  <a:ext uri="{FF2B5EF4-FFF2-40B4-BE49-F238E27FC236}">
                    <a16:creationId xmlns:a16="http://schemas.microsoft.com/office/drawing/2014/main" id="{C31C29D2-966B-4419-B0E3-2EC1A71827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>
                <a:extLst>
                  <a:ext uri="{FF2B5EF4-FFF2-40B4-BE49-F238E27FC236}">
                    <a16:creationId xmlns:a16="http://schemas.microsoft.com/office/drawing/2014/main" id="{5B194180-2E70-4B13-B098-0A93F6B5E9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>
                <a:extLst>
                  <a:ext uri="{FF2B5EF4-FFF2-40B4-BE49-F238E27FC236}">
                    <a16:creationId xmlns:a16="http://schemas.microsoft.com/office/drawing/2014/main" id="{3F95F3C6-6D24-46CD-8E29-4ECE9876D8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>
                <a:extLst>
                  <a:ext uri="{FF2B5EF4-FFF2-40B4-BE49-F238E27FC236}">
                    <a16:creationId xmlns:a16="http://schemas.microsoft.com/office/drawing/2014/main" id="{72A023B1-802B-4A8B-B6FE-85C25ECD62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>
                <a:extLst>
                  <a:ext uri="{FF2B5EF4-FFF2-40B4-BE49-F238E27FC236}">
                    <a16:creationId xmlns:a16="http://schemas.microsoft.com/office/drawing/2014/main" id="{76D30DCA-6122-4EA3-A959-D0ACB103F2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>
                <a:extLst>
                  <a:ext uri="{FF2B5EF4-FFF2-40B4-BE49-F238E27FC236}">
                    <a16:creationId xmlns:a16="http://schemas.microsoft.com/office/drawing/2014/main" id="{F47A6097-6AA1-4A8C-8243-C12BBED530F5}"/>
                  </a:ext>
                </a:extLst>
              </p:cNvPr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>
                <a:extLst>
                  <a:ext uri="{FF2B5EF4-FFF2-40B4-BE49-F238E27FC236}">
                    <a16:creationId xmlns:a16="http://schemas.microsoft.com/office/drawing/2014/main" id="{2BC3C809-0115-4767-94D4-0DDAFB75E205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>
                <a:extLst>
                  <a:ext uri="{FF2B5EF4-FFF2-40B4-BE49-F238E27FC236}">
                    <a16:creationId xmlns:a16="http://schemas.microsoft.com/office/drawing/2014/main" id="{7226E6EC-B78F-4F60-8468-FA54EF4D5FD1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>
                <a:extLst>
                  <a:ext uri="{FF2B5EF4-FFF2-40B4-BE49-F238E27FC236}">
                    <a16:creationId xmlns:a16="http://schemas.microsoft.com/office/drawing/2014/main" id="{7CCC8867-2A52-4A5C-BCD1-C953F93237DD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>
                <a:extLst>
                  <a:ext uri="{FF2B5EF4-FFF2-40B4-BE49-F238E27FC236}">
                    <a16:creationId xmlns:a16="http://schemas.microsoft.com/office/drawing/2014/main" id="{966E75B9-4CC0-44AC-8991-D0367E516FBA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>
                <a:extLst>
                  <a:ext uri="{FF2B5EF4-FFF2-40B4-BE49-F238E27FC236}">
                    <a16:creationId xmlns:a16="http://schemas.microsoft.com/office/drawing/2014/main" id="{EE5AFCB9-790A-43EF-BFE0-4AFCFFFAD713}"/>
                  </a:ext>
                </a:extLst>
              </p:cNvPr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>
                <a:extLst>
                  <a:ext uri="{FF2B5EF4-FFF2-40B4-BE49-F238E27FC236}">
                    <a16:creationId xmlns:a16="http://schemas.microsoft.com/office/drawing/2014/main" id="{24945976-9225-4291-AB9E-1917D117BEDC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>
                <a:extLst>
                  <a:ext uri="{FF2B5EF4-FFF2-40B4-BE49-F238E27FC236}">
                    <a16:creationId xmlns:a16="http://schemas.microsoft.com/office/drawing/2014/main" id="{0EA1D4D1-4EAF-4BFB-A881-859CCB236E3F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>
                <a:extLst>
                  <a:ext uri="{FF2B5EF4-FFF2-40B4-BE49-F238E27FC236}">
                    <a16:creationId xmlns:a16="http://schemas.microsoft.com/office/drawing/2014/main" id="{07149EA7-1D30-4959-B037-7813E020571C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>
                <a:extLst>
                  <a:ext uri="{FF2B5EF4-FFF2-40B4-BE49-F238E27FC236}">
                    <a16:creationId xmlns:a16="http://schemas.microsoft.com/office/drawing/2014/main" id="{3D8877C3-482B-4AC4-B9AE-1D7F13671EA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>
                <a:extLst>
                  <a:ext uri="{FF2B5EF4-FFF2-40B4-BE49-F238E27FC236}">
                    <a16:creationId xmlns:a16="http://schemas.microsoft.com/office/drawing/2014/main" id="{81B4476B-03CE-4757-B036-5642963AEE2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>
                <a:extLst>
                  <a:ext uri="{FF2B5EF4-FFF2-40B4-BE49-F238E27FC236}">
                    <a16:creationId xmlns:a16="http://schemas.microsoft.com/office/drawing/2014/main" id="{02BE76D3-3DEF-4104-BBFD-57EDCF7FB921}"/>
                  </a:ext>
                </a:extLst>
              </p:cNvPr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>
                <a:extLst>
                  <a:ext uri="{FF2B5EF4-FFF2-40B4-BE49-F238E27FC236}">
                    <a16:creationId xmlns:a16="http://schemas.microsoft.com/office/drawing/2014/main" id="{E4A08364-3022-41BA-8EE5-89C16C7E95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>
                <a:extLst>
                  <a:ext uri="{FF2B5EF4-FFF2-40B4-BE49-F238E27FC236}">
                    <a16:creationId xmlns:a16="http://schemas.microsoft.com/office/drawing/2014/main" id="{A6BB8335-6AD5-4891-ACB2-CDCBC5A9B1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>
                <a:extLst>
                  <a:ext uri="{FF2B5EF4-FFF2-40B4-BE49-F238E27FC236}">
                    <a16:creationId xmlns:a16="http://schemas.microsoft.com/office/drawing/2014/main" id="{54C67D9D-71E1-4AE0-9FD5-56D4195872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>
                <a:extLst>
                  <a:ext uri="{FF2B5EF4-FFF2-40B4-BE49-F238E27FC236}">
                    <a16:creationId xmlns:a16="http://schemas.microsoft.com/office/drawing/2014/main" id="{ED97CD89-AD8A-42E5-AC58-AC98BC5BB9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>
                <a:extLst>
                  <a:ext uri="{FF2B5EF4-FFF2-40B4-BE49-F238E27FC236}">
                    <a16:creationId xmlns:a16="http://schemas.microsoft.com/office/drawing/2014/main" id="{69DC13A1-BF33-4586-899D-3E74CF89C3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>
                <a:extLst>
                  <a:ext uri="{FF2B5EF4-FFF2-40B4-BE49-F238E27FC236}">
                    <a16:creationId xmlns:a16="http://schemas.microsoft.com/office/drawing/2014/main" id="{BF4C69ED-3660-494E-8FCD-BCEC6C4049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>
                <a:extLst>
                  <a:ext uri="{FF2B5EF4-FFF2-40B4-BE49-F238E27FC236}">
                    <a16:creationId xmlns:a16="http://schemas.microsoft.com/office/drawing/2014/main" id="{BE4E291E-8E13-42B6-9D74-D7A73BF2D4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>
                <a:extLst>
                  <a:ext uri="{FF2B5EF4-FFF2-40B4-BE49-F238E27FC236}">
                    <a16:creationId xmlns:a16="http://schemas.microsoft.com/office/drawing/2014/main" id="{AB20B0C2-02ED-4474-B168-D3DFF15B4E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>
                <a:extLst>
                  <a:ext uri="{FF2B5EF4-FFF2-40B4-BE49-F238E27FC236}">
                    <a16:creationId xmlns:a16="http://schemas.microsoft.com/office/drawing/2014/main" id="{972D456E-0510-4E6C-AD11-5AAFC1253E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>
                <a:extLst>
                  <a:ext uri="{FF2B5EF4-FFF2-40B4-BE49-F238E27FC236}">
                    <a16:creationId xmlns:a16="http://schemas.microsoft.com/office/drawing/2014/main" id="{2517C6CD-6816-4508-9749-3C97FAF87E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>
                <a:extLst>
                  <a:ext uri="{FF2B5EF4-FFF2-40B4-BE49-F238E27FC236}">
                    <a16:creationId xmlns:a16="http://schemas.microsoft.com/office/drawing/2014/main" id="{1CC99844-5C40-43E5-92C3-24D598C7C9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>
                <a:extLst>
                  <a:ext uri="{FF2B5EF4-FFF2-40B4-BE49-F238E27FC236}">
                    <a16:creationId xmlns:a16="http://schemas.microsoft.com/office/drawing/2014/main" id="{D1282340-6554-47D7-AB31-384B291CA4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>
                <a:extLst>
                  <a:ext uri="{FF2B5EF4-FFF2-40B4-BE49-F238E27FC236}">
                    <a16:creationId xmlns:a16="http://schemas.microsoft.com/office/drawing/2014/main" id="{8E3B479C-34DD-4BBF-BD89-84CC85FF85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>
                <a:extLst>
                  <a:ext uri="{FF2B5EF4-FFF2-40B4-BE49-F238E27FC236}">
                    <a16:creationId xmlns:a16="http://schemas.microsoft.com/office/drawing/2014/main" id="{6FDEA540-3958-46D7-9038-2E1DDD690F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>
                <a:extLst>
                  <a:ext uri="{FF2B5EF4-FFF2-40B4-BE49-F238E27FC236}">
                    <a16:creationId xmlns:a16="http://schemas.microsoft.com/office/drawing/2014/main" id="{01A85231-D207-4245-8BC6-70558811DE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>
                <a:extLst>
                  <a:ext uri="{FF2B5EF4-FFF2-40B4-BE49-F238E27FC236}">
                    <a16:creationId xmlns:a16="http://schemas.microsoft.com/office/drawing/2014/main" id="{9FC6EF81-A5E3-4268-9047-A39B62B091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>
                <a:extLst>
                  <a:ext uri="{FF2B5EF4-FFF2-40B4-BE49-F238E27FC236}">
                    <a16:creationId xmlns:a16="http://schemas.microsoft.com/office/drawing/2014/main" id="{1F997984-E18B-43C2-8C76-533D447DA5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>
                <a:extLst>
                  <a:ext uri="{FF2B5EF4-FFF2-40B4-BE49-F238E27FC236}">
                    <a16:creationId xmlns:a16="http://schemas.microsoft.com/office/drawing/2014/main" id="{3B6E68A9-B245-481B-B5C6-2891EBB677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>
                <a:extLst>
                  <a:ext uri="{FF2B5EF4-FFF2-40B4-BE49-F238E27FC236}">
                    <a16:creationId xmlns:a16="http://schemas.microsoft.com/office/drawing/2014/main" id="{608AE0AB-E2A9-42F0-925F-DE6797E3E9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>
                <a:extLst>
                  <a:ext uri="{FF2B5EF4-FFF2-40B4-BE49-F238E27FC236}">
                    <a16:creationId xmlns:a16="http://schemas.microsoft.com/office/drawing/2014/main" id="{E58B47CA-E5E6-4669-88B7-EEFA8DCDD6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>
                <a:extLst>
                  <a:ext uri="{FF2B5EF4-FFF2-40B4-BE49-F238E27FC236}">
                    <a16:creationId xmlns:a16="http://schemas.microsoft.com/office/drawing/2014/main" id="{BFC9A2DB-BB5F-40AC-A45E-4F9DFF7B49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>
                <a:extLst>
                  <a:ext uri="{FF2B5EF4-FFF2-40B4-BE49-F238E27FC236}">
                    <a16:creationId xmlns:a16="http://schemas.microsoft.com/office/drawing/2014/main" id="{CFE00732-317A-48A3-8E62-AD65675F51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>
                <a:extLst>
                  <a:ext uri="{FF2B5EF4-FFF2-40B4-BE49-F238E27FC236}">
                    <a16:creationId xmlns:a16="http://schemas.microsoft.com/office/drawing/2014/main" id="{95E3A119-4A36-406F-80F8-39F056C337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>
                <a:extLst>
                  <a:ext uri="{FF2B5EF4-FFF2-40B4-BE49-F238E27FC236}">
                    <a16:creationId xmlns:a16="http://schemas.microsoft.com/office/drawing/2014/main" id="{84DCFEBE-80C8-4B28-83D6-67443F417F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>
                <a:extLst>
                  <a:ext uri="{FF2B5EF4-FFF2-40B4-BE49-F238E27FC236}">
                    <a16:creationId xmlns:a16="http://schemas.microsoft.com/office/drawing/2014/main" id="{2AF3ED07-E3A2-4FD3-AAD1-D534BB9656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>
                <a:extLst>
                  <a:ext uri="{FF2B5EF4-FFF2-40B4-BE49-F238E27FC236}">
                    <a16:creationId xmlns:a16="http://schemas.microsoft.com/office/drawing/2014/main" id="{1752E730-D29E-49F2-9DBA-7101A703FA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>
                <a:extLst>
                  <a:ext uri="{FF2B5EF4-FFF2-40B4-BE49-F238E27FC236}">
                    <a16:creationId xmlns:a16="http://schemas.microsoft.com/office/drawing/2014/main" id="{344BA661-B065-4A34-A234-788CCF328C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>
                <a:extLst>
                  <a:ext uri="{FF2B5EF4-FFF2-40B4-BE49-F238E27FC236}">
                    <a16:creationId xmlns:a16="http://schemas.microsoft.com/office/drawing/2014/main" id="{34A50389-103D-486B-A6D4-C8361A2891DA}"/>
                  </a:ext>
                </a:extLst>
              </p:cNvPr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>
                <a:extLst>
                  <a:ext uri="{FF2B5EF4-FFF2-40B4-BE49-F238E27FC236}">
                    <a16:creationId xmlns:a16="http://schemas.microsoft.com/office/drawing/2014/main" id="{F034E3E9-C196-408C-AB42-312175BE35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>
                <a:extLst>
                  <a:ext uri="{FF2B5EF4-FFF2-40B4-BE49-F238E27FC236}">
                    <a16:creationId xmlns:a16="http://schemas.microsoft.com/office/drawing/2014/main" id="{1B5166A3-C7E0-4F8F-82D0-4C84DF5619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>
                <a:extLst>
                  <a:ext uri="{FF2B5EF4-FFF2-40B4-BE49-F238E27FC236}">
                    <a16:creationId xmlns:a16="http://schemas.microsoft.com/office/drawing/2014/main" id="{AE8ACC2D-03C5-4CA1-BD34-7D926501ED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>
                <a:extLst>
                  <a:ext uri="{FF2B5EF4-FFF2-40B4-BE49-F238E27FC236}">
                    <a16:creationId xmlns:a16="http://schemas.microsoft.com/office/drawing/2014/main" id="{97E64DA6-8217-4EF7-A5AB-5F532F4177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>
                <a:extLst>
                  <a:ext uri="{FF2B5EF4-FFF2-40B4-BE49-F238E27FC236}">
                    <a16:creationId xmlns:a16="http://schemas.microsoft.com/office/drawing/2014/main" id="{8E85A2B3-DF2A-4199-997F-3ED63AB2A6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>
                <a:extLst>
                  <a:ext uri="{FF2B5EF4-FFF2-40B4-BE49-F238E27FC236}">
                    <a16:creationId xmlns:a16="http://schemas.microsoft.com/office/drawing/2014/main" id="{FDB5DEA7-E08C-46BD-B0CB-A3B084AA77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>
                <a:extLst>
                  <a:ext uri="{FF2B5EF4-FFF2-40B4-BE49-F238E27FC236}">
                    <a16:creationId xmlns:a16="http://schemas.microsoft.com/office/drawing/2014/main" id="{652241F3-3109-4039-9F38-06C88E92EA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>
                <a:extLst>
                  <a:ext uri="{FF2B5EF4-FFF2-40B4-BE49-F238E27FC236}">
                    <a16:creationId xmlns:a16="http://schemas.microsoft.com/office/drawing/2014/main" id="{BCDF62B4-CD6B-48DC-A766-5A794C9B46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>
                <a:extLst>
                  <a:ext uri="{FF2B5EF4-FFF2-40B4-BE49-F238E27FC236}">
                    <a16:creationId xmlns:a16="http://schemas.microsoft.com/office/drawing/2014/main" id="{9B0A4F1A-6C55-48DA-B4AD-1024D6C0E8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>
                <a:extLst>
                  <a:ext uri="{FF2B5EF4-FFF2-40B4-BE49-F238E27FC236}">
                    <a16:creationId xmlns:a16="http://schemas.microsoft.com/office/drawing/2014/main" id="{317F1395-E9DA-4E14-BAB2-3088959CD9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>
                <a:extLst>
                  <a:ext uri="{FF2B5EF4-FFF2-40B4-BE49-F238E27FC236}">
                    <a16:creationId xmlns:a16="http://schemas.microsoft.com/office/drawing/2014/main" id="{73116827-02C2-4E25-91AF-2CCF4CF4FBAE}"/>
                  </a:ext>
                </a:extLst>
              </p:cNvPr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>
                <a:extLst>
                  <a:ext uri="{FF2B5EF4-FFF2-40B4-BE49-F238E27FC236}">
                    <a16:creationId xmlns:a16="http://schemas.microsoft.com/office/drawing/2014/main" id="{C0EC3464-96A9-4790-9FF5-476E4D15664C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>
                <a:extLst>
                  <a:ext uri="{FF2B5EF4-FFF2-40B4-BE49-F238E27FC236}">
                    <a16:creationId xmlns:a16="http://schemas.microsoft.com/office/drawing/2014/main" id="{077B16A9-3814-4582-B0C8-37E4897FA834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>
                <a:extLst>
                  <a:ext uri="{FF2B5EF4-FFF2-40B4-BE49-F238E27FC236}">
                    <a16:creationId xmlns:a16="http://schemas.microsoft.com/office/drawing/2014/main" id="{0E44094B-CF20-4D5F-ACB6-01C528268F12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>
                <a:extLst>
                  <a:ext uri="{FF2B5EF4-FFF2-40B4-BE49-F238E27FC236}">
                    <a16:creationId xmlns:a16="http://schemas.microsoft.com/office/drawing/2014/main" id="{31F34B2C-14B4-4046-BE1E-C8CDB065307C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>
                <a:extLst>
                  <a:ext uri="{FF2B5EF4-FFF2-40B4-BE49-F238E27FC236}">
                    <a16:creationId xmlns:a16="http://schemas.microsoft.com/office/drawing/2014/main" id="{4F7F0006-1DC6-4C76-A12B-8F6BA1D4FE92}"/>
                  </a:ext>
                </a:extLst>
              </p:cNvPr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>
                <a:extLst>
                  <a:ext uri="{FF2B5EF4-FFF2-40B4-BE49-F238E27FC236}">
                    <a16:creationId xmlns:a16="http://schemas.microsoft.com/office/drawing/2014/main" id="{0F3AE869-D4E7-449D-8D73-ED541F6EF746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>
                <a:extLst>
                  <a:ext uri="{FF2B5EF4-FFF2-40B4-BE49-F238E27FC236}">
                    <a16:creationId xmlns:a16="http://schemas.microsoft.com/office/drawing/2014/main" id="{8E2CC6E4-A43F-4AE2-8364-ABC3241E0A2F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>
                <a:extLst>
                  <a:ext uri="{FF2B5EF4-FFF2-40B4-BE49-F238E27FC236}">
                    <a16:creationId xmlns:a16="http://schemas.microsoft.com/office/drawing/2014/main" id="{A1F01123-7664-401D-947F-B44CFC72359E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>
                <a:extLst>
                  <a:ext uri="{FF2B5EF4-FFF2-40B4-BE49-F238E27FC236}">
                    <a16:creationId xmlns:a16="http://schemas.microsoft.com/office/drawing/2014/main" id="{A8C53675-26D2-4836-9B70-8EA41B98DD6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>
                <a:extLst>
                  <a:ext uri="{FF2B5EF4-FFF2-40B4-BE49-F238E27FC236}">
                    <a16:creationId xmlns:a16="http://schemas.microsoft.com/office/drawing/2014/main" id="{62A90479-B79A-4799-B743-D6263634C30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>
                <a:extLst>
                  <a:ext uri="{FF2B5EF4-FFF2-40B4-BE49-F238E27FC236}">
                    <a16:creationId xmlns:a16="http://schemas.microsoft.com/office/drawing/2014/main" id="{A4627A79-DF43-4018-8207-113F97A8B79C}"/>
                  </a:ext>
                </a:extLst>
              </p:cNvPr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>
                <a:extLst>
                  <a:ext uri="{FF2B5EF4-FFF2-40B4-BE49-F238E27FC236}">
                    <a16:creationId xmlns:a16="http://schemas.microsoft.com/office/drawing/2014/main" id="{F0F09E88-DA90-442D-B7CC-1357ABF9E0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>
                <a:extLst>
                  <a:ext uri="{FF2B5EF4-FFF2-40B4-BE49-F238E27FC236}">
                    <a16:creationId xmlns:a16="http://schemas.microsoft.com/office/drawing/2014/main" id="{BCBCC8FA-8B3D-466E-A312-79E33B661B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>
                <a:extLst>
                  <a:ext uri="{FF2B5EF4-FFF2-40B4-BE49-F238E27FC236}">
                    <a16:creationId xmlns:a16="http://schemas.microsoft.com/office/drawing/2014/main" id="{705A49B1-753D-48B0-9AC5-5A6465EC25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>
                <a:extLst>
                  <a:ext uri="{FF2B5EF4-FFF2-40B4-BE49-F238E27FC236}">
                    <a16:creationId xmlns:a16="http://schemas.microsoft.com/office/drawing/2014/main" id="{B24D79BE-0B00-49DB-A140-8FBB2644E9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>
                <a:extLst>
                  <a:ext uri="{FF2B5EF4-FFF2-40B4-BE49-F238E27FC236}">
                    <a16:creationId xmlns:a16="http://schemas.microsoft.com/office/drawing/2014/main" id="{0EFFE83B-C931-40B3-8BB5-F4A3998FC1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>
                <a:extLst>
                  <a:ext uri="{FF2B5EF4-FFF2-40B4-BE49-F238E27FC236}">
                    <a16:creationId xmlns:a16="http://schemas.microsoft.com/office/drawing/2014/main" id="{B5C16B54-84F0-421E-92B6-49B4F7B9A1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>
                <a:extLst>
                  <a:ext uri="{FF2B5EF4-FFF2-40B4-BE49-F238E27FC236}">
                    <a16:creationId xmlns:a16="http://schemas.microsoft.com/office/drawing/2014/main" id="{65DC6428-3F55-492B-AE09-491563D903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>
                <a:extLst>
                  <a:ext uri="{FF2B5EF4-FFF2-40B4-BE49-F238E27FC236}">
                    <a16:creationId xmlns:a16="http://schemas.microsoft.com/office/drawing/2014/main" id="{7098C35A-60F1-4897-8441-2F67B15249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>
                <a:extLst>
                  <a:ext uri="{FF2B5EF4-FFF2-40B4-BE49-F238E27FC236}">
                    <a16:creationId xmlns:a16="http://schemas.microsoft.com/office/drawing/2014/main" id="{1015E18D-583C-4004-87EE-969C1438C3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>
                <a:extLst>
                  <a:ext uri="{FF2B5EF4-FFF2-40B4-BE49-F238E27FC236}">
                    <a16:creationId xmlns:a16="http://schemas.microsoft.com/office/drawing/2014/main" id="{D8F00D7E-01D8-4AFE-8DE0-7427689D12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>
                <a:extLst>
                  <a:ext uri="{FF2B5EF4-FFF2-40B4-BE49-F238E27FC236}">
                    <a16:creationId xmlns:a16="http://schemas.microsoft.com/office/drawing/2014/main" id="{328C4BBE-94EA-409E-B7D6-680E52305F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>
                <a:extLst>
                  <a:ext uri="{FF2B5EF4-FFF2-40B4-BE49-F238E27FC236}">
                    <a16:creationId xmlns:a16="http://schemas.microsoft.com/office/drawing/2014/main" id="{D7E67B4F-8DD7-4385-A9E1-65C1E6F517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>
                <a:extLst>
                  <a:ext uri="{FF2B5EF4-FFF2-40B4-BE49-F238E27FC236}">
                    <a16:creationId xmlns:a16="http://schemas.microsoft.com/office/drawing/2014/main" id="{7535BDF0-C598-4386-8853-EF546F5072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>
                <a:extLst>
                  <a:ext uri="{FF2B5EF4-FFF2-40B4-BE49-F238E27FC236}">
                    <a16:creationId xmlns:a16="http://schemas.microsoft.com/office/drawing/2014/main" id="{6729AE57-38B3-4BE9-8BE8-315793098E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>
                <a:extLst>
                  <a:ext uri="{FF2B5EF4-FFF2-40B4-BE49-F238E27FC236}">
                    <a16:creationId xmlns:a16="http://schemas.microsoft.com/office/drawing/2014/main" id="{E441B2B7-B113-44C7-86E6-F42DB0F3F5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>
                <a:extLst>
                  <a:ext uri="{FF2B5EF4-FFF2-40B4-BE49-F238E27FC236}">
                    <a16:creationId xmlns:a16="http://schemas.microsoft.com/office/drawing/2014/main" id="{4D46D87F-4C07-4AF6-8DEF-062E0684E7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>
                <a:extLst>
                  <a:ext uri="{FF2B5EF4-FFF2-40B4-BE49-F238E27FC236}">
                    <a16:creationId xmlns:a16="http://schemas.microsoft.com/office/drawing/2014/main" id="{1E1DEAB3-BE4D-437E-A99A-95EF6E4AA0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>
                <a:extLst>
                  <a:ext uri="{FF2B5EF4-FFF2-40B4-BE49-F238E27FC236}">
                    <a16:creationId xmlns:a16="http://schemas.microsoft.com/office/drawing/2014/main" id="{3BDB81C6-3388-4AE6-A079-626BF64CC2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>
                <a:extLst>
                  <a:ext uri="{FF2B5EF4-FFF2-40B4-BE49-F238E27FC236}">
                    <a16:creationId xmlns:a16="http://schemas.microsoft.com/office/drawing/2014/main" id="{64EEFFA3-0075-4E00-8B50-0BDFCF2F15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>
                <a:extLst>
                  <a:ext uri="{FF2B5EF4-FFF2-40B4-BE49-F238E27FC236}">
                    <a16:creationId xmlns:a16="http://schemas.microsoft.com/office/drawing/2014/main" id="{AA619B02-829E-4011-AFE2-DF390D09D8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>
                <a:extLst>
                  <a:ext uri="{FF2B5EF4-FFF2-40B4-BE49-F238E27FC236}">
                    <a16:creationId xmlns:a16="http://schemas.microsoft.com/office/drawing/2014/main" id="{8B2F5F4B-B705-4007-838C-E025469FBD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>
                <a:extLst>
                  <a:ext uri="{FF2B5EF4-FFF2-40B4-BE49-F238E27FC236}">
                    <a16:creationId xmlns:a16="http://schemas.microsoft.com/office/drawing/2014/main" id="{07AF1014-D9A0-470A-8BEB-82FEDEBB49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>
                <a:extLst>
                  <a:ext uri="{FF2B5EF4-FFF2-40B4-BE49-F238E27FC236}">
                    <a16:creationId xmlns:a16="http://schemas.microsoft.com/office/drawing/2014/main" id="{3D466B2B-E52B-43C7-AF89-AD362156EA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>
                <a:extLst>
                  <a:ext uri="{FF2B5EF4-FFF2-40B4-BE49-F238E27FC236}">
                    <a16:creationId xmlns:a16="http://schemas.microsoft.com/office/drawing/2014/main" id="{C691BE0F-BCF9-46DD-8CC6-F006FC73D7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>
                <a:extLst>
                  <a:ext uri="{FF2B5EF4-FFF2-40B4-BE49-F238E27FC236}">
                    <a16:creationId xmlns:a16="http://schemas.microsoft.com/office/drawing/2014/main" id="{7EB842AF-C450-4F67-B970-C0B79AFDD1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>
                <a:extLst>
                  <a:ext uri="{FF2B5EF4-FFF2-40B4-BE49-F238E27FC236}">
                    <a16:creationId xmlns:a16="http://schemas.microsoft.com/office/drawing/2014/main" id="{C28091E9-5EC7-4F4B-B0B7-96969599A7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>
                <a:extLst>
                  <a:ext uri="{FF2B5EF4-FFF2-40B4-BE49-F238E27FC236}">
                    <a16:creationId xmlns:a16="http://schemas.microsoft.com/office/drawing/2014/main" id="{FAA72E5D-FA06-4A8C-82FE-2ADB3B83F6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>
                <a:extLst>
                  <a:ext uri="{FF2B5EF4-FFF2-40B4-BE49-F238E27FC236}">
                    <a16:creationId xmlns:a16="http://schemas.microsoft.com/office/drawing/2014/main" id="{D7DB3633-1793-40AA-ACE6-F82E405E7E17}"/>
                  </a:ext>
                </a:extLst>
              </p:cNvPr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>
                <a:extLst>
                  <a:ext uri="{FF2B5EF4-FFF2-40B4-BE49-F238E27FC236}">
                    <a16:creationId xmlns:a16="http://schemas.microsoft.com/office/drawing/2014/main" id="{E85EE7A3-37B9-4E15-AEDE-E2B694EDF7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>
                <a:extLst>
                  <a:ext uri="{FF2B5EF4-FFF2-40B4-BE49-F238E27FC236}">
                    <a16:creationId xmlns:a16="http://schemas.microsoft.com/office/drawing/2014/main" id="{749858B7-C5DD-4BB8-89BD-7A32B14500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>
                <a:extLst>
                  <a:ext uri="{FF2B5EF4-FFF2-40B4-BE49-F238E27FC236}">
                    <a16:creationId xmlns:a16="http://schemas.microsoft.com/office/drawing/2014/main" id="{ACF32D8C-F665-41FF-AA4C-5E9B23C510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>
                <a:extLst>
                  <a:ext uri="{FF2B5EF4-FFF2-40B4-BE49-F238E27FC236}">
                    <a16:creationId xmlns:a16="http://schemas.microsoft.com/office/drawing/2014/main" id="{87926480-594D-47AE-8DF2-4B1061D8A1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>
                <a:extLst>
                  <a:ext uri="{FF2B5EF4-FFF2-40B4-BE49-F238E27FC236}">
                    <a16:creationId xmlns:a16="http://schemas.microsoft.com/office/drawing/2014/main" id="{654EDCBE-9C25-47A7-A448-108B19CAB3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>
                <a:extLst>
                  <a:ext uri="{FF2B5EF4-FFF2-40B4-BE49-F238E27FC236}">
                    <a16:creationId xmlns:a16="http://schemas.microsoft.com/office/drawing/2014/main" id="{8C05EFCB-6647-49B8-B3E6-F5FADA97CB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>
                <a:extLst>
                  <a:ext uri="{FF2B5EF4-FFF2-40B4-BE49-F238E27FC236}">
                    <a16:creationId xmlns:a16="http://schemas.microsoft.com/office/drawing/2014/main" id="{8AC7F81B-F688-4381-8984-56A1DF395B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>
                <a:extLst>
                  <a:ext uri="{FF2B5EF4-FFF2-40B4-BE49-F238E27FC236}">
                    <a16:creationId xmlns:a16="http://schemas.microsoft.com/office/drawing/2014/main" id="{41ED3CE7-1ED4-41DF-8672-86D12BBB9C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>
                <a:extLst>
                  <a:ext uri="{FF2B5EF4-FFF2-40B4-BE49-F238E27FC236}">
                    <a16:creationId xmlns:a16="http://schemas.microsoft.com/office/drawing/2014/main" id="{7A5F6C1C-D443-44E9-8A62-B4A49F9719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>
                <a:extLst>
                  <a:ext uri="{FF2B5EF4-FFF2-40B4-BE49-F238E27FC236}">
                    <a16:creationId xmlns:a16="http://schemas.microsoft.com/office/drawing/2014/main" id="{E5E3E9F1-F121-4E0A-85C9-B37CAB7FF1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>
                <a:extLst>
                  <a:ext uri="{FF2B5EF4-FFF2-40B4-BE49-F238E27FC236}">
                    <a16:creationId xmlns:a16="http://schemas.microsoft.com/office/drawing/2014/main" id="{865C1FA4-53C8-455F-84B2-78BC2A7473B9}"/>
                  </a:ext>
                </a:extLst>
              </p:cNvPr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>
                <a:extLst>
                  <a:ext uri="{FF2B5EF4-FFF2-40B4-BE49-F238E27FC236}">
                    <a16:creationId xmlns:a16="http://schemas.microsoft.com/office/drawing/2014/main" id="{3F736A9B-67CA-41A7-8D8D-0B8A3A592A41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>
                <a:extLst>
                  <a:ext uri="{FF2B5EF4-FFF2-40B4-BE49-F238E27FC236}">
                    <a16:creationId xmlns:a16="http://schemas.microsoft.com/office/drawing/2014/main" id="{D4E41820-1CBD-4A22-B684-8556BF486AC1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>
                <a:extLst>
                  <a:ext uri="{FF2B5EF4-FFF2-40B4-BE49-F238E27FC236}">
                    <a16:creationId xmlns:a16="http://schemas.microsoft.com/office/drawing/2014/main" id="{680BDEB7-D08E-4D68-8686-00748E410D44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>
                <a:extLst>
                  <a:ext uri="{FF2B5EF4-FFF2-40B4-BE49-F238E27FC236}">
                    <a16:creationId xmlns:a16="http://schemas.microsoft.com/office/drawing/2014/main" id="{8A029DE6-A5A7-4FF0-95AA-52A9F1C58B54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>
                <a:extLst>
                  <a:ext uri="{FF2B5EF4-FFF2-40B4-BE49-F238E27FC236}">
                    <a16:creationId xmlns:a16="http://schemas.microsoft.com/office/drawing/2014/main" id="{8CFAA5BD-2B98-483E-8DC5-E741781F93F7}"/>
                  </a:ext>
                </a:extLst>
              </p:cNvPr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>
                <a:extLst>
                  <a:ext uri="{FF2B5EF4-FFF2-40B4-BE49-F238E27FC236}">
                    <a16:creationId xmlns:a16="http://schemas.microsoft.com/office/drawing/2014/main" id="{269F159A-0D6E-4C23-A5D5-081C2F5F4727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>
                <a:extLst>
                  <a:ext uri="{FF2B5EF4-FFF2-40B4-BE49-F238E27FC236}">
                    <a16:creationId xmlns:a16="http://schemas.microsoft.com/office/drawing/2014/main" id="{61AF77F6-B46B-48B5-9E37-03B34D49D6F5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>
                <a:extLst>
                  <a:ext uri="{FF2B5EF4-FFF2-40B4-BE49-F238E27FC236}">
                    <a16:creationId xmlns:a16="http://schemas.microsoft.com/office/drawing/2014/main" id="{1634BB73-FDFC-493B-B813-C4DC034D3C44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>
                <a:extLst>
                  <a:ext uri="{FF2B5EF4-FFF2-40B4-BE49-F238E27FC236}">
                    <a16:creationId xmlns:a16="http://schemas.microsoft.com/office/drawing/2014/main" id="{5B56AABF-EEF5-4B78-A6F0-078C8BB3679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>
                <a:extLst>
                  <a:ext uri="{FF2B5EF4-FFF2-40B4-BE49-F238E27FC236}">
                    <a16:creationId xmlns:a16="http://schemas.microsoft.com/office/drawing/2014/main" id="{A237F1E1-E542-4D37-9FE2-4430CD735FC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>
                <a:extLst>
                  <a:ext uri="{FF2B5EF4-FFF2-40B4-BE49-F238E27FC236}">
                    <a16:creationId xmlns:a16="http://schemas.microsoft.com/office/drawing/2014/main" id="{D761549B-9E6A-406F-A3AC-BD2138469600}"/>
                  </a:ext>
                </a:extLst>
              </p:cNvPr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>
                <a:extLst>
                  <a:ext uri="{FF2B5EF4-FFF2-40B4-BE49-F238E27FC236}">
                    <a16:creationId xmlns:a16="http://schemas.microsoft.com/office/drawing/2014/main" id="{FC52F820-37EC-4E84-9630-C179005371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>
                <a:extLst>
                  <a:ext uri="{FF2B5EF4-FFF2-40B4-BE49-F238E27FC236}">
                    <a16:creationId xmlns:a16="http://schemas.microsoft.com/office/drawing/2014/main" id="{C3ECF44E-E42E-4875-90CE-11318CF329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>
                <a:extLst>
                  <a:ext uri="{FF2B5EF4-FFF2-40B4-BE49-F238E27FC236}">
                    <a16:creationId xmlns:a16="http://schemas.microsoft.com/office/drawing/2014/main" id="{6A826D2D-4232-4CA8-9574-B887985F4B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>
                <a:extLst>
                  <a:ext uri="{FF2B5EF4-FFF2-40B4-BE49-F238E27FC236}">
                    <a16:creationId xmlns:a16="http://schemas.microsoft.com/office/drawing/2014/main" id="{852186A8-DF82-4D69-B5FA-B2BD7B7889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>
                <a:extLst>
                  <a:ext uri="{FF2B5EF4-FFF2-40B4-BE49-F238E27FC236}">
                    <a16:creationId xmlns:a16="http://schemas.microsoft.com/office/drawing/2014/main" id="{20170118-DC5F-451D-B4D6-4482D814AF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>
                <a:extLst>
                  <a:ext uri="{FF2B5EF4-FFF2-40B4-BE49-F238E27FC236}">
                    <a16:creationId xmlns:a16="http://schemas.microsoft.com/office/drawing/2014/main" id="{404CBDB1-7B42-4535-A7AF-4AC02E412A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>
                <a:extLst>
                  <a:ext uri="{FF2B5EF4-FFF2-40B4-BE49-F238E27FC236}">
                    <a16:creationId xmlns:a16="http://schemas.microsoft.com/office/drawing/2014/main" id="{61FBF69D-EE11-461F-BEF1-AE116B8273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>
                <a:extLst>
                  <a:ext uri="{FF2B5EF4-FFF2-40B4-BE49-F238E27FC236}">
                    <a16:creationId xmlns:a16="http://schemas.microsoft.com/office/drawing/2014/main" id="{D9E2BEE1-59E7-449B-BCD3-6DA83C43FB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>
                <a:extLst>
                  <a:ext uri="{FF2B5EF4-FFF2-40B4-BE49-F238E27FC236}">
                    <a16:creationId xmlns:a16="http://schemas.microsoft.com/office/drawing/2014/main" id="{A47C6457-8892-4324-8168-D4910A5E8D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>
                <a:extLst>
                  <a:ext uri="{FF2B5EF4-FFF2-40B4-BE49-F238E27FC236}">
                    <a16:creationId xmlns:a16="http://schemas.microsoft.com/office/drawing/2014/main" id="{C077596F-1CEA-43F7-B818-5A61C0E8DD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>
                <a:extLst>
                  <a:ext uri="{FF2B5EF4-FFF2-40B4-BE49-F238E27FC236}">
                    <a16:creationId xmlns:a16="http://schemas.microsoft.com/office/drawing/2014/main" id="{9E71A7CB-E257-45E7-B04A-C3FAC99A6B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>
                <a:extLst>
                  <a:ext uri="{FF2B5EF4-FFF2-40B4-BE49-F238E27FC236}">
                    <a16:creationId xmlns:a16="http://schemas.microsoft.com/office/drawing/2014/main" id="{E72FBD7C-5C84-44CE-8CDA-34DD3ACCEA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>
                <a:extLst>
                  <a:ext uri="{FF2B5EF4-FFF2-40B4-BE49-F238E27FC236}">
                    <a16:creationId xmlns:a16="http://schemas.microsoft.com/office/drawing/2014/main" id="{5C2C5188-47A9-43D9-905F-4C29357B21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>
                <a:extLst>
                  <a:ext uri="{FF2B5EF4-FFF2-40B4-BE49-F238E27FC236}">
                    <a16:creationId xmlns:a16="http://schemas.microsoft.com/office/drawing/2014/main" id="{AFCB4C7C-8623-4F42-82A1-AB18241579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>
                <a:extLst>
                  <a:ext uri="{FF2B5EF4-FFF2-40B4-BE49-F238E27FC236}">
                    <a16:creationId xmlns:a16="http://schemas.microsoft.com/office/drawing/2014/main" id="{C1D69CD8-249F-4C2C-8163-CDA204CB02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>
                <a:extLst>
                  <a:ext uri="{FF2B5EF4-FFF2-40B4-BE49-F238E27FC236}">
                    <a16:creationId xmlns:a16="http://schemas.microsoft.com/office/drawing/2014/main" id="{FCB6A15B-BC85-4BEC-8CB5-54180A7FC0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>
                <a:extLst>
                  <a:ext uri="{FF2B5EF4-FFF2-40B4-BE49-F238E27FC236}">
                    <a16:creationId xmlns:a16="http://schemas.microsoft.com/office/drawing/2014/main" id="{3E306A48-FAE8-41CE-BBE4-BF634EF646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>
                <a:extLst>
                  <a:ext uri="{FF2B5EF4-FFF2-40B4-BE49-F238E27FC236}">
                    <a16:creationId xmlns:a16="http://schemas.microsoft.com/office/drawing/2014/main" id="{AE7B3913-9396-4101-B74B-18C022AF1A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>
                <a:extLst>
                  <a:ext uri="{FF2B5EF4-FFF2-40B4-BE49-F238E27FC236}">
                    <a16:creationId xmlns:a16="http://schemas.microsoft.com/office/drawing/2014/main" id="{E49AA130-A572-4B3E-9638-86380EBE48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>
                <a:extLst>
                  <a:ext uri="{FF2B5EF4-FFF2-40B4-BE49-F238E27FC236}">
                    <a16:creationId xmlns:a16="http://schemas.microsoft.com/office/drawing/2014/main" id="{0EE3FF1A-7941-4FCC-B85B-66A44A45F4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>
                <a:extLst>
                  <a:ext uri="{FF2B5EF4-FFF2-40B4-BE49-F238E27FC236}">
                    <a16:creationId xmlns:a16="http://schemas.microsoft.com/office/drawing/2014/main" id="{D930DF5C-EC97-434C-B03B-318D7B3132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>
                <a:extLst>
                  <a:ext uri="{FF2B5EF4-FFF2-40B4-BE49-F238E27FC236}">
                    <a16:creationId xmlns:a16="http://schemas.microsoft.com/office/drawing/2014/main" id="{8260FD15-8AA8-4765-9124-5EF00B98DB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>
                <a:extLst>
                  <a:ext uri="{FF2B5EF4-FFF2-40B4-BE49-F238E27FC236}">
                    <a16:creationId xmlns:a16="http://schemas.microsoft.com/office/drawing/2014/main" id="{F5BBA448-FCC0-4E5D-BEE9-90F1A16CCE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>
                <a:extLst>
                  <a:ext uri="{FF2B5EF4-FFF2-40B4-BE49-F238E27FC236}">
                    <a16:creationId xmlns:a16="http://schemas.microsoft.com/office/drawing/2014/main" id="{619F8DF5-C694-4BB0-9E2A-D0E4BE8D87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>
                <a:extLst>
                  <a:ext uri="{FF2B5EF4-FFF2-40B4-BE49-F238E27FC236}">
                    <a16:creationId xmlns:a16="http://schemas.microsoft.com/office/drawing/2014/main" id="{4587227E-97CC-425F-8465-958279E432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>
                <a:extLst>
                  <a:ext uri="{FF2B5EF4-FFF2-40B4-BE49-F238E27FC236}">
                    <a16:creationId xmlns:a16="http://schemas.microsoft.com/office/drawing/2014/main" id="{56AF056C-B360-4150-B7B5-28C7B83CF6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>
                <a:extLst>
                  <a:ext uri="{FF2B5EF4-FFF2-40B4-BE49-F238E27FC236}">
                    <a16:creationId xmlns:a16="http://schemas.microsoft.com/office/drawing/2014/main" id="{68CF2471-A209-4A4D-843D-41EB63ECC56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>
                <a:extLst>
                  <a:ext uri="{FF2B5EF4-FFF2-40B4-BE49-F238E27FC236}">
                    <a16:creationId xmlns:a16="http://schemas.microsoft.com/office/drawing/2014/main" id="{1CC2EC9B-6D70-4DA1-BF52-4DB1C58B2D8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>
                <a:extLst>
                  <a:ext uri="{FF2B5EF4-FFF2-40B4-BE49-F238E27FC236}">
                    <a16:creationId xmlns:a16="http://schemas.microsoft.com/office/drawing/2014/main" id="{7470E893-66F1-42C5-9265-8F8AE9A0764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>
                <a:extLst>
                  <a:ext uri="{FF2B5EF4-FFF2-40B4-BE49-F238E27FC236}">
                    <a16:creationId xmlns:a16="http://schemas.microsoft.com/office/drawing/2014/main" id="{E08131B9-72A2-444A-BC0F-DBB60995419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>
                <a:extLst>
                  <a:ext uri="{FF2B5EF4-FFF2-40B4-BE49-F238E27FC236}">
                    <a16:creationId xmlns:a16="http://schemas.microsoft.com/office/drawing/2014/main" id="{51EA1CC9-09E1-40FF-BC28-A03870AE658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>
                <a:extLst>
                  <a:ext uri="{FF2B5EF4-FFF2-40B4-BE49-F238E27FC236}">
                    <a16:creationId xmlns:a16="http://schemas.microsoft.com/office/drawing/2014/main" id="{997F3CC2-25E1-4692-87CA-3A1161E618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59159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2">
            <a:extLst>
              <a:ext uri="{FF2B5EF4-FFF2-40B4-BE49-F238E27FC236}">
                <a16:creationId xmlns:a16="http://schemas.microsoft.com/office/drawing/2014/main" id="{29D9901A-790E-4762-8528-15C3015C4CA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096331" y="167653"/>
            <a:ext cx="8026400" cy="990600"/>
          </a:xfrm>
        </p:spPr>
        <p:txBody>
          <a:bodyPr>
            <a:normAutofit/>
          </a:bodyPr>
          <a:lstStyle/>
          <a:p>
            <a:pPr algn="ctr"/>
            <a:r>
              <a:rPr lang="en-GB" altLang="en-US" sz="3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Why can we not yet rule out   anti-Lu</a:t>
            </a:r>
            <a:r>
              <a:rPr lang="en-GB" altLang="en-US" sz="3200" b="1" baseline="30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GB" altLang="en-US" sz="3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?</a:t>
            </a:r>
          </a:p>
        </p:txBody>
      </p:sp>
      <p:sp>
        <p:nvSpPr>
          <p:cNvPr id="235523" name="Rectangle 3">
            <a:extLst>
              <a:ext uri="{FF2B5EF4-FFF2-40B4-BE49-F238E27FC236}">
                <a16:creationId xmlns:a16="http://schemas.microsoft.com/office/drawing/2014/main" id="{A66CF889-1B6E-4DD1-A38D-A117D2BEA66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38200" y="1253331"/>
            <a:ext cx="10515600" cy="4351338"/>
          </a:xfrm>
        </p:spPr>
        <p:txBody>
          <a:bodyPr>
            <a:normAutofit/>
          </a:bodyPr>
          <a:lstStyle/>
          <a:p>
            <a:pPr marL="609600" indent="-609600">
              <a:buFontTx/>
              <a:buAutoNum type="arabicPeriod"/>
            </a:pP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 can, and this is a mistake on my part!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solidFill>
                  <a:srgbClr val="00B05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 Lu(a+) red cell gives a positive result, but the other gives a negative result.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Lutheran Blood Group System antibodies don’t matter in pregnancy, and so we don’t need to rule out this specificity.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8B843C3-A8DD-49FB-9259-A447F6BC3BEB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C8402E8E-5869-4208-80E9-6177B24CCCA1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AD62F517-FAFF-4393-9751-7B0CFBC99548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791C3916-6551-4272-9DFF-CD9616D79A1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>
                <a:extLst>
                  <a:ext uri="{FF2B5EF4-FFF2-40B4-BE49-F238E27FC236}">
                    <a16:creationId xmlns:a16="http://schemas.microsoft.com/office/drawing/2014/main" id="{01E7FB0A-C64C-460B-A50E-520E60A2F5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>
                <a:extLst>
                  <a:ext uri="{FF2B5EF4-FFF2-40B4-BE49-F238E27FC236}">
                    <a16:creationId xmlns:a16="http://schemas.microsoft.com/office/drawing/2014/main" id="{F31477CA-B4EA-482F-8E93-937E819F62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>
                <a:extLst>
                  <a:ext uri="{FF2B5EF4-FFF2-40B4-BE49-F238E27FC236}">
                    <a16:creationId xmlns:a16="http://schemas.microsoft.com/office/drawing/2014/main" id="{B27517C4-6556-4F97-9C72-347A0B3E73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>
                <a:extLst>
                  <a:ext uri="{FF2B5EF4-FFF2-40B4-BE49-F238E27FC236}">
                    <a16:creationId xmlns:a16="http://schemas.microsoft.com/office/drawing/2014/main" id="{C8E2BC8F-3465-4FFB-8CE2-2488607666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>
                <a:extLst>
                  <a:ext uri="{FF2B5EF4-FFF2-40B4-BE49-F238E27FC236}">
                    <a16:creationId xmlns:a16="http://schemas.microsoft.com/office/drawing/2014/main" id="{1188EF2B-E496-438B-A76A-3795B537F3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>
                <a:extLst>
                  <a:ext uri="{FF2B5EF4-FFF2-40B4-BE49-F238E27FC236}">
                    <a16:creationId xmlns:a16="http://schemas.microsoft.com/office/drawing/2014/main" id="{0B9C083A-62B9-4A05-891E-879D7CC0D4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>
                <a:extLst>
                  <a:ext uri="{FF2B5EF4-FFF2-40B4-BE49-F238E27FC236}">
                    <a16:creationId xmlns:a16="http://schemas.microsoft.com/office/drawing/2014/main" id="{0CBB4216-80BF-4720-B725-89C442F6E8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>
                <a:extLst>
                  <a:ext uri="{FF2B5EF4-FFF2-40B4-BE49-F238E27FC236}">
                    <a16:creationId xmlns:a16="http://schemas.microsoft.com/office/drawing/2014/main" id="{9C7A5AD6-CA92-4586-9423-4FC1D8D83A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>
                <a:extLst>
                  <a:ext uri="{FF2B5EF4-FFF2-40B4-BE49-F238E27FC236}">
                    <a16:creationId xmlns:a16="http://schemas.microsoft.com/office/drawing/2014/main" id="{5697117F-A0DA-4585-A2D1-170B8AC18F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>
                <a:extLst>
                  <a:ext uri="{FF2B5EF4-FFF2-40B4-BE49-F238E27FC236}">
                    <a16:creationId xmlns:a16="http://schemas.microsoft.com/office/drawing/2014/main" id="{AEBB71FF-B217-485F-8B0B-45D3FDE5E9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>
                <a:extLst>
                  <a:ext uri="{FF2B5EF4-FFF2-40B4-BE49-F238E27FC236}">
                    <a16:creationId xmlns:a16="http://schemas.microsoft.com/office/drawing/2014/main" id="{52CEE8EA-03ED-499B-ABA9-2C5AD31B50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>
                <a:extLst>
                  <a:ext uri="{FF2B5EF4-FFF2-40B4-BE49-F238E27FC236}">
                    <a16:creationId xmlns:a16="http://schemas.microsoft.com/office/drawing/2014/main" id="{35E69A31-33A3-4B76-955E-B91EF814A9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>
                <a:extLst>
                  <a:ext uri="{FF2B5EF4-FFF2-40B4-BE49-F238E27FC236}">
                    <a16:creationId xmlns:a16="http://schemas.microsoft.com/office/drawing/2014/main" id="{5F2772D3-C54F-4349-9768-5681CB5F5BB3}"/>
                  </a:ext>
                </a:extLst>
              </p:cNvPr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>
                <a:extLst>
                  <a:ext uri="{FF2B5EF4-FFF2-40B4-BE49-F238E27FC236}">
                    <a16:creationId xmlns:a16="http://schemas.microsoft.com/office/drawing/2014/main" id="{301296EE-89E5-44BF-8DE1-85E74CF2C673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>
                <a:extLst>
                  <a:ext uri="{FF2B5EF4-FFF2-40B4-BE49-F238E27FC236}">
                    <a16:creationId xmlns:a16="http://schemas.microsoft.com/office/drawing/2014/main" id="{E6EAC063-1F32-43C3-95A8-EAE127BCCDD0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>
                <a:extLst>
                  <a:ext uri="{FF2B5EF4-FFF2-40B4-BE49-F238E27FC236}">
                    <a16:creationId xmlns:a16="http://schemas.microsoft.com/office/drawing/2014/main" id="{3949DC6B-24FC-4B7B-AF01-37CFC0864735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>
                <a:extLst>
                  <a:ext uri="{FF2B5EF4-FFF2-40B4-BE49-F238E27FC236}">
                    <a16:creationId xmlns:a16="http://schemas.microsoft.com/office/drawing/2014/main" id="{26933E59-7DAD-4544-9A60-AC7AF1C5BFE7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>
                <a:extLst>
                  <a:ext uri="{FF2B5EF4-FFF2-40B4-BE49-F238E27FC236}">
                    <a16:creationId xmlns:a16="http://schemas.microsoft.com/office/drawing/2014/main" id="{898DA909-267F-460A-92B7-679627D6A02A}"/>
                  </a:ext>
                </a:extLst>
              </p:cNvPr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>
                <a:extLst>
                  <a:ext uri="{FF2B5EF4-FFF2-40B4-BE49-F238E27FC236}">
                    <a16:creationId xmlns:a16="http://schemas.microsoft.com/office/drawing/2014/main" id="{272B8F8D-95E3-460A-B9D7-C87D2EBAA480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>
                <a:extLst>
                  <a:ext uri="{FF2B5EF4-FFF2-40B4-BE49-F238E27FC236}">
                    <a16:creationId xmlns:a16="http://schemas.microsoft.com/office/drawing/2014/main" id="{1B051C5A-69EB-4519-AFB4-38AF4998B071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>
                <a:extLst>
                  <a:ext uri="{FF2B5EF4-FFF2-40B4-BE49-F238E27FC236}">
                    <a16:creationId xmlns:a16="http://schemas.microsoft.com/office/drawing/2014/main" id="{98AE05E5-BCE0-488F-A79C-8341A6C4D9EF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>
                <a:extLst>
                  <a:ext uri="{FF2B5EF4-FFF2-40B4-BE49-F238E27FC236}">
                    <a16:creationId xmlns:a16="http://schemas.microsoft.com/office/drawing/2014/main" id="{C80E16B8-E1C5-4A0D-9E41-3B80272BCC0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>
                <a:extLst>
                  <a:ext uri="{FF2B5EF4-FFF2-40B4-BE49-F238E27FC236}">
                    <a16:creationId xmlns:a16="http://schemas.microsoft.com/office/drawing/2014/main" id="{4F93559C-3DA3-4956-BDE6-EF386A601CB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>
                <a:extLst>
                  <a:ext uri="{FF2B5EF4-FFF2-40B4-BE49-F238E27FC236}">
                    <a16:creationId xmlns:a16="http://schemas.microsoft.com/office/drawing/2014/main" id="{A82E7D4D-F61B-4C83-9159-135B21180CD0}"/>
                  </a:ext>
                </a:extLst>
              </p:cNvPr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>
                <a:extLst>
                  <a:ext uri="{FF2B5EF4-FFF2-40B4-BE49-F238E27FC236}">
                    <a16:creationId xmlns:a16="http://schemas.microsoft.com/office/drawing/2014/main" id="{D615B081-9033-4CFE-835D-6469A6508D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>
                <a:extLst>
                  <a:ext uri="{FF2B5EF4-FFF2-40B4-BE49-F238E27FC236}">
                    <a16:creationId xmlns:a16="http://schemas.microsoft.com/office/drawing/2014/main" id="{80D69422-26F9-4AEE-BA7C-F1D9DFDBFA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>
                <a:extLst>
                  <a:ext uri="{FF2B5EF4-FFF2-40B4-BE49-F238E27FC236}">
                    <a16:creationId xmlns:a16="http://schemas.microsoft.com/office/drawing/2014/main" id="{34964240-A9B6-40C6-AF2C-682A5B8594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>
                <a:extLst>
                  <a:ext uri="{FF2B5EF4-FFF2-40B4-BE49-F238E27FC236}">
                    <a16:creationId xmlns:a16="http://schemas.microsoft.com/office/drawing/2014/main" id="{EF1C154E-5F6D-4763-A909-AB8651DE1F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>
                <a:extLst>
                  <a:ext uri="{FF2B5EF4-FFF2-40B4-BE49-F238E27FC236}">
                    <a16:creationId xmlns:a16="http://schemas.microsoft.com/office/drawing/2014/main" id="{0FC4A9A8-D925-400C-8E91-985A7FBB9B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>
                <a:extLst>
                  <a:ext uri="{FF2B5EF4-FFF2-40B4-BE49-F238E27FC236}">
                    <a16:creationId xmlns:a16="http://schemas.microsoft.com/office/drawing/2014/main" id="{8227F788-21CD-428B-8210-695115671E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>
                <a:extLst>
                  <a:ext uri="{FF2B5EF4-FFF2-40B4-BE49-F238E27FC236}">
                    <a16:creationId xmlns:a16="http://schemas.microsoft.com/office/drawing/2014/main" id="{A1418690-9252-4FD2-AD65-3CB260F8D8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>
                <a:extLst>
                  <a:ext uri="{FF2B5EF4-FFF2-40B4-BE49-F238E27FC236}">
                    <a16:creationId xmlns:a16="http://schemas.microsoft.com/office/drawing/2014/main" id="{3A38C11C-EB7F-49F1-9D61-371218427E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>
                <a:extLst>
                  <a:ext uri="{FF2B5EF4-FFF2-40B4-BE49-F238E27FC236}">
                    <a16:creationId xmlns:a16="http://schemas.microsoft.com/office/drawing/2014/main" id="{B94CA5A4-C8FC-4EA9-A6F9-6F39501B64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>
                <a:extLst>
                  <a:ext uri="{FF2B5EF4-FFF2-40B4-BE49-F238E27FC236}">
                    <a16:creationId xmlns:a16="http://schemas.microsoft.com/office/drawing/2014/main" id="{12CF822B-39A3-4802-BEE1-2BC93F5F3F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>
                <a:extLst>
                  <a:ext uri="{FF2B5EF4-FFF2-40B4-BE49-F238E27FC236}">
                    <a16:creationId xmlns:a16="http://schemas.microsoft.com/office/drawing/2014/main" id="{0AC7CA14-337F-46EB-B353-886C4DF4A6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>
                <a:extLst>
                  <a:ext uri="{FF2B5EF4-FFF2-40B4-BE49-F238E27FC236}">
                    <a16:creationId xmlns:a16="http://schemas.microsoft.com/office/drawing/2014/main" id="{8293FA2E-C047-43BE-A2FD-E19330E21E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>
                <a:extLst>
                  <a:ext uri="{FF2B5EF4-FFF2-40B4-BE49-F238E27FC236}">
                    <a16:creationId xmlns:a16="http://schemas.microsoft.com/office/drawing/2014/main" id="{B1958517-07BC-4EF4-9CE0-A47AE030F9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>
                <a:extLst>
                  <a:ext uri="{FF2B5EF4-FFF2-40B4-BE49-F238E27FC236}">
                    <a16:creationId xmlns:a16="http://schemas.microsoft.com/office/drawing/2014/main" id="{C640E84A-93A2-4C15-AAFB-62A62F1CB8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>
              <a:extLst>
                <a:ext uri="{FF2B5EF4-FFF2-40B4-BE49-F238E27FC236}">
                  <a16:creationId xmlns:a16="http://schemas.microsoft.com/office/drawing/2014/main" id="{0DE96E4B-D5FD-4E1F-8582-7946DF55074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>
                <a:extLst>
                  <a:ext uri="{FF2B5EF4-FFF2-40B4-BE49-F238E27FC236}">
                    <a16:creationId xmlns:a16="http://schemas.microsoft.com/office/drawing/2014/main" id="{519B61FB-8D9B-49A3-99CC-BE1074CF8D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>
                <a:extLst>
                  <a:ext uri="{FF2B5EF4-FFF2-40B4-BE49-F238E27FC236}">
                    <a16:creationId xmlns:a16="http://schemas.microsoft.com/office/drawing/2014/main" id="{6149D541-8F11-4946-8CA9-1432D31A31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>
                <a:extLst>
                  <a:ext uri="{FF2B5EF4-FFF2-40B4-BE49-F238E27FC236}">
                    <a16:creationId xmlns:a16="http://schemas.microsoft.com/office/drawing/2014/main" id="{D55D3335-92C8-4A57-9BD1-05316FFF24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>
                <a:extLst>
                  <a:ext uri="{FF2B5EF4-FFF2-40B4-BE49-F238E27FC236}">
                    <a16:creationId xmlns:a16="http://schemas.microsoft.com/office/drawing/2014/main" id="{DD99113E-5379-4C17-8101-A3CF44E38E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>
                <a:extLst>
                  <a:ext uri="{FF2B5EF4-FFF2-40B4-BE49-F238E27FC236}">
                    <a16:creationId xmlns:a16="http://schemas.microsoft.com/office/drawing/2014/main" id="{192E31D3-31D7-4A9D-A31A-8F71E4D2AA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>
                <a:extLst>
                  <a:ext uri="{FF2B5EF4-FFF2-40B4-BE49-F238E27FC236}">
                    <a16:creationId xmlns:a16="http://schemas.microsoft.com/office/drawing/2014/main" id="{B6A1EE48-9F5B-4DFC-94E0-C434E4F179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>
                <a:extLst>
                  <a:ext uri="{FF2B5EF4-FFF2-40B4-BE49-F238E27FC236}">
                    <a16:creationId xmlns:a16="http://schemas.microsoft.com/office/drawing/2014/main" id="{381452A3-6D75-404D-8823-F3AFE4D2C3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>
                <a:extLst>
                  <a:ext uri="{FF2B5EF4-FFF2-40B4-BE49-F238E27FC236}">
                    <a16:creationId xmlns:a16="http://schemas.microsoft.com/office/drawing/2014/main" id="{78C7A0D4-91E1-41C4-9973-43284AF04D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>
                <a:extLst>
                  <a:ext uri="{FF2B5EF4-FFF2-40B4-BE49-F238E27FC236}">
                    <a16:creationId xmlns:a16="http://schemas.microsoft.com/office/drawing/2014/main" id="{3BE8B397-C9EA-4543-B2B1-7D806DC70E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>
                <a:extLst>
                  <a:ext uri="{FF2B5EF4-FFF2-40B4-BE49-F238E27FC236}">
                    <a16:creationId xmlns:a16="http://schemas.microsoft.com/office/drawing/2014/main" id="{D5688685-DB10-4AC0-8F62-4BA17FCBB1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>
                <a:extLst>
                  <a:ext uri="{FF2B5EF4-FFF2-40B4-BE49-F238E27FC236}">
                    <a16:creationId xmlns:a16="http://schemas.microsoft.com/office/drawing/2014/main" id="{BB39FB67-447F-4791-A984-ECD419092D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>
                <a:extLst>
                  <a:ext uri="{FF2B5EF4-FFF2-40B4-BE49-F238E27FC236}">
                    <a16:creationId xmlns:a16="http://schemas.microsoft.com/office/drawing/2014/main" id="{1C3C7E66-CF26-4408-B2ED-45EA2CD2DB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>
                <a:extLst>
                  <a:ext uri="{FF2B5EF4-FFF2-40B4-BE49-F238E27FC236}">
                    <a16:creationId xmlns:a16="http://schemas.microsoft.com/office/drawing/2014/main" id="{34CA08B2-83DB-4C4E-827A-61B3AC8469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>
                <a:extLst>
                  <a:ext uri="{FF2B5EF4-FFF2-40B4-BE49-F238E27FC236}">
                    <a16:creationId xmlns:a16="http://schemas.microsoft.com/office/drawing/2014/main" id="{0B4195C0-8EBF-47D2-848B-CCB8A1760C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>
                <a:extLst>
                  <a:ext uri="{FF2B5EF4-FFF2-40B4-BE49-F238E27FC236}">
                    <a16:creationId xmlns:a16="http://schemas.microsoft.com/office/drawing/2014/main" id="{BC2C722F-377A-47B4-AB52-AEBBC9ABF3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>
                <a:extLst>
                  <a:ext uri="{FF2B5EF4-FFF2-40B4-BE49-F238E27FC236}">
                    <a16:creationId xmlns:a16="http://schemas.microsoft.com/office/drawing/2014/main" id="{354D4079-A3E9-4C4F-9F26-ED480ECDAA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>
                <a:extLst>
                  <a:ext uri="{FF2B5EF4-FFF2-40B4-BE49-F238E27FC236}">
                    <a16:creationId xmlns:a16="http://schemas.microsoft.com/office/drawing/2014/main" id="{23AA7E5B-666A-4301-B25A-2D2BFF60CC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>
                <a:extLst>
                  <a:ext uri="{FF2B5EF4-FFF2-40B4-BE49-F238E27FC236}">
                    <a16:creationId xmlns:a16="http://schemas.microsoft.com/office/drawing/2014/main" id="{FDEEB92F-3669-4F90-8052-1E96A9CA3192}"/>
                  </a:ext>
                </a:extLst>
              </p:cNvPr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>
                <a:extLst>
                  <a:ext uri="{FF2B5EF4-FFF2-40B4-BE49-F238E27FC236}">
                    <a16:creationId xmlns:a16="http://schemas.microsoft.com/office/drawing/2014/main" id="{0A629DB6-5393-4192-9B8F-2494EC327A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>
                <a:extLst>
                  <a:ext uri="{FF2B5EF4-FFF2-40B4-BE49-F238E27FC236}">
                    <a16:creationId xmlns:a16="http://schemas.microsoft.com/office/drawing/2014/main" id="{16977F53-9CE2-474D-90D1-BA346778BF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>
                <a:extLst>
                  <a:ext uri="{FF2B5EF4-FFF2-40B4-BE49-F238E27FC236}">
                    <a16:creationId xmlns:a16="http://schemas.microsoft.com/office/drawing/2014/main" id="{D52F1D0E-4AE6-454C-A38D-A298E37157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>
                <a:extLst>
                  <a:ext uri="{FF2B5EF4-FFF2-40B4-BE49-F238E27FC236}">
                    <a16:creationId xmlns:a16="http://schemas.microsoft.com/office/drawing/2014/main" id="{8913A2C5-6A26-4D9D-8D6C-B008098D9B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>
                <a:extLst>
                  <a:ext uri="{FF2B5EF4-FFF2-40B4-BE49-F238E27FC236}">
                    <a16:creationId xmlns:a16="http://schemas.microsoft.com/office/drawing/2014/main" id="{3AB1C784-F98F-4DE7-8804-5FC4E20957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>
                <a:extLst>
                  <a:ext uri="{FF2B5EF4-FFF2-40B4-BE49-F238E27FC236}">
                    <a16:creationId xmlns:a16="http://schemas.microsoft.com/office/drawing/2014/main" id="{558764E3-70BF-45C1-A3DF-194D7DE917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>
                <a:extLst>
                  <a:ext uri="{FF2B5EF4-FFF2-40B4-BE49-F238E27FC236}">
                    <a16:creationId xmlns:a16="http://schemas.microsoft.com/office/drawing/2014/main" id="{6F3EF1DC-09FB-4819-9A9C-6999DCD60A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>
                <a:extLst>
                  <a:ext uri="{FF2B5EF4-FFF2-40B4-BE49-F238E27FC236}">
                    <a16:creationId xmlns:a16="http://schemas.microsoft.com/office/drawing/2014/main" id="{80C0B7BB-3ABC-486F-B124-00625A30DD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>
                <a:extLst>
                  <a:ext uri="{FF2B5EF4-FFF2-40B4-BE49-F238E27FC236}">
                    <a16:creationId xmlns:a16="http://schemas.microsoft.com/office/drawing/2014/main" id="{DBB2543E-421B-4E83-B62A-EE812AF9FEA3}"/>
                  </a:ext>
                </a:extLst>
              </p:cNvPr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>
                <a:extLst>
                  <a:ext uri="{FF2B5EF4-FFF2-40B4-BE49-F238E27FC236}">
                    <a16:creationId xmlns:a16="http://schemas.microsoft.com/office/drawing/2014/main" id="{FCBCABCF-8AEF-4F5D-AD86-CF623FBBFE17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>
                <a:extLst>
                  <a:ext uri="{FF2B5EF4-FFF2-40B4-BE49-F238E27FC236}">
                    <a16:creationId xmlns:a16="http://schemas.microsoft.com/office/drawing/2014/main" id="{3F6836E2-068B-459E-BCEA-C488577608E8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>
                <a:extLst>
                  <a:ext uri="{FF2B5EF4-FFF2-40B4-BE49-F238E27FC236}">
                    <a16:creationId xmlns:a16="http://schemas.microsoft.com/office/drawing/2014/main" id="{B7089219-B860-494F-B5E1-57BB58288826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>
                <a:extLst>
                  <a:ext uri="{FF2B5EF4-FFF2-40B4-BE49-F238E27FC236}">
                    <a16:creationId xmlns:a16="http://schemas.microsoft.com/office/drawing/2014/main" id="{09B1B072-EB8E-4CD8-8DA3-D8062F28F227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>
                <a:extLst>
                  <a:ext uri="{FF2B5EF4-FFF2-40B4-BE49-F238E27FC236}">
                    <a16:creationId xmlns:a16="http://schemas.microsoft.com/office/drawing/2014/main" id="{DEC68CE3-FFE4-4286-9FFB-E1581118AECE}"/>
                  </a:ext>
                </a:extLst>
              </p:cNvPr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>
                <a:extLst>
                  <a:ext uri="{FF2B5EF4-FFF2-40B4-BE49-F238E27FC236}">
                    <a16:creationId xmlns:a16="http://schemas.microsoft.com/office/drawing/2014/main" id="{F653F16D-41DA-47E9-95DF-EC84CCAE4982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>
                <a:extLst>
                  <a:ext uri="{FF2B5EF4-FFF2-40B4-BE49-F238E27FC236}">
                    <a16:creationId xmlns:a16="http://schemas.microsoft.com/office/drawing/2014/main" id="{23CD5426-EEAC-49A8-8F5D-F779C4386C83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>
                <a:extLst>
                  <a:ext uri="{FF2B5EF4-FFF2-40B4-BE49-F238E27FC236}">
                    <a16:creationId xmlns:a16="http://schemas.microsoft.com/office/drawing/2014/main" id="{7A783081-A543-412B-98E8-B85610FF66AD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>
                <a:extLst>
                  <a:ext uri="{FF2B5EF4-FFF2-40B4-BE49-F238E27FC236}">
                    <a16:creationId xmlns:a16="http://schemas.microsoft.com/office/drawing/2014/main" id="{5EB601A5-DD49-4DE9-80E2-091E5BFF05E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>
                <a:extLst>
                  <a:ext uri="{FF2B5EF4-FFF2-40B4-BE49-F238E27FC236}">
                    <a16:creationId xmlns:a16="http://schemas.microsoft.com/office/drawing/2014/main" id="{E288468B-6085-4446-A289-A2CBBA11AF6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>
                <a:extLst>
                  <a:ext uri="{FF2B5EF4-FFF2-40B4-BE49-F238E27FC236}">
                    <a16:creationId xmlns:a16="http://schemas.microsoft.com/office/drawing/2014/main" id="{B56E6CA6-7921-454E-AE6F-9E172B346252}"/>
                  </a:ext>
                </a:extLst>
              </p:cNvPr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>
                <a:extLst>
                  <a:ext uri="{FF2B5EF4-FFF2-40B4-BE49-F238E27FC236}">
                    <a16:creationId xmlns:a16="http://schemas.microsoft.com/office/drawing/2014/main" id="{3F62661D-F441-4147-9039-0310D30F02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>
                <a:extLst>
                  <a:ext uri="{FF2B5EF4-FFF2-40B4-BE49-F238E27FC236}">
                    <a16:creationId xmlns:a16="http://schemas.microsoft.com/office/drawing/2014/main" id="{8692C07C-FBCA-4368-8DB6-EB1130B872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>
                <a:extLst>
                  <a:ext uri="{FF2B5EF4-FFF2-40B4-BE49-F238E27FC236}">
                    <a16:creationId xmlns:a16="http://schemas.microsoft.com/office/drawing/2014/main" id="{207C39FE-708B-4909-A656-F4B3E35864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>
                <a:extLst>
                  <a:ext uri="{FF2B5EF4-FFF2-40B4-BE49-F238E27FC236}">
                    <a16:creationId xmlns:a16="http://schemas.microsoft.com/office/drawing/2014/main" id="{AA700618-2AC7-4AA7-B457-B6A6CDC4BC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>
                <a:extLst>
                  <a:ext uri="{FF2B5EF4-FFF2-40B4-BE49-F238E27FC236}">
                    <a16:creationId xmlns:a16="http://schemas.microsoft.com/office/drawing/2014/main" id="{9CAECDC0-CE03-458E-947A-AD17A7D15D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>
                <a:extLst>
                  <a:ext uri="{FF2B5EF4-FFF2-40B4-BE49-F238E27FC236}">
                    <a16:creationId xmlns:a16="http://schemas.microsoft.com/office/drawing/2014/main" id="{BD7D4DE9-BDAB-4314-AFA6-835087CBC9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>
                <a:extLst>
                  <a:ext uri="{FF2B5EF4-FFF2-40B4-BE49-F238E27FC236}">
                    <a16:creationId xmlns:a16="http://schemas.microsoft.com/office/drawing/2014/main" id="{9701EF5E-8B29-4952-ABCE-0A1B88F9EE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>
                <a:extLst>
                  <a:ext uri="{FF2B5EF4-FFF2-40B4-BE49-F238E27FC236}">
                    <a16:creationId xmlns:a16="http://schemas.microsoft.com/office/drawing/2014/main" id="{EDB2A8C3-74DB-42A9-9B2D-70D6331908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>
                <a:extLst>
                  <a:ext uri="{FF2B5EF4-FFF2-40B4-BE49-F238E27FC236}">
                    <a16:creationId xmlns:a16="http://schemas.microsoft.com/office/drawing/2014/main" id="{F2B34927-39DA-451D-9069-667BE88883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>
                <a:extLst>
                  <a:ext uri="{FF2B5EF4-FFF2-40B4-BE49-F238E27FC236}">
                    <a16:creationId xmlns:a16="http://schemas.microsoft.com/office/drawing/2014/main" id="{BB41D87F-8ACC-41C5-BEE9-15CCDFF63E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>
                <a:extLst>
                  <a:ext uri="{FF2B5EF4-FFF2-40B4-BE49-F238E27FC236}">
                    <a16:creationId xmlns:a16="http://schemas.microsoft.com/office/drawing/2014/main" id="{942058B6-A013-47ED-8195-3473DEAC3C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>
                <a:extLst>
                  <a:ext uri="{FF2B5EF4-FFF2-40B4-BE49-F238E27FC236}">
                    <a16:creationId xmlns:a16="http://schemas.microsoft.com/office/drawing/2014/main" id="{15255DC0-39D0-42A5-9F44-4B1EA637F5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>
                <a:extLst>
                  <a:ext uri="{FF2B5EF4-FFF2-40B4-BE49-F238E27FC236}">
                    <a16:creationId xmlns:a16="http://schemas.microsoft.com/office/drawing/2014/main" id="{02881C9B-192E-479B-AC39-3EB032B1E0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>
                <a:extLst>
                  <a:ext uri="{FF2B5EF4-FFF2-40B4-BE49-F238E27FC236}">
                    <a16:creationId xmlns:a16="http://schemas.microsoft.com/office/drawing/2014/main" id="{33321198-3584-4A35-9655-63169E6625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>
                <a:extLst>
                  <a:ext uri="{FF2B5EF4-FFF2-40B4-BE49-F238E27FC236}">
                    <a16:creationId xmlns:a16="http://schemas.microsoft.com/office/drawing/2014/main" id="{83B8D375-03FE-4372-9404-AADC6B5812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>
                <a:extLst>
                  <a:ext uri="{FF2B5EF4-FFF2-40B4-BE49-F238E27FC236}">
                    <a16:creationId xmlns:a16="http://schemas.microsoft.com/office/drawing/2014/main" id="{EA1E8197-465B-4551-8C7D-F099406624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>
                <a:extLst>
                  <a:ext uri="{FF2B5EF4-FFF2-40B4-BE49-F238E27FC236}">
                    <a16:creationId xmlns:a16="http://schemas.microsoft.com/office/drawing/2014/main" id="{756338B5-9583-4842-927D-A5391D4496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>
                <a:extLst>
                  <a:ext uri="{FF2B5EF4-FFF2-40B4-BE49-F238E27FC236}">
                    <a16:creationId xmlns:a16="http://schemas.microsoft.com/office/drawing/2014/main" id="{13713410-0B31-44EB-B15F-1E18AFAAE0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>
                <a:extLst>
                  <a:ext uri="{FF2B5EF4-FFF2-40B4-BE49-F238E27FC236}">
                    <a16:creationId xmlns:a16="http://schemas.microsoft.com/office/drawing/2014/main" id="{75BB7DDF-DB62-4B88-8F2D-95D26351AC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>
                <a:extLst>
                  <a:ext uri="{FF2B5EF4-FFF2-40B4-BE49-F238E27FC236}">
                    <a16:creationId xmlns:a16="http://schemas.microsoft.com/office/drawing/2014/main" id="{B1AE7E43-5240-4B10-9929-3213F61342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>
                <a:extLst>
                  <a:ext uri="{FF2B5EF4-FFF2-40B4-BE49-F238E27FC236}">
                    <a16:creationId xmlns:a16="http://schemas.microsoft.com/office/drawing/2014/main" id="{D28A24A0-AD95-462D-9BAD-BF8DDDC7CA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>
                <a:extLst>
                  <a:ext uri="{FF2B5EF4-FFF2-40B4-BE49-F238E27FC236}">
                    <a16:creationId xmlns:a16="http://schemas.microsoft.com/office/drawing/2014/main" id="{5BB4DF07-6632-4B01-815D-02D0E4DEB0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>
                <a:extLst>
                  <a:ext uri="{FF2B5EF4-FFF2-40B4-BE49-F238E27FC236}">
                    <a16:creationId xmlns:a16="http://schemas.microsoft.com/office/drawing/2014/main" id="{0DF039CE-5CCC-40FB-8F6D-2B49BF75CB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>
                <a:extLst>
                  <a:ext uri="{FF2B5EF4-FFF2-40B4-BE49-F238E27FC236}">
                    <a16:creationId xmlns:a16="http://schemas.microsoft.com/office/drawing/2014/main" id="{AC12131A-04B2-4679-86D5-964C20A60F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>
                <a:extLst>
                  <a:ext uri="{FF2B5EF4-FFF2-40B4-BE49-F238E27FC236}">
                    <a16:creationId xmlns:a16="http://schemas.microsoft.com/office/drawing/2014/main" id="{90ED8061-AD26-4DB4-98EB-CDA6CB05F5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>
                <a:extLst>
                  <a:ext uri="{FF2B5EF4-FFF2-40B4-BE49-F238E27FC236}">
                    <a16:creationId xmlns:a16="http://schemas.microsoft.com/office/drawing/2014/main" id="{035B124C-8BF0-4BF8-8449-DE2685D91F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>
                <a:extLst>
                  <a:ext uri="{FF2B5EF4-FFF2-40B4-BE49-F238E27FC236}">
                    <a16:creationId xmlns:a16="http://schemas.microsoft.com/office/drawing/2014/main" id="{5DE9FBDF-DAD9-4CBE-B7A0-D20B48135D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>
                <a:extLst>
                  <a:ext uri="{FF2B5EF4-FFF2-40B4-BE49-F238E27FC236}">
                    <a16:creationId xmlns:a16="http://schemas.microsoft.com/office/drawing/2014/main" id="{9301AEE7-1652-45E0-8A05-1337E3DF7C42}"/>
                  </a:ext>
                </a:extLst>
              </p:cNvPr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>
                <a:extLst>
                  <a:ext uri="{FF2B5EF4-FFF2-40B4-BE49-F238E27FC236}">
                    <a16:creationId xmlns:a16="http://schemas.microsoft.com/office/drawing/2014/main" id="{5DB0C8B5-6CB0-4241-8B10-4F1CBF4513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>
                <a:extLst>
                  <a:ext uri="{FF2B5EF4-FFF2-40B4-BE49-F238E27FC236}">
                    <a16:creationId xmlns:a16="http://schemas.microsoft.com/office/drawing/2014/main" id="{40230C99-6A2B-4ABC-B932-5208D4BA5A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>
                <a:extLst>
                  <a:ext uri="{FF2B5EF4-FFF2-40B4-BE49-F238E27FC236}">
                    <a16:creationId xmlns:a16="http://schemas.microsoft.com/office/drawing/2014/main" id="{4F86ED29-F843-4430-B0B6-87FF21F8FC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>
                <a:extLst>
                  <a:ext uri="{FF2B5EF4-FFF2-40B4-BE49-F238E27FC236}">
                    <a16:creationId xmlns:a16="http://schemas.microsoft.com/office/drawing/2014/main" id="{FA1E9D4A-AE94-43E7-83C1-8D9642A1B1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>
                <a:extLst>
                  <a:ext uri="{FF2B5EF4-FFF2-40B4-BE49-F238E27FC236}">
                    <a16:creationId xmlns:a16="http://schemas.microsoft.com/office/drawing/2014/main" id="{1D4E3564-AFC3-4758-8D7C-303B17E1CA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>
                <a:extLst>
                  <a:ext uri="{FF2B5EF4-FFF2-40B4-BE49-F238E27FC236}">
                    <a16:creationId xmlns:a16="http://schemas.microsoft.com/office/drawing/2014/main" id="{09A2E75F-323E-4608-B388-FF9A0132DF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>
                <a:extLst>
                  <a:ext uri="{FF2B5EF4-FFF2-40B4-BE49-F238E27FC236}">
                    <a16:creationId xmlns:a16="http://schemas.microsoft.com/office/drawing/2014/main" id="{0E627477-C7A3-406A-8791-C7305929C2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>
                <a:extLst>
                  <a:ext uri="{FF2B5EF4-FFF2-40B4-BE49-F238E27FC236}">
                    <a16:creationId xmlns:a16="http://schemas.microsoft.com/office/drawing/2014/main" id="{CAD4F548-69EA-4913-AB84-2D94779BD2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>
                <a:extLst>
                  <a:ext uri="{FF2B5EF4-FFF2-40B4-BE49-F238E27FC236}">
                    <a16:creationId xmlns:a16="http://schemas.microsoft.com/office/drawing/2014/main" id="{5323BE45-5EFF-4B0F-ADD0-EA2739EE90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>
                <a:extLst>
                  <a:ext uri="{FF2B5EF4-FFF2-40B4-BE49-F238E27FC236}">
                    <a16:creationId xmlns:a16="http://schemas.microsoft.com/office/drawing/2014/main" id="{5E1C24BF-2F3E-4D7A-B47A-E0E6678E86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>
                <a:extLst>
                  <a:ext uri="{FF2B5EF4-FFF2-40B4-BE49-F238E27FC236}">
                    <a16:creationId xmlns:a16="http://schemas.microsoft.com/office/drawing/2014/main" id="{67E31718-018A-4241-AFB9-73179A3B9F2C}"/>
                  </a:ext>
                </a:extLst>
              </p:cNvPr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>
                <a:extLst>
                  <a:ext uri="{FF2B5EF4-FFF2-40B4-BE49-F238E27FC236}">
                    <a16:creationId xmlns:a16="http://schemas.microsoft.com/office/drawing/2014/main" id="{DFBFFF9F-2291-4A04-ACFF-71466ED6C53A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>
                <a:extLst>
                  <a:ext uri="{FF2B5EF4-FFF2-40B4-BE49-F238E27FC236}">
                    <a16:creationId xmlns:a16="http://schemas.microsoft.com/office/drawing/2014/main" id="{A48165C0-BB94-4CF4-8E1D-8D80DD066B4D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>
                <a:extLst>
                  <a:ext uri="{FF2B5EF4-FFF2-40B4-BE49-F238E27FC236}">
                    <a16:creationId xmlns:a16="http://schemas.microsoft.com/office/drawing/2014/main" id="{89B346E5-F517-4567-BAA6-2161B0865B98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>
                <a:extLst>
                  <a:ext uri="{FF2B5EF4-FFF2-40B4-BE49-F238E27FC236}">
                    <a16:creationId xmlns:a16="http://schemas.microsoft.com/office/drawing/2014/main" id="{01E75CC2-9BB8-4440-9EA5-6354FEF614DC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>
                <a:extLst>
                  <a:ext uri="{FF2B5EF4-FFF2-40B4-BE49-F238E27FC236}">
                    <a16:creationId xmlns:a16="http://schemas.microsoft.com/office/drawing/2014/main" id="{EA0AE5A6-2092-4EF2-8177-3025E52DD6D7}"/>
                  </a:ext>
                </a:extLst>
              </p:cNvPr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>
                <a:extLst>
                  <a:ext uri="{FF2B5EF4-FFF2-40B4-BE49-F238E27FC236}">
                    <a16:creationId xmlns:a16="http://schemas.microsoft.com/office/drawing/2014/main" id="{7C4A09F7-7C48-48AE-B9F4-8C24F7EE42AF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>
                <a:extLst>
                  <a:ext uri="{FF2B5EF4-FFF2-40B4-BE49-F238E27FC236}">
                    <a16:creationId xmlns:a16="http://schemas.microsoft.com/office/drawing/2014/main" id="{27B6E066-F5BF-4F60-923D-1BA0FCF516D6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>
                <a:extLst>
                  <a:ext uri="{FF2B5EF4-FFF2-40B4-BE49-F238E27FC236}">
                    <a16:creationId xmlns:a16="http://schemas.microsoft.com/office/drawing/2014/main" id="{A1886BDA-4510-453C-B4B5-B51CCFA7A399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>
                <a:extLst>
                  <a:ext uri="{FF2B5EF4-FFF2-40B4-BE49-F238E27FC236}">
                    <a16:creationId xmlns:a16="http://schemas.microsoft.com/office/drawing/2014/main" id="{D7E26827-38CD-47A4-AFE6-98583660461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>
                <a:extLst>
                  <a:ext uri="{FF2B5EF4-FFF2-40B4-BE49-F238E27FC236}">
                    <a16:creationId xmlns:a16="http://schemas.microsoft.com/office/drawing/2014/main" id="{EA526EA0-F327-4797-8F86-464ABEEEBCB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>
                <a:extLst>
                  <a:ext uri="{FF2B5EF4-FFF2-40B4-BE49-F238E27FC236}">
                    <a16:creationId xmlns:a16="http://schemas.microsoft.com/office/drawing/2014/main" id="{C0309A1C-D259-489E-8E7C-E17F9ECBC9D9}"/>
                  </a:ext>
                </a:extLst>
              </p:cNvPr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>
                <a:extLst>
                  <a:ext uri="{FF2B5EF4-FFF2-40B4-BE49-F238E27FC236}">
                    <a16:creationId xmlns:a16="http://schemas.microsoft.com/office/drawing/2014/main" id="{8D136F93-B6C5-4DA0-A091-56D1D7E6F4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>
                <a:extLst>
                  <a:ext uri="{FF2B5EF4-FFF2-40B4-BE49-F238E27FC236}">
                    <a16:creationId xmlns:a16="http://schemas.microsoft.com/office/drawing/2014/main" id="{2D514F88-B2F7-4B2D-A1E0-C5E9D06100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>
                <a:extLst>
                  <a:ext uri="{FF2B5EF4-FFF2-40B4-BE49-F238E27FC236}">
                    <a16:creationId xmlns:a16="http://schemas.microsoft.com/office/drawing/2014/main" id="{20D638B4-6618-4D87-90C7-6C8B3CFFBF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>
                <a:extLst>
                  <a:ext uri="{FF2B5EF4-FFF2-40B4-BE49-F238E27FC236}">
                    <a16:creationId xmlns:a16="http://schemas.microsoft.com/office/drawing/2014/main" id="{83A002A7-9FCE-4189-A4DF-D75494155B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>
                <a:extLst>
                  <a:ext uri="{FF2B5EF4-FFF2-40B4-BE49-F238E27FC236}">
                    <a16:creationId xmlns:a16="http://schemas.microsoft.com/office/drawing/2014/main" id="{8AB3EBAD-92A1-4A03-94E6-26F589E3D5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>
                <a:extLst>
                  <a:ext uri="{FF2B5EF4-FFF2-40B4-BE49-F238E27FC236}">
                    <a16:creationId xmlns:a16="http://schemas.microsoft.com/office/drawing/2014/main" id="{0AD5AE80-8815-4DE5-8402-AD52041E2B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>
                <a:extLst>
                  <a:ext uri="{FF2B5EF4-FFF2-40B4-BE49-F238E27FC236}">
                    <a16:creationId xmlns:a16="http://schemas.microsoft.com/office/drawing/2014/main" id="{BECF5013-8B11-442C-8D77-D6A296EF5C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>
                <a:extLst>
                  <a:ext uri="{FF2B5EF4-FFF2-40B4-BE49-F238E27FC236}">
                    <a16:creationId xmlns:a16="http://schemas.microsoft.com/office/drawing/2014/main" id="{4097A95C-7BFF-4963-943A-1BA7BA4089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>
                <a:extLst>
                  <a:ext uri="{FF2B5EF4-FFF2-40B4-BE49-F238E27FC236}">
                    <a16:creationId xmlns:a16="http://schemas.microsoft.com/office/drawing/2014/main" id="{335489D9-30B0-4354-A0B6-8A6DE6C388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>
                <a:extLst>
                  <a:ext uri="{FF2B5EF4-FFF2-40B4-BE49-F238E27FC236}">
                    <a16:creationId xmlns:a16="http://schemas.microsoft.com/office/drawing/2014/main" id="{52865FBC-F6F9-49C0-8CE9-215AA3D535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>
                <a:extLst>
                  <a:ext uri="{FF2B5EF4-FFF2-40B4-BE49-F238E27FC236}">
                    <a16:creationId xmlns:a16="http://schemas.microsoft.com/office/drawing/2014/main" id="{12A12D38-4921-4B76-A8BB-97099E1061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>
                <a:extLst>
                  <a:ext uri="{FF2B5EF4-FFF2-40B4-BE49-F238E27FC236}">
                    <a16:creationId xmlns:a16="http://schemas.microsoft.com/office/drawing/2014/main" id="{EFCA86E7-BA2F-486E-8D56-B98F0E0102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>
                <a:extLst>
                  <a:ext uri="{FF2B5EF4-FFF2-40B4-BE49-F238E27FC236}">
                    <a16:creationId xmlns:a16="http://schemas.microsoft.com/office/drawing/2014/main" id="{DA4D57EA-2508-4AE2-A5A7-7DD69C325F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>
                <a:extLst>
                  <a:ext uri="{FF2B5EF4-FFF2-40B4-BE49-F238E27FC236}">
                    <a16:creationId xmlns:a16="http://schemas.microsoft.com/office/drawing/2014/main" id="{BD16596C-0761-4C10-A61B-FFAEEB6032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>
                <a:extLst>
                  <a:ext uri="{FF2B5EF4-FFF2-40B4-BE49-F238E27FC236}">
                    <a16:creationId xmlns:a16="http://schemas.microsoft.com/office/drawing/2014/main" id="{32704F03-4F85-4A2E-86ED-416E640911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>
                <a:extLst>
                  <a:ext uri="{FF2B5EF4-FFF2-40B4-BE49-F238E27FC236}">
                    <a16:creationId xmlns:a16="http://schemas.microsoft.com/office/drawing/2014/main" id="{A657E2A7-E868-413E-90F0-6B7CC6DFEB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>
                <a:extLst>
                  <a:ext uri="{FF2B5EF4-FFF2-40B4-BE49-F238E27FC236}">
                    <a16:creationId xmlns:a16="http://schemas.microsoft.com/office/drawing/2014/main" id="{FBC8E5D0-14F7-4455-9E08-391C3CEDDF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>
                <a:extLst>
                  <a:ext uri="{FF2B5EF4-FFF2-40B4-BE49-F238E27FC236}">
                    <a16:creationId xmlns:a16="http://schemas.microsoft.com/office/drawing/2014/main" id="{5DE17D91-98C9-4334-819D-9E6E7BFBE3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>
                <a:extLst>
                  <a:ext uri="{FF2B5EF4-FFF2-40B4-BE49-F238E27FC236}">
                    <a16:creationId xmlns:a16="http://schemas.microsoft.com/office/drawing/2014/main" id="{B030BC4D-007C-4BBC-916B-AAE3B81DE4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>
                <a:extLst>
                  <a:ext uri="{FF2B5EF4-FFF2-40B4-BE49-F238E27FC236}">
                    <a16:creationId xmlns:a16="http://schemas.microsoft.com/office/drawing/2014/main" id="{A7D92C51-6D8C-44C0-B0BF-22101008F8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>
                <a:extLst>
                  <a:ext uri="{FF2B5EF4-FFF2-40B4-BE49-F238E27FC236}">
                    <a16:creationId xmlns:a16="http://schemas.microsoft.com/office/drawing/2014/main" id="{4ACE8C2F-237A-43C0-860C-DD50E14A51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>
                <a:extLst>
                  <a:ext uri="{FF2B5EF4-FFF2-40B4-BE49-F238E27FC236}">
                    <a16:creationId xmlns:a16="http://schemas.microsoft.com/office/drawing/2014/main" id="{52AD07A5-99E2-478A-8FC2-44C42A98C6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>
                <a:extLst>
                  <a:ext uri="{FF2B5EF4-FFF2-40B4-BE49-F238E27FC236}">
                    <a16:creationId xmlns:a16="http://schemas.microsoft.com/office/drawing/2014/main" id="{C6FCCAB7-BDAC-4599-90EB-3797BA1FFC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>
                <a:extLst>
                  <a:ext uri="{FF2B5EF4-FFF2-40B4-BE49-F238E27FC236}">
                    <a16:creationId xmlns:a16="http://schemas.microsoft.com/office/drawing/2014/main" id="{D0DBFFB5-1BB0-4DFB-992A-8A322DD924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>
                <a:extLst>
                  <a:ext uri="{FF2B5EF4-FFF2-40B4-BE49-F238E27FC236}">
                    <a16:creationId xmlns:a16="http://schemas.microsoft.com/office/drawing/2014/main" id="{A584FEE2-1FD9-4FF0-9CE5-EAD7EF611A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>
                <a:extLst>
                  <a:ext uri="{FF2B5EF4-FFF2-40B4-BE49-F238E27FC236}">
                    <a16:creationId xmlns:a16="http://schemas.microsoft.com/office/drawing/2014/main" id="{EB5F8941-E41C-4586-833C-C16FFB0FE9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>
                <a:extLst>
                  <a:ext uri="{FF2B5EF4-FFF2-40B4-BE49-F238E27FC236}">
                    <a16:creationId xmlns:a16="http://schemas.microsoft.com/office/drawing/2014/main" id="{B84CCEA8-C75E-416C-9C8A-62C24757A3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>
                <a:extLst>
                  <a:ext uri="{FF2B5EF4-FFF2-40B4-BE49-F238E27FC236}">
                    <a16:creationId xmlns:a16="http://schemas.microsoft.com/office/drawing/2014/main" id="{BF949456-28DA-4935-9926-71B932446AE4}"/>
                  </a:ext>
                </a:extLst>
              </p:cNvPr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>
                <a:extLst>
                  <a:ext uri="{FF2B5EF4-FFF2-40B4-BE49-F238E27FC236}">
                    <a16:creationId xmlns:a16="http://schemas.microsoft.com/office/drawing/2014/main" id="{A89F1871-02BC-487A-8756-13BED672E5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>
                <a:extLst>
                  <a:ext uri="{FF2B5EF4-FFF2-40B4-BE49-F238E27FC236}">
                    <a16:creationId xmlns:a16="http://schemas.microsoft.com/office/drawing/2014/main" id="{BA532B82-E0AC-4317-97B9-B1B55BCD2B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>
                <a:extLst>
                  <a:ext uri="{FF2B5EF4-FFF2-40B4-BE49-F238E27FC236}">
                    <a16:creationId xmlns:a16="http://schemas.microsoft.com/office/drawing/2014/main" id="{1F1C5447-0712-44B5-8DEA-4DC364787F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>
                <a:extLst>
                  <a:ext uri="{FF2B5EF4-FFF2-40B4-BE49-F238E27FC236}">
                    <a16:creationId xmlns:a16="http://schemas.microsoft.com/office/drawing/2014/main" id="{A3B7677B-02C9-475B-B531-BFAF0048C6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>
                <a:extLst>
                  <a:ext uri="{FF2B5EF4-FFF2-40B4-BE49-F238E27FC236}">
                    <a16:creationId xmlns:a16="http://schemas.microsoft.com/office/drawing/2014/main" id="{F5397940-16B0-40B6-A1DA-F69CF868FF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>
                <a:extLst>
                  <a:ext uri="{FF2B5EF4-FFF2-40B4-BE49-F238E27FC236}">
                    <a16:creationId xmlns:a16="http://schemas.microsoft.com/office/drawing/2014/main" id="{3C47E2F3-3F9F-4123-9F26-AE594C570E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>
                <a:extLst>
                  <a:ext uri="{FF2B5EF4-FFF2-40B4-BE49-F238E27FC236}">
                    <a16:creationId xmlns:a16="http://schemas.microsoft.com/office/drawing/2014/main" id="{B1DB4DDF-1897-4106-B017-33EA7A065F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>
                <a:extLst>
                  <a:ext uri="{FF2B5EF4-FFF2-40B4-BE49-F238E27FC236}">
                    <a16:creationId xmlns:a16="http://schemas.microsoft.com/office/drawing/2014/main" id="{0D704850-6BF1-451E-A6EF-EEEDD604EA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>
                <a:extLst>
                  <a:ext uri="{FF2B5EF4-FFF2-40B4-BE49-F238E27FC236}">
                    <a16:creationId xmlns:a16="http://schemas.microsoft.com/office/drawing/2014/main" id="{1C8C3B6C-F961-499F-82F7-4CE00FE356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>
                <a:extLst>
                  <a:ext uri="{FF2B5EF4-FFF2-40B4-BE49-F238E27FC236}">
                    <a16:creationId xmlns:a16="http://schemas.microsoft.com/office/drawing/2014/main" id="{4F6D123A-2C3A-4553-9700-61E12F6828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>
                <a:extLst>
                  <a:ext uri="{FF2B5EF4-FFF2-40B4-BE49-F238E27FC236}">
                    <a16:creationId xmlns:a16="http://schemas.microsoft.com/office/drawing/2014/main" id="{B678FEBE-7273-45C0-A0DD-3979AEFBEFD7}"/>
                  </a:ext>
                </a:extLst>
              </p:cNvPr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>
                <a:extLst>
                  <a:ext uri="{FF2B5EF4-FFF2-40B4-BE49-F238E27FC236}">
                    <a16:creationId xmlns:a16="http://schemas.microsoft.com/office/drawing/2014/main" id="{5A5E17E0-74DC-4EEB-BF00-6D691FDBAD2C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>
                <a:extLst>
                  <a:ext uri="{FF2B5EF4-FFF2-40B4-BE49-F238E27FC236}">
                    <a16:creationId xmlns:a16="http://schemas.microsoft.com/office/drawing/2014/main" id="{24D8F8D5-6050-486A-99E0-7923FDA2173D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>
                <a:extLst>
                  <a:ext uri="{FF2B5EF4-FFF2-40B4-BE49-F238E27FC236}">
                    <a16:creationId xmlns:a16="http://schemas.microsoft.com/office/drawing/2014/main" id="{EC8547BB-E815-4DC7-8388-0ECEA83A40FD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>
                <a:extLst>
                  <a:ext uri="{FF2B5EF4-FFF2-40B4-BE49-F238E27FC236}">
                    <a16:creationId xmlns:a16="http://schemas.microsoft.com/office/drawing/2014/main" id="{29EDEFAF-14E8-44E3-893D-B33D18568D8E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>
                <a:extLst>
                  <a:ext uri="{FF2B5EF4-FFF2-40B4-BE49-F238E27FC236}">
                    <a16:creationId xmlns:a16="http://schemas.microsoft.com/office/drawing/2014/main" id="{8F33B9FB-312F-4AC5-9BA6-C6E3CF1FECCE}"/>
                  </a:ext>
                </a:extLst>
              </p:cNvPr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>
                <a:extLst>
                  <a:ext uri="{FF2B5EF4-FFF2-40B4-BE49-F238E27FC236}">
                    <a16:creationId xmlns:a16="http://schemas.microsoft.com/office/drawing/2014/main" id="{9EDACA6D-BECB-49D8-BBA0-3733E23A07F1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>
                <a:extLst>
                  <a:ext uri="{FF2B5EF4-FFF2-40B4-BE49-F238E27FC236}">
                    <a16:creationId xmlns:a16="http://schemas.microsoft.com/office/drawing/2014/main" id="{ADB19BD0-474B-449C-9241-8B844D6B3FB6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>
                <a:extLst>
                  <a:ext uri="{FF2B5EF4-FFF2-40B4-BE49-F238E27FC236}">
                    <a16:creationId xmlns:a16="http://schemas.microsoft.com/office/drawing/2014/main" id="{CE0E627A-919A-4F85-84BE-7D8F65E9C7A6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>
                <a:extLst>
                  <a:ext uri="{FF2B5EF4-FFF2-40B4-BE49-F238E27FC236}">
                    <a16:creationId xmlns:a16="http://schemas.microsoft.com/office/drawing/2014/main" id="{7EB41618-A7F2-499E-BB0A-26505381D40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>
                <a:extLst>
                  <a:ext uri="{FF2B5EF4-FFF2-40B4-BE49-F238E27FC236}">
                    <a16:creationId xmlns:a16="http://schemas.microsoft.com/office/drawing/2014/main" id="{53621BB3-83C3-420D-9F9C-EBA4B8FA8E8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>
                <a:extLst>
                  <a:ext uri="{FF2B5EF4-FFF2-40B4-BE49-F238E27FC236}">
                    <a16:creationId xmlns:a16="http://schemas.microsoft.com/office/drawing/2014/main" id="{E8484CE8-CA6D-4670-BA5B-A7DC60C4F5FC}"/>
                  </a:ext>
                </a:extLst>
              </p:cNvPr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>
                <a:extLst>
                  <a:ext uri="{FF2B5EF4-FFF2-40B4-BE49-F238E27FC236}">
                    <a16:creationId xmlns:a16="http://schemas.microsoft.com/office/drawing/2014/main" id="{9546CF4F-40AE-4326-AC54-87913147D0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>
                <a:extLst>
                  <a:ext uri="{FF2B5EF4-FFF2-40B4-BE49-F238E27FC236}">
                    <a16:creationId xmlns:a16="http://schemas.microsoft.com/office/drawing/2014/main" id="{5AD8EB1D-006A-4E6A-8F97-9701D919AC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>
                <a:extLst>
                  <a:ext uri="{FF2B5EF4-FFF2-40B4-BE49-F238E27FC236}">
                    <a16:creationId xmlns:a16="http://schemas.microsoft.com/office/drawing/2014/main" id="{D3E071BB-BA9B-45DA-95CD-3C303BD5D2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>
                <a:extLst>
                  <a:ext uri="{FF2B5EF4-FFF2-40B4-BE49-F238E27FC236}">
                    <a16:creationId xmlns:a16="http://schemas.microsoft.com/office/drawing/2014/main" id="{4CC19621-3EE7-4D73-8A37-8778FEF915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>
                <a:extLst>
                  <a:ext uri="{FF2B5EF4-FFF2-40B4-BE49-F238E27FC236}">
                    <a16:creationId xmlns:a16="http://schemas.microsoft.com/office/drawing/2014/main" id="{D62EC918-1FE0-4C87-918D-36AAB5E919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>
                <a:extLst>
                  <a:ext uri="{FF2B5EF4-FFF2-40B4-BE49-F238E27FC236}">
                    <a16:creationId xmlns:a16="http://schemas.microsoft.com/office/drawing/2014/main" id="{BE9D462D-DE15-4754-8DD6-2BAF750774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>
                <a:extLst>
                  <a:ext uri="{FF2B5EF4-FFF2-40B4-BE49-F238E27FC236}">
                    <a16:creationId xmlns:a16="http://schemas.microsoft.com/office/drawing/2014/main" id="{2824F399-05DB-4142-858F-C2B469708B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>
                <a:extLst>
                  <a:ext uri="{FF2B5EF4-FFF2-40B4-BE49-F238E27FC236}">
                    <a16:creationId xmlns:a16="http://schemas.microsoft.com/office/drawing/2014/main" id="{7E3FF76A-5D36-4AD2-95F4-60714E55BF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>
                <a:extLst>
                  <a:ext uri="{FF2B5EF4-FFF2-40B4-BE49-F238E27FC236}">
                    <a16:creationId xmlns:a16="http://schemas.microsoft.com/office/drawing/2014/main" id="{4EFDB90E-F376-4B2B-A1B3-D5377FD847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>
                <a:extLst>
                  <a:ext uri="{FF2B5EF4-FFF2-40B4-BE49-F238E27FC236}">
                    <a16:creationId xmlns:a16="http://schemas.microsoft.com/office/drawing/2014/main" id="{85742ABB-FF8F-40C6-A000-05D0D3A6A6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>
                <a:extLst>
                  <a:ext uri="{FF2B5EF4-FFF2-40B4-BE49-F238E27FC236}">
                    <a16:creationId xmlns:a16="http://schemas.microsoft.com/office/drawing/2014/main" id="{6C72C373-18EA-48D5-9758-998FEE95F2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>
                <a:extLst>
                  <a:ext uri="{FF2B5EF4-FFF2-40B4-BE49-F238E27FC236}">
                    <a16:creationId xmlns:a16="http://schemas.microsoft.com/office/drawing/2014/main" id="{8A954DBD-67DB-4AB1-8B8B-8D3E5F4F8D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>
                <a:extLst>
                  <a:ext uri="{FF2B5EF4-FFF2-40B4-BE49-F238E27FC236}">
                    <a16:creationId xmlns:a16="http://schemas.microsoft.com/office/drawing/2014/main" id="{177F42BD-7DCC-4E67-8BC9-A252378F58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>
                <a:extLst>
                  <a:ext uri="{FF2B5EF4-FFF2-40B4-BE49-F238E27FC236}">
                    <a16:creationId xmlns:a16="http://schemas.microsoft.com/office/drawing/2014/main" id="{A87682F6-77D5-45A5-8D53-7F8B9AE99A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>
                <a:extLst>
                  <a:ext uri="{FF2B5EF4-FFF2-40B4-BE49-F238E27FC236}">
                    <a16:creationId xmlns:a16="http://schemas.microsoft.com/office/drawing/2014/main" id="{B88FAA84-CE84-42C2-9087-6A1906EBDF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>
                <a:extLst>
                  <a:ext uri="{FF2B5EF4-FFF2-40B4-BE49-F238E27FC236}">
                    <a16:creationId xmlns:a16="http://schemas.microsoft.com/office/drawing/2014/main" id="{1CDE4A77-AC50-484F-AF7A-962B4535F6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>
                <a:extLst>
                  <a:ext uri="{FF2B5EF4-FFF2-40B4-BE49-F238E27FC236}">
                    <a16:creationId xmlns:a16="http://schemas.microsoft.com/office/drawing/2014/main" id="{F313F113-BE85-47BF-856F-40CF4FA203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>
                <a:extLst>
                  <a:ext uri="{FF2B5EF4-FFF2-40B4-BE49-F238E27FC236}">
                    <a16:creationId xmlns:a16="http://schemas.microsoft.com/office/drawing/2014/main" id="{24D0F7CA-3D2F-4729-97C4-DE3765F0FD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>
                <a:extLst>
                  <a:ext uri="{FF2B5EF4-FFF2-40B4-BE49-F238E27FC236}">
                    <a16:creationId xmlns:a16="http://schemas.microsoft.com/office/drawing/2014/main" id="{C90CFBEA-6CBA-4CA6-9125-FF62E0FAAA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>
                <a:extLst>
                  <a:ext uri="{FF2B5EF4-FFF2-40B4-BE49-F238E27FC236}">
                    <a16:creationId xmlns:a16="http://schemas.microsoft.com/office/drawing/2014/main" id="{DABA02F4-E652-4315-BA5C-E93F7BD588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>
                <a:extLst>
                  <a:ext uri="{FF2B5EF4-FFF2-40B4-BE49-F238E27FC236}">
                    <a16:creationId xmlns:a16="http://schemas.microsoft.com/office/drawing/2014/main" id="{C630C406-C296-45D3-BA8B-097C18249F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>
                <a:extLst>
                  <a:ext uri="{FF2B5EF4-FFF2-40B4-BE49-F238E27FC236}">
                    <a16:creationId xmlns:a16="http://schemas.microsoft.com/office/drawing/2014/main" id="{E8E304B9-E007-4B72-A894-89C5452063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>
                <a:extLst>
                  <a:ext uri="{FF2B5EF4-FFF2-40B4-BE49-F238E27FC236}">
                    <a16:creationId xmlns:a16="http://schemas.microsoft.com/office/drawing/2014/main" id="{CF00726B-6C6A-4FC0-8CAD-1C426607FB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>
                <a:extLst>
                  <a:ext uri="{FF2B5EF4-FFF2-40B4-BE49-F238E27FC236}">
                    <a16:creationId xmlns:a16="http://schemas.microsoft.com/office/drawing/2014/main" id="{61FD6528-4D92-424C-B0D9-E29CEB8329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>
                <a:extLst>
                  <a:ext uri="{FF2B5EF4-FFF2-40B4-BE49-F238E27FC236}">
                    <a16:creationId xmlns:a16="http://schemas.microsoft.com/office/drawing/2014/main" id="{540F53E1-B57D-4276-AE45-59300E332A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>
                <a:extLst>
                  <a:ext uri="{FF2B5EF4-FFF2-40B4-BE49-F238E27FC236}">
                    <a16:creationId xmlns:a16="http://schemas.microsoft.com/office/drawing/2014/main" id="{203B47BF-9AED-4047-904E-8F59507940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>
                <a:extLst>
                  <a:ext uri="{FF2B5EF4-FFF2-40B4-BE49-F238E27FC236}">
                    <a16:creationId xmlns:a16="http://schemas.microsoft.com/office/drawing/2014/main" id="{257D2F27-EBB6-4452-80A0-74E7CA0CD4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>
                <a:extLst>
                  <a:ext uri="{FF2B5EF4-FFF2-40B4-BE49-F238E27FC236}">
                    <a16:creationId xmlns:a16="http://schemas.microsoft.com/office/drawing/2014/main" id="{DA3FAA90-E661-44BF-8BE3-97CC464566FD}"/>
                  </a:ext>
                </a:extLst>
              </p:cNvPr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>
                <a:extLst>
                  <a:ext uri="{FF2B5EF4-FFF2-40B4-BE49-F238E27FC236}">
                    <a16:creationId xmlns:a16="http://schemas.microsoft.com/office/drawing/2014/main" id="{94E0851D-7088-417E-A908-5A4211C31F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>
                <a:extLst>
                  <a:ext uri="{FF2B5EF4-FFF2-40B4-BE49-F238E27FC236}">
                    <a16:creationId xmlns:a16="http://schemas.microsoft.com/office/drawing/2014/main" id="{D68005AB-142E-4860-B305-7C67B70336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>
                <a:extLst>
                  <a:ext uri="{FF2B5EF4-FFF2-40B4-BE49-F238E27FC236}">
                    <a16:creationId xmlns:a16="http://schemas.microsoft.com/office/drawing/2014/main" id="{72C6AFDF-5E06-47BE-AA63-39E9C0FF7F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>
                <a:extLst>
                  <a:ext uri="{FF2B5EF4-FFF2-40B4-BE49-F238E27FC236}">
                    <a16:creationId xmlns:a16="http://schemas.microsoft.com/office/drawing/2014/main" id="{769314FC-33E0-423D-A09A-196F990AED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>
                <a:extLst>
                  <a:ext uri="{FF2B5EF4-FFF2-40B4-BE49-F238E27FC236}">
                    <a16:creationId xmlns:a16="http://schemas.microsoft.com/office/drawing/2014/main" id="{7AD9BA85-AB8D-4F3A-87FF-0FFDF8B497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>
                <a:extLst>
                  <a:ext uri="{FF2B5EF4-FFF2-40B4-BE49-F238E27FC236}">
                    <a16:creationId xmlns:a16="http://schemas.microsoft.com/office/drawing/2014/main" id="{8961FE00-000A-4F7C-B432-2955D35ED1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>
                <a:extLst>
                  <a:ext uri="{FF2B5EF4-FFF2-40B4-BE49-F238E27FC236}">
                    <a16:creationId xmlns:a16="http://schemas.microsoft.com/office/drawing/2014/main" id="{9B302C1F-4F7A-4EBF-9ABB-3753C76F20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>
                <a:extLst>
                  <a:ext uri="{FF2B5EF4-FFF2-40B4-BE49-F238E27FC236}">
                    <a16:creationId xmlns:a16="http://schemas.microsoft.com/office/drawing/2014/main" id="{0DB6267B-A9B2-4AFB-B8C0-969ED6EA3E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>
                <a:extLst>
                  <a:ext uri="{FF2B5EF4-FFF2-40B4-BE49-F238E27FC236}">
                    <a16:creationId xmlns:a16="http://schemas.microsoft.com/office/drawing/2014/main" id="{1A8E1F67-2E9C-4C85-803A-6210F3CC35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>
                <a:extLst>
                  <a:ext uri="{FF2B5EF4-FFF2-40B4-BE49-F238E27FC236}">
                    <a16:creationId xmlns:a16="http://schemas.microsoft.com/office/drawing/2014/main" id="{DB77C3F7-345B-438F-8B87-DFCCA5FAC9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>
                <a:extLst>
                  <a:ext uri="{FF2B5EF4-FFF2-40B4-BE49-F238E27FC236}">
                    <a16:creationId xmlns:a16="http://schemas.microsoft.com/office/drawing/2014/main" id="{265DB7F6-CA77-4CAA-A822-646FF3504885}"/>
                  </a:ext>
                </a:extLst>
              </p:cNvPr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>
                <a:extLst>
                  <a:ext uri="{FF2B5EF4-FFF2-40B4-BE49-F238E27FC236}">
                    <a16:creationId xmlns:a16="http://schemas.microsoft.com/office/drawing/2014/main" id="{9A7EA176-CDC8-4A5B-8298-05B7D2301905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>
                <a:extLst>
                  <a:ext uri="{FF2B5EF4-FFF2-40B4-BE49-F238E27FC236}">
                    <a16:creationId xmlns:a16="http://schemas.microsoft.com/office/drawing/2014/main" id="{95655C23-D2BA-4728-B821-A10A46D48747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>
                <a:extLst>
                  <a:ext uri="{FF2B5EF4-FFF2-40B4-BE49-F238E27FC236}">
                    <a16:creationId xmlns:a16="http://schemas.microsoft.com/office/drawing/2014/main" id="{47C293D9-C8DA-44A4-8B2B-7ECE8A7B50B1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>
                <a:extLst>
                  <a:ext uri="{FF2B5EF4-FFF2-40B4-BE49-F238E27FC236}">
                    <a16:creationId xmlns:a16="http://schemas.microsoft.com/office/drawing/2014/main" id="{48119B48-7DC6-49D4-9751-38395108BED4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>
                <a:extLst>
                  <a:ext uri="{FF2B5EF4-FFF2-40B4-BE49-F238E27FC236}">
                    <a16:creationId xmlns:a16="http://schemas.microsoft.com/office/drawing/2014/main" id="{F5290DD3-107B-4851-9DDE-7B0A8B103035}"/>
                  </a:ext>
                </a:extLst>
              </p:cNvPr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>
                <a:extLst>
                  <a:ext uri="{FF2B5EF4-FFF2-40B4-BE49-F238E27FC236}">
                    <a16:creationId xmlns:a16="http://schemas.microsoft.com/office/drawing/2014/main" id="{59EB9120-62BD-4545-8879-87B57ED90BF3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>
                <a:extLst>
                  <a:ext uri="{FF2B5EF4-FFF2-40B4-BE49-F238E27FC236}">
                    <a16:creationId xmlns:a16="http://schemas.microsoft.com/office/drawing/2014/main" id="{533D97EA-AE7A-425A-AF24-07528FAFC6A8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>
                <a:extLst>
                  <a:ext uri="{FF2B5EF4-FFF2-40B4-BE49-F238E27FC236}">
                    <a16:creationId xmlns:a16="http://schemas.microsoft.com/office/drawing/2014/main" id="{774EFE11-B3BF-48BD-B061-501EFDA6CCB7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>
                <a:extLst>
                  <a:ext uri="{FF2B5EF4-FFF2-40B4-BE49-F238E27FC236}">
                    <a16:creationId xmlns:a16="http://schemas.microsoft.com/office/drawing/2014/main" id="{FFF0D3FC-2077-4307-8465-DDF61B9ECEB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>
                <a:extLst>
                  <a:ext uri="{FF2B5EF4-FFF2-40B4-BE49-F238E27FC236}">
                    <a16:creationId xmlns:a16="http://schemas.microsoft.com/office/drawing/2014/main" id="{857C2532-94C7-451A-BC78-DF62D612B1F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>
                <a:extLst>
                  <a:ext uri="{FF2B5EF4-FFF2-40B4-BE49-F238E27FC236}">
                    <a16:creationId xmlns:a16="http://schemas.microsoft.com/office/drawing/2014/main" id="{3502E754-A3BB-40A8-B831-BF1A353E41F8}"/>
                  </a:ext>
                </a:extLst>
              </p:cNvPr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>
                <a:extLst>
                  <a:ext uri="{FF2B5EF4-FFF2-40B4-BE49-F238E27FC236}">
                    <a16:creationId xmlns:a16="http://schemas.microsoft.com/office/drawing/2014/main" id="{C1320ED9-88C3-4A61-8411-D01F02E7E5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>
                <a:extLst>
                  <a:ext uri="{FF2B5EF4-FFF2-40B4-BE49-F238E27FC236}">
                    <a16:creationId xmlns:a16="http://schemas.microsoft.com/office/drawing/2014/main" id="{9BAB7D25-70DD-48F7-99B9-79B819B42A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>
                <a:extLst>
                  <a:ext uri="{FF2B5EF4-FFF2-40B4-BE49-F238E27FC236}">
                    <a16:creationId xmlns:a16="http://schemas.microsoft.com/office/drawing/2014/main" id="{3A13F303-9371-474E-9A4C-597803ABA9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>
                <a:extLst>
                  <a:ext uri="{FF2B5EF4-FFF2-40B4-BE49-F238E27FC236}">
                    <a16:creationId xmlns:a16="http://schemas.microsoft.com/office/drawing/2014/main" id="{478D7058-47D1-45DD-8A06-8BEE848A08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>
                <a:extLst>
                  <a:ext uri="{FF2B5EF4-FFF2-40B4-BE49-F238E27FC236}">
                    <a16:creationId xmlns:a16="http://schemas.microsoft.com/office/drawing/2014/main" id="{534C31B1-34F3-4A63-A3BC-FDADA5AB17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>
                <a:extLst>
                  <a:ext uri="{FF2B5EF4-FFF2-40B4-BE49-F238E27FC236}">
                    <a16:creationId xmlns:a16="http://schemas.microsoft.com/office/drawing/2014/main" id="{228B90B9-3F9D-4CBE-8008-EBD9C46053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>
                <a:extLst>
                  <a:ext uri="{FF2B5EF4-FFF2-40B4-BE49-F238E27FC236}">
                    <a16:creationId xmlns:a16="http://schemas.microsoft.com/office/drawing/2014/main" id="{E53F566B-AAAB-4883-8C88-6BE4DAADC7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>
                <a:extLst>
                  <a:ext uri="{FF2B5EF4-FFF2-40B4-BE49-F238E27FC236}">
                    <a16:creationId xmlns:a16="http://schemas.microsoft.com/office/drawing/2014/main" id="{787B93B5-E9BD-42F8-9811-05E6679CF1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>
                <a:extLst>
                  <a:ext uri="{FF2B5EF4-FFF2-40B4-BE49-F238E27FC236}">
                    <a16:creationId xmlns:a16="http://schemas.microsoft.com/office/drawing/2014/main" id="{69FB454A-1E1A-4C9F-8EE5-1A6268D4D8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>
                <a:extLst>
                  <a:ext uri="{FF2B5EF4-FFF2-40B4-BE49-F238E27FC236}">
                    <a16:creationId xmlns:a16="http://schemas.microsoft.com/office/drawing/2014/main" id="{CB87C593-C82B-4382-A332-5ADED8A129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>
                <a:extLst>
                  <a:ext uri="{FF2B5EF4-FFF2-40B4-BE49-F238E27FC236}">
                    <a16:creationId xmlns:a16="http://schemas.microsoft.com/office/drawing/2014/main" id="{8A6B66E8-CF16-4E49-B354-8AEC509034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>
                <a:extLst>
                  <a:ext uri="{FF2B5EF4-FFF2-40B4-BE49-F238E27FC236}">
                    <a16:creationId xmlns:a16="http://schemas.microsoft.com/office/drawing/2014/main" id="{F65EE513-A7D2-4B3E-A950-666EF5D662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>
                <a:extLst>
                  <a:ext uri="{FF2B5EF4-FFF2-40B4-BE49-F238E27FC236}">
                    <a16:creationId xmlns:a16="http://schemas.microsoft.com/office/drawing/2014/main" id="{0D5D5A5B-095D-4F84-9843-7E87687C21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>
                <a:extLst>
                  <a:ext uri="{FF2B5EF4-FFF2-40B4-BE49-F238E27FC236}">
                    <a16:creationId xmlns:a16="http://schemas.microsoft.com/office/drawing/2014/main" id="{E518B7A4-0967-4AC5-82FD-20B102289C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>
                <a:extLst>
                  <a:ext uri="{FF2B5EF4-FFF2-40B4-BE49-F238E27FC236}">
                    <a16:creationId xmlns:a16="http://schemas.microsoft.com/office/drawing/2014/main" id="{E7B09AB5-2D7D-4892-8A32-1BB7BEC8FB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>
                <a:extLst>
                  <a:ext uri="{FF2B5EF4-FFF2-40B4-BE49-F238E27FC236}">
                    <a16:creationId xmlns:a16="http://schemas.microsoft.com/office/drawing/2014/main" id="{4E07D5EA-ED8D-4BA5-B083-5CD6044142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>
                <a:extLst>
                  <a:ext uri="{FF2B5EF4-FFF2-40B4-BE49-F238E27FC236}">
                    <a16:creationId xmlns:a16="http://schemas.microsoft.com/office/drawing/2014/main" id="{AD1C8D0A-D55B-4642-A1CE-CA986925D3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>
                <a:extLst>
                  <a:ext uri="{FF2B5EF4-FFF2-40B4-BE49-F238E27FC236}">
                    <a16:creationId xmlns:a16="http://schemas.microsoft.com/office/drawing/2014/main" id="{FF6FC269-AFBA-4027-BBE5-333160355A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>
                <a:extLst>
                  <a:ext uri="{FF2B5EF4-FFF2-40B4-BE49-F238E27FC236}">
                    <a16:creationId xmlns:a16="http://schemas.microsoft.com/office/drawing/2014/main" id="{FA4BA58E-6860-449B-A1DF-D1E0632D1B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>
                <a:extLst>
                  <a:ext uri="{FF2B5EF4-FFF2-40B4-BE49-F238E27FC236}">
                    <a16:creationId xmlns:a16="http://schemas.microsoft.com/office/drawing/2014/main" id="{1EF8DAB5-353D-4188-8E6E-DBE4189A27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>
                <a:extLst>
                  <a:ext uri="{FF2B5EF4-FFF2-40B4-BE49-F238E27FC236}">
                    <a16:creationId xmlns:a16="http://schemas.microsoft.com/office/drawing/2014/main" id="{7A9D6336-AAA3-4CB7-B308-8ECEDA12CA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>
                <a:extLst>
                  <a:ext uri="{FF2B5EF4-FFF2-40B4-BE49-F238E27FC236}">
                    <a16:creationId xmlns:a16="http://schemas.microsoft.com/office/drawing/2014/main" id="{86B90319-EA66-47DA-8D34-5FB793F5D6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>
                <a:extLst>
                  <a:ext uri="{FF2B5EF4-FFF2-40B4-BE49-F238E27FC236}">
                    <a16:creationId xmlns:a16="http://schemas.microsoft.com/office/drawing/2014/main" id="{D4F9B9A5-52CC-4D02-A3AF-C0387D0B40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>
                <a:extLst>
                  <a:ext uri="{FF2B5EF4-FFF2-40B4-BE49-F238E27FC236}">
                    <a16:creationId xmlns:a16="http://schemas.microsoft.com/office/drawing/2014/main" id="{B807D85E-1716-4E96-BEBB-1EEBAEBD78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>
                <a:extLst>
                  <a:ext uri="{FF2B5EF4-FFF2-40B4-BE49-F238E27FC236}">
                    <a16:creationId xmlns:a16="http://schemas.microsoft.com/office/drawing/2014/main" id="{350CA6C3-4543-4368-B865-609C752748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>
                <a:extLst>
                  <a:ext uri="{FF2B5EF4-FFF2-40B4-BE49-F238E27FC236}">
                    <a16:creationId xmlns:a16="http://schemas.microsoft.com/office/drawing/2014/main" id="{780BA008-6C67-48C7-B3A1-CE28252B93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>
                <a:extLst>
                  <a:ext uri="{FF2B5EF4-FFF2-40B4-BE49-F238E27FC236}">
                    <a16:creationId xmlns:a16="http://schemas.microsoft.com/office/drawing/2014/main" id="{7EB2F431-D989-4B19-A683-ECF486BE3F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>
                <a:extLst>
                  <a:ext uri="{FF2B5EF4-FFF2-40B4-BE49-F238E27FC236}">
                    <a16:creationId xmlns:a16="http://schemas.microsoft.com/office/drawing/2014/main" id="{0A935B43-EB16-467D-8A3F-157DC3CAFA1A}"/>
                  </a:ext>
                </a:extLst>
              </p:cNvPr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>
                <a:extLst>
                  <a:ext uri="{FF2B5EF4-FFF2-40B4-BE49-F238E27FC236}">
                    <a16:creationId xmlns:a16="http://schemas.microsoft.com/office/drawing/2014/main" id="{292C36E4-09A4-4F0C-BE8D-754B618441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>
                <a:extLst>
                  <a:ext uri="{FF2B5EF4-FFF2-40B4-BE49-F238E27FC236}">
                    <a16:creationId xmlns:a16="http://schemas.microsoft.com/office/drawing/2014/main" id="{0DBDF506-8683-41A9-9843-6EE7868A02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>
                <a:extLst>
                  <a:ext uri="{FF2B5EF4-FFF2-40B4-BE49-F238E27FC236}">
                    <a16:creationId xmlns:a16="http://schemas.microsoft.com/office/drawing/2014/main" id="{71CDD324-5860-4F58-816B-324CE6A314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>
                <a:extLst>
                  <a:ext uri="{FF2B5EF4-FFF2-40B4-BE49-F238E27FC236}">
                    <a16:creationId xmlns:a16="http://schemas.microsoft.com/office/drawing/2014/main" id="{28E59CC8-FCF2-4CC5-BAFD-38454D19F3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>
                <a:extLst>
                  <a:ext uri="{FF2B5EF4-FFF2-40B4-BE49-F238E27FC236}">
                    <a16:creationId xmlns:a16="http://schemas.microsoft.com/office/drawing/2014/main" id="{1CE1ED94-155A-4BDD-981C-7DF7D442BC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>
                <a:extLst>
                  <a:ext uri="{FF2B5EF4-FFF2-40B4-BE49-F238E27FC236}">
                    <a16:creationId xmlns:a16="http://schemas.microsoft.com/office/drawing/2014/main" id="{4D330EA4-D45E-4928-BF14-587BFA861D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>
                <a:extLst>
                  <a:ext uri="{FF2B5EF4-FFF2-40B4-BE49-F238E27FC236}">
                    <a16:creationId xmlns:a16="http://schemas.microsoft.com/office/drawing/2014/main" id="{23325436-3D13-44A2-ABEB-205534852D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>
                <a:extLst>
                  <a:ext uri="{FF2B5EF4-FFF2-40B4-BE49-F238E27FC236}">
                    <a16:creationId xmlns:a16="http://schemas.microsoft.com/office/drawing/2014/main" id="{5E757049-E3BE-45FB-B2EE-B5860797C8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>
                <a:extLst>
                  <a:ext uri="{FF2B5EF4-FFF2-40B4-BE49-F238E27FC236}">
                    <a16:creationId xmlns:a16="http://schemas.microsoft.com/office/drawing/2014/main" id="{438DBDFB-163D-4E16-A590-FC64F5954D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>
                <a:extLst>
                  <a:ext uri="{FF2B5EF4-FFF2-40B4-BE49-F238E27FC236}">
                    <a16:creationId xmlns:a16="http://schemas.microsoft.com/office/drawing/2014/main" id="{9F13CC7E-824C-4299-807B-D8639B9A46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>
                <a:extLst>
                  <a:ext uri="{FF2B5EF4-FFF2-40B4-BE49-F238E27FC236}">
                    <a16:creationId xmlns:a16="http://schemas.microsoft.com/office/drawing/2014/main" id="{521BEB02-FF08-4C68-BD0D-A14DE3808901}"/>
                  </a:ext>
                </a:extLst>
              </p:cNvPr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>
                <a:extLst>
                  <a:ext uri="{FF2B5EF4-FFF2-40B4-BE49-F238E27FC236}">
                    <a16:creationId xmlns:a16="http://schemas.microsoft.com/office/drawing/2014/main" id="{6B6A8FD5-386C-442A-90A3-A546E5CCE93B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>
                <a:extLst>
                  <a:ext uri="{FF2B5EF4-FFF2-40B4-BE49-F238E27FC236}">
                    <a16:creationId xmlns:a16="http://schemas.microsoft.com/office/drawing/2014/main" id="{B7C67BDA-87D3-4514-867B-B3CEC3E5AC49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>
                <a:extLst>
                  <a:ext uri="{FF2B5EF4-FFF2-40B4-BE49-F238E27FC236}">
                    <a16:creationId xmlns:a16="http://schemas.microsoft.com/office/drawing/2014/main" id="{9A86E485-AD2E-4E92-A72B-AD09CA2CE3C0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>
                <a:extLst>
                  <a:ext uri="{FF2B5EF4-FFF2-40B4-BE49-F238E27FC236}">
                    <a16:creationId xmlns:a16="http://schemas.microsoft.com/office/drawing/2014/main" id="{9CA6B892-CB68-4E65-BA75-A6240B17920C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>
                <a:extLst>
                  <a:ext uri="{FF2B5EF4-FFF2-40B4-BE49-F238E27FC236}">
                    <a16:creationId xmlns:a16="http://schemas.microsoft.com/office/drawing/2014/main" id="{4C75BD2F-061A-4A9D-9630-B54DC714236D}"/>
                  </a:ext>
                </a:extLst>
              </p:cNvPr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>
                <a:extLst>
                  <a:ext uri="{FF2B5EF4-FFF2-40B4-BE49-F238E27FC236}">
                    <a16:creationId xmlns:a16="http://schemas.microsoft.com/office/drawing/2014/main" id="{772A8803-0EAF-4D15-8EA6-35E5F674C646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>
                <a:extLst>
                  <a:ext uri="{FF2B5EF4-FFF2-40B4-BE49-F238E27FC236}">
                    <a16:creationId xmlns:a16="http://schemas.microsoft.com/office/drawing/2014/main" id="{FDAC53C0-9970-4DF8-9CC8-6DA046708FBB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>
                <a:extLst>
                  <a:ext uri="{FF2B5EF4-FFF2-40B4-BE49-F238E27FC236}">
                    <a16:creationId xmlns:a16="http://schemas.microsoft.com/office/drawing/2014/main" id="{693C431E-A47E-4BB3-ACC7-E2459CC735ED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>
                <a:extLst>
                  <a:ext uri="{FF2B5EF4-FFF2-40B4-BE49-F238E27FC236}">
                    <a16:creationId xmlns:a16="http://schemas.microsoft.com/office/drawing/2014/main" id="{3A0900FB-42AE-4F0E-8F7D-12BB3E9D441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>
                <a:extLst>
                  <a:ext uri="{FF2B5EF4-FFF2-40B4-BE49-F238E27FC236}">
                    <a16:creationId xmlns:a16="http://schemas.microsoft.com/office/drawing/2014/main" id="{168C3712-1DE7-481D-BA41-EA648185278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>
                <a:extLst>
                  <a:ext uri="{FF2B5EF4-FFF2-40B4-BE49-F238E27FC236}">
                    <a16:creationId xmlns:a16="http://schemas.microsoft.com/office/drawing/2014/main" id="{D6FCC39A-7D0D-42E9-AB25-7D9B15B4A949}"/>
                  </a:ext>
                </a:extLst>
              </p:cNvPr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>
                <a:extLst>
                  <a:ext uri="{FF2B5EF4-FFF2-40B4-BE49-F238E27FC236}">
                    <a16:creationId xmlns:a16="http://schemas.microsoft.com/office/drawing/2014/main" id="{32A3B03E-FC0F-401C-AB65-5FF4702A6A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>
                <a:extLst>
                  <a:ext uri="{FF2B5EF4-FFF2-40B4-BE49-F238E27FC236}">
                    <a16:creationId xmlns:a16="http://schemas.microsoft.com/office/drawing/2014/main" id="{8A0A0A23-A3C4-4FB2-8D2E-C3F7946D8F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>
                <a:extLst>
                  <a:ext uri="{FF2B5EF4-FFF2-40B4-BE49-F238E27FC236}">
                    <a16:creationId xmlns:a16="http://schemas.microsoft.com/office/drawing/2014/main" id="{BC18AC16-2692-47F3-A197-23BF525EAF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>
                <a:extLst>
                  <a:ext uri="{FF2B5EF4-FFF2-40B4-BE49-F238E27FC236}">
                    <a16:creationId xmlns:a16="http://schemas.microsoft.com/office/drawing/2014/main" id="{52E0AE7D-9293-4779-B23C-6C1567693C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>
                <a:extLst>
                  <a:ext uri="{FF2B5EF4-FFF2-40B4-BE49-F238E27FC236}">
                    <a16:creationId xmlns:a16="http://schemas.microsoft.com/office/drawing/2014/main" id="{83AE184C-B862-4F48-ACEF-B6B41AB51B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>
                <a:extLst>
                  <a:ext uri="{FF2B5EF4-FFF2-40B4-BE49-F238E27FC236}">
                    <a16:creationId xmlns:a16="http://schemas.microsoft.com/office/drawing/2014/main" id="{8222AE90-68D7-4FB0-A662-BF32CF87FC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>
                <a:extLst>
                  <a:ext uri="{FF2B5EF4-FFF2-40B4-BE49-F238E27FC236}">
                    <a16:creationId xmlns:a16="http://schemas.microsoft.com/office/drawing/2014/main" id="{EFCF6EFF-79A6-40EB-B29E-C37D4FBEBB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>
                <a:extLst>
                  <a:ext uri="{FF2B5EF4-FFF2-40B4-BE49-F238E27FC236}">
                    <a16:creationId xmlns:a16="http://schemas.microsoft.com/office/drawing/2014/main" id="{49D592C6-D909-42F3-AB65-40BB2CB4DA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>
                <a:extLst>
                  <a:ext uri="{FF2B5EF4-FFF2-40B4-BE49-F238E27FC236}">
                    <a16:creationId xmlns:a16="http://schemas.microsoft.com/office/drawing/2014/main" id="{496D56EC-4E20-4FD4-BF61-6F29F597FE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>
                <a:extLst>
                  <a:ext uri="{FF2B5EF4-FFF2-40B4-BE49-F238E27FC236}">
                    <a16:creationId xmlns:a16="http://schemas.microsoft.com/office/drawing/2014/main" id="{E3C5954B-C0AB-4AA5-83CF-97EFC5084D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>
                <a:extLst>
                  <a:ext uri="{FF2B5EF4-FFF2-40B4-BE49-F238E27FC236}">
                    <a16:creationId xmlns:a16="http://schemas.microsoft.com/office/drawing/2014/main" id="{217F098E-668D-4D20-BD0C-0362A18338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>
                <a:extLst>
                  <a:ext uri="{FF2B5EF4-FFF2-40B4-BE49-F238E27FC236}">
                    <a16:creationId xmlns:a16="http://schemas.microsoft.com/office/drawing/2014/main" id="{CAD3AC4E-E69D-43AF-BA3C-1AD3CB18F9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>
                <a:extLst>
                  <a:ext uri="{FF2B5EF4-FFF2-40B4-BE49-F238E27FC236}">
                    <a16:creationId xmlns:a16="http://schemas.microsoft.com/office/drawing/2014/main" id="{47242531-06C8-47BB-9BB4-C97A41F311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>
                <a:extLst>
                  <a:ext uri="{FF2B5EF4-FFF2-40B4-BE49-F238E27FC236}">
                    <a16:creationId xmlns:a16="http://schemas.microsoft.com/office/drawing/2014/main" id="{D1F78FA0-142A-4D6D-800C-195CF38224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>
                <a:extLst>
                  <a:ext uri="{FF2B5EF4-FFF2-40B4-BE49-F238E27FC236}">
                    <a16:creationId xmlns:a16="http://schemas.microsoft.com/office/drawing/2014/main" id="{AB7656CF-B4C5-4FCE-8959-A118E715A9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>
                <a:extLst>
                  <a:ext uri="{FF2B5EF4-FFF2-40B4-BE49-F238E27FC236}">
                    <a16:creationId xmlns:a16="http://schemas.microsoft.com/office/drawing/2014/main" id="{1D59628D-A737-4F19-B809-92195730B3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>
                <a:extLst>
                  <a:ext uri="{FF2B5EF4-FFF2-40B4-BE49-F238E27FC236}">
                    <a16:creationId xmlns:a16="http://schemas.microsoft.com/office/drawing/2014/main" id="{25BDAF29-DD10-4096-9B4D-990CACE40D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>
                <a:extLst>
                  <a:ext uri="{FF2B5EF4-FFF2-40B4-BE49-F238E27FC236}">
                    <a16:creationId xmlns:a16="http://schemas.microsoft.com/office/drawing/2014/main" id="{447BE280-9DC3-4347-B6CC-C4B30DFDC5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>
                <a:extLst>
                  <a:ext uri="{FF2B5EF4-FFF2-40B4-BE49-F238E27FC236}">
                    <a16:creationId xmlns:a16="http://schemas.microsoft.com/office/drawing/2014/main" id="{3588C57A-A97A-4FC2-9820-34D7E6C5B5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>
                <a:extLst>
                  <a:ext uri="{FF2B5EF4-FFF2-40B4-BE49-F238E27FC236}">
                    <a16:creationId xmlns:a16="http://schemas.microsoft.com/office/drawing/2014/main" id="{794F8D06-BBE3-4EF7-A708-28BD43F66C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>
                <a:extLst>
                  <a:ext uri="{FF2B5EF4-FFF2-40B4-BE49-F238E27FC236}">
                    <a16:creationId xmlns:a16="http://schemas.microsoft.com/office/drawing/2014/main" id="{CBC6A89D-1E1B-40A3-A747-A0970B88B5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>
                <a:extLst>
                  <a:ext uri="{FF2B5EF4-FFF2-40B4-BE49-F238E27FC236}">
                    <a16:creationId xmlns:a16="http://schemas.microsoft.com/office/drawing/2014/main" id="{7F7177E8-F5DB-4599-8B73-988EF6F372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>
                <a:extLst>
                  <a:ext uri="{FF2B5EF4-FFF2-40B4-BE49-F238E27FC236}">
                    <a16:creationId xmlns:a16="http://schemas.microsoft.com/office/drawing/2014/main" id="{A802B0D5-F08A-4F6C-8E3D-48CC8ED7E4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>
                <a:extLst>
                  <a:ext uri="{FF2B5EF4-FFF2-40B4-BE49-F238E27FC236}">
                    <a16:creationId xmlns:a16="http://schemas.microsoft.com/office/drawing/2014/main" id="{0FE563A7-72B8-4110-8782-60CB2578E1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>
                <a:extLst>
                  <a:ext uri="{FF2B5EF4-FFF2-40B4-BE49-F238E27FC236}">
                    <a16:creationId xmlns:a16="http://schemas.microsoft.com/office/drawing/2014/main" id="{E3C2FA3E-8F9B-4DF3-B4A0-97309E6307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>
                <a:extLst>
                  <a:ext uri="{FF2B5EF4-FFF2-40B4-BE49-F238E27FC236}">
                    <a16:creationId xmlns:a16="http://schemas.microsoft.com/office/drawing/2014/main" id="{C59D917F-89C9-45F8-B655-AA7846954D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>
                <a:extLst>
                  <a:ext uri="{FF2B5EF4-FFF2-40B4-BE49-F238E27FC236}">
                    <a16:creationId xmlns:a16="http://schemas.microsoft.com/office/drawing/2014/main" id="{9849636D-EEA3-470A-BE46-6E3C298315D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>
                <a:extLst>
                  <a:ext uri="{FF2B5EF4-FFF2-40B4-BE49-F238E27FC236}">
                    <a16:creationId xmlns:a16="http://schemas.microsoft.com/office/drawing/2014/main" id="{1490FE6D-2EEF-4B71-B496-53E85339E00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>
                <a:extLst>
                  <a:ext uri="{FF2B5EF4-FFF2-40B4-BE49-F238E27FC236}">
                    <a16:creationId xmlns:a16="http://schemas.microsoft.com/office/drawing/2014/main" id="{FE5EF792-BAA3-498C-A5A6-072DFE9DBEB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>
                <a:extLst>
                  <a:ext uri="{FF2B5EF4-FFF2-40B4-BE49-F238E27FC236}">
                    <a16:creationId xmlns:a16="http://schemas.microsoft.com/office/drawing/2014/main" id="{1CDAB90E-80DF-40B7-AB26-B68A1B1C0E6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>
                <a:extLst>
                  <a:ext uri="{FF2B5EF4-FFF2-40B4-BE49-F238E27FC236}">
                    <a16:creationId xmlns:a16="http://schemas.microsoft.com/office/drawing/2014/main" id="{B11B98E5-7A56-4B5B-8F38-376319F8A14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>
                <a:extLst>
                  <a:ext uri="{FF2B5EF4-FFF2-40B4-BE49-F238E27FC236}">
                    <a16:creationId xmlns:a16="http://schemas.microsoft.com/office/drawing/2014/main" id="{02C6E687-EC1B-4420-8569-95FB9FF943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64654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38</TotalTime>
  <Words>3059</Words>
  <Application>Microsoft Office PowerPoint</Application>
  <PresentationFormat>Widescreen</PresentationFormat>
  <Paragraphs>2041</Paragraphs>
  <Slides>30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6" baseType="lpstr">
      <vt:lpstr>Arial</vt:lpstr>
      <vt:lpstr>Calibri</vt:lpstr>
      <vt:lpstr>Calibri Light</vt:lpstr>
      <vt:lpstr>Times New Roman</vt:lpstr>
      <vt:lpstr>Verdana</vt:lpstr>
      <vt:lpstr>Office Theme</vt:lpstr>
      <vt:lpstr>Case 4.</vt:lpstr>
      <vt:lpstr>24-year-old lady, pregnant, appears at the ante-natal clinic for booking. Group A, D-.</vt:lpstr>
      <vt:lpstr>PowerPoint Presentation</vt:lpstr>
      <vt:lpstr>From the lady’s own typing we can rule out the following specificities.</vt:lpstr>
      <vt:lpstr>PowerPoint Presentation</vt:lpstr>
      <vt:lpstr>From the antibody panel, we can also rule out more antibody specificities.</vt:lpstr>
      <vt:lpstr>PowerPoint Presentation</vt:lpstr>
      <vt:lpstr>Why can we not yet rule out   anti-Lua?</vt:lpstr>
      <vt:lpstr>Why can we not yet rule out   anti-Lua?</vt:lpstr>
      <vt:lpstr>Why can we not yet rule out   anti-Kpa?</vt:lpstr>
      <vt:lpstr>Why can we not yet rule out   anti-Kpa?</vt:lpstr>
      <vt:lpstr>Why can we not yet rule out   anti-E?</vt:lpstr>
      <vt:lpstr>Why can we not yet rule out   anti-E?</vt:lpstr>
      <vt:lpstr>PowerPoint Presentation</vt:lpstr>
      <vt:lpstr>So what is/are the antibody/ies?</vt:lpstr>
      <vt:lpstr>So what is/are the antibody/ies?</vt:lpstr>
      <vt:lpstr>Is the patient capable of making anti-D+C?</vt:lpstr>
      <vt:lpstr>PowerPoint Presentation</vt:lpstr>
      <vt:lpstr>So, we have a case of  anti-D+C?</vt:lpstr>
      <vt:lpstr>PowerPoint Presentation</vt:lpstr>
      <vt:lpstr>PowerPoint Presentation</vt:lpstr>
      <vt:lpstr>There are more D antigens on R2R2 cells, than on R1R1 cells, and yet the reactions are stronger with R1R1 cells.</vt:lpstr>
      <vt:lpstr>Is this a case of anti-D+C, or is this a case of anti-G, anti-G+C, anti-G+D or   anti-G+D+C?</vt:lpstr>
      <vt:lpstr>Is this a case of:</vt:lpstr>
      <vt:lpstr>Is this a case of:</vt:lpstr>
      <vt:lpstr>This is a very important distinction to make, as anti-G and anti-C are far less likely to cause severe HDNF than anti-D.</vt:lpstr>
      <vt:lpstr>In addition, if the lady has not yet made anti-D, she should receive prophylactic anti-D immunoglobulin.</vt:lpstr>
      <vt:lpstr>To distinguish, we divide the plasma into two, and adsorb one aliquot with Ro cells, and the other with r’r cells.  The Ro cells will remove anti-D and anti-G, but not anti-C, whilst the r’r cells will remove anti-C and anti-G, but not anti-D.</vt:lpstr>
      <vt:lpstr>We then test the plasma adsorbed with Ro cells against r’r cells, and the plasma adsorbed with r’r cells with Ro cells.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Case 4.</dc:title>
  <dc:creator>MALCOLM NEEDS</dc:creator>
  <cp:lastModifiedBy>MALCOLM NEEDS</cp:lastModifiedBy>
  <cp:revision>5</cp:revision>
  <dcterms:created xsi:type="dcterms:W3CDTF">2019-09-08T16:11:48Z</dcterms:created>
  <dcterms:modified xsi:type="dcterms:W3CDTF">2022-07-31T18:04:43Z</dcterms:modified>
</cp:coreProperties>
</file>