
<file path=[Content_Types].xml><?xml version="1.0" encoding="utf-8"?>
<Types xmlns="http://schemas.openxmlformats.org/package/2006/content-types">
  <Default Extension="wmf" ContentType="image/x-w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3"/>
  </p:notesMasterIdLst>
  <p:sldIdLst>
    <p:sldId id="257" r:id="rId2"/>
    <p:sldId id="258" r:id="rId3"/>
    <p:sldId id="259" r:id="rId4"/>
    <p:sldId id="264" r:id="rId5"/>
    <p:sldId id="265" r:id="rId6"/>
    <p:sldId id="266" r:id="rId7"/>
    <p:sldId id="267" r:id="rId8"/>
    <p:sldId id="268" r:id="rId9"/>
    <p:sldId id="269" r:id="rId10"/>
    <p:sldId id="270" r:id="rId11"/>
    <p:sldId id="271" r:id="rId12"/>
    <p:sldId id="272" r:id="rId13"/>
    <p:sldId id="273" r:id="rId14"/>
    <p:sldId id="274" r:id="rId15"/>
    <p:sldId id="275" r:id="rId16"/>
    <p:sldId id="276" r:id="rId17"/>
    <p:sldId id="277" r:id="rId18"/>
    <p:sldId id="278" r:id="rId19"/>
    <p:sldId id="279" r:id="rId20"/>
    <p:sldId id="280" r:id="rId21"/>
    <p:sldId id="281" r:id="rId22"/>
    <p:sldId id="282" r:id="rId23"/>
    <p:sldId id="283" r:id="rId24"/>
    <p:sldId id="284" r:id="rId25"/>
    <p:sldId id="285" r:id="rId26"/>
    <p:sldId id="286" r:id="rId27"/>
    <p:sldId id="287" r:id="rId28"/>
    <p:sldId id="288" r:id="rId29"/>
    <p:sldId id="289" r:id="rId30"/>
    <p:sldId id="290" r:id="rId31"/>
    <p:sldId id="291" r:id="rId32"/>
    <p:sldId id="292" r:id="rId33"/>
    <p:sldId id="293" r:id="rId34"/>
    <p:sldId id="294" r:id="rId35"/>
    <p:sldId id="295" r:id="rId36"/>
    <p:sldId id="318" r:id="rId37"/>
    <p:sldId id="296" r:id="rId38"/>
    <p:sldId id="297" r:id="rId39"/>
    <p:sldId id="298" r:id="rId40"/>
    <p:sldId id="319"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11" r:id="rId54"/>
    <p:sldId id="320" r:id="rId55"/>
    <p:sldId id="312" r:id="rId56"/>
    <p:sldId id="313" r:id="rId57"/>
    <p:sldId id="321" r:id="rId58"/>
    <p:sldId id="314" r:id="rId59"/>
    <p:sldId id="315" r:id="rId60"/>
    <p:sldId id="316" r:id="rId61"/>
    <p:sldId id="317" r:id="rId6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27" userDrawn="1">
          <p15:clr>
            <a:srgbClr val="A4A3A4"/>
          </p15:clr>
        </p15:guide>
        <p15:guide id="2" pos="3840" userDrawn="1">
          <p15:clr>
            <a:srgbClr val="A4A3A4"/>
          </p15:clr>
        </p15:guide>
        <p15:guide id="3" orient="horz" pos="935" userDrawn="1">
          <p15:clr>
            <a:srgbClr val="A4A3A4"/>
          </p15:clr>
        </p15:guide>
        <p15:guide id="4" orient="horz" pos="202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FFF6D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varScale="1">
        <p:scale>
          <a:sx n="114" d="100"/>
          <a:sy n="114" d="100"/>
        </p:scale>
        <p:origin x="414" y="132"/>
      </p:cViewPr>
      <p:guideLst>
        <p:guide orient="horz" pos="2727"/>
        <p:guide pos="3840"/>
        <p:guide orient="horz" pos="935"/>
        <p:guide orient="horz" pos="2024"/>
      </p:guideLst>
    </p:cSldViewPr>
  </p:slideViewPr>
  <p:notesTextViewPr>
    <p:cViewPr>
      <p:scale>
        <a:sx n="1" d="1"/>
        <a:sy n="1" d="1"/>
      </p:scale>
      <p:origin x="0" y="0"/>
    </p:cViewPr>
  </p:notesTextViewPr>
  <p:sorterViewPr>
    <p:cViewPr>
      <p:scale>
        <a:sx n="100" d="100"/>
        <a:sy n="100" d="100"/>
      </p:scale>
      <p:origin x="0" y="-11742"/>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notesMaster" Target="notesMasters/notes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B4AB06C-1501-4D2A-9378-9BA4041F32F6}" type="datetimeFigureOut">
              <a:rPr lang="en-GB" smtClean="0"/>
              <a:t>13/09/2016</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B19994B-F18A-45CB-BD0E-911249288D69}" type="slidenum">
              <a:rPr lang="en-GB" smtClean="0"/>
              <a:t>‹#›</a:t>
            </a:fld>
            <a:endParaRPr lang="en-GB"/>
          </a:p>
        </p:txBody>
      </p:sp>
    </p:spTree>
    <p:extLst>
      <p:ext uri="{BB962C8B-B14F-4D97-AF65-F5344CB8AC3E}">
        <p14:creationId xmlns:p14="http://schemas.microsoft.com/office/powerpoint/2010/main" val="98412568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F35C8C54-97DA-4649-A374-B19EC836B694}" type="slidenum">
              <a:rPr lang="en-GB" altLang="en-US"/>
              <a:pPr algn="r" defTabSz="914400">
                <a:spcBef>
                  <a:spcPct val="0"/>
                </a:spcBef>
              </a:pPr>
              <a:t>1</a:t>
            </a:fld>
            <a:endParaRPr lang="en-GB" altLang="en-US"/>
          </a:p>
        </p:txBody>
      </p:sp>
      <p:sp>
        <p:nvSpPr>
          <p:cNvPr id="118787"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18788"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4916394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6A9E0E7F-29A2-43A2-94A8-5F400562FA2E}" type="slidenum">
              <a:rPr lang="en-GB" altLang="en-US"/>
              <a:pPr algn="r" defTabSz="914400">
                <a:spcBef>
                  <a:spcPct val="0"/>
                </a:spcBef>
              </a:pPr>
              <a:t>14</a:t>
            </a:fld>
            <a:endParaRPr lang="en-GB" altLang="en-US"/>
          </a:p>
        </p:txBody>
      </p:sp>
      <p:sp>
        <p:nvSpPr>
          <p:cNvPr id="14643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4643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33112536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A05621CF-15C7-458C-AB69-A4112D81DBCE}" type="slidenum">
              <a:rPr lang="en-GB" altLang="en-US"/>
              <a:pPr algn="r" defTabSz="914400">
                <a:spcBef>
                  <a:spcPct val="0"/>
                </a:spcBef>
              </a:pPr>
              <a:t>15</a:t>
            </a:fld>
            <a:endParaRPr lang="en-GB" altLang="en-US"/>
          </a:p>
        </p:txBody>
      </p:sp>
      <p:sp>
        <p:nvSpPr>
          <p:cNvPr id="14848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4848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31626956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7E4DEC34-2F34-4CE6-A380-05F68A8A06F6}" type="slidenum">
              <a:rPr lang="en-GB" altLang="en-US"/>
              <a:pPr algn="r" defTabSz="914400">
                <a:spcBef>
                  <a:spcPct val="0"/>
                </a:spcBef>
              </a:pPr>
              <a:t>17</a:t>
            </a:fld>
            <a:endParaRPr lang="en-GB" altLang="en-US"/>
          </a:p>
        </p:txBody>
      </p:sp>
      <p:sp>
        <p:nvSpPr>
          <p:cNvPr id="15155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5155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410101955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BE87742C-D951-4F2F-9FB0-FFC205C1F42C}" type="slidenum">
              <a:rPr lang="en-GB" altLang="en-US"/>
              <a:pPr algn="r" defTabSz="914400">
                <a:spcBef>
                  <a:spcPct val="0"/>
                </a:spcBef>
              </a:pPr>
              <a:t>18</a:t>
            </a:fld>
            <a:endParaRPr lang="en-GB" altLang="en-US"/>
          </a:p>
        </p:txBody>
      </p:sp>
      <p:sp>
        <p:nvSpPr>
          <p:cNvPr id="154627"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54628"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7020507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8DF22EDF-2B3F-482C-91AB-CFF28689D5DA}" type="slidenum">
              <a:rPr lang="en-GB" altLang="en-US"/>
              <a:pPr algn="r" defTabSz="914400">
                <a:spcBef>
                  <a:spcPct val="0"/>
                </a:spcBef>
              </a:pPr>
              <a:t>19</a:t>
            </a:fld>
            <a:endParaRPr lang="en-GB" altLang="en-US"/>
          </a:p>
        </p:txBody>
      </p:sp>
      <p:sp>
        <p:nvSpPr>
          <p:cNvPr id="15667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5667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40936830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6DFC1649-978B-446F-BE2D-852A1AA3DB03}" type="slidenum">
              <a:rPr lang="en-GB" altLang="en-US"/>
              <a:pPr algn="r" defTabSz="914400">
                <a:spcBef>
                  <a:spcPct val="0"/>
                </a:spcBef>
              </a:pPr>
              <a:t>20</a:t>
            </a:fld>
            <a:endParaRPr lang="en-GB" altLang="en-US"/>
          </a:p>
        </p:txBody>
      </p:sp>
      <p:sp>
        <p:nvSpPr>
          <p:cNvPr id="15872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5872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3523102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7A176AA2-FFB9-431B-B857-072E5BBBA437}" type="slidenum">
              <a:rPr lang="en-GB" altLang="en-US"/>
              <a:pPr algn="r" defTabSz="914400">
                <a:spcBef>
                  <a:spcPct val="0"/>
                </a:spcBef>
              </a:pPr>
              <a:t>22</a:t>
            </a:fld>
            <a:endParaRPr lang="en-GB" altLang="en-US"/>
          </a:p>
        </p:txBody>
      </p:sp>
      <p:sp>
        <p:nvSpPr>
          <p:cNvPr id="16179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6179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96221662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B3D9445E-0E9A-4342-BDBA-5B6FF8951DB7}" type="slidenum">
              <a:rPr lang="en-GB" altLang="en-US"/>
              <a:pPr algn="r" defTabSz="914400">
                <a:spcBef>
                  <a:spcPct val="0"/>
                </a:spcBef>
              </a:pPr>
              <a:t>23</a:t>
            </a:fld>
            <a:endParaRPr lang="en-GB" altLang="en-US"/>
          </a:p>
        </p:txBody>
      </p:sp>
      <p:sp>
        <p:nvSpPr>
          <p:cNvPr id="16384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6384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467571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7BD87FD0-3D28-497E-BA44-477857E2937C}" type="slidenum">
              <a:rPr lang="en-GB" altLang="en-US"/>
              <a:pPr algn="r" defTabSz="914400">
                <a:spcBef>
                  <a:spcPct val="0"/>
                </a:spcBef>
              </a:pPr>
              <a:t>25</a:t>
            </a:fld>
            <a:endParaRPr lang="en-GB" altLang="en-US"/>
          </a:p>
        </p:txBody>
      </p:sp>
      <p:sp>
        <p:nvSpPr>
          <p:cNvPr id="16691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6691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4889387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D6F1C11B-3D7C-4DDB-BEFD-4B702F59F89D}" type="slidenum">
              <a:rPr lang="en-GB" altLang="en-US"/>
              <a:pPr algn="r" defTabSz="914400">
                <a:spcBef>
                  <a:spcPct val="0"/>
                </a:spcBef>
              </a:pPr>
              <a:t>26</a:t>
            </a:fld>
            <a:endParaRPr lang="en-GB" altLang="en-US"/>
          </a:p>
        </p:txBody>
      </p:sp>
      <p:sp>
        <p:nvSpPr>
          <p:cNvPr id="16896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6896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10423825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2A68432E-5672-457A-8CC0-500CBC46BE76}" type="slidenum">
              <a:rPr lang="en-GB" altLang="en-US"/>
              <a:pPr algn="r" defTabSz="914400">
                <a:spcBef>
                  <a:spcPct val="0"/>
                </a:spcBef>
              </a:pPr>
              <a:t>4</a:t>
            </a:fld>
            <a:endParaRPr lang="en-GB" altLang="en-US"/>
          </a:p>
        </p:txBody>
      </p:sp>
      <p:sp>
        <p:nvSpPr>
          <p:cNvPr id="12800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2800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7703142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E3AE28C8-E6EE-4E41-96E3-FCD4C3CF72BE}" type="slidenum">
              <a:rPr lang="en-GB" altLang="en-US"/>
              <a:pPr algn="r" defTabSz="914400">
                <a:spcBef>
                  <a:spcPct val="0"/>
                </a:spcBef>
              </a:pPr>
              <a:t>27</a:t>
            </a:fld>
            <a:endParaRPr lang="en-GB" altLang="en-US"/>
          </a:p>
        </p:txBody>
      </p:sp>
      <p:sp>
        <p:nvSpPr>
          <p:cNvPr id="17101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7101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2271803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2F7AA72A-CA18-4CEC-9422-2037278DD4C0}" type="slidenum">
              <a:rPr lang="en-GB" altLang="en-US"/>
              <a:pPr algn="r" defTabSz="914400">
                <a:spcBef>
                  <a:spcPct val="0"/>
                </a:spcBef>
              </a:pPr>
              <a:t>28</a:t>
            </a:fld>
            <a:endParaRPr lang="en-GB" altLang="en-US"/>
          </a:p>
        </p:txBody>
      </p:sp>
      <p:sp>
        <p:nvSpPr>
          <p:cNvPr id="173059"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73060"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6568678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3783A927-9DF7-485C-9EDD-1A8083D5E19B}" type="slidenum">
              <a:rPr lang="en-GB" altLang="en-US"/>
              <a:pPr algn="r" defTabSz="914400">
                <a:spcBef>
                  <a:spcPct val="0"/>
                </a:spcBef>
              </a:pPr>
              <a:t>29</a:t>
            </a:fld>
            <a:endParaRPr lang="en-GB" altLang="en-US"/>
          </a:p>
        </p:txBody>
      </p:sp>
      <p:sp>
        <p:nvSpPr>
          <p:cNvPr id="175107"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75108"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5025197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97DF086C-152C-40C3-AF97-AE6A55AA57D9}" type="slidenum">
              <a:rPr lang="en-GB" altLang="en-US"/>
              <a:pPr algn="r" defTabSz="914400">
                <a:spcBef>
                  <a:spcPct val="0"/>
                </a:spcBef>
              </a:pPr>
              <a:t>30</a:t>
            </a:fld>
            <a:endParaRPr lang="en-GB" altLang="en-US"/>
          </a:p>
        </p:txBody>
      </p:sp>
      <p:sp>
        <p:nvSpPr>
          <p:cNvPr id="17715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7715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50042527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D65A2546-F8EF-40C0-B56B-11E6FA694B0B}" type="slidenum">
              <a:rPr lang="en-GB" altLang="en-US"/>
              <a:pPr algn="r" defTabSz="914400">
                <a:spcBef>
                  <a:spcPct val="0"/>
                </a:spcBef>
              </a:pPr>
              <a:t>31</a:t>
            </a:fld>
            <a:endParaRPr lang="en-GB" altLang="en-US"/>
          </a:p>
        </p:txBody>
      </p:sp>
      <p:sp>
        <p:nvSpPr>
          <p:cNvPr id="17920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7920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1171093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2DEF8CC7-57E9-45B9-9E15-E36227DEF2ED}" type="slidenum">
              <a:rPr lang="en-GB" altLang="en-US"/>
              <a:pPr algn="r" defTabSz="914400">
                <a:spcBef>
                  <a:spcPct val="0"/>
                </a:spcBef>
              </a:pPr>
              <a:t>32</a:t>
            </a:fld>
            <a:endParaRPr lang="en-GB" altLang="en-US"/>
          </a:p>
        </p:txBody>
      </p:sp>
      <p:sp>
        <p:nvSpPr>
          <p:cNvPr id="18125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8125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4400094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F12CC431-FB2C-41B8-A174-2EDB5E0134C7}" type="slidenum">
              <a:rPr lang="en-GB" altLang="en-US"/>
              <a:pPr algn="r" defTabSz="914400">
                <a:spcBef>
                  <a:spcPct val="0"/>
                </a:spcBef>
              </a:pPr>
              <a:t>33</a:t>
            </a:fld>
            <a:endParaRPr lang="en-GB" altLang="en-US"/>
          </a:p>
        </p:txBody>
      </p:sp>
      <p:sp>
        <p:nvSpPr>
          <p:cNvPr id="183299"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83300"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04331796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B4B3A6F1-C588-4780-9B72-105148CB7287}" type="slidenum">
              <a:rPr lang="en-GB" altLang="en-US"/>
              <a:pPr algn="r" defTabSz="914400">
                <a:spcBef>
                  <a:spcPct val="0"/>
                </a:spcBef>
              </a:pPr>
              <a:t>35</a:t>
            </a:fld>
            <a:endParaRPr lang="en-GB" altLang="en-US"/>
          </a:p>
        </p:txBody>
      </p:sp>
      <p:sp>
        <p:nvSpPr>
          <p:cNvPr id="18637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8637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7434545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B4B3A6F1-C588-4780-9B72-105148CB7287}" type="slidenum">
              <a:rPr lang="en-GB" altLang="en-US"/>
              <a:pPr algn="r" defTabSz="914400">
                <a:spcBef>
                  <a:spcPct val="0"/>
                </a:spcBef>
              </a:pPr>
              <a:t>36</a:t>
            </a:fld>
            <a:endParaRPr lang="en-GB" altLang="en-US"/>
          </a:p>
        </p:txBody>
      </p:sp>
      <p:sp>
        <p:nvSpPr>
          <p:cNvPr id="18637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8637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55143174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CB7A9340-6033-4FE3-9B77-3831446E87BB}" type="slidenum">
              <a:rPr lang="en-GB" altLang="en-US"/>
              <a:pPr algn="r" defTabSz="914400">
                <a:spcBef>
                  <a:spcPct val="0"/>
                </a:spcBef>
              </a:pPr>
              <a:t>37</a:t>
            </a:fld>
            <a:endParaRPr lang="en-GB" altLang="en-US"/>
          </a:p>
        </p:txBody>
      </p:sp>
      <p:sp>
        <p:nvSpPr>
          <p:cNvPr id="188419"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88420"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860703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7EEAA196-8242-4327-9604-5A4F7BFE7D1E}" type="slidenum">
              <a:rPr lang="en-GB" altLang="en-US"/>
              <a:pPr algn="r" defTabSz="914400">
                <a:spcBef>
                  <a:spcPct val="0"/>
                </a:spcBef>
              </a:pPr>
              <a:t>5</a:t>
            </a:fld>
            <a:endParaRPr lang="en-GB" altLang="en-US"/>
          </a:p>
        </p:txBody>
      </p:sp>
      <p:sp>
        <p:nvSpPr>
          <p:cNvPr id="13005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3005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1477062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8B2E7247-776E-4778-9DF9-B89B8B3086C2}" type="slidenum">
              <a:rPr lang="en-GB" altLang="en-US"/>
              <a:pPr algn="r" defTabSz="914400">
                <a:spcBef>
                  <a:spcPct val="0"/>
                </a:spcBef>
              </a:pPr>
              <a:t>39</a:t>
            </a:fld>
            <a:endParaRPr lang="en-GB" altLang="en-US"/>
          </a:p>
        </p:txBody>
      </p:sp>
      <p:sp>
        <p:nvSpPr>
          <p:cNvPr id="19149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9149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82660218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8B2E7247-776E-4778-9DF9-B89B8B3086C2}" type="slidenum">
              <a:rPr lang="en-GB" altLang="en-US"/>
              <a:pPr algn="r" defTabSz="914400">
                <a:spcBef>
                  <a:spcPct val="0"/>
                </a:spcBef>
              </a:pPr>
              <a:t>40</a:t>
            </a:fld>
            <a:endParaRPr lang="en-GB" altLang="en-US"/>
          </a:p>
        </p:txBody>
      </p:sp>
      <p:sp>
        <p:nvSpPr>
          <p:cNvPr id="19149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9149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2265832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22114AD8-DB5C-4490-92FB-99E3E60E87CB}" type="slidenum">
              <a:rPr lang="en-GB" altLang="en-US"/>
              <a:pPr algn="r" defTabSz="914400">
                <a:spcBef>
                  <a:spcPct val="0"/>
                </a:spcBef>
              </a:pPr>
              <a:t>42</a:t>
            </a:fld>
            <a:endParaRPr lang="en-GB" altLang="en-US"/>
          </a:p>
        </p:txBody>
      </p:sp>
      <p:sp>
        <p:nvSpPr>
          <p:cNvPr id="19456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9456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78919629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0586CD2F-750B-41D7-AABD-82AFC479BA3C}" type="slidenum">
              <a:rPr lang="en-GB" altLang="en-US"/>
              <a:pPr algn="r" defTabSz="914400">
                <a:spcBef>
                  <a:spcPct val="0"/>
                </a:spcBef>
              </a:pPr>
              <a:t>43</a:t>
            </a:fld>
            <a:endParaRPr lang="en-GB" altLang="en-US"/>
          </a:p>
        </p:txBody>
      </p:sp>
      <p:sp>
        <p:nvSpPr>
          <p:cNvPr id="19661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9661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85407404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DC2E8295-442A-4014-B42D-D4A0BF6470BD}" type="slidenum">
              <a:rPr lang="en-GB" altLang="en-US"/>
              <a:pPr algn="r" defTabSz="914400">
                <a:spcBef>
                  <a:spcPct val="0"/>
                </a:spcBef>
              </a:pPr>
              <a:t>46</a:t>
            </a:fld>
            <a:endParaRPr lang="en-GB" altLang="en-US"/>
          </a:p>
        </p:txBody>
      </p:sp>
      <p:sp>
        <p:nvSpPr>
          <p:cNvPr id="200707"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00708"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98309599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EE653DBC-1C11-41C5-8B10-7EFC845202A5}" type="slidenum">
              <a:rPr lang="en-GB" altLang="en-US"/>
              <a:pPr algn="r" defTabSz="914400">
                <a:spcBef>
                  <a:spcPct val="0"/>
                </a:spcBef>
              </a:pPr>
              <a:t>47</a:t>
            </a:fld>
            <a:endParaRPr lang="en-GB" altLang="en-US"/>
          </a:p>
        </p:txBody>
      </p:sp>
      <p:sp>
        <p:nvSpPr>
          <p:cNvPr id="20275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0275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35304675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ADFC2471-9F5A-4631-AF2A-73AD15B87637}" type="slidenum">
              <a:rPr lang="en-GB" altLang="en-US"/>
              <a:pPr algn="r" defTabSz="914400">
                <a:spcBef>
                  <a:spcPct val="0"/>
                </a:spcBef>
              </a:pPr>
              <a:t>48</a:t>
            </a:fld>
            <a:endParaRPr lang="en-GB" altLang="en-US"/>
          </a:p>
        </p:txBody>
      </p:sp>
      <p:sp>
        <p:nvSpPr>
          <p:cNvPr id="20480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0480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416488467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85C93F4E-0656-4873-BAB7-27299714644C}" type="slidenum">
              <a:rPr lang="en-GB" altLang="en-US"/>
              <a:pPr algn="r" defTabSz="914400">
                <a:spcBef>
                  <a:spcPct val="0"/>
                </a:spcBef>
              </a:pPr>
              <a:t>49</a:t>
            </a:fld>
            <a:endParaRPr lang="en-GB" altLang="en-US"/>
          </a:p>
        </p:txBody>
      </p:sp>
      <p:sp>
        <p:nvSpPr>
          <p:cNvPr id="20685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0685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45217161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6F1C3313-7857-4790-B66A-43076105BB76}" type="slidenum">
              <a:rPr lang="en-GB" altLang="en-US"/>
              <a:pPr algn="r" defTabSz="914400">
                <a:spcBef>
                  <a:spcPct val="0"/>
                </a:spcBef>
              </a:pPr>
              <a:t>50</a:t>
            </a:fld>
            <a:endParaRPr lang="en-GB" altLang="en-US"/>
          </a:p>
        </p:txBody>
      </p:sp>
      <p:sp>
        <p:nvSpPr>
          <p:cNvPr id="208899"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08900"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7276194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89C9FF1B-B6EA-439F-8E0E-6AA7BC8AB8B0}" type="slidenum">
              <a:rPr lang="en-GB" altLang="en-US"/>
              <a:pPr algn="r" defTabSz="914400">
                <a:spcBef>
                  <a:spcPct val="0"/>
                </a:spcBef>
              </a:pPr>
              <a:t>51</a:t>
            </a:fld>
            <a:endParaRPr lang="en-GB" altLang="en-US"/>
          </a:p>
        </p:txBody>
      </p:sp>
      <p:sp>
        <p:nvSpPr>
          <p:cNvPr id="210947"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10948"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39782910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5EBA04F6-3B80-4985-9C07-BCD12634C3D8}" type="slidenum">
              <a:rPr lang="en-GB" altLang="en-US"/>
              <a:pPr algn="r" defTabSz="914400">
                <a:spcBef>
                  <a:spcPct val="0"/>
                </a:spcBef>
              </a:pPr>
              <a:t>6</a:t>
            </a:fld>
            <a:endParaRPr lang="en-GB" altLang="en-US"/>
          </a:p>
        </p:txBody>
      </p:sp>
      <p:sp>
        <p:nvSpPr>
          <p:cNvPr id="132099"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32100"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1558878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2739C0AB-C432-4419-BD42-A4A31F8B918B}" type="slidenum">
              <a:rPr lang="en-GB" altLang="en-US"/>
              <a:pPr algn="r" defTabSz="914400">
                <a:spcBef>
                  <a:spcPct val="0"/>
                </a:spcBef>
              </a:pPr>
              <a:t>52</a:t>
            </a:fld>
            <a:endParaRPr lang="en-GB" altLang="en-US"/>
          </a:p>
        </p:txBody>
      </p:sp>
      <p:sp>
        <p:nvSpPr>
          <p:cNvPr id="21299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1299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37275386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902F7B49-9603-4F8E-9A68-060455B1B9C4}" type="slidenum">
              <a:rPr lang="en-GB" altLang="en-US"/>
              <a:pPr algn="r" defTabSz="914400">
                <a:spcBef>
                  <a:spcPct val="0"/>
                </a:spcBef>
              </a:pPr>
              <a:t>53</a:t>
            </a:fld>
            <a:endParaRPr lang="en-GB" altLang="en-US"/>
          </a:p>
        </p:txBody>
      </p:sp>
      <p:sp>
        <p:nvSpPr>
          <p:cNvPr id="21504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1504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sz="1400"/>
          </a:p>
        </p:txBody>
      </p:sp>
    </p:spTree>
    <p:extLst>
      <p:ext uri="{BB962C8B-B14F-4D97-AF65-F5344CB8AC3E}">
        <p14:creationId xmlns:p14="http://schemas.microsoft.com/office/powerpoint/2010/main" val="23608493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902F7B49-9603-4F8E-9A68-060455B1B9C4}" type="slidenum">
              <a:rPr lang="en-GB" altLang="en-US"/>
              <a:pPr algn="r" defTabSz="914400">
                <a:spcBef>
                  <a:spcPct val="0"/>
                </a:spcBef>
              </a:pPr>
              <a:t>54</a:t>
            </a:fld>
            <a:endParaRPr lang="en-GB" altLang="en-US"/>
          </a:p>
        </p:txBody>
      </p:sp>
      <p:sp>
        <p:nvSpPr>
          <p:cNvPr id="21504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1504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sz="1400"/>
          </a:p>
        </p:txBody>
      </p:sp>
    </p:spTree>
    <p:extLst>
      <p:ext uri="{BB962C8B-B14F-4D97-AF65-F5344CB8AC3E}">
        <p14:creationId xmlns:p14="http://schemas.microsoft.com/office/powerpoint/2010/main" val="245845365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0ACD008B-B672-4649-8394-69FE48CF09D3}" type="slidenum">
              <a:rPr lang="en-GB" altLang="en-US"/>
              <a:pPr algn="r" defTabSz="914400">
                <a:spcBef>
                  <a:spcPct val="0"/>
                </a:spcBef>
              </a:pPr>
              <a:t>55</a:t>
            </a:fld>
            <a:endParaRPr lang="en-GB" altLang="en-US"/>
          </a:p>
        </p:txBody>
      </p:sp>
      <p:sp>
        <p:nvSpPr>
          <p:cNvPr id="21709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1709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5955402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7DC48C66-F573-431F-9FD9-1FA7961FF999}" type="slidenum">
              <a:rPr lang="en-GB" altLang="en-US"/>
              <a:pPr algn="r" defTabSz="914400">
                <a:spcBef>
                  <a:spcPct val="0"/>
                </a:spcBef>
              </a:pPr>
              <a:t>56</a:t>
            </a:fld>
            <a:endParaRPr lang="en-GB" altLang="en-US"/>
          </a:p>
        </p:txBody>
      </p:sp>
      <p:sp>
        <p:nvSpPr>
          <p:cNvPr id="219139"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19140"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91885676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7DC48C66-F573-431F-9FD9-1FA7961FF999}" type="slidenum">
              <a:rPr lang="en-GB" altLang="en-US"/>
              <a:pPr algn="r" defTabSz="914400">
                <a:spcBef>
                  <a:spcPct val="0"/>
                </a:spcBef>
              </a:pPr>
              <a:t>57</a:t>
            </a:fld>
            <a:endParaRPr lang="en-GB" altLang="en-US"/>
          </a:p>
        </p:txBody>
      </p:sp>
      <p:sp>
        <p:nvSpPr>
          <p:cNvPr id="219139"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19140"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41290596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F3CD79C3-5427-422D-880A-D23121D98DE7}" type="slidenum">
              <a:rPr lang="en-GB" altLang="en-US"/>
              <a:pPr algn="r" defTabSz="914400">
                <a:spcBef>
                  <a:spcPct val="0"/>
                </a:spcBef>
              </a:pPr>
              <a:t>58</a:t>
            </a:fld>
            <a:endParaRPr lang="en-GB" altLang="en-US"/>
          </a:p>
        </p:txBody>
      </p:sp>
      <p:sp>
        <p:nvSpPr>
          <p:cNvPr id="221187"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21188"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31253669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A01BF5A9-7C72-4C5F-8E63-34C0521BECF4}" type="slidenum">
              <a:rPr lang="en-GB" altLang="en-US"/>
              <a:pPr algn="r" defTabSz="914400">
                <a:spcBef>
                  <a:spcPct val="0"/>
                </a:spcBef>
              </a:pPr>
              <a:t>59</a:t>
            </a:fld>
            <a:endParaRPr lang="en-GB" altLang="en-US"/>
          </a:p>
        </p:txBody>
      </p:sp>
      <p:sp>
        <p:nvSpPr>
          <p:cNvPr id="22323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2323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86181391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2A1236D0-5652-4402-8B45-7E1D693F7AC4}" type="slidenum">
              <a:rPr lang="en-GB" altLang="en-US"/>
              <a:pPr algn="r" defTabSz="914400">
                <a:spcBef>
                  <a:spcPct val="0"/>
                </a:spcBef>
              </a:pPr>
              <a:t>60</a:t>
            </a:fld>
            <a:endParaRPr lang="en-GB" altLang="en-US"/>
          </a:p>
        </p:txBody>
      </p:sp>
      <p:sp>
        <p:nvSpPr>
          <p:cNvPr id="22528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2528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392178712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D14D09A0-44AE-4448-8BA9-4381FF549EF7}" type="slidenum">
              <a:rPr lang="en-GB" altLang="en-US"/>
              <a:pPr algn="r" defTabSz="914400">
                <a:spcBef>
                  <a:spcPct val="0"/>
                </a:spcBef>
              </a:pPr>
              <a:t>61</a:t>
            </a:fld>
            <a:endParaRPr lang="en-GB" altLang="en-US"/>
          </a:p>
        </p:txBody>
      </p:sp>
      <p:sp>
        <p:nvSpPr>
          <p:cNvPr id="227331"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227332"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11022088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D5CCEA46-257D-4A10-841A-6FB13B1109D5}" type="slidenum">
              <a:rPr lang="en-GB" altLang="en-US"/>
              <a:pPr algn="r" defTabSz="914400">
                <a:spcBef>
                  <a:spcPct val="0"/>
                </a:spcBef>
              </a:pPr>
              <a:t>7</a:t>
            </a:fld>
            <a:endParaRPr lang="en-GB" altLang="en-US"/>
          </a:p>
        </p:txBody>
      </p:sp>
      <p:sp>
        <p:nvSpPr>
          <p:cNvPr id="134147"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34148"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2491323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DD090747-2EC9-4F90-9FAE-0F86ECB31B85}" type="slidenum">
              <a:rPr lang="en-GB" altLang="en-US"/>
              <a:pPr algn="r" defTabSz="914400">
                <a:spcBef>
                  <a:spcPct val="0"/>
                </a:spcBef>
              </a:pPr>
              <a:t>8</a:t>
            </a:fld>
            <a:endParaRPr lang="en-GB" altLang="en-US"/>
          </a:p>
        </p:txBody>
      </p:sp>
      <p:sp>
        <p:nvSpPr>
          <p:cNvPr id="13619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3619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922623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74FCD84D-A609-4BCB-A445-B11CBCFB1ED9}" type="slidenum">
              <a:rPr lang="en-GB" altLang="en-US"/>
              <a:pPr algn="r" defTabSz="914400">
                <a:spcBef>
                  <a:spcPct val="0"/>
                </a:spcBef>
              </a:pPr>
              <a:t>9</a:t>
            </a:fld>
            <a:endParaRPr lang="en-GB" altLang="en-US"/>
          </a:p>
        </p:txBody>
      </p:sp>
      <p:sp>
        <p:nvSpPr>
          <p:cNvPr id="138243"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38244"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30207452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B525D936-8170-4AAB-832C-67A122F1A576}" type="slidenum">
              <a:rPr lang="en-GB" altLang="en-US"/>
              <a:pPr algn="r" defTabSz="914400">
                <a:spcBef>
                  <a:spcPct val="0"/>
                </a:spcBef>
              </a:pPr>
              <a:t>11</a:t>
            </a:fld>
            <a:endParaRPr lang="en-GB" altLang="en-US"/>
          </a:p>
        </p:txBody>
      </p:sp>
      <p:sp>
        <p:nvSpPr>
          <p:cNvPr id="141315"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41316"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1503273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txBox="1">
            <a:spLocks noGrp="1" noChangeArrowheads="1"/>
          </p:cNvSpPr>
          <p:nvPr/>
        </p:nvSpPr>
        <p:spPr bwMode="auto">
          <a:xfrm>
            <a:off x="3886200" y="9450388"/>
            <a:ext cx="2895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30000"/>
              </a:spcBef>
              <a:defRPr sz="1200">
                <a:solidFill>
                  <a:schemeClr val="tx1"/>
                </a:solidFill>
                <a:latin typeface="Calibri" panose="020F0502020204030204" pitchFamily="34" charset="0"/>
              </a:defRPr>
            </a:lvl1pPr>
            <a:lvl2pPr marL="750888" indent="-287338">
              <a:spcBef>
                <a:spcPct val="30000"/>
              </a:spcBef>
              <a:defRPr sz="1200">
                <a:solidFill>
                  <a:schemeClr val="tx1"/>
                </a:solidFill>
                <a:latin typeface="Calibri" panose="020F0502020204030204" pitchFamily="34" charset="0"/>
              </a:defRPr>
            </a:lvl2pPr>
            <a:lvl3pPr marL="1154113" indent="-230188">
              <a:spcBef>
                <a:spcPct val="30000"/>
              </a:spcBef>
              <a:defRPr sz="1200">
                <a:solidFill>
                  <a:schemeClr val="tx1"/>
                </a:solidFill>
                <a:latin typeface="Calibri" panose="020F0502020204030204" pitchFamily="34" charset="0"/>
              </a:defRPr>
            </a:lvl3pPr>
            <a:lvl4pPr marL="1616075" indent="-230188">
              <a:spcBef>
                <a:spcPct val="30000"/>
              </a:spcBef>
              <a:defRPr sz="1200">
                <a:solidFill>
                  <a:schemeClr val="tx1"/>
                </a:solidFill>
                <a:latin typeface="Calibri" panose="020F0502020204030204" pitchFamily="34" charset="0"/>
              </a:defRPr>
            </a:lvl4pPr>
            <a:lvl5pPr marL="2078038" indent="-230188">
              <a:spcBef>
                <a:spcPct val="30000"/>
              </a:spcBef>
              <a:defRPr sz="1200">
                <a:solidFill>
                  <a:schemeClr val="tx1"/>
                </a:solidFill>
                <a:latin typeface="Calibri" panose="020F0502020204030204" pitchFamily="34" charset="0"/>
              </a:defRPr>
            </a:lvl5pPr>
            <a:lvl6pPr marL="2535238" indent="-230188" fontAlgn="base">
              <a:spcBef>
                <a:spcPct val="30000"/>
              </a:spcBef>
              <a:spcAft>
                <a:spcPct val="0"/>
              </a:spcAft>
              <a:defRPr sz="1200">
                <a:solidFill>
                  <a:schemeClr val="tx1"/>
                </a:solidFill>
                <a:latin typeface="Calibri" panose="020F0502020204030204" pitchFamily="34" charset="0"/>
              </a:defRPr>
            </a:lvl6pPr>
            <a:lvl7pPr marL="2992438" indent="-230188" fontAlgn="base">
              <a:spcBef>
                <a:spcPct val="30000"/>
              </a:spcBef>
              <a:spcAft>
                <a:spcPct val="0"/>
              </a:spcAft>
              <a:defRPr sz="1200">
                <a:solidFill>
                  <a:schemeClr val="tx1"/>
                </a:solidFill>
                <a:latin typeface="Calibri" panose="020F0502020204030204" pitchFamily="34" charset="0"/>
              </a:defRPr>
            </a:lvl7pPr>
            <a:lvl8pPr marL="3449638" indent="-230188" fontAlgn="base">
              <a:spcBef>
                <a:spcPct val="30000"/>
              </a:spcBef>
              <a:spcAft>
                <a:spcPct val="0"/>
              </a:spcAft>
              <a:defRPr sz="1200">
                <a:solidFill>
                  <a:schemeClr val="tx1"/>
                </a:solidFill>
                <a:latin typeface="Calibri" panose="020F0502020204030204" pitchFamily="34" charset="0"/>
              </a:defRPr>
            </a:lvl8pPr>
            <a:lvl9pPr marL="3906838" indent="-230188"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3CFE4D4D-EEDF-4DB6-93E7-635D3692DF22}" type="slidenum">
              <a:rPr lang="en-GB" altLang="en-US"/>
              <a:pPr algn="r" defTabSz="914400">
                <a:spcBef>
                  <a:spcPct val="0"/>
                </a:spcBef>
              </a:pPr>
              <a:t>13</a:t>
            </a:fld>
            <a:endParaRPr lang="en-GB" altLang="en-US"/>
          </a:p>
        </p:txBody>
      </p:sp>
      <p:sp>
        <p:nvSpPr>
          <p:cNvPr id="144387" name="Rectangle 2"/>
          <p:cNvSpPr>
            <a:spLocks noRot="1" noChangeArrowheads="1" noTextEdit="1"/>
          </p:cNvSpPr>
          <p:nvPr>
            <p:ph type="sldImg"/>
          </p:nvPr>
        </p:nvSpPr>
        <p:spPr>
          <a:xfrm>
            <a:off x="73025" y="762000"/>
            <a:ext cx="6637338" cy="3733800"/>
          </a:xfrm>
          <a:ln/>
          <a:extLst>
            <a:ext uri="{909E8E84-426E-40DD-AFC4-6F175D3DCCD1}">
              <a14:hiddenFill xmlns:a14="http://schemas.microsoft.com/office/drawing/2010/main">
                <a:noFill/>
              </a14:hiddenFill>
            </a:ext>
          </a:extLst>
        </p:spPr>
      </p:sp>
      <p:sp>
        <p:nvSpPr>
          <p:cNvPr id="144388" name="Rectangle 3"/>
          <p:cNvSpPr>
            <a:spLocks noGrp="1" noChangeArrowheads="1"/>
          </p:cNvSpPr>
          <p:nvPr>
            <p:ph type="body" idx="1"/>
          </p:nvPr>
        </p:nvSpPr>
        <p:spPr>
          <a:xfrm>
            <a:off x="914400" y="4724400"/>
            <a:ext cx="4953000" cy="4497388"/>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p>
        </p:txBody>
      </p:sp>
    </p:spTree>
    <p:extLst>
      <p:ext uri="{BB962C8B-B14F-4D97-AF65-F5344CB8AC3E}">
        <p14:creationId xmlns:p14="http://schemas.microsoft.com/office/powerpoint/2010/main" val="2153767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13/09/2016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4482155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13/09/2016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4890297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13/09/2016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9304036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539C88D-FB36-4DF7-84C8-45D373833483}" type="datetimeFigureOut">
              <a:rPr lang="en-GB" smtClean="0"/>
              <a:t>13/09/2016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3994051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539C88D-FB36-4DF7-84C8-45D373833483}" type="datetimeFigureOut">
              <a:rPr lang="en-GB" smtClean="0"/>
              <a:t>13/09/2016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81470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9539C88D-FB36-4DF7-84C8-45D373833483}" type="datetimeFigureOut">
              <a:rPr lang="en-GB" smtClean="0"/>
              <a:t>13/09/2016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8155320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9539C88D-FB36-4DF7-84C8-45D373833483}" type="datetimeFigureOut">
              <a:rPr lang="en-GB" smtClean="0"/>
              <a:t>13/09/2016</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8663628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9539C88D-FB36-4DF7-84C8-45D373833483}" type="datetimeFigureOut">
              <a:rPr lang="en-GB" smtClean="0"/>
              <a:t>13/09/2016</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30780474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9C88D-FB36-4DF7-84C8-45D373833483}" type="datetimeFigureOut">
              <a:rPr lang="en-GB" smtClean="0"/>
              <a:t>13/09/2016</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5087801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539C88D-FB36-4DF7-84C8-45D373833483}" type="datetimeFigureOut">
              <a:rPr lang="en-GB" smtClean="0"/>
              <a:t>13/09/2016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208857425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539C88D-FB36-4DF7-84C8-45D373833483}" type="datetimeFigureOut">
              <a:rPr lang="en-GB" smtClean="0"/>
              <a:t>13/09/2016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276283C-5813-41D2-ADD5-B09A8C010482}" type="slidenum">
              <a:rPr lang="en-GB" smtClean="0"/>
              <a:t>‹#›</a:t>
            </a:fld>
            <a:endParaRPr lang="en-GB"/>
          </a:p>
        </p:txBody>
      </p:sp>
    </p:spTree>
    <p:extLst>
      <p:ext uri="{BB962C8B-B14F-4D97-AF65-F5344CB8AC3E}">
        <p14:creationId xmlns:p14="http://schemas.microsoft.com/office/powerpoint/2010/main" val="153575293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539C88D-FB36-4DF7-84C8-45D373833483}" type="datetimeFigureOut">
              <a:rPr lang="en-GB" smtClean="0"/>
              <a:t>13/09/2016</a:t>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276283C-5813-41D2-ADD5-B09A8C010482}" type="slidenum">
              <a:rPr lang="en-GB" smtClean="0"/>
              <a:t>‹#›</a:t>
            </a:fld>
            <a:endParaRPr lang="en-GB"/>
          </a:p>
        </p:txBody>
      </p:sp>
    </p:spTree>
    <p:extLst>
      <p:ext uri="{BB962C8B-B14F-4D97-AF65-F5344CB8AC3E}">
        <p14:creationId xmlns:p14="http://schemas.microsoft.com/office/powerpoint/2010/main" val="197297992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2.wmf"/></Relationships>
</file>

<file path=ppt/slides/_rels/slide18.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idx="4294967295"/>
          </p:nvPr>
        </p:nvSpPr>
        <p:spPr>
          <a:xfrm>
            <a:off x="2198184" y="2605088"/>
            <a:ext cx="7793037" cy="1143000"/>
          </a:xfrm>
        </p:spPr>
        <p:txBody>
          <a:bodyPr vert="horz" lIns="91440" tIns="45720" rIns="91440" bIns="45720" rtlCol="0" anchor="ctr">
            <a:noAutofit/>
          </a:bodyPr>
          <a:lstStyle/>
          <a:p>
            <a:pPr algn="ctr"/>
            <a:r>
              <a:rPr lang="en-GB" altLang="en-US" sz="7200" b="1" dirty="0">
                <a:latin typeface="Verdana" panose="020B0604030504040204" pitchFamily="34" charset="0"/>
                <a:ea typeface="Verdana" panose="020B0604030504040204" pitchFamily="34" charset="0"/>
                <a:cs typeface="Verdana" panose="020B0604030504040204" pitchFamily="34" charset="0"/>
              </a:rPr>
              <a:t>Antibody/ Antigen Reactions.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321282636"/>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itle 1"/>
          <p:cNvSpPr>
            <a:spLocks noGrp="1"/>
          </p:cNvSpPr>
          <p:nvPr>
            <p:ph type="title" idx="4294967295"/>
          </p:nvPr>
        </p:nvSpPr>
        <p:spPr>
          <a:xfrm>
            <a:off x="2209800" y="2717800"/>
            <a:ext cx="7772400" cy="990600"/>
          </a:xfrm>
        </p:spPr>
        <p:txBody>
          <a:bodyPr vert="horz" lIns="91440" tIns="45720" rIns="91440" bIns="45720" rtlCol="0" anchor="ctr">
            <a:noAutofit/>
          </a:bodyPr>
          <a:lstStyle/>
          <a:p>
            <a:pPr algn="ctr"/>
            <a:r>
              <a:rPr lang="en-US" altLang="en-US" b="1" dirty="0">
                <a:latin typeface="Verdana" panose="020B0604030504040204" pitchFamily="34" charset="0"/>
                <a:ea typeface="Verdana" panose="020B0604030504040204" pitchFamily="34" charset="0"/>
                <a:cs typeface="Verdana" panose="020B0604030504040204" pitchFamily="34" charset="0"/>
              </a:rPr>
              <a:t>Antigen/antibody reactions are detected in 3 ways in the laboratory.</a:t>
            </a:r>
            <a:endParaRPr lang="en-GB" altLang="en-US" b="1" dirty="0">
              <a:latin typeface="Verdana" panose="020B0604030504040204" pitchFamily="34" charset="0"/>
              <a:ea typeface="Verdana" panose="020B0604030504040204" pitchFamily="34" charset="0"/>
              <a:cs typeface="Verdana" panose="020B0604030504040204" pitchFamily="34" charset="0"/>
            </a:endParaRP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573899941"/>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8611" name="Rectangle 3"/>
          <p:cNvSpPr>
            <a:spLocks noGrp="1" noChangeArrowheads="1"/>
          </p:cNvSpPr>
          <p:nvPr>
            <p:ph type="body" idx="4294967295"/>
          </p:nvPr>
        </p:nvSpPr>
        <p:spPr>
          <a:xfrm>
            <a:off x="2206879" y="1155700"/>
            <a:ext cx="7772400" cy="4114800"/>
          </a:xfrm>
        </p:spPr>
        <p:txBody>
          <a:bodyPr vert="horz" lIns="91440" tIns="45720" rIns="91440" bIns="45720" rtlCol="0">
            <a:normAutofit/>
          </a:bodyPr>
          <a:lstStyle/>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Agglutination.</a:t>
            </a:r>
          </a:p>
          <a:p>
            <a:pPr>
              <a:buFont typeface="Wingdings" panose="05000000000000000000" pitchFamily="2" charset="2"/>
              <a:buChar char="§"/>
            </a:pPr>
            <a:endParaRPr lang="en-US"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Inhibition.</a:t>
            </a:r>
          </a:p>
          <a:p>
            <a:pPr>
              <a:buFont typeface="Wingdings" panose="05000000000000000000" pitchFamily="2" charset="2"/>
              <a:buChar char="§"/>
            </a:pPr>
            <a:endParaRPr lang="en-US"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US" altLang="en-US" b="1" dirty="0" err="1">
                <a:latin typeface="Verdana" panose="020B0604030504040204" pitchFamily="34" charset="0"/>
                <a:ea typeface="Verdana" panose="020B0604030504040204" pitchFamily="34" charset="0"/>
                <a:cs typeface="Verdana" panose="020B0604030504040204" pitchFamily="34" charset="0"/>
              </a:rPr>
              <a:t>Haemolysis</a:t>
            </a:r>
            <a:r>
              <a:rPr lang="en-US" altLang="en-US" b="1" dirty="0">
                <a:latin typeface="Verdana" panose="020B0604030504040204" pitchFamily="34" charset="0"/>
                <a:ea typeface="Verdana" panose="020B0604030504040204" pitchFamily="34" charset="0"/>
                <a:cs typeface="Verdana" panose="020B0604030504040204" pitchFamily="34" charset="0"/>
              </a:rPr>
              <a:t> (rarely seen these days, as EDTA chelates Ca</a:t>
            </a:r>
            <a:r>
              <a:rPr lang="en-US" altLang="en-US" b="1" baseline="30000" dirty="0">
                <a:latin typeface="Verdana" panose="020B0604030504040204" pitchFamily="34" charset="0"/>
                <a:ea typeface="Verdana" panose="020B0604030504040204" pitchFamily="34" charset="0"/>
                <a:cs typeface="Verdana" panose="020B0604030504040204" pitchFamily="34" charset="0"/>
              </a:rPr>
              <a:t>++</a:t>
            </a:r>
            <a:r>
              <a:rPr lang="en-US" altLang="en-US" b="1" dirty="0">
                <a:latin typeface="Verdana" panose="020B0604030504040204" pitchFamily="34" charset="0"/>
                <a:ea typeface="Verdana" panose="020B0604030504040204" pitchFamily="34" charset="0"/>
                <a:cs typeface="Verdana" panose="020B0604030504040204" pitchFamily="34" charset="0"/>
              </a:rPr>
              <a:t>, Mg</a:t>
            </a:r>
            <a:r>
              <a:rPr lang="en-US" altLang="en-US" b="1" baseline="30000" dirty="0">
                <a:latin typeface="Verdana" panose="020B0604030504040204" pitchFamily="34" charset="0"/>
                <a:ea typeface="Verdana" panose="020B0604030504040204" pitchFamily="34" charset="0"/>
                <a:cs typeface="Verdana" panose="020B0604030504040204" pitchFamily="34" charset="0"/>
              </a:rPr>
              <a:t>++</a:t>
            </a:r>
            <a:r>
              <a:rPr lang="en-US" altLang="en-US" b="1" dirty="0">
                <a:latin typeface="Verdana" panose="020B0604030504040204" pitchFamily="34" charset="0"/>
                <a:ea typeface="Verdana" panose="020B0604030504040204" pitchFamily="34" charset="0"/>
                <a:cs typeface="Verdana" panose="020B0604030504040204" pitchFamily="34" charset="0"/>
              </a:rPr>
              <a:t> and </a:t>
            </a:r>
            <a:r>
              <a:rPr lang="en-US" altLang="en-US" b="1" dirty="0" err="1">
                <a:latin typeface="Verdana" panose="020B0604030504040204" pitchFamily="34" charset="0"/>
                <a:ea typeface="Verdana" panose="020B0604030504040204" pitchFamily="34" charset="0"/>
                <a:cs typeface="Verdana" panose="020B0604030504040204" pitchFamily="34" charset="0"/>
              </a:rPr>
              <a:t>Mn</a:t>
            </a:r>
            <a:r>
              <a:rPr lang="en-US" altLang="en-US" b="1" baseline="30000" dirty="0">
                <a:latin typeface="Verdana" panose="020B0604030504040204" pitchFamily="34" charset="0"/>
                <a:ea typeface="Verdana" panose="020B0604030504040204" pitchFamily="34" charset="0"/>
                <a:cs typeface="Verdana" panose="020B0604030504040204" pitchFamily="34" charset="0"/>
              </a:rPr>
              <a:t>++</a:t>
            </a:r>
            <a:r>
              <a:rPr lang="en-US" altLang="en-US" b="1" dirty="0">
                <a:latin typeface="Verdana" panose="020B0604030504040204" pitchFamily="34" charset="0"/>
                <a:ea typeface="Verdana" panose="020B0604030504040204" pitchFamily="34" charset="0"/>
                <a:cs typeface="Verdana" panose="020B0604030504040204" pitchFamily="34" charset="0"/>
              </a:rPr>
              <a:t>, all required at the start of the classical complement pathway).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656061644"/>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8611">
                                            <p:txEl>
                                              <p:pRg st="0" end="0"/>
                                            </p:txEl>
                                          </p:spTgt>
                                        </p:tgtEl>
                                        <p:attrNameLst>
                                          <p:attrName>style.visibility</p:attrName>
                                        </p:attrNameLst>
                                      </p:cBhvr>
                                      <p:to>
                                        <p:strVal val="visible"/>
                                      </p:to>
                                    </p:set>
                                    <p:anim calcmode="lin" valueType="num">
                                      <p:cBhvr additive="base">
                                        <p:cTn id="7" dur="500" fill="hold"/>
                                        <p:tgtEl>
                                          <p:spTgt spid="6861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86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8611">
                                            <p:txEl>
                                              <p:pRg st="2" end="2"/>
                                            </p:txEl>
                                          </p:spTgt>
                                        </p:tgtEl>
                                        <p:attrNameLst>
                                          <p:attrName>style.visibility</p:attrName>
                                        </p:attrNameLst>
                                      </p:cBhvr>
                                      <p:to>
                                        <p:strVal val="visible"/>
                                      </p:to>
                                    </p:set>
                                    <p:anim calcmode="lin" valueType="num">
                                      <p:cBhvr additive="base">
                                        <p:cTn id="13" dur="500" fill="hold"/>
                                        <p:tgtEl>
                                          <p:spTgt spid="6861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686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68611">
                                            <p:txEl>
                                              <p:pRg st="4" end="4"/>
                                            </p:txEl>
                                          </p:spTgt>
                                        </p:tgtEl>
                                        <p:attrNameLst>
                                          <p:attrName>style.visibility</p:attrName>
                                        </p:attrNameLst>
                                      </p:cBhvr>
                                      <p:to>
                                        <p:strVal val="visible"/>
                                      </p:to>
                                    </p:set>
                                    <p:anim calcmode="lin" valueType="num">
                                      <p:cBhvr additive="base">
                                        <p:cTn id="19" dur="500" fill="hold"/>
                                        <p:tgtEl>
                                          <p:spTgt spid="68611">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6861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build="p" bldLvl="5"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Title 3"/>
          <p:cNvSpPr>
            <a:spLocks noGrp="1"/>
          </p:cNvSpPr>
          <p:nvPr>
            <p:ph type="title" idx="4294967295"/>
          </p:nvPr>
        </p:nvSpPr>
        <p:spPr>
          <a:xfrm>
            <a:off x="2209800" y="2717800"/>
            <a:ext cx="7772400" cy="990600"/>
          </a:xfrm>
        </p:spPr>
        <p:txBody>
          <a:bodyPr vert="horz" lIns="91440" tIns="45720" rIns="91440" bIns="45720" rtlCol="0" anchor="ctr">
            <a:noAutofit/>
          </a:bodyPr>
          <a:lstStyle/>
          <a:p>
            <a:pPr algn="ctr"/>
            <a:r>
              <a:rPr lang="en-US" altLang="en-US" b="1" dirty="0">
                <a:latin typeface="Verdana" panose="020B0604030504040204" pitchFamily="34" charset="0"/>
                <a:ea typeface="Verdana" panose="020B0604030504040204" pitchFamily="34" charset="0"/>
                <a:cs typeface="Verdana" panose="020B0604030504040204" pitchFamily="34" charset="0"/>
              </a:rPr>
              <a:t>The forces that enable antibodies to bind to antigens include:</a:t>
            </a:r>
            <a:endParaRPr lang="en-GB" altLang="en-US" b="1" dirty="0">
              <a:latin typeface="Verdana" panose="020B0604030504040204" pitchFamily="34" charset="0"/>
              <a:ea typeface="Verdana" panose="020B0604030504040204" pitchFamily="34" charset="0"/>
              <a:cs typeface="Verdana" panose="020B0604030504040204" pitchFamily="34" charset="0"/>
            </a:endParaRP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038159114"/>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0659" name="Rectangle 3"/>
          <p:cNvSpPr>
            <a:spLocks noGrp="1" noChangeArrowheads="1"/>
          </p:cNvSpPr>
          <p:nvPr>
            <p:ph type="body" idx="4294967295"/>
          </p:nvPr>
        </p:nvSpPr>
        <p:spPr>
          <a:xfrm>
            <a:off x="2223520" y="1168838"/>
            <a:ext cx="7772400" cy="4114800"/>
          </a:xfrm>
        </p:spPr>
        <p:txBody>
          <a:bodyPr vert="horz" lIns="91440" tIns="45720" rIns="91440" bIns="45720" rtlCol="0">
            <a:normAutofit/>
          </a:bodyPr>
          <a:lstStyle/>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Ionic Bonds.</a:t>
            </a:r>
          </a:p>
          <a:p>
            <a:pPr lvl="2">
              <a:buFont typeface="Wingdings" panose="05000000000000000000" pitchFamily="2" charset="2"/>
              <a:buChar char="§"/>
            </a:pPr>
            <a:r>
              <a:rPr lang="en-US" altLang="en-US" sz="2400" b="1" dirty="0">
                <a:latin typeface="Verdana" panose="020B0604030504040204" pitchFamily="34" charset="0"/>
                <a:ea typeface="Verdana" panose="020B0604030504040204" pitchFamily="34" charset="0"/>
                <a:cs typeface="Verdana" panose="020B0604030504040204" pitchFamily="34" charset="0"/>
              </a:rPr>
              <a:t>Electrostatic attraction of positive and negative charges.</a:t>
            </a:r>
          </a:p>
          <a:p>
            <a:pPr lvl="2">
              <a:buFont typeface="Wingdings" panose="05000000000000000000" pitchFamily="2" charset="2"/>
              <a:buChar char="§"/>
            </a:pPr>
            <a:endParaRPr lang="en-US"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Hydrogen Bonds.</a:t>
            </a:r>
          </a:p>
          <a:p>
            <a:pPr lvl="2">
              <a:buFont typeface="Wingdings" panose="05000000000000000000" pitchFamily="2" charset="2"/>
              <a:buChar char="§"/>
            </a:pPr>
            <a:r>
              <a:rPr lang="en-GB" altLang="en-US" sz="2400" b="1" dirty="0">
                <a:latin typeface="Verdana" panose="020B0604030504040204" pitchFamily="34" charset="0"/>
                <a:ea typeface="Verdana" panose="020B0604030504040204" pitchFamily="34" charset="0"/>
                <a:cs typeface="Verdana" panose="020B0604030504040204" pitchFamily="34" charset="0"/>
              </a:rPr>
              <a:t>Weak bonds that form between a proton donor or proton acceptor on the antigen and the opposite amino acids on the antibody.  These two groups share a hydrogen atom. </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440038459"/>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70659">
                                            <p:txEl>
                                              <p:pRg st="0" end="0"/>
                                            </p:txEl>
                                          </p:spTgt>
                                        </p:tgtEl>
                                        <p:attrNameLst>
                                          <p:attrName>style.visibility</p:attrName>
                                        </p:attrNameLst>
                                      </p:cBhvr>
                                      <p:to>
                                        <p:strVal val="visible"/>
                                      </p:to>
                                    </p:set>
                                    <p:anim calcmode="lin" valueType="num">
                                      <p:cBhvr additive="base">
                                        <p:cTn id="7" dur="500" fill="hold"/>
                                        <p:tgtEl>
                                          <p:spTgt spid="7065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706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70659">
                                            <p:txEl>
                                              <p:pRg st="1" end="1"/>
                                            </p:txEl>
                                          </p:spTgt>
                                        </p:tgtEl>
                                        <p:attrNameLst>
                                          <p:attrName>style.visibility</p:attrName>
                                        </p:attrNameLst>
                                      </p:cBhvr>
                                      <p:to>
                                        <p:strVal val="visible"/>
                                      </p:to>
                                    </p:set>
                                    <p:anim calcmode="lin" valueType="num">
                                      <p:cBhvr additive="base">
                                        <p:cTn id="13" dur="500" fill="hold"/>
                                        <p:tgtEl>
                                          <p:spTgt spid="70659">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706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0659">
                                            <p:txEl>
                                              <p:pRg st="3" end="3"/>
                                            </p:txEl>
                                          </p:spTgt>
                                        </p:tgtEl>
                                        <p:attrNameLst>
                                          <p:attrName>style.visibility</p:attrName>
                                        </p:attrNameLst>
                                      </p:cBhvr>
                                      <p:to>
                                        <p:strVal val="visible"/>
                                      </p:to>
                                    </p:set>
                                    <p:anim calcmode="lin" valueType="num">
                                      <p:cBhvr additive="base">
                                        <p:cTn id="19" dur="500" fill="hold"/>
                                        <p:tgtEl>
                                          <p:spTgt spid="70659">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7065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0659">
                                            <p:txEl>
                                              <p:pRg st="4" end="4"/>
                                            </p:txEl>
                                          </p:spTgt>
                                        </p:tgtEl>
                                        <p:attrNameLst>
                                          <p:attrName>style.visibility</p:attrName>
                                        </p:attrNameLst>
                                      </p:cBhvr>
                                      <p:to>
                                        <p:strVal val="visible"/>
                                      </p:to>
                                    </p:set>
                                    <p:anim calcmode="lin" valueType="num">
                                      <p:cBhvr additive="base">
                                        <p:cTn id="25" dur="500" fill="hold"/>
                                        <p:tgtEl>
                                          <p:spTgt spid="70659">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065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9" grpId="0" build="p" bldLvl="5"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3" name="Rectangle 3"/>
          <p:cNvSpPr>
            <a:spLocks noGrp="1" noChangeArrowheads="1"/>
          </p:cNvSpPr>
          <p:nvPr>
            <p:ph type="body" idx="4294967295"/>
          </p:nvPr>
        </p:nvSpPr>
        <p:spPr>
          <a:xfrm>
            <a:off x="2215984" y="1176315"/>
            <a:ext cx="7772400" cy="4114800"/>
          </a:xfrm>
        </p:spPr>
        <p:txBody>
          <a:bodyPr vert="horz" lIns="91440" tIns="45720" rIns="91440" bIns="45720" rtlCol="0">
            <a:normAutofit/>
          </a:bodyPr>
          <a:lstStyle/>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van der Waal’s forces.</a:t>
            </a:r>
          </a:p>
          <a:p>
            <a:pPr lvl="2">
              <a:buFont typeface="Wingdings" panose="05000000000000000000" pitchFamily="2" charset="2"/>
              <a:buChar char="§"/>
            </a:pPr>
            <a:r>
              <a:rPr lang="en-GB" altLang="en-US" sz="2400" b="1" dirty="0">
                <a:latin typeface="Verdana" panose="020B0604030504040204" pitchFamily="34" charset="0"/>
                <a:ea typeface="Verdana" panose="020B0604030504040204" pitchFamily="34" charset="0"/>
                <a:cs typeface="Verdana" panose="020B0604030504040204" pitchFamily="34" charset="0"/>
              </a:rPr>
              <a:t>Polarisation of external clouds of electrons in an atom.  When the electrons that spin about the nucleus of an atom swing to one side, a positive charge is created on the opposite side.  This temporary positive charge attracts the electrons of a nearby atom. </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735834085"/>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 calcmode="lin" valueType="num">
                                      <p:cBhvr additive="base">
                                        <p:cTn id="7" dur="500" fill="hold"/>
                                        <p:tgtEl>
                                          <p:spTgt spid="7168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716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71683">
                                            <p:txEl>
                                              <p:pRg st="1" end="1"/>
                                            </p:txEl>
                                          </p:spTgt>
                                        </p:tgtEl>
                                        <p:attrNameLst>
                                          <p:attrName>style.visibility</p:attrName>
                                        </p:attrNameLst>
                                      </p:cBhvr>
                                      <p:to>
                                        <p:strVal val="visible"/>
                                      </p:to>
                                    </p:set>
                                    <p:anim calcmode="lin" valueType="num">
                                      <p:cBhvr additive="base">
                                        <p:cTn id="13" dur="500" fill="hold"/>
                                        <p:tgtEl>
                                          <p:spTgt spid="71683">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7168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uild="p" bldLvl="5"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2707" name="Rectangle 3"/>
          <p:cNvSpPr>
            <a:spLocks noGrp="1" noChangeArrowheads="1"/>
          </p:cNvSpPr>
          <p:nvPr>
            <p:ph type="body" idx="4294967295"/>
          </p:nvPr>
        </p:nvSpPr>
        <p:spPr>
          <a:xfrm>
            <a:off x="2215984" y="1160143"/>
            <a:ext cx="7772400" cy="4114800"/>
          </a:xfrm>
        </p:spPr>
        <p:txBody>
          <a:bodyPr vert="horz" lIns="91440" tIns="45720" rIns="91440" bIns="45720" rtlCol="0">
            <a:normAutofit/>
          </a:bodyPr>
          <a:lstStyle/>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Changes to the ordered hydration of the membrane.</a:t>
            </a:r>
          </a:p>
          <a:p>
            <a:pPr lvl="2">
              <a:buFont typeface="Wingdings" panose="05000000000000000000" pitchFamily="2" charset="2"/>
              <a:buChar char="§"/>
            </a:pPr>
            <a:r>
              <a:rPr lang="en-GB" altLang="en-US" sz="2400" b="1" dirty="0">
                <a:latin typeface="Verdana" panose="020B0604030504040204" pitchFamily="34" charset="0"/>
                <a:ea typeface="Verdana" panose="020B0604030504040204" pitchFamily="34" charset="0"/>
                <a:cs typeface="Verdana" panose="020B0604030504040204" pitchFamily="34" charset="0"/>
              </a:rPr>
              <a:t>Stabilising antigen/antibody complexes by the release of H</a:t>
            </a:r>
            <a:r>
              <a:rPr lang="en-GB" altLang="en-US" sz="2400" b="1" baseline="-25000" dirty="0">
                <a:latin typeface="Verdana" panose="020B0604030504040204" pitchFamily="34" charset="0"/>
                <a:ea typeface="Verdana" panose="020B0604030504040204" pitchFamily="34" charset="0"/>
                <a:cs typeface="Verdana" panose="020B0604030504040204" pitchFamily="34" charset="0"/>
              </a:rPr>
              <a:t>2</a:t>
            </a:r>
            <a:r>
              <a:rPr lang="en-GB" altLang="en-US" sz="2400" b="1" dirty="0">
                <a:latin typeface="Verdana" panose="020B0604030504040204" pitchFamily="34" charset="0"/>
                <a:ea typeface="Verdana" panose="020B0604030504040204" pitchFamily="34" charset="0"/>
                <a:cs typeface="Verdana" panose="020B0604030504040204" pitchFamily="34" charset="0"/>
              </a:rPr>
              <a:t>O, causing hydrophobic amino acids to associate more closely. </a:t>
            </a:r>
          </a:p>
          <a:p>
            <a:pPr lvl="2">
              <a:buFont typeface="Wingdings" panose="05000000000000000000" pitchFamily="2" charset="2"/>
              <a:buChar char="§"/>
            </a:pPr>
            <a:r>
              <a:rPr lang="en-US" altLang="en-US" sz="2400" b="1" dirty="0">
                <a:latin typeface="Verdana" panose="020B0604030504040204" pitchFamily="34" charset="0"/>
                <a:ea typeface="Verdana" panose="020B0604030504040204" pitchFamily="34" charset="0"/>
                <a:cs typeface="Verdana" panose="020B0604030504040204" pitchFamily="34" charset="0"/>
              </a:rPr>
              <a:t>Reduction in membrane H</a:t>
            </a:r>
            <a:r>
              <a:rPr lang="en-US" altLang="en-US" sz="2400" b="1" baseline="-25000" dirty="0">
                <a:latin typeface="Verdana" panose="020B0604030504040204" pitchFamily="34" charset="0"/>
                <a:ea typeface="Verdana" panose="020B0604030504040204" pitchFamily="34" charset="0"/>
                <a:cs typeface="Verdana" panose="020B0604030504040204" pitchFamily="34" charset="0"/>
              </a:rPr>
              <a:t>2</a:t>
            </a:r>
            <a:r>
              <a:rPr lang="en-US" altLang="en-US" sz="2400" b="1" dirty="0">
                <a:latin typeface="Verdana" panose="020B0604030504040204" pitchFamily="34" charset="0"/>
                <a:ea typeface="Verdana" panose="020B0604030504040204" pitchFamily="34" charset="0"/>
                <a:cs typeface="Verdana" panose="020B0604030504040204" pitchFamily="34" charset="0"/>
              </a:rPr>
              <a:t>O enhances the ability of fat-soluble immunoglobulin to associate with some antigens.</a:t>
            </a:r>
            <a:endParaRPr lang="en-GB" altLang="en-US" sz="2400" b="1" dirty="0">
              <a:latin typeface="Verdana" panose="020B0604030504040204" pitchFamily="34" charset="0"/>
              <a:ea typeface="Verdana" panose="020B0604030504040204" pitchFamily="34" charset="0"/>
              <a:cs typeface="Verdana" panose="020B0604030504040204" pitchFamily="34" charset="0"/>
            </a:endParaRP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533897360"/>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72707">
                                            <p:txEl>
                                              <p:pRg st="0" end="0"/>
                                            </p:txEl>
                                          </p:spTgt>
                                        </p:tgtEl>
                                        <p:attrNameLst>
                                          <p:attrName>style.visibility</p:attrName>
                                        </p:attrNameLst>
                                      </p:cBhvr>
                                      <p:to>
                                        <p:strVal val="visible"/>
                                      </p:to>
                                    </p:set>
                                    <p:anim calcmode="lin" valueType="num">
                                      <p:cBhvr additive="base">
                                        <p:cTn id="7" dur="500" fill="hold"/>
                                        <p:tgtEl>
                                          <p:spTgt spid="7270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727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72707">
                                            <p:txEl>
                                              <p:pRg st="1" end="1"/>
                                            </p:txEl>
                                          </p:spTgt>
                                        </p:tgtEl>
                                        <p:attrNameLst>
                                          <p:attrName>style.visibility</p:attrName>
                                        </p:attrNameLst>
                                      </p:cBhvr>
                                      <p:to>
                                        <p:strVal val="visible"/>
                                      </p:to>
                                    </p:set>
                                    <p:anim calcmode="lin" valueType="num">
                                      <p:cBhvr additive="base">
                                        <p:cTn id="13" dur="500" fill="hold"/>
                                        <p:tgtEl>
                                          <p:spTgt spid="7270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7270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2707">
                                            <p:txEl>
                                              <p:pRg st="2" end="2"/>
                                            </p:txEl>
                                          </p:spTgt>
                                        </p:tgtEl>
                                        <p:attrNameLst>
                                          <p:attrName>style.visibility</p:attrName>
                                        </p:attrNameLst>
                                      </p:cBhvr>
                                      <p:to>
                                        <p:strVal val="visible"/>
                                      </p:to>
                                    </p:set>
                                    <p:anim calcmode="lin" valueType="num">
                                      <p:cBhvr additive="base">
                                        <p:cTn id="19" dur="500" fill="hold"/>
                                        <p:tgtEl>
                                          <p:spTgt spid="7270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727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7" grpId="0" build="p" bldLvl="5"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itle 3"/>
          <p:cNvSpPr>
            <a:spLocks noGrp="1"/>
          </p:cNvSpPr>
          <p:nvPr>
            <p:ph type="title" idx="4294967295"/>
          </p:nvPr>
        </p:nvSpPr>
        <p:spPr>
          <a:xfrm>
            <a:off x="2209800" y="2717800"/>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Factors affecting antibody/antigen reactions.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921806847"/>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a:grpSpLocks/>
          </p:cNvGrpSpPr>
          <p:nvPr/>
        </p:nvGrpSpPr>
        <p:grpSpPr bwMode="auto">
          <a:xfrm>
            <a:off x="2982364" y="1468838"/>
            <a:ext cx="4524399" cy="617004"/>
            <a:chOff x="2026513" y="2545024"/>
            <a:chExt cx="4525537" cy="617538"/>
          </a:xfrm>
        </p:grpSpPr>
        <p:pic>
          <p:nvPicPr>
            <p:cNvPr id="150531" name="Picture 2" descr="Thermometer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26513" y="2545024"/>
              <a:ext cx="53975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40" name="Text Box 3"/>
            <p:cNvSpPr txBox="1">
              <a:spLocks noChangeArrowheads="1"/>
            </p:cNvSpPr>
            <p:nvPr/>
          </p:nvSpPr>
          <p:spPr bwMode="auto">
            <a:xfrm>
              <a:off x="3627116" y="2626057"/>
              <a:ext cx="2924934" cy="5236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2800" b="1" dirty="0">
                  <a:latin typeface="Verdana" panose="020B0604030504040204" pitchFamily="34" charset="0"/>
                  <a:ea typeface="Verdana" panose="020B0604030504040204" pitchFamily="34" charset="0"/>
                  <a:cs typeface="Verdana" panose="020B0604030504040204" pitchFamily="34" charset="0"/>
                </a:rPr>
                <a:t>Temperature.</a:t>
              </a:r>
            </a:p>
          </p:txBody>
        </p:sp>
      </p:grpSp>
      <p:grpSp>
        <p:nvGrpSpPr>
          <p:cNvPr id="6" name="Group 5"/>
          <p:cNvGrpSpPr>
            <a:grpSpLocks/>
          </p:cNvGrpSpPr>
          <p:nvPr/>
        </p:nvGrpSpPr>
        <p:grpSpPr bwMode="auto">
          <a:xfrm>
            <a:off x="2982365" y="2535638"/>
            <a:ext cx="5146364" cy="637620"/>
            <a:chOff x="2026513" y="3611824"/>
            <a:chExt cx="5146966" cy="638175"/>
          </a:xfrm>
        </p:grpSpPr>
        <p:pic>
          <p:nvPicPr>
            <p:cNvPr id="150534" name="Picture 4" descr="Alarm Clock - Happ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26513" y="3611824"/>
              <a:ext cx="496888"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38" name="Text Box 5"/>
            <p:cNvSpPr txBox="1">
              <a:spLocks noChangeArrowheads="1"/>
            </p:cNvSpPr>
            <p:nvPr/>
          </p:nvSpPr>
          <p:spPr bwMode="auto">
            <a:xfrm>
              <a:off x="3626900" y="3688090"/>
              <a:ext cx="3546579" cy="523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2800" b="1" dirty="0">
                  <a:latin typeface="Verdana" panose="020B0604030504040204" pitchFamily="34" charset="0"/>
                  <a:ea typeface="Verdana" panose="020B0604030504040204" pitchFamily="34" charset="0"/>
                  <a:cs typeface="Verdana" panose="020B0604030504040204" pitchFamily="34" charset="0"/>
                </a:rPr>
                <a:t>Incubation time.</a:t>
              </a:r>
            </a:p>
          </p:txBody>
        </p:sp>
      </p:grpSp>
      <p:grpSp>
        <p:nvGrpSpPr>
          <p:cNvPr id="5" name="Group 4"/>
          <p:cNvGrpSpPr>
            <a:grpSpLocks/>
          </p:cNvGrpSpPr>
          <p:nvPr/>
        </p:nvGrpSpPr>
        <p:grpSpPr bwMode="auto">
          <a:xfrm>
            <a:off x="2677564" y="3526237"/>
            <a:ext cx="7087767" cy="523220"/>
            <a:chOff x="1721713" y="4602428"/>
            <a:chExt cx="7089280" cy="523736"/>
          </a:xfrm>
        </p:grpSpPr>
        <p:sp>
          <p:nvSpPr>
            <p:cNvPr id="150537" name="Rectangle 6"/>
            <p:cNvSpPr>
              <a:spLocks noChangeArrowheads="1"/>
            </p:cNvSpPr>
            <p:nvPr/>
          </p:nvSpPr>
          <p:spPr bwMode="auto">
            <a:xfrm>
              <a:off x="1721713" y="4602428"/>
              <a:ext cx="864524" cy="369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b="1">
                  <a:solidFill>
                    <a:srgbClr val="FF0066"/>
                  </a:solidFill>
                  <a:latin typeface="Tahoma" panose="020B0604030504040204" pitchFamily="34" charset="0"/>
                  <a:cs typeface="Tahoma" panose="020B0604030504040204" pitchFamily="34" charset="0"/>
                </a:rPr>
                <a:t>3x10</a:t>
              </a:r>
              <a:r>
                <a:rPr lang="en-GB" altLang="en-US" sz="1800" b="1" baseline="30000">
                  <a:solidFill>
                    <a:srgbClr val="FF0066"/>
                  </a:solidFill>
                  <a:latin typeface="Tahoma" panose="020B0604030504040204" pitchFamily="34" charset="0"/>
                  <a:cs typeface="Tahoma" panose="020B0604030504040204" pitchFamily="34" charset="0"/>
                </a:rPr>
                <a:t>6</a:t>
              </a:r>
            </a:p>
          </p:txBody>
        </p:sp>
        <p:sp>
          <p:nvSpPr>
            <p:cNvPr id="16436" name="Text Box 7"/>
            <p:cNvSpPr txBox="1">
              <a:spLocks noChangeArrowheads="1"/>
            </p:cNvSpPr>
            <p:nvPr/>
          </p:nvSpPr>
          <p:spPr bwMode="auto">
            <a:xfrm>
              <a:off x="3633471" y="4602428"/>
              <a:ext cx="5177522" cy="5237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2800" b="1" dirty="0">
                  <a:latin typeface="Verdana" panose="020B0604030504040204" pitchFamily="34" charset="0"/>
                  <a:ea typeface="Verdana" panose="020B0604030504040204" pitchFamily="34" charset="0"/>
                  <a:cs typeface="Verdana" panose="020B0604030504040204" pitchFamily="34" charset="0"/>
                </a:rPr>
                <a:t>Number of antigen sites.</a:t>
              </a:r>
            </a:p>
          </p:txBody>
        </p:sp>
      </p:grpSp>
      <p:grpSp>
        <p:nvGrpSpPr>
          <p:cNvPr id="4" name="Group 3"/>
          <p:cNvGrpSpPr>
            <a:grpSpLocks/>
          </p:cNvGrpSpPr>
          <p:nvPr/>
        </p:nvGrpSpPr>
        <p:grpSpPr bwMode="auto">
          <a:xfrm>
            <a:off x="2471190" y="4426349"/>
            <a:ext cx="6731504" cy="575607"/>
            <a:chOff x="1516786" y="5501838"/>
            <a:chExt cx="6730426" cy="576844"/>
          </a:xfrm>
        </p:grpSpPr>
        <p:grpSp>
          <p:nvGrpSpPr>
            <p:cNvPr id="150540" name="Group 12"/>
            <p:cNvGrpSpPr>
              <a:grpSpLocks noChangeAspect="1"/>
            </p:cNvGrpSpPr>
            <p:nvPr/>
          </p:nvGrpSpPr>
          <p:grpSpPr bwMode="auto">
            <a:xfrm>
              <a:off x="2245588" y="5548578"/>
              <a:ext cx="254000" cy="282575"/>
              <a:chOff x="2839" y="1944"/>
              <a:chExt cx="596" cy="664"/>
            </a:xfrm>
          </p:grpSpPr>
          <p:sp>
            <p:nvSpPr>
              <p:cNvPr id="150541" name="Line 13"/>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42" name="Line 14"/>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43" name="Line 15"/>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44" name="Line 16"/>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45" name="Rectangle 17"/>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0546" name="Rectangle 18"/>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0547" name="Rectangle 19"/>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0548" name="Rectangle 20"/>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0549" name="Rectangle 21"/>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0550" name="Rectangle 22"/>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0551" name="Rectangle 23"/>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0552" name="Rectangle 24"/>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0553" name="AutoShape 25"/>
              <p:cNvCxnSpPr>
                <a:cxnSpLocks noChangeAspect="1" noChangeShapeType="1"/>
                <a:stCxn id="150552" idx="3"/>
                <a:endCxn id="15055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54" name="AutoShape 26"/>
              <p:cNvCxnSpPr>
                <a:cxnSpLocks noChangeAspect="1" noChangeShapeType="1"/>
                <a:stCxn id="150552" idx="1"/>
                <a:endCxn id="15055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55" name="AutoShape 27"/>
              <p:cNvCxnSpPr>
                <a:cxnSpLocks noChangeAspect="1" noChangeShapeType="1"/>
                <a:stCxn id="150552" idx="1"/>
                <a:endCxn id="15055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56" name="AutoShape 28"/>
              <p:cNvCxnSpPr>
                <a:cxnSpLocks noChangeAspect="1" noChangeShapeType="1"/>
                <a:stCxn id="150552" idx="1"/>
                <a:endCxn id="15055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57" name="AutoShape 29"/>
              <p:cNvCxnSpPr>
                <a:cxnSpLocks noChangeAspect="1" noChangeShapeType="1"/>
                <a:stCxn id="150552" idx="1"/>
                <a:endCxn id="15055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58" name="AutoShape 30"/>
              <p:cNvCxnSpPr>
                <a:cxnSpLocks noChangeAspect="1" noChangeShapeType="1"/>
                <a:stCxn id="150546" idx="3"/>
                <a:endCxn id="15054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59" name="AutoShape 31"/>
              <p:cNvCxnSpPr>
                <a:cxnSpLocks noChangeAspect="1" noChangeShapeType="1"/>
                <a:stCxn id="150552" idx="1"/>
                <a:endCxn id="15055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60" name="AutoShape 32"/>
              <p:cNvCxnSpPr>
                <a:cxnSpLocks noChangeAspect="1" noChangeShapeType="1"/>
                <a:stCxn id="150552" idx="1"/>
                <a:endCxn id="15055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61" name="AutoShape 33"/>
              <p:cNvCxnSpPr>
                <a:cxnSpLocks noChangeAspect="1" noChangeShapeType="1"/>
                <a:stCxn id="150552" idx="1"/>
                <a:endCxn id="15055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62" name="AutoShape 34"/>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63" name="AutoShape 35"/>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564" name="AutoShape 36"/>
              <p:cNvCxnSpPr>
                <a:cxnSpLocks noChangeAspect="1" noChangeShapeType="1"/>
                <a:stCxn id="150546" idx="1"/>
                <a:endCxn id="15054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0565" name="Line 37"/>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66" name="Line 38"/>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67" name="Line 39"/>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68" name="Line 40"/>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69" name="Line 41"/>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70" name="Line 42"/>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71" name="Line 43"/>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72" name="Line 44"/>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73" name="Line 45"/>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74" name="Line 46"/>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75" name="Line 47"/>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76" name="Line 48"/>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577" name="Oval 49"/>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0578" name="Oval 50"/>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394" name="Text Box 54"/>
            <p:cNvSpPr txBox="1">
              <a:spLocks noChangeArrowheads="1"/>
            </p:cNvSpPr>
            <p:nvPr/>
          </p:nvSpPr>
          <p:spPr bwMode="auto">
            <a:xfrm>
              <a:off x="3632585" y="5554338"/>
              <a:ext cx="4614627" cy="524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2800" b="1" dirty="0">
                  <a:latin typeface="Verdana" panose="020B0604030504040204" pitchFamily="34" charset="0"/>
                  <a:ea typeface="Verdana" panose="020B0604030504040204" pitchFamily="34" charset="0"/>
                  <a:cs typeface="Verdana" panose="020B0604030504040204" pitchFamily="34" charset="0"/>
                </a:rPr>
                <a:t>Proximity of red cells.</a:t>
              </a:r>
            </a:p>
          </p:txBody>
        </p:sp>
        <p:sp>
          <p:nvSpPr>
            <p:cNvPr id="64" name="Oval 63"/>
            <p:cNvSpPr>
              <a:spLocks noChangeAspect="1"/>
            </p:cNvSpPr>
            <p:nvPr/>
          </p:nvSpPr>
          <p:spPr bwMode="auto">
            <a:xfrm>
              <a:off x="2524013" y="5501838"/>
              <a:ext cx="554400" cy="554400"/>
            </a:xfrm>
            <a:prstGeom prst="ellipse">
              <a:avLst/>
            </a:prstGeom>
            <a:solidFill>
              <a:srgbClr val="FF1111"/>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rthographicFront"/>
              <a:lightRig rig="threePt" dir="t"/>
            </a:scene3d>
            <a:sp3d>
              <a:bevelT w="184150" prst="slope"/>
            </a:sp3d>
          </p:spPr>
          <p:txBody>
            <a:bodyPr/>
            <a:lstStyle/>
            <a:p>
              <a:pPr eaLnBrk="0" hangingPunct="0">
                <a:defRPr/>
              </a:pPr>
              <a:endParaRPr lang="en-GB" sz="2400">
                <a:latin typeface="Times New Roman" charset="0"/>
              </a:endParaRPr>
            </a:p>
          </p:txBody>
        </p:sp>
        <p:sp>
          <p:nvSpPr>
            <p:cNvPr id="65" name="Oval 64"/>
            <p:cNvSpPr>
              <a:spLocks noChangeAspect="1"/>
            </p:cNvSpPr>
            <p:nvPr/>
          </p:nvSpPr>
          <p:spPr bwMode="auto">
            <a:xfrm>
              <a:off x="1516786" y="5504737"/>
              <a:ext cx="554400" cy="554400"/>
            </a:xfrm>
            <a:prstGeom prst="ellipse">
              <a:avLst/>
            </a:prstGeom>
            <a:solidFill>
              <a:srgbClr val="FF1111"/>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rthographicFront"/>
              <a:lightRig rig="threePt" dir="t"/>
            </a:scene3d>
            <a:sp3d>
              <a:bevelT w="184150" prst="slope"/>
            </a:sp3d>
          </p:spPr>
          <p:txBody>
            <a:bodyPr/>
            <a:lstStyle/>
            <a:p>
              <a:pPr eaLnBrk="0" hangingPunct="0">
                <a:defRPr/>
              </a:pPr>
              <a:endParaRPr lang="en-GB" sz="2400">
                <a:latin typeface="Times New Roman" charset="0"/>
              </a:endParaRPr>
            </a:p>
          </p:txBody>
        </p:sp>
      </p:grpSp>
      <p:grpSp>
        <p:nvGrpSpPr>
          <p:cNvPr id="54" name="Group 53"/>
          <p:cNvGrpSpPr/>
          <p:nvPr/>
        </p:nvGrpSpPr>
        <p:grpSpPr>
          <a:xfrm>
            <a:off x="0" y="5607698"/>
            <a:ext cx="12192000" cy="1250302"/>
            <a:chOff x="0" y="5607698"/>
            <a:chExt cx="12192000" cy="1250302"/>
          </a:xfrm>
        </p:grpSpPr>
        <p:sp>
          <p:nvSpPr>
            <p:cNvPr id="55" name="Rectangle 5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6" name="Oval 5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57" name="Group 7"/>
            <p:cNvGrpSpPr>
              <a:grpSpLocks noChangeAspect="1"/>
            </p:cNvGrpSpPr>
            <p:nvPr/>
          </p:nvGrpSpPr>
          <p:grpSpPr bwMode="auto">
            <a:xfrm>
              <a:off x="1446003" y="6071153"/>
              <a:ext cx="463617" cy="516607"/>
              <a:chOff x="2839" y="1944"/>
              <a:chExt cx="596" cy="664"/>
            </a:xfrm>
          </p:grpSpPr>
          <p:sp>
            <p:nvSpPr>
              <p:cNvPr id="331"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2"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3"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4"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5"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6"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37"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8"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9"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0"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1"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2"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3" name="AutoShape 20"/>
              <p:cNvCxnSpPr>
                <a:cxnSpLocks noChangeAspect="1" noChangeShapeType="1"/>
                <a:stCxn id="342" idx="3"/>
                <a:endCxn id="34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4" name="AutoShape 21"/>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5" name="AutoShape 22"/>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6" name="AutoShape 23"/>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7" name="AutoShape 24"/>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 name="AutoShape 25"/>
              <p:cNvCxnSpPr>
                <a:cxnSpLocks noChangeAspect="1" noChangeShapeType="1"/>
                <a:stCxn id="336" idx="3"/>
                <a:endCxn id="33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9" name="AutoShape 26"/>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0" name="AutoShape 27"/>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1" name="AutoShape 28"/>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2"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3"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4" name="AutoShape 31"/>
              <p:cNvCxnSpPr>
                <a:cxnSpLocks noChangeAspect="1" noChangeShapeType="1"/>
                <a:stCxn id="336" idx="1"/>
                <a:endCxn id="33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55"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6"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7"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8"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9"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0"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1"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2"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3"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4"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5"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6"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7"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8"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58" name="Group 397"/>
            <p:cNvGrpSpPr>
              <a:grpSpLocks noChangeAspect="1"/>
            </p:cNvGrpSpPr>
            <p:nvPr/>
          </p:nvGrpSpPr>
          <p:grpSpPr bwMode="auto">
            <a:xfrm>
              <a:off x="1982621" y="5735053"/>
              <a:ext cx="1024036" cy="1019723"/>
              <a:chOff x="3600" y="1632"/>
              <a:chExt cx="1594" cy="1587"/>
            </a:xfrm>
          </p:grpSpPr>
          <p:sp>
            <p:nvSpPr>
              <p:cNvPr id="5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6"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7"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9"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0"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1"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4"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5"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6"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7"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78" name="AutoShape 143"/>
              <p:cNvCxnSpPr>
                <a:cxnSpLocks noChangeAspect="1" noChangeShapeType="1"/>
                <a:stCxn id="85" idx="0"/>
                <a:endCxn id="82"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1"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7" name="AutoShape 152"/>
              <p:cNvCxnSpPr>
                <a:cxnSpLocks noChangeAspect="1" noChangeShapeType="1"/>
                <a:stCxn id="86" idx="3"/>
                <a:endCxn id="86"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153"/>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154"/>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155"/>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156"/>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157"/>
              <p:cNvCxnSpPr>
                <a:cxnSpLocks noChangeAspect="1" noChangeShapeType="1"/>
                <a:stCxn id="80" idx="3"/>
                <a:endCxn id="80"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158"/>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159"/>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160"/>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163"/>
              <p:cNvCxnSpPr>
                <a:cxnSpLocks noChangeAspect="1" noChangeShapeType="1"/>
                <a:stCxn id="80" idx="1"/>
                <a:endCxn id="80"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9"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4"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26" name="AutoShape 191"/>
              <p:cNvCxnSpPr>
                <a:cxnSpLocks noChangeAspect="1" noChangeShapeType="1"/>
                <a:stCxn id="135" idx="0"/>
                <a:endCxn id="131"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7"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0"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7" name="AutoShape 202"/>
              <p:cNvCxnSpPr>
                <a:cxnSpLocks noChangeAspect="1" noChangeShapeType="1"/>
                <a:stCxn id="136" idx="3"/>
                <a:endCxn id="136"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03"/>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04"/>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05"/>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06"/>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07"/>
              <p:cNvCxnSpPr>
                <a:cxnSpLocks noChangeAspect="1" noChangeShapeType="1"/>
                <a:stCxn id="129" idx="3"/>
                <a:endCxn id="129"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08"/>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09"/>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10"/>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13"/>
              <p:cNvCxnSpPr>
                <a:cxnSpLocks noChangeAspect="1" noChangeShapeType="1"/>
                <a:stCxn id="129" idx="1"/>
                <a:endCxn id="129"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9"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4"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5"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76" name="AutoShape 241"/>
              <p:cNvCxnSpPr>
                <a:cxnSpLocks noChangeAspect="1" noChangeShapeType="1"/>
                <a:stCxn id="185" idx="0"/>
                <a:endCxn id="181"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7"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0"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7" name="AutoShape 252"/>
              <p:cNvCxnSpPr>
                <a:cxnSpLocks noChangeAspect="1" noChangeShapeType="1"/>
                <a:stCxn id="186" idx="3"/>
                <a:endCxn id="186"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253"/>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254"/>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255"/>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256"/>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257"/>
              <p:cNvCxnSpPr>
                <a:cxnSpLocks noChangeAspect="1" noChangeShapeType="1"/>
                <a:stCxn id="179" idx="3"/>
                <a:endCxn id="179"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258"/>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259"/>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260"/>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263"/>
              <p:cNvCxnSpPr>
                <a:cxnSpLocks noChangeAspect="1" noChangeShapeType="1"/>
                <a:stCxn id="179" idx="1"/>
                <a:endCxn id="179"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9"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4"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5"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26" name="AutoShape 291"/>
              <p:cNvCxnSpPr>
                <a:cxnSpLocks noChangeAspect="1" noChangeShapeType="1"/>
                <a:stCxn id="235" idx="0"/>
                <a:endCxn id="231"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7"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0"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7" name="AutoShape 302"/>
              <p:cNvCxnSpPr>
                <a:cxnSpLocks noChangeAspect="1" noChangeShapeType="1"/>
                <a:stCxn id="236" idx="3"/>
                <a:endCxn id="236"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03"/>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04"/>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05"/>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06"/>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07"/>
              <p:cNvCxnSpPr>
                <a:cxnSpLocks noChangeAspect="1" noChangeShapeType="1"/>
                <a:stCxn id="229" idx="3"/>
                <a:endCxn id="229"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08"/>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09"/>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10"/>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13"/>
              <p:cNvCxnSpPr>
                <a:cxnSpLocks noChangeAspect="1" noChangeShapeType="1"/>
                <a:stCxn id="229" idx="1"/>
                <a:endCxn id="229"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9"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4"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5"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76" name="AutoShape 341"/>
              <p:cNvCxnSpPr>
                <a:cxnSpLocks noChangeAspect="1" noChangeShapeType="1"/>
                <a:stCxn id="285" idx="0"/>
                <a:endCxn id="281"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7"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8"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9"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0"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1"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2"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87" name="AutoShape 352"/>
              <p:cNvCxnSpPr>
                <a:cxnSpLocks noChangeAspect="1" noChangeShapeType="1"/>
                <a:stCxn id="286" idx="3"/>
                <a:endCxn id="286"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8" name="AutoShape 353"/>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9" name="AutoShape 354"/>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0" name="AutoShape 355"/>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356"/>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357"/>
              <p:cNvCxnSpPr>
                <a:cxnSpLocks noChangeAspect="1" noChangeShapeType="1"/>
                <a:stCxn id="279" idx="3"/>
                <a:endCxn id="279"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358"/>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359"/>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360"/>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363"/>
              <p:cNvCxnSpPr>
                <a:cxnSpLocks noChangeAspect="1" noChangeShapeType="1"/>
                <a:stCxn id="279" idx="1"/>
                <a:endCxn id="279"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9"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0"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1"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2"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4"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7"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8"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3"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26"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27"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28"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29"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30"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459979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1+#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1+#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530" name="Group 1058"/>
          <p:cNvGrpSpPr>
            <a:grpSpLocks/>
          </p:cNvGrpSpPr>
          <p:nvPr/>
        </p:nvGrpSpPr>
        <p:grpSpPr bwMode="auto">
          <a:xfrm>
            <a:off x="1826368" y="1380946"/>
            <a:ext cx="8156575" cy="903288"/>
            <a:chOff x="480" y="1488"/>
            <a:chExt cx="5138" cy="569"/>
          </a:xfrm>
        </p:grpSpPr>
        <p:pic>
          <p:nvPicPr>
            <p:cNvPr id="152579" name="Picture 2" descr="Flexing Bice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8" y="1488"/>
              <a:ext cx="435"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65" name="Text Box 3"/>
            <p:cNvSpPr txBox="1">
              <a:spLocks noChangeArrowheads="1"/>
            </p:cNvSpPr>
            <p:nvPr/>
          </p:nvSpPr>
          <p:spPr bwMode="auto">
            <a:xfrm>
              <a:off x="1680" y="1536"/>
              <a:ext cx="3938"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2800" b="1" dirty="0">
                  <a:latin typeface="Verdana" panose="020B0604030504040204" pitchFamily="34" charset="0"/>
                  <a:ea typeface="Verdana" panose="020B0604030504040204" pitchFamily="34" charset="0"/>
                  <a:cs typeface="Verdana" panose="020B0604030504040204" pitchFamily="34" charset="0"/>
                </a:rPr>
                <a:t>Ionic strength of the medium.</a:t>
              </a:r>
            </a:p>
          </p:txBody>
        </p:sp>
        <p:sp>
          <p:nvSpPr>
            <p:cNvPr id="152581" name="Text Box 6"/>
            <p:cNvSpPr txBox="1">
              <a:spLocks noChangeAspect="1" noChangeArrowheads="1"/>
            </p:cNvSpPr>
            <p:nvPr/>
          </p:nvSpPr>
          <p:spPr bwMode="auto">
            <a:xfrm>
              <a:off x="480" y="1824"/>
              <a:ext cx="116"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endParaRPr lang="en-US" altLang="en-US" sz="1800">
                <a:solidFill>
                  <a:schemeClr val="bg1"/>
                </a:solidFill>
              </a:endParaRPr>
            </a:p>
          </p:txBody>
        </p:sp>
        <p:sp>
          <p:nvSpPr>
            <p:cNvPr id="152582" name="Text Box 7"/>
            <p:cNvSpPr txBox="1">
              <a:spLocks noChangeAspect="1" noChangeArrowheads="1"/>
            </p:cNvSpPr>
            <p:nvPr/>
          </p:nvSpPr>
          <p:spPr bwMode="auto">
            <a:xfrm>
              <a:off x="776" y="1824"/>
              <a:ext cx="116"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endParaRPr lang="en-US" altLang="en-US" sz="1800">
                <a:solidFill>
                  <a:schemeClr val="bg1"/>
                </a:solidFill>
              </a:endParaRPr>
            </a:p>
          </p:txBody>
        </p:sp>
        <p:sp>
          <p:nvSpPr>
            <p:cNvPr id="152583" name="Text Box 8"/>
            <p:cNvSpPr txBox="1">
              <a:spLocks noChangeAspect="1" noChangeArrowheads="1"/>
            </p:cNvSpPr>
            <p:nvPr/>
          </p:nvSpPr>
          <p:spPr bwMode="auto">
            <a:xfrm>
              <a:off x="1063" y="1824"/>
              <a:ext cx="116"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endParaRPr lang="en-US" altLang="en-US" sz="1800">
                <a:solidFill>
                  <a:schemeClr val="bg1"/>
                </a:solidFill>
              </a:endParaRPr>
            </a:p>
          </p:txBody>
        </p:sp>
      </p:grpSp>
      <p:grpSp>
        <p:nvGrpSpPr>
          <p:cNvPr id="106529" name="Group 1057"/>
          <p:cNvGrpSpPr>
            <a:grpSpLocks/>
          </p:cNvGrpSpPr>
          <p:nvPr/>
        </p:nvGrpSpPr>
        <p:grpSpPr bwMode="auto">
          <a:xfrm>
            <a:off x="1902568" y="2523952"/>
            <a:ext cx="2711449" cy="523876"/>
            <a:chOff x="518" y="1872"/>
            <a:chExt cx="1708" cy="330"/>
          </a:xfrm>
        </p:grpSpPr>
        <p:sp>
          <p:nvSpPr>
            <p:cNvPr id="152585" name="Rectangle 5"/>
            <p:cNvSpPr>
              <a:spLocks noChangeAspect="1" noChangeArrowheads="1"/>
            </p:cNvSpPr>
            <p:nvPr/>
          </p:nvSpPr>
          <p:spPr bwMode="auto">
            <a:xfrm>
              <a:off x="518" y="2000"/>
              <a:ext cx="637" cy="86"/>
            </a:xfrm>
            <a:prstGeom prst="rect">
              <a:avLst/>
            </a:prstGeom>
            <a:gradFill rotWithShape="0">
              <a:gsLst>
                <a:gs pos="0">
                  <a:srgbClr val="FF6699"/>
                </a:gs>
                <a:gs pos="100000">
                  <a:srgbClr val="66CCFF"/>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463" name="Text Box 9"/>
            <p:cNvSpPr txBox="1">
              <a:spLocks noChangeArrowheads="1"/>
            </p:cNvSpPr>
            <p:nvPr/>
          </p:nvSpPr>
          <p:spPr bwMode="auto">
            <a:xfrm>
              <a:off x="1680" y="1872"/>
              <a:ext cx="546"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2800" b="1" dirty="0" err="1">
                  <a:latin typeface="Verdana" panose="020B0604030504040204" pitchFamily="34" charset="0"/>
                  <a:ea typeface="Verdana" panose="020B0604030504040204" pitchFamily="34" charset="0"/>
                  <a:cs typeface="Verdana" panose="020B0604030504040204" pitchFamily="34" charset="0"/>
                </a:rPr>
                <a:t>pH.</a:t>
              </a:r>
              <a:endParaRPr lang="en-GB" altLang="en-US" sz="2800" b="1" dirty="0">
                <a:latin typeface="Verdana" panose="020B0604030504040204" pitchFamily="34" charset="0"/>
                <a:ea typeface="Verdana" panose="020B0604030504040204" pitchFamily="34" charset="0"/>
                <a:cs typeface="Verdana" panose="020B0604030504040204" pitchFamily="34" charset="0"/>
              </a:endParaRPr>
            </a:p>
          </p:txBody>
        </p:sp>
      </p:grpSp>
      <p:grpSp>
        <p:nvGrpSpPr>
          <p:cNvPr id="106528" name="Group 1056"/>
          <p:cNvGrpSpPr>
            <a:grpSpLocks/>
          </p:cNvGrpSpPr>
          <p:nvPr/>
        </p:nvGrpSpPr>
        <p:grpSpPr bwMode="auto">
          <a:xfrm>
            <a:off x="1750167" y="3438354"/>
            <a:ext cx="7450137" cy="523876"/>
            <a:chOff x="432" y="2256"/>
            <a:chExt cx="4693" cy="330"/>
          </a:xfrm>
        </p:grpSpPr>
        <p:sp>
          <p:nvSpPr>
            <p:cNvPr id="152588" name="Oval 11"/>
            <p:cNvSpPr>
              <a:spLocks noChangeAspect="1" noChangeArrowheads="1"/>
            </p:cNvSpPr>
            <p:nvPr/>
          </p:nvSpPr>
          <p:spPr bwMode="auto">
            <a:xfrm>
              <a:off x="1009" y="2304"/>
              <a:ext cx="113" cy="162"/>
            </a:xfrm>
            <a:prstGeom prst="ellipse">
              <a:avLst/>
            </a:prstGeom>
            <a:solidFill>
              <a:srgbClr val="B69300"/>
            </a:solidFill>
            <a:ln w="12700">
              <a:solidFill>
                <a:srgbClr val="B693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589" name="Oval 12"/>
            <p:cNvSpPr>
              <a:spLocks noChangeAspect="1" noChangeArrowheads="1"/>
            </p:cNvSpPr>
            <p:nvPr/>
          </p:nvSpPr>
          <p:spPr bwMode="auto">
            <a:xfrm>
              <a:off x="1019" y="2304"/>
              <a:ext cx="112" cy="162"/>
            </a:xfrm>
            <a:prstGeom prst="ellipse">
              <a:avLst/>
            </a:prstGeom>
            <a:solidFill>
              <a:srgbClr val="ECBF00"/>
            </a:solidFill>
            <a:ln w="12700">
              <a:solidFill>
                <a:srgbClr val="ECBF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590" name="Oval 13"/>
            <p:cNvSpPr>
              <a:spLocks noChangeAspect="1" noChangeArrowheads="1"/>
            </p:cNvSpPr>
            <p:nvPr/>
          </p:nvSpPr>
          <p:spPr bwMode="auto">
            <a:xfrm>
              <a:off x="1037" y="2324"/>
              <a:ext cx="73" cy="132"/>
            </a:xfrm>
            <a:prstGeom prst="ellipse">
              <a:avLst/>
            </a:prstGeom>
            <a:solidFill>
              <a:schemeClr val="bg1"/>
            </a:solidFill>
            <a:ln w="12700">
              <a:solidFill>
                <a:srgbClr val="FFFFFF"/>
              </a:solidFill>
              <a:round/>
              <a:headEnd/>
              <a:tailEnd/>
            </a:ln>
            <a:effectLst>
              <a:outerShdw dist="80322" dir="20493903" algn="ctr" rotWithShape="0">
                <a:srgbClr val="B69300"/>
              </a:outerShdw>
            </a:effec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591" name="Line 14"/>
            <p:cNvSpPr>
              <a:spLocks noChangeAspect="1" noChangeShapeType="1"/>
            </p:cNvSpPr>
            <p:nvPr/>
          </p:nvSpPr>
          <p:spPr bwMode="auto">
            <a:xfrm flipH="1">
              <a:off x="607" y="2395"/>
              <a:ext cx="93" cy="0"/>
            </a:xfrm>
            <a:prstGeom prst="line">
              <a:avLst/>
            </a:prstGeom>
            <a:noFill/>
            <a:ln w="1270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2592" name="Line 15"/>
            <p:cNvSpPr>
              <a:spLocks noChangeAspect="1" noChangeShapeType="1"/>
            </p:cNvSpPr>
            <p:nvPr/>
          </p:nvSpPr>
          <p:spPr bwMode="auto">
            <a:xfrm>
              <a:off x="625" y="2395"/>
              <a:ext cx="0" cy="81"/>
            </a:xfrm>
            <a:prstGeom prst="line">
              <a:avLst/>
            </a:prstGeom>
            <a:noFill/>
            <a:ln w="41275">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2593" name="Line 16"/>
            <p:cNvSpPr>
              <a:spLocks noChangeAspect="1" noChangeShapeType="1"/>
            </p:cNvSpPr>
            <p:nvPr/>
          </p:nvSpPr>
          <p:spPr bwMode="auto">
            <a:xfrm>
              <a:off x="681" y="2395"/>
              <a:ext cx="0" cy="81"/>
            </a:xfrm>
            <a:prstGeom prst="line">
              <a:avLst/>
            </a:prstGeom>
            <a:noFill/>
            <a:ln w="41275">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2594" name="Line 17"/>
            <p:cNvSpPr>
              <a:spLocks noChangeAspect="1" noChangeShapeType="1"/>
            </p:cNvSpPr>
            <p:nvPr/>
          </p:nvSpPr>
          <p:spPr bwMode="auto">
            <a:xfrm>
              <a:off x="654" y="2395"/>
              <a:ext cx="0" cy="51"/>
            </a:xfrm>
            <a:prstGeom prst="line">
              <a:avLst/>
            </a:prstGeom>
            <a:noFill/>
            <a:ln w="41275">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2595" name="Oval 18"/>
            <p:cNvSpPr>
              <a:spLocks noChangeAspect="1" noChangeArrowheads="1"/>
            </p:cNvSpPr>
            <p:nvPr/>
          </p:nvSpPr>
          <p:spPr bwMode="auto">
            <a:xfrm>
              <a:off x="432" y="2328"/>
              <a:ext cx="68" cy="74"/>
            </a:xfrm>
            <a:prstGeom prst="ellipse">
              <a:avLst/>
            </a:prstGeom>
            <a:solidFill>
              <a:schemeClr val="bg1"/>
            </a:solidFill>
            <a:ln w="12700">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596" name="Line 19"/>
            <p:cNvSpPr>
              <a:spLocks noChangeAspect="1" noChangeShapeType="1"/>
            </p:cNvSpPr>
            <p:nvPr/>
          </p:nvSpPr>
          <p:spPr bwMode="auto">
            <a:xfrm>
              <a:off x="663" y="2456"/>
              <a:ext cx="0" cy="40"/>
            </a:xfrm>
            <a:prstGeom prst="line">
              <a:avLst/>
            </a:prstGeom>
            <a:noFill/>
            <a:ln w="6985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2597" name="Line 20"/>
            <p:cNvSpPr>
              <a:spLocks noChangeAspect="1" noChangeShapeType="1"/>
            </p:cNvSpPr>
            <p:nvPr/>
          </p:nvSpPr>
          <p:spPr bwMode="auto">
            <a:xfrm>
              <a:off x="607" y="2375"/>
              <a:ext cx="412" cy="0"/>
            </a:xfrm>
            <a:prstGeom prst="line">
              <a:avLst/>
            </a:prstGeom>
            <a:noFill/>
            <a:ln w="1270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2598" name="Line 21"/>
            <p:cNvSpPr>
              <a:spLocks noChangeAspect="1" noChangeShapeType="1"/>
            </p:cNvSpPr>
            <p:nvPr/>
          </p:nvSpPr>
          <p:spPr bwMode="auto">
            <a:xfrm>
              <a:off x="607" y="2394"/>
              <a:ext cx="412" cy="0"/>
            </a:xfrm>
            <a:prstGeom prst="line">
              <a:avLst/>
            </a:prstGeom>
            <a:noFill/>
            <a:ln w="2540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2599" name="Line 22"/>
            <p:cNvSpPr>
              <a:spLocks noChangeAspect="1" noChangeShapeType="1"/>
            </p:cNvSpPr>
            <p:nvPr/>
          </p:nvSpPr>
          <p:spPr bwMode="auto">
            <a:xfrm>
              <a:off x="607" y="2355"/>
              <a:ext cx="0" cy="142"/>
            </a:xfrm>
            <a:prstGeom prst="line">
              <a:avLst/>
            </a:prstGeom>
            <a:noFill/>
            <a:ln w="6985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2600" name="Line 23"/>
            <p:cNvSpPr>
              <a:spLocks noChangeAspect="1" noChangeShapeType="1"/>
            </p:cNvSpPr>
            <p:nvPr/>
          </p:nvSpPr>
          <p:spPr bwMode="auto">
            <a:xfrm>
              <a:off x="597" y="2355"/>
              <a:ext cx="19"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52601" name="Oval 24"/>
            <p:cNvSpPr>
              <a:spLocks noChangeAspect="1" noChangeArrowheads="1"/>
            </p:cNvSpPr>
            <p:nvPr/>
          </p:nvSpPr>
          <p:spPr bwMode="auto">
            <a:xfrm>
              <a:off x="592" y="2356"/>
              <a:ext cx="29" cy="40"/>
            </a:xfrm>
            <a:prstGeom prst="ellipse">
              <a:avLst/>
            </a:prstGeom>
            <a:solidFill>
              <a:srgbClr val="B69300"/>
            </a:solidFill>
            <a:ln w="12700">
              <a:solidFill>
                <a:srgbClr val="B693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461" name="Text Box 25"/>
            <p:cNvSpPr txBox="1">
              <a:spLocks noChangeArrowheads="1"/>
            </p:cNvSpPr>
            <p:nvPr/>
          </p:nvSpPr>
          <p:spPr bwMode="auto">
            <a:xfrm>
              <a:off x="1680" y="2256"/>
              <a:ext cx="3445"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2800" b="1" dirty="0">
                  <a:latin typeface="Verdana" panose="020B0604030504040204" pitchFamily="34" charset="0"/>
                  <a:ea typeface="Verdana" panose="020B0604030504040204" pitchFamily="34" charset="0"/>
                  <a:cs typeface="Verdana" panose="020B0604030504040204" pitchFamily="34" charset="0"/>
                </a:rPr>
                <a:t>Antibody/antigen affinity.</a:t>
              </a:r>
            </a:p>
          </p:txBody>
        </p:sp>
      </p:grpSp>
      <p:grpSp>
        <p:nvGrpSpPr>
          <p:cNvPr id="106531" name="Group 1059"/>
          <p:cNvGrpSpPr>
            <a:grpSpLocks/>
          </p:cNvGrpSpPr>
          <p:nvPr/>
        </p:nvGrpSpPr>
        <p:grpSpPr bwMode="auto">
          <a:xfrm>
            <a:off x="1802554" y="4428956"/>
            <a:ext cx="8669338" cy="600076"/>
            <a:chOff x="465" y="3408"/>
            <a:chExt cx="5461" cy="378"/>
          </a:xfrm>
        </p:grpSpPr>
        <p:grpSp>
          <p:nvGrpSpPr>
            <p:cNvPr id="152604" name="Group 26"/>
            <p:cNvGrpSpPr>
              <a:grpSpLocks noChangeAspect="1"/>
            </p:cNvGrpSpPr>
            <p:nvPr/>
          </p:nvGrpSpPr>
          <p:grpSpPr bwMode="auto">
            <a:xfrm>
              <a:off x="465" y="3408"/>
              <a:ext cx="701" cy="331"/>
              <a:chOff x="385" y="1344"/>
              <a:chExt cx="4873" cy="2310"/>
            </a:xfrm>
          </p:grpSpPr>
          <p:grpSp>
            <p:nvGrpSpPr>
              <p:cNvPr id="152605" name="Group 27"/>
              <p:cNvGrpSpPr>
                <a:grpSpLocks noChangeAspect="1"/>
              </p:cNvGrpSpPr>
              <p:nvPr/>
            </p:nvGrpSpPr>
            <p:grpSpPr bwMode="auto">
              <a:xfrm>
                <a:off x="385" y="1616"/>
                <a:ext cx="1517" cy="2038"/>
                <a:chOff x="385" y="1616"/>
                <a:chExt cx="1517" cy="2038"/>
              </a:xfrm>
            </p:grpSpPr>
            <p:grpSp>
              <p:nvGrpSpPr>
                <p:cNvPr id="152606" name="Group 28"/>
                <p:cNvGrpSpPr>
                  <a:grpSpLocks noChangeAspect="1"/>
                </p:cNvGrpSpPr>
                <p:nvPr/>
              </p:nvGrpSpPr>
              <p:grpSpPr bwMode="auto">
                <a:xfrm>
                  <a:off x="839" y="1616"/>
                  <a:ext cx="201" cy="224"/>
                  <a:chOff x="816" y="1253"/>
                  <a:chExt cx="1755" cy="1755"/>
                </a:xfrm>
              </p:grpSpPr>
              <p:sp>
                <p:nvSpPr>
                  <p:cNvPr id="152607" name="Oval 29"/>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08" name="Oval 30"/>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09" name="Group 31"/>
                <p:cNvGrpSpPr>
                  <a:grpSpLocks noChangeAspect="1"/>
                </p:cNvGrpSpPr>
                <p:nvPr/>
              </p:nvGrpSpPr>
              <p:grpSpPr bwMode="auto">
                <a:xfrm>
                  <a:off x="748" y="1888"/>
                  <a:ext cx="201" cy="224"/>
                  <a:chOff x="816" y="1253"/>
                  <a:chExt cx="1755" cy="1755"/>
                </a:xfrm>
              </p:grpSpPr>
              <p:sp>
                <p:nvSpPr>
                  <p:cNvPr id="152610" name="Oval 32"/>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11" name="Oval 33"/>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12" name="Group 34"/>
                <p:cNvGrpSpPr>
                  <a:grpSpLocks noChangeAspect="1"/>
                </p:cNvGrpSpPr>
                <p:nvPr/>
              </p:nvGrpSpPr>
              <p:grpSpPr bwMode="auto">
                <a:xfrm>
                  <a:off x="975" y="1842"/>
                  <a:ext cx="201" cy="224"/>
                  <a:chOff x="816" y="1253"/>
                  <a:chExt cx="1755" cy="1755"/>
                </a:xfrm>
              </p:grpSpPr>
              <p:sp>
                <p:nvSpPr>
                  <p:cNvPr id="152613" name="Oval 35"/>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14" name="Oval 36"/>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15" name="Group 37"/>
                <p:cNvGrpSpPr>
                  <a:grpSpLocks noChangeAspect="1"/>
                </p:cNvGrpSpPr>
                <p:nvPr/>
              </p:nvGrpSpPr>
              <p:grpSpPr bwMode="auto">
                <a:xfrm>
                  <a:off x="1111" y="1616"/>
                  <a:ext cx="201" cy="224"/>
                  <a:chOff x="816" y="1253"/>
                  <a:chExt cx="1755" cy="1755"/>
                </a:xfrm>
              </p:grpSpPr>
              <p:sp>
                <p:nvSpPr>
                  <p:cNvPr id="152616" name="Oval 38"/>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17" name="Oval 39"/>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18" name="Group 40"/>
                <p:cNvGrpSpPr>
                  <a:grpSpLocks noChangeAspect="1"/>
                </p:cNvGrpSpPr>
                <p:nvPr/>
              </p:nvGrpSpPr>
              <p:grpSpPr bwMode="auto">
                <a:xfrm>
                  <a:off x="930" y="2160"/>
                  <a:ext cx="201" cy="224"/>
                  <a:chOff x="816" y="1253"/>
                  <a:chExt cx="1755" cy="1755"/>
                </a:xfrm>
              </p:grpSpPr>
              <p:sp>
                <p:nvSpPr>
                  <p:cNvPr id="152619" name="Oval 41"/>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20" name="Oval 42"/>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21" name="Group 43"/>
                <p:cNvGrpSpPr>
                  <a:grpSpLocks noChangeAspect="1"/>
                </p:cNvGrpSpPr>
                <p:nvPr/>
              </p:nvGrpSpPr>
              <p:grpSpPr bwMode="auto">
                <a:xfrm>
                  <a:off x="1247" y="1888"/>
                  <a:ext cx="201" cy="224"/>
                  <a:chOff x="816" y="1253"/>
                  <a:chExt cx="1755" cy="1755"/>
                </a:xfrm>
              </p:grpSpPr>
              <p:sp>
                <p:nvSpPr>
                  <p:cNvPr id="152622" name="Oval 44"/>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23" name="Oval 45"/>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24" name="Group 46"/>
                <p:cNvGrpSpPr>
                  <a:grpSpLocks noChangeAspect="1"/>
                </p:cNvGrpSpPr>
                <p:nvPr/>
              </p:nvGrpSpPr>
              <p:grpSpPr bwMode="auto">
                <a:xfrm>
                  <a:off x="1202" y="2205"/>
                  <a:ext cx="201" cy="224"/>
                  <a:chOff x="816" y="1253"/>
                  <a:chExt cx="1755" cy="1755"/>
                </a:xfrm>
              </p:grpSpPr>
              <p:sp>
                <p:nvSpPr>
                  <p:cNvPr id="152625" name="Oval 47"/>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26" name="Oval 48"/>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27" name="Group 49"/>
                <p:cNvGrpSpPr>
                  <a:grpSpLocks noChangeAspect="1"/>
                </p:cNvGrpSpPr>
                <p:nvPr/>
              </p:nvGrpSpPr>
              <p:grpSpPr bwMode="auto">
                <a:xfrm>
                  <a:off x="1474" y="1661"/>
                  <a:ext cx="201" cy="224"/>
                  <a:chOff x="816" y="1253"/>
                  <a:chExt cx="1755" cy="1755"/>
                </a:xfrm>
              </p:grpSpPr>
              <p:sp>
                <p:nvSpPr>
                  <p:cNvPr id="152628" name="Oval 50"/>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29" name="Oval 51"/>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30" name="Group 52"/>
                <p:cNvGrpSpPr>
                  <a:grpSpLocks noChangeAspect="1"/>
                </p:cNvGrpSpPr>
                <p:nvPr/>
              </p:nvGrpSpPr>
              <p:grpSpPr bwMode="auto">
                <a:xfrm>
                  <a:off x="1519" y="1979"/>
                  <a:ext cx="201" cy="224"/>
                  <a:chOff x="816" y="1253"/>
                  <a:chExt cx="1755" cy="1755"/>
                </a:xfrm>
              </p:grpSpPr>
              <p:sp>
                <p:nvSpPr>
                  <p:cNvPr id="152631" name="Oval 53"/>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32" name="Oval 54"/>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33" name="Group 55"/>
                <p:cNvGrpSpPr>
                  <a:grpSpLocks noChangeAspect="1"/>
                </p:cNvGrpSpPr>
                <p:nvPr/>
              </p:nvGrpSpPr>
              <p:grpSpPr bwMode="auto">
                <a:xfrm>
                  <a:off x="657" y="2160"/>
                  <a:ext cx="201" cy="224"/>
                  <a:chOff x="816" y="1253"/>
                  <a:chExt cx="1755" cy="1755"/>
                </a:xfrm>
              </p:grpSpPr>
              <p:sp>
                <p:nvSpPr>
                  <p:cNvPr id="152634" name="Oval 56"/>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35" name="Oval 57"/>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36" name="Group 58"/>
                <p:cNvGrpSpPr>
                  <a:grpSpLocks noChangeAspect="1"/>
                </p:cNvGrpSpPr>
                <p:nvPr/>
              </p:nvGrpSpPr>
              <p:grpSpPr bwMode="auto">
                <a:xfrm>
                  <a:off x="657" y="2478"/>
                  <a:ext cx="201" cy="224"/>
                  <a:chOff x="816" y="1253"/>
                  <a:chExt cx="1755" cy="1755"/>
                </a:xfrm>
              </p:grpSpPr>
              <p:sp>
                <p:nvSpPr>
                  <p:cNvPr id="152637" name="Oval 59"/>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38" name="Oval 60"/>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39" name="Group 61"/>
                <p:cNvGrpSpPr>
                  <a:grpSpLocks noChangeAspect="1"/>
                </p:cNvGrpSpPr>
                <p:nvPr/>
              </p:nvGrpSpPr>
              <p:grpSpPr bwMode="auto">
                <a:xfrm>
                  <a:off x="884" y="2478"/>
                  <a:ext cx="201" cy="224"/>
                  <a:chOff x="816" y="1253"/>
                  <a:chExt cx="1755" cy="1755"/>
                </a:xfrm>
              </p:grpSpPr>
              <p:sp>
                <p:nvSpPr>
                  <p:cNvPr id="152640" name="Oval 62"/>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41" name="Oval 63"/>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42" name="Group 64"/>
                <p:cNvGrpSpPr>
                  <a:grpSpLocks noChangeAspect="1"/>
                </p:cNvGrpSpPr>
                <p:nvPr/>
              </p:nvGrpSpPr>
              <p:grpSpPr bwMode="auto">
                <a:xfrm>
                  <a:off x="1111" y="2478"/>
                  <a:ext cx="201" cy="224"/>
                  <a:chOff x="816" y="1253"/>
                  <a:chExt cx="1755" cy="1755"/>
                </a:xfrm>
              </p:grpSpPr>
              <p:sp>
                <p:nvSpPr>
                  <p:cNvPr id="152643" name="Oval 65"/>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44" name="Oval 66"/>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45" name="Group 67"/>
                <p:cNvGrpSpPr>
                  <a:grpSpLocks noChangeAspect="1"/>
                </p:cNvGrpSpPr>
                <p:nvPr/>
              </p:nvGrpSpPr>
              <p:grpSpPr bwMode="auto">
                <a:xfrm>
                  <a:off x="703" y="3022"/>
                  <a:ext cx="201" cy="224"/>
                  <a:chOff x="816" y="1253"/>
                  <a:chExt cx="1755" cy="1755"/>
                </a:xfrm>
              </p:grpSpPr>
              <p:sp>
                <p:nvSpPr>
                  <p:cNvPr id="152646" name="Oval 68"/>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47" name="Oval 69"/>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48" name="Group 70"/>
                <p:cNvGrpSpPr>
                  <a:grpSpLocks noChangeAspect="1"/>
                </p:cNvGrpSpPr>
                <p:nvPr/>
              </p:nvGrpSpPr>
              <p:grpSpPr bwMode="auto">
                <a:xfrm>
                  <a:off x="1474" y="2296"/>
                  <a:ext cx="201" cy="224"/>
                  <a:chOff x="816" y="1253"/>
                  <a:chExt cx="1755" cy="1755"/>
                </a:xfrm>
              </p:grpSpPr>
              <p:sp>
                <p:nvSpPr>
                  <p:cNvPr id="152649" name="Oval 71"/>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50" name="Oval 72"/>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51" name="Group 73"/>
                <p:cNvGrpSpPr>
                  <a:grpSpLocks noChangeAspect="1"/>
                </p:cNvGrpSpPr>
                <p:nvPr/>
              </p:nvGrpSpPr>
              <p:grpSpPr bwMode="auto">
                <a:xfrm>
                  <a:off x="748" y="2704"/>
                  <a:ext cx="201" cy="224"/>
                  <a:chOff x="816" y="1253"/>
                  <a:chExt cx="1755" cy="1755"/>
                </a:xfrm>
              </p:grpSpPr>
              <p:sp>
                <p:nvSpPr>
                  <p:cNvPr id="152652" name="Oval 74"/>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53" name="Oval 75"/>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54" name="Group 76"/>
                <p:cNvGrpSpPr>
                  <a:grpSpLocks noChangeAspect="1"/>
                </p:cNvGrpSpPr>
                <p:nvPr/>
              </p:nvGrpSpPr>
              <p:grpSpPr bwMode="auto">
                <a:xfrm>
                  <a:off x="975" y="2750"/>
                  <a:ext cx="201" cy="224"/>
                  <a:chOff x="816" y="1253"/>
                  <a:chExt cx="1755" cy="1755"/>
                </a:xfrm>
              </p:grpSpPr>
              <p:sp>
                <p:nvSpPr>
                  <p:cNvPr id="152655" name="Oval 77"/>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56" name="Oval 78"/>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57" name="Group 79"/>
                <p:cNvGrpSpPr>
                  <a:grpSpLocks noChangeAspect="1"/>
                </p:cNvGrpSpPr>
                <p:nvPr/>
              </p:nvGrpSpPr>
              <p:grpSpPr bwMode="auto">
                <a:xfrm>
                  <a:off x="1247" y="2750"/>
                  <a:ext cx="201" cy="224"/>
                  <a:chOff x="816" y="1253"/>
                  <a:chExt cx="1755" cy="1755"/>
                </a:xfrm>
              </p:grpSpPr>
              <p:sp>
                <p:nvSpPr>
                  <p:cNvPr id="152658" name="Oval 80"/>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59" name="Oval 81"/>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60" name="Group 82"/>
                <p:cNvGrpSpPr>
                  <a:grpSpLocks noChangeAspect="1"/>
                </p:cNvGrpSpPr>
                <p:nvPr/>
              </p:nvGrpSpPr>
              <p:grpSpPr bwMode="auto">
                <a:xfrm>
                  <a:off x="1565" y="2523"/>
                  <a:ext cx="201" cy="224"/>
                  <a:chOff x="816" y="1253"/>
                  <a:chExt cx="1755" cy="1755"/>
                </a:xfrm>
              </p:grpSpPr>
              <p:sp>
                <p:nvSpPr>
                  <p:cNvPr id="152661" name="Oval 83"/>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62" name="Oval 84"/>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63" name="Group 85"/>
                <p:cNvGrpSpPr>
                  <a:grpSpLocks noChangeAspect="1"/>
                </p:cNvGrpSpPr>
                <p:nvPr/>
              </p:nvGrpSpPr>
              <p:grpSpPr bwMode="auto">
                <a:xfrm>
                  <a:off x="1474" y="2750"/>
                  <a:ext cx="201" cy="224"/>
                  <a:chOff x="816" y="1253"/>
                  <a:chExt cx="1755" cy="1755"/>
                </a:xfrm>
              </p:grpSpPr>
              <p:sp>
                <p:nvSpPr>
                  <p:cNvPr id="152664" name="Oval 86"/>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65" name="Oval 87"/>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66" name="Group 88"/>
                <p:cNvGrpSpPr>
                  <a:grpSpLocks noChangeAspect="1"/>
                </p:cNvGrpSpPr>
                <p:nvPr/>
              </p:nvGrpSpPr>
              <p:grpSpPr bwMode="auto">
                <a:xfrm>
                  <a:off x="521" y="1933"/>
                  <a:ext cx="201" cy="224"/>
                  <a:chOff x="816" y="1253"/>
                  <a:chExt cx="1755" cy="1755"/>
                </a:xfrm>
              </p:grpSpPr>
              <p:sp>
                <p:nvSpPr>
                  <p:cNvPr id="152667" name="Oval 89"/>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68" name="Oval 90"/>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69" name="Group 91"/>
                <p:cNvGrpSpPr>
                  <a:grpSpLocks noChangeAspect="1"/>
                </p:cNvGrpSpPr>
                <p:nvPr/>
              </p:nvGrpSpPr>
              <p:grpSpPr bwMode="auto">
                <a:xfrm>
                  <a:off x="431" y="2205"/>
                  <a:ext cx="201" cy="224"/>
                  <a:chOff x="816" y="1253"/>
                  <a:chExt cx="1755" cy="1755"/>
                </a:xfrm>
              </p:grpSpPr>
              <p:sp>
                <p:nvSpPr>
                  <p:cNvPr id="152670" name="Oval 92"/>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71" name="Oval 93"/>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72" name="Group 94"/>
                <p:cNvGrpSpPr>
                  <a:grpSpLocks noChangeAspect="1"/>
                </p:cNvGrpSpPr>
                <p:nvPr/>
              </p:nvGrpSpPr>
              <p:grpSpPr bwMode="auto">
                <a:xfrm>
                  <a:off x="476" y="2432"/>
                  <a:ext cx="201" cy="224"/>
                  <a:chOff x="816" y="1253"/>
                  <a:chExt cx="1755" cy="1755"/>
                </a:xfrm>
              </p:grpSpPr>
              <p:sp>
                <p:nvSpPr>
                  <p:cNvPr id="152673" name="Oval 95"/>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74" name="Oval 96"/>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75" name="Group 97"/>
                <p:cNvGrpSpPr>
                  <a:grpSpLocks noChangeAspect="1"/>
                </p:cNvGrpSpPr>
                <p:nvPr/>
              </p:nvGrpSpPr>
              <p:grpSpPr bwMode="auto">
                <a:xfrm>
                  <a:off x="793" y="2296"/>
                  <a:ext cx="201" cy="224"/>
                  <a:chOff x="816" y="1253"/>
                  <a:chExt cx="1755" cy="1755"/>
                </a:xfrm>
              </p:grpSpPr>
              <p:sp>
                <p:nvSpPr>
                  <p:cNvPr id="152676" name="Oval 98"/>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77" name="Oval 99"/>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78" name="Group 100"/>
                <p:cNvGrpSpPr>
                  <a:grpSpLocks noChangeAspect="1"/>
                </p:cNvGrpSpPr>
                <p:nvPr/>
              </p:nvGrpSpPr>
              <p:grpSpPr bwMode="auto">
                <a:xfrm>
                  <a:off x="703" y="1797"/>
                  <a:ext cx="201" cy="224"/>
                  <a:chOff x="816" y="1253"/>
                  <a:chExt cx="1755" cy="1755"/>
                </a:xfrm>
              </p:grpSpPr>
              <p:sp>
                <p:nvSpPr>
                  <p:cNvPr id="152679" name="Oval 101"/>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80" name="Oval 102"/>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81" name="Group 103"/>
                <p:cNvGrpSpPr>
                  <a:grpSpLocks noChangeAspect="1"/>
                </p:cNvGrpSpPr>
                <p:nvPr/>
              </p:nvGrpSpPr>
              <p:grpSpPr bwMode="auto">
                <a:xfrm>
                  <a:off x="385" y="1752"/>
                  <a:ext cx="201" cy="224"/>
                  <a:chOff x="816" y="1253"/>
                  <a:chExt cx="1755" cy="1755"/>
                </a:xfrm>
              </p:grpSpPr>
              <p:sp>
                <p:nvSpPr>
                  <p:cNvPr id="152682" name="Oval 104"/>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83" name="Oval 105"/>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84" name="Group 106"/>
                <p:cNvGrpSpPr>
                  <a:grpSpLocks noChangeAspect="1"/>
                </p:cNvGrpSpPr>
                <p:nvPr/>
              </p:nvGrpSpPr>
              <p:grpSpPr bwMode="auto">
                <a:xfrm>
                  <a:off x="1111" y="2024"/>
                  <a:ext cx="201" cy="224"/>
                  <a:chOff x="816" y="1253"/>
                  <a:chExt cx="1755" cy="1755"/>
                </a:xfrm>
              </p:grpSpPr>
              <p:sp>
                <p:nvSpPr>
                  <p:cNvPr id="152685" name="Oval 107"/>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86" name="Oval 108"/>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87" name="Group 109"/>
                <p:cNvGrpSpPr>
                  <a:grpSpLocks noChangeAspect="1"/>
                </p:cNvGrpSpPr>
                <p:nvPr/>
              </p:nvGrpSpPr>
              <p:grpSpPr bwMode="auto">
                <a:xfrm>
                  <a:off x="1383" y="2115"/>
                  <a:ext cx="201" cy="224"/>
                  <a:chOff x="816" y="1253"/>
                  <a:chExt cx="1755" cy="1755"/>
                </a:xfrm>
              </p:grpSpPr>
              <p:sp>
                <p:nvSpPr>
                  <p:cNvPr id="152688" name="Oval 110"/>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89" name="Oval 111"/>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90" name="Group 112"/>
                <p:cNvGrpSpPr>
                  <a:grpSpLocks noChangeAspect="1"/>
                </p:cNvGrpSpPr>
                <p:nvPr/>
              </p:nvGrpSpPr>
              <p:grpSpPr bwMode="auto">
                <a:xfrm>
                  <a:off x="476" y="2704"/>
                  <a:ext cx="201" cy="224"/>
                  <a:chOff x="816" y="1253"/>
                  <a:chExt cx="1755" cy="1755"/>
                </a:xfrm>
              </p:grpSpPr>
              <p:sp>
                <p:nvSpPr>
                  <p:cNvPr id="152691" name="Oval 113"/>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92" name="Oval 114"/>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93" name="Group 115"/>
                <p:cNvGrpSpPr>
                  <a:grpSpLocks noChangeAspect="1"/>
                </p:cNvGrpSpPr>
                <p:nvPr/>
              </p:nvGrpSpPr>
              <p:grpSpPr bwMode="auto">
                <a:xfrm>
                  <a:off x="612" y="2931"/>
                  <a:ext cx="201" cy="224"/>
                  <a:chOff x="816" y="1253"/>
                  <a:chExt cx="1755" cy="1755"/>
                </a:xfrm>
              </p:grpSpPr>
              <p:sp>
                <p:nvSpPr>
                  <p:cNvPr id="152694" name="Oval 116"/>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95" name="Oval 117"/>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96" name="Group 118"/>
                <p:cNvGrpSpPr>
                  <a:grpSpLocks noChangeAspect="1"/>
                </p:cNvGrpSpPr>
                <p:nvPr/>
              </p:nvGrpSpPr>
              <p:grpSpPr bwMode="auto">
                <a:xfrm>
                  <a:off x="1111" y="2750"/>
                  <a:ext cx="201" cy="224"/>
                  <a:chOff x="816" y="1253"/>
                  <a:chExt cx="1755" cy="1755"/>
                </a:xfrm>
              </p:grpSpPr>
              <p:sp>
                <p:nvSpPr>
                  <p:cNvPr id="152697" name="Oval 119"/>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698" name="Oval 120"/>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699" name="Group 121"/>
                <p:cNvGrpSpPr>
                  <a:grpSpLocks noChangeAspect="1"/>
                </p:cNvGrpSpPr>
                <p:nvPr/>
              </p:nvGrpSpPr>
              <p:grpSpPr bwMode="auto">
                <a:xfrm>
                  <a:off x="839" y="2976"/>
                  <a:ext cx="201" cy="224"/>
                  <a:chOff x="816" y="1253"/>
                  <a:chExt cx="1755" cy="1755"/>
                </a:xfrm>
              </p:grpSpPr>
              <p:sp>
                <p:nvSpPr>
                  <p:cNvPr id="152700" name="Oval 122"/>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01" name="Oval 123"/>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02" name="Group 124"/>
                <p:cNvGrpSpPr>
                  <a:grpSpLocks noChangeAspect="1"/>
                </p:cNvGrpSpPr>
                <p:nvPr/>
              </p:nvGrpSpPr>
              <p:grpSpPr bwMode="auto">
                <a:xfrm>
                  <a:off x="1066" y="2976"/>
                  <a:ext cx="201" cy="224"/>
                  <a:chOff x="816" y="1253"/>
                  <a:chExt cx="1755" cy="1755"/>
                </a:xfrm>
              </p:grpSpPr>
              <p:sp>
                <p:nvSpPr>
                  <p:cNvPr id="152703" name="Oval 125"/>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04" name="Oval 126"/>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05" name="Group 127"/>
                <p:cNvGrpSpPr>
                  <a:grpSpLocks noChangeAspect="1"/>
                </p:cNvGrpSpPr>
                <p:nvPr/>
              </p:nvGrpSpPr>
              <p:grpSpPr bwMode="auto">
                <a:xfrm>
                  <a:off x="1338" y="2976"/>
                  <a:ext cx="201" cy="224"/>
                  <a:chOff x="816" y="1253"/>
                  <a:chExt cx="1755" cy="1755"/>
                </a:xfrm>
              </p:grpSpPr>
              <p:sp>
                <p:nvSpPr>
                  <p:cNvPr id="152706" name="Oval 128"/>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07" name="Oval 129"/>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08" name="Group 130"/>
                <p:cNvGrpSpPr>
                  <a:grpSpLocks noChangeAspect="1"/>
                </p:cNvGrpSpPr>
                <p:nvPr/>
              </p:nvGrpSpPr>
              <p:grpSpPr bwMode="auto">
                <a:xfrm>
                  <a:off x="1565" y="2931"/>
                  <a:ext cx="201" cy="224"/>
                  <a:chOff x="816" y="1253"/>
                  <a:chExt cx="1755" cy="1755"/>
                </a:xfrm>
              </p:grpSpPr>
              <p:sp>
                <p:nvSpPr>
                  <p:cNvPr id="152709" name="Oval 131"/>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10" name="Oval 132"/>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11" name="Group 133"/>
                <p:cNvGrpSpPr>
                  <a:grpSpLocks noChangeAspect="1"/>
                </p:cNvGrpSpPr>
                <p:nvPr/>
              </p:nvGrpSpPr>
              <p:grpSpPr bwMode="auto">
                <a:xfrm>
                  <a:off x="1292" y="2614"/>
                  <a:ext cx="201" cy="224"/>
                  <a:chOff x="816" y="1253"/>
                  <a:chExt cx="1755" cy="1755"/>
                </a:xfrm>
              </p:grpSpPr>
              <p:sp>
                <p:nvSpPr>
                  <p:cNvPr id="152712" name="Oval 134"/>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13" name="Oval 135"/>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14" name="Group 136"/>
                <p:cNvGrpSpPr>
                  <a:grpSpLocks noChangeAspect="1"/>
                </p:cNvGrpSpPr>
                <p:nvPr/>
              </p:nvGrpSpPr>
              <p:grpSpPr bwMode="auto">
                <a:xfrm>
                  <a:off x="884" y="3203"/>
                  <a:ext cx="201" cy="224"/>
                  <a:chOff x="816" y="1253"/>
                  <a:chExt cx="1755" cy="1755"/>
                </a:xfrm>
              </p:grpSpPr>
              <p:sp>
                <p:nvSpPr>
                  <p:cNvPr id="152715" name="Oval 137"/>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16" name="Oval 138"/>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17" name="Group 139"/>
                <p:cNvGrpSpPr>
                  <a:grpSpLocks noChangeAspect="1"/>
                </p:cNvGrpSpPr>
                <p:nvPr/>
              </p:nvGrpSpPr>
              <p:grpSpPr bwMode="auto">
                <a:xfrm>
                  <a:off x="1111" y="3203"/>
                  <a:ext cx="201" cy="224"/>
                  <a:chOff x="816" y="1253"/>
                  <a:chExt cx="1755" cy="1755"/>
                </a:xfrm>
              </p:grpSpPr>
              <p:sp>
                <p:nvSpPr>
                  <p:cNvPr id="152718" name="Oval 140"/>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19" name="Oval 141"/>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20" name="Group 142"/>
                <p:cNvGrpSpPr>
                  <a:grpSpLocks noChangeAspect="1"/>
                </p:cNvGrpSpPr>
                <p:nvPr/>
              </p:nvGrpSpPr>
              <p:grpSpPr bwMode="auto">
                <a:xfrm>
                  <a:off x="612" y="3339"/>
                  <a:ext cx="201" cy="224"/>
                  <a:chOff x="816" y="1253"/>
                  <a:chExt cx="1755" cy="1755"/>
                </a:xfrm>
              </p:grpSpPr>
              <p:sp>
                <p:nvSpPr>
                  <p:cNvPr id="152721" name="Oval 143"/>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22" name="Oval 144"/>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23" name="Group 145"/>
                <p:cNvGrpSpPr>
                  <a:grpSpLocks noChangeAspect="1"/>
                </p:cNvGrpSpPr>
                <p:nvPr/>
              </p:nvGrpSpPr>
              <p:grpSpPr bwMode="auto">
                <a:xfrm>
                  <a:off x="793" y="3430"/>
                  <a:ext cx="201" cy="224"/>
                  <a:chOff x="816" y="1253"/>
                  <a:chExt cx="1755" cy="1755"/>
                </a:xfrm>
              </p:grpSpPr>
              <p:sp>
                <p:nvSpPr>
                  <p:cNvPr id="152724" name="Oval 146"/>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25" name="Oval 147"/>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26" name="Group 148"/>
                <p:cNvGrpSpPr>
                  <a:grpSpLocks noChangeAspect="1"/>
                </p:cNvGrpSpPr>
                <p:nvPr/>
              </p:nvGrpSpPr>
              <p:grpSpPr bwMode="auto">
                <a:xfrm>
                  <a:off x="1292" y="3249"/>
                  <a:ext cx="201" cy="224"/>
                  <a:chOff x="816" y="1253"/>
                  <a:chExt cx="1755" cy="1755"/>
                </a:xfrm>
              </p:grpSpPr>
              <p:sp>
                <p:nvSpPr>
                  <p:cNvPr id="152727" name="Oval 149"/>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28" name="Oval 150"/>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29" name="Group 151"/>
                <p:cNvGrpSpPr>
                  <a:grpSpLocks noChangeAspect="1"/>
                </p:cNvGrpSpPr>
                <p:nvPr/>
              </p:nvGrpSpPr>
              <p:grpSpPr bwMode="auto">
                <a:xfrm>
                  <a:off x="1474" y="3203"/>
                  <a:ext cx="201" cy="224"/>
                  <a:chOff x="816" y="1253"/>
                  <a:chExt cx="1755" cy="1755"/>
                </a:xfrm>
              </p:grpSpPr>
              <p:sp>
                <p:nvSpPr>
                  <p:cNvPr id="152730" name="Oval 152"/>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31" name="Oval 153"/>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32" name="Group 154"/>
                <p:cNvGrpSpPr>
                  <a:grpSpLocks noChangeAspect="1"/>
                </p:cNvGrpSpPr>
                <p:nvPr/>
              </p:nvGrpSpPr>
              <p:grpSpPr bwMode="auto">
                <a:xfrm>
                  <a:off x="1020" y="3385"/>
                  <a:ext cx="201" cy="224"/>
                  <a:chOff x="816" y="1253"/>
                  <a:chExt cx="1755" cy="1755"/>
                </a:xfrm>
              </p:grpSpPr>
              <p:sp>
                <p:nvSpPr>
                  <p:cNvPr id="152733" name="Oval 155"/>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34" name="Oval 156"/>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35" name="Group 157"/>
                <p:cNvGrpSpPr>
                  <a:grpSpLocks noChangeAspect="1"/>
                </p:cNvGrpSpPr>
                <p:nvPr/>
              </p:nvGrpSpPr>
              <p:grpSpPr bwMode="auto">
                <a:xfrm>
                  <a:off x="1701" y="3113"/>
                  <a:ext cx="201" cy="224"/>
                  <a:chOff x="816" y="1253"/>
                  <a:chExt cx="1755" cy="1755"/>
                </a:xfrm>
              </p:grpSpPr>
              <p:sp>
                <p:nvSpPr>
                  <p:cNvPr id="152736" name="Oval 158"/>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37" name="Oval 159"/>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38" name="Group 160"/>
                <p:cNvGrpSpPr>
                  <a:grpSpLocks noChangeAspect="1"/>
                </p:cNvGrpSpPr>
                <p:nvPr/>
              </p:nvGrpSpPr>
              <p:grpSpPr bwMode="auto">
                <a:xfrm>
                  <a:off x="521" y="3113"/>
                  <a:ext cx="201" cy="224"/>
                  <a:chOff x="816" y="1253"/>
                  <a:chExt cx="1755" cy="1755"/>
                </a:xfrm>
              </p:grpSpPr>
              <p:sp>
                <p:nvSpPr>
                  <p:cNvPr id="152739" name="Oval 161"/>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40" name="Oval 162"/>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41" name="Group 163"/>
                <p:cNvGrpSpPr>
                  <a:grpSpLocks noChangeAspect="1"/>
                </p:cNvGrpSpPr>
                <p:nvPr/>
              </p:nvGrpSpPr>
              <p:grpSpPr bwMode="auto">
                <a:xfrm>
                  <a:off x="1429" y="3430"/>
                  <a:ext cx="201" cy="224"/>
                  <a:chOff x="816" y="1253"/>
                  <a:chExt cx="1755" cy="1755"/>
                </a:xfrm>
              </p:grpSpPr>
              <p:sp>
                <p:nvSpPr>
                  <p:cNvPr id="152742" name="Oval 164"/>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43" name="Oval 165"/>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44" name="Group 166"/>
                <p:cNvGrpSpPr>
                  <a:grpSpLocks noChangeAspect="1"/>
                </p:cNvGrpSpPr>
                <p:nvPr/>
              </p:nvGrpSpPr>
              <p:grpSpPr bwMode="auto">
                <a:xfrm rot="-2687407">
                  <a:off x="1680" y="2688"/>
                  <a:ext cx="129" cy="144"/>
                  <a:chOff x="2839" y="1944"/>
                  <a:chExt cx="596" cy="664"/>
                </a:xfrm>
              </p:grpSpPr>
              <p:sp>
                <p:nvSpPr>
                  <p:cNvPr id="152745" name="Line 167"/>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46" name="Line 168"/>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47" name="Line 169"/>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48" name="Line 170"/>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49" name="Rectangle 171"/>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50" name="Rectangle 172"/>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51" name="Rectangle 173"/>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52" name="Rectangle 174"/>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53" name="Rectangle 175"/>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54" name="Rectangle 176"/>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55" name="Rectangle 177"/>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56" name="Rectangle 178"/>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2757" name="AutoShape 179"/>
                  <p:cNvCxnSpPr>
                    <a:cxnSpLocks noChangeAspect="1" noChangeShapeType="1"/>
                    <a:stCxn id="152756" idx="3"/>
                    <a:endCxn id="15275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58" name="AutoShape 180"/>
                  <p:cNvCxnSpPr>
                    <a:cxnSpLocks noChangeAspect="1" noChangeShapeType="1"/>
                    <a:stCxn id="152756" idx="1"/>
                    <a:endCxn id="15275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59" name="AutoShape 181"/>
                  <p:cNvCxnSpPr>
                    <a:cxnSpLocks noChangeAspect="1" noChangeShapeType="1"/>
                    <a:stCxn id="152756" idx="1"/>
                    <a:endCxn id="15275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60" name="AutoShape 182"/>
                  <p:cNvCxnSpPr>
                    <a:cxnSpLocks noChangeAspect="1" noChangeShapeType="1"/>
                    <a:stCxn id="152756" idx="1"/>
                    <a:endCxn id="15275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61" name="AutoShape 183"/>
                  <p:cNvCxnSpPr>
                    <a:cxnSpLocks noChangeAspect="1" noChangeShapeType="1"/>
                    <a:stCxn id="152756" idx="1"/>
                    <a:endCxn id="15275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62" name="AutoShape 184"/>
                  <p:cNvCxnSpPr>
                    <a:cxnSpLocks noChangeAspect="1" noChangeShapeType="1"/>
                    <a:stCxn id="152750" idx="3"/>
                    <a:endCxn id="15275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63" name="AutoShape 185"/>
                  <p:cNvCxnSpPr>
                    <a:cxnSpLocks noChangeAspect="1" noChangeShapeType="1"/>
                    <a:stCxn id="152756" idx="1"/>
                    <a:endCxn id="15275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64" name="AutoShape 186"/>
                  <p:cNvCxnSpPr>
                    <a:cxnSpLocks noChangeAspect="1" noChangeShapeType="1"/>
                    <a:stCxn id="152756" idx="1"/>
                    <a:endCxn id="15275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65" name="AutoShape 187"/>
                  <p:cNvCxnSpPr>
                    <a:cxnSpLocks noChangeAspect="1" noChangeShapeType="1"/>
                    <a:stCxn id="152756" idx="1"/>
                    <a:endCxn id="15275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66" name="AutoShape 188"/>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67" name="AutoShape 189"/>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68" name="AutoShape 190"/>
                  <p:cNvCxnSpPr>
                    <a:cxnSpLocks noChangeAspect="1" noChangeShapeType="1"/>
                    <a:stCxn id="152750" idx="1"/>
                    <a:endCxn id="15275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2769" name="Line 191"/>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0" name="Line 192"/>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1" name="Line 193"/>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2" name="Line 194"/>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3" name="Line 195"/>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4" name="Line 196"/>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5" name="Line 197"/>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6" name="Line 198"/>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7" name="Line 199"/>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8" name="Line 200"/>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79" name="Line 201"/>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80" name="Line 202"/>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81" name="Oval 203"/>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82" name="Oval 204"/>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783" name="Group 205"/>
                <p:cNvGrpSpPr>
                  <a:grpSpLocks noChangeAspect="1"/>
                </p:cNvGrpSpPr>
                <p:nvPr/>
              </p:nvGrpSpPr>
              <p:grpSpPr bwMode="auto">
                <a:xfrm>
                  <a:off x="768" y="3264"/>
                  <a:ext cx="129" cy="144"/>
                  <a:chOff x="2839" y="1944"/>
                  <a:chExt cx="596" cy="664"/>
                </a:xfrm>
              </p:grpSpPr>
              <p:sp>
                <p:nvSpPr>
                  <p:cNvPr id="152784" name="Line 206"/>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85" name="Line 207"/>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86" name="Line 208"/>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87" name="Line 209"/>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788" name="Rectangle 210"/>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89" name="Rectangle 211"/>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90" name="Rectangle 212"/>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91" name="Rectangle 213"/>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92" name="Rectangle 214"/>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93" name="Rectangle 215"/>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94" name="Rectangle 216"/>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795" name="Rectangle 217"/>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2796" name="AutoShape 218"/>
                  <p:cNvCxnSpPr>
                    <a:cxnSpLocks noChangeAspect="1" noChangeShapeType="1"/>
                    <a:stCxn id="152795" idx="3"/>
                    <a:endCxn id="15279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97" name="AutoShape 219"/>
                  <p:cNvCxnSpPr>
                    <a:cxnSpLocks noChangeAspect="1" noChangeShapeType="1"/>
                    <a:stCxn id="152795" idx="1"/>
                    <a:endCxn id="1527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98" name="AutoShape 220"/>
                  <p:cNvCxnSpPr>
                    <a:cxnSpLocks noChangeAspect="1" noChangeShapeType="1"/>
                    <a:stCxn id="152795" idx="1"/>
                    <a:endCxn id="1527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799" name="AutoShape 221"/>
                  <p:cNvCxnSpPr>
                    <a:cxnSpLocks noChangeAspect="1" noChangeShapeType="1"/>
                    <a:stCxn id="152795" idx="1"/>
                    <a:endCxn id="1527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00" name="AutoShape 222"/>
                  <p:cNvCxnSpPr>
                    <a:cxnSpLocks noChangeAspect="1" noChangeShapeType="1"/>
                    <a:stCxn id="152795" idx="1"/>
                    <a:endCxn id="1527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01" name="AutoShape 223"/>
                  <p:cNvCxnSpPr>
                    <a:cxnSpLocks noChangeAspect="1" noChangeShapeType="1"/>
                    <a:stCxn id="152789" idx="3"/>
                    <a:endCxn id="15278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02" name="AutoShape 224"/>
                  <p:cNvCxnSpPr>
                    <a:cxnSpLocks noChangeAspect="1" noChangeShapeType="1"/>
                    <a:stCxn id="152795" idx="1"/>
                    <a:endCxn id="1527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03" name="AutoShape 225"/>
                  <p:cNvCxnSpPr>
                    <a:cxnSpLocks noChangeAspect="1" noChangeShapeType="1"/>
                    <a:stCxn id="152795" idx="1"/>
                    <a:endCxn id="1527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04" name="AutoShape 226"/>
                  <p:cNvCxnSpPr>
                    <a:cxnSpLocks noChangeAspect="1" noChangeShapeType="1"/>
                    <a:stCxn id="152795" idx="1"/>
                    <a:endCxn id="1527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05" name="AutoShape 227"/>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06" name="AutoShape 228"/>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07" name="AutoShape 229"/>
                  <p:cNvCxnSpPr>
                    <a:cxnSpLocks noChangeAspect="1" noChangeShapeType="1"/>
                    <a:stCxn id="152789" idx="1"/>
                    <a:endCxn id="15278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2808" name="Line 230"/>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09" name="Line 231"/>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0" name="Line 232"/>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1" name="Line 233"/>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2" name="Line 234"/>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3" name="Line 235"/>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4" name="Line 236"/>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5" name="Line 237"/>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6" name="Line 238"/>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7" name="Line 239"/>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8" name="Line 240"/>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19" name="Line 241"/>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20" name="Oval 242"/>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21" name="Oval 243"/>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822" name="Group 244"/>
                <p:cNvGrpSpPr>
                  <a:grpSpLocks noChangeAspect="1"/>
                </p:cNvGrpSpPr>
                <p:nvPr/>
              </p:nvGrpSpPr>
              <p:grpSpPr bwMode="auto">
                <a:xfrm rot="7169401">
                  <a:off x="727" y="2057"/>
                  <a:ext cx="129" cy="144"/>
                  <a:chOff x="2839" y="1944"/>
                  <a:chExt cx="596" cy="664"/>
                </a:xfrm>
              </p:grpSpPr>
              <p:sp>
                <p:nvSpPr>
                  <p:cNvPr id="152823" name="Line 245"/>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24" name="Line 246"/>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25" name="Line 247"/>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26" name="Line 248"/>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27" name="Rectangle 249"/>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28" name="Rectangle 250"/>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29" name="Rectangle 251"/>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30" name="Rectangle 252"/>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31" name="Rectangle 253"/>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32" name="Rectangle 254"/>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33" name="Rectangle 255"/>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34" name="Rectangle 256"/>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2835" name="AutoShape 257"/>
                  <p:cNvCxnSpPr>
                    <a:cxnSpLocks noChangeAspect="1" noChangeShapeType="1"/>
                    <a:stCxn id="152834" idx="3"/>
                    <a:endCxn id="15283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36" name="AutoShape 258"/>
                  <p:cNvCxnSpPr>
                    <a:cxnSpLocks noChangeAspect="1" noChangeShapeType="1"/>
                    <a:stCxn id="152834" idx="1"/>
                    <a:endCxn id="1528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37" name="AutoShape 259"/>
                  <p:cNvCxnSpPr>
                    <a:cxnSpLocks noChangeAspect="1" noChangeShapeType="1"/>
                    <a:stCxn id="152834" idx="1"/>
                    <a:endCxn id="1528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38" name="AutoShape 260"/>
                  <p:cNvCxnSpPr>
                    <a:cxnSpLocks noChangeAspect="1" noChangeShapeType="1"/>
                    <a:stCxn id="152834" idx="1"/>
                    <a:endCxn id="1528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39" name="AutoShape 261"/>
                  <p:cNvCxnSpPr>
                    <a:cxnSpLocks noChangeAspect="1" noChangeShapeType="1"/>
                    <a:stCxn id="152834" idx="1"/>
                    <a:endCxn id="1528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40" name="AutoShape 262"/>
                  <p:cNvCxnSpPr>
                    <a:cxnSpLocks noChangeAspect="1" noChangeShapeType="1"/>
                    <a:stCxn id="152828" idx="3"/>
                    <a:endCxn id="15282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41" name="AutoShape 263"/>
                  <p:cNvCxnSpPr>
                    <a:cxnSpLocks noChangeAspect="1" noChangeShapeType="1"/>
                    <a:stCxn id="152834" idx="1"/>
                    <a:endCxn id="1528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42" name="AutoShape 264"/>
                  <p:cNvCxnSpPr>
                    <a:cxnSpLocks noChangeAspect="1" noChangeShapeType="1"/>
                    <a:stCxn id="152834" idx="1"/>
                    <a:endCxn id="1528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43" name="AutoShape 265"/>
                  <p:cNvCxnSpPr>
                    <a:cxnSpLocks noChangeAspect="1" noChangeShapeType="1"/>
                    <a:stCxn id="152834" idx="1"/>
                    <a:endCxn id="15283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44" name="AutoShape 266"/>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45" name="AutoShape 267"/>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46" name="AutoShape 268"/>
                  <p:cNvCxnSpPr>
                    <a:cxnSpLocks noChangeAspect="1" noChangeShapeType="1"/>
                    <a:stCxn id="152828" idx="1"/>
                    <a:endCxn id="15282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2847" name="Line 269"/>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48" name="Line 270"/>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49" name="Line 271"/>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0" name="Line 272"/>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1" name="Line 273"/>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2" name="Line 274"/>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3" name="Line 275"/>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4" name="Line 276"/>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5" name="Line 277"/>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6" name="Line 278"/>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7" name="Line 279"/>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8" name="Line 280"/>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59" name="Oval 281"/>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60" name="Oval 282"/>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861" name="Group 283"/>
                <p:cNvGrpSpPr>
                  <a:grpSpLocks noChangeAspect="1"/>
                </p:cNvGrpSpPr>
                <p:nvPr/>
              </p:nvGrpSpPr>
              <p:grpSpPr bwMode="auto">
                <a:xfrm>
                  <a:off x="1152" y="2352"/>
                  <a:ext cx="129" cy="144"/>
                  <a:chOff x="2839" y="1944"/>
                  <a:chExt cx="596" cy="664"/>
                </a:xfrm>
              </p:grpSpPr>
              <p:sp>
                <p:nvSpPr>
                  <p:cNvPr id="152862" name="Line 284"/>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63" name="Line 285"/>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64" name="Line 286"/>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65" name="Line 287"/>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66" name="Rectangle 288"/>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67" name="Rectangle 289"/>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68" name="Rectangle 290"/>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69" name="Rectangle 291"/>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70" name="Rectangle 292"/>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71" name="Rectangle 293"/>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72" name="Rectangle 294"/>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73" name="Rectangle 295"/>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2874" name="AutoShape 296"/>
                  <p:cNvCxnSpPr>
                    <a:cxnSpLocks noChangeAspect="1" noChangeShapeType="1"/>
                    <a:stCxn id="152873" idx="3"/>
                    <a:endCxn id="15287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75" name="AutoShape 297"/>
                  <p:cNvCxnSpPr>
                    <a:cxnSpLocks noChangeAspect="1" noChangeShapeType="1"/>
                    <a:stCxn id="152873" idx="1"/>
                    <a:endCxn id="15287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76" name="AutoShape 298"/>
                  <p:cNvCxnSpPr>
                    <a:cxnSpLocks noChangeAspect="1" noChangeShapeType="1"/>
                    <a:stCxn id="152873" idx="1"/>
                    <a:endCxn id="15287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77" name="AutoShape 299"/>
                  <p:cNvCxnSpPr>
                    <a:cxnSpLocks noChangeAspect="1" noChangeShapeType="1"/>
                    <a:stCxn id="152873" idx="1"/>
                    <a:endCxn id="15287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78" name="AutoShape 300"/>
                  <p:cNvCxnSpPr>
                    <a:cxnSpLocks noChangeAspect="1" noChangeShapeType="1"/>
                    <a:stCxn id="152873" idx="1"/>
                    <a:endCxn id="15287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79" name="AutoShape 301"/>
                  <p:cNvCxnSpPr>
                    <a:cxnSpLocks noChangeAspect="1" noChangeShapeType="1"/>
                    <a:stCxn id="152867" idx="3"/>
                    <a:endCxn id="15286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80" name="AutoShape 302"/>
                  <p:cNvCxnSpPr>
                    <a:cxnSpLocks noChangeAspect="1" noChangeShapeType="1"/>
                    <a:stCxn id="152873" idx="1"/>
                    <a:endCxn id="15287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81" name="AutoShape 303"/>
                  <p:cNvCxnSpPr>
                    <a:cxnSpLocks noChangeAspect="1" noChangeShapeType="1"/>
                    <a:stCxn id="152873" idx="1"/>
                    <a:endCxn id="15287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82" name="AutoShape 304"/>
                  <p:cNvCxnSpPr>
                    <a:cxnSpLocks noChangeAspect="1" noChangeShapeType="1"/>
                    <a:stCxn id="152873" idx="1"/>
                    <a:endCxn id="15287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83" name="AutoShape 305"/>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84" name="AutoShape 306"/>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885" name="AutoShape 307"/>
                  <p:cNvCxnSpPr>
                    <a:cxnSpLocks noChangeAspect="1" noChangeShapeType="1"/>
                    <a:stCxn id="152867" idx="1"/>
                    <a:endCxn id="15286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2886" name="Line 308"/>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87" name="Line 309"/>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88" name="Line 310"/>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89" name="Line 311"/>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90" name="Line 312"/>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91" name="Line 313"/>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92" name="Line 314"/>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93" name="Line 315"/>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94" name="Line 316"/>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95" name="Line 317"/>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96" name="Line 318"/>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97" name="Line 319"/>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898" name="Oval 320"/>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899" name="Oval 321"/>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grpSp>
            <p:nvGrpSpPr>
              <p:cNvPr id="152900" name="Group 322"/>
              <p:cNvGrpSpPr>
                <a:grpSpLocks noChangeAspect="1"/>
              </p:cNvGrpSpPr>
              <p:nvPr/>
            </p:nvGrpSpPr>
            <p:grpSpPr bwMode="auto">
              <a:xfrm>
                <a:off x="3120" y="1344"/>
                <a:ext cx="2138" cy="2265"/>
                <a:chOff x="3120" y="1344"/>
                <a:chExt cx="2138" cy="2265"/>
              </a:xfrm>
            </p:grpSpPr>
            <p:grpSp>
              <p:nvGrpSpPr>
                <p:cNvPr id="152901" name="Group 323"/>
                <p:cNvGrpSpPr>
                  <a:grpSpLocks noChangeAspect="1"/>
                </p:cNvGrpSpPr>
                <p:nvPr/>
              </p:nvGrpSpPr>
              <p:grpSpPr bwMode="auto">
                <a:xfrm>
                  <a:off x="3334" y="1525"/>
                  <a:ext cx="201" cy="224"/>
                  <a:chOff x="816" y="1253"/>
                  <a:chExt cx="1755" cy="1755"/>
                </a:xfrm>
              </p:grpSpPr>
              <p:sp>
                <p:nvSpPr>
                  <p:cNvPr id="152902" name="Oval 324"/>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03" name="Oval 325"/>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04" name="Group 326"/>
                <p:cNvGrpSpPr>
                  <a:grpSpLocks noChangeAspect="1"/>
                </p:cNvGrpSpPr>
                <p:nvPr/>
              </p:nvGrpSpPr>
              <p:grpSpPr bwMode="auto">
                <a:xfrm>
                  <a:off x="4422" y="1389"/>
                  <a:ext cx="201" cy="224"/>
                  <a:chOff x="816" y="1253"/>
                  <a:chExt cx="1755" cy="1755"/>
                </a:xfrm>
              </p:grpSpPr>
              <p:sp>
                <p:nvSpPr>
                  <p:cNvPr id="152905" name="Oval 327"/>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06" name="Oval 328"/>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07" name="Group 329"/>
                <p:cNvGrpSpPr>
                  <a:grpSpLocks noChangeAspect="1"/>
                </p:cNvGrpSpPr>
                <p:nvPr/>
              </p:nvGrpSpPr>
              <p:grpSpPr bwMode="auto">
                <a:xfrm>
                  <a:off x="3288" y="2432"/>
                  <a:ext cx="201" cy="224"/>
                  <a:chOff x="816" y="1253"/>
                  <a:chExt cx="1755" cy="1755"/>
                </a:xfrm>
              </p:grpSpPr>
              <p:sp>
                <p:nvSpPr>
                  <p:cNvPr id="152908" name="Oval 330"/>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09" name="Oval 331"/>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10" name="Group 332"/>
                <p:cNvGrpSpPr>
                  <a:grpSpLocks noChangeAspect="1"/>
                </p:cNvGrpSpPr>
                <p:nvPr/>
              </p:nvGrpSpPr>
              <p:grpSpPr bwMode="auto">
                <a:xfrm>
                  <a:off x="3787" y="2069"/>
                  <a:ext cx="201" cy="224"/>
                  <a:chOff x="816" y="1253"/>
                  <a:chExt cx="1755" cy="1755"/>
                </a:xfrm>
              </p:grpSpPr>
              <p:sp>
                <p:nvSpPr>
                  <p:cNvPr id="152911" name="Oval 333"/>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12" name="Oval 334"/>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13" name="Group 335"/>
                <p:cNvGrpSpPr>
                  <a:grpSpLocks noChangeAspect="1"/>
                </p:cNvGrpSpPr>
                <p:nvPr/>
              </p:nvGrpSpPr>
              <p:grpSpPr bwMode="auto">
                <a:xfrm>
                  <a:off x="3515" y="3022"/>
                  <a:ext cx="201" cy="224"/>
                  <a:chOff x="816" y="1253"/>
                  <a:chExt cx="1755" cy="1755"/>
                </a:xfrm>
              </p:grpSpPr>
              <p:sp>
                <p:nvSpPr>
                  <p:cNvPr id="152914" name="Oval 336"/>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15" name="Oval 337"/>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16" name="Group 338"/>
                <p:cNvGrpSpPr>
                  <a:grpSpLocks noChangeAspect="1"/>
                </p:cNvGrpSpPr>
                <p:nvPr/>
              </p:nvGrpSpPr>
              <p:grpSpPr bwMode="auto">
                <a:xfrm>
                  <a:off x="4967" y="1888"/>
                  <a:ext cx="201" cy="224"/>
                  <a:chOff x="816" y="1253"/>
                  <a:chExt cx="1755" cy="1755"/>
                </a:xfrm>
              </p:grpSpPr>
              <p:sp>
                <p:nvSpPr>
                  <p:cNvPr id="152917" name="Oval 339"/>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18" name="Oval 340"/>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19" name="Group 341"/>
                <p:cNvGrpSpPr>
                  <a:grpSpLocks noChangeAspect="1"/>
                </p:cNvGrpSpPr>
                <p:nvPr/>
              </p:nvGrpSpPr>
              <p:grpSpPr bwMode="auto">
                <a:xfrm>
                  <a:off x="4150" y="2568"/>
                  <a:ext cx="201" cy="224"/>
                  <a:chOff x="816" y="1253"/>
                  <a:chExt cx="1755" cy="1755"/>
                </a:xfrm>
              </p:grpSpPr>
              <p:sp>
                <p:nvSpPr>
                  <p:cNvPr id="152920" name="Oval 342"/>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21" name="Oval 343"/>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22" name="Group 344"/>
                <p:cNvGrpSpPr>
                  <a:grpSpLocks noChangeAspect="1"/>
                </p:cNvGrpSpPr>
                <p:nvPr/>
              </p:nvGrpSpPr>
              <p:grpSpPr bwMode="auto">
                <a:xfrm>
                  <a:off x="3969" y="3385"/>
                  <a:ext cx="201" cy="224"/>
                  <a:chOff x="816" y="1253"/>
                  <a:chExt cx="1755" cy="1755"/>
                </a:xfrm>
              </p:grpSpPr>
              <p:sp>
                <p:nvSpPr>
                  <p:cNvPr id="152923" name="Oval 345"/>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24" name="Oval 346"/>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25" name="Group 347"/>
                <p:cNvGrpSpPr>
                  <a:grpSpLocks noChangeAspect="1"/>
                </p:cNvGrpSpPr>
                <p:nvPr/>
              </p:nvGrpSpPr>
              <p:grpSpPr bwMode="auto">
                <a:xfrm>
                  <a:off x="4649" y="3113"/>
                  <a:ext cx="201" cy="224"/>
                  <a:chOff x="816" y="1253"/>
                  <a:chExt cx="1755" cy="1755"/>
                </a:xfrm>
              </p:grpSpPr>
              <p:sp>
                <p:nvSpPr>
                  <p:cNvPr id="152926" name="Oval 348"/>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27" name="Oval 349"/>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28" name="Group 350"/>
                <p:cNvGrpSpPr>
                  <a:grpSpLocks noChangeAspect="1"/>
                </p:cNvGrpSpPr>
                <p:nvPr/>
              </p:nvGrpSpPr>
              <p:grpSpPr bwMode="auto">
                <a:xfrm>
                  <a:off x="5057" y="2704"/>
                  <a:ext cx="201" cy="224"/>
                  <a:chOff x="816" y="1253"/>
                  <a:chExt cx="1755" cy="1755"/>
                </a:xfrm>
              </p:grpSpPr>
              <p:sp>
                <p:nvSpPr>
                  <p:cNvPr id="152929" name="Oval 351"/>
                  <p:cNvSpPr>
                    <a:spLocks noChangeAspect="1" noChangeArrowheads="1"/>
                  </p:cNvSpPr>
                  <p:nvPr/>
                </p:nvSpPr>
                <p:spPr bwMode="auto">
                  <a:xfrm>
                    <a:off x="816" y="1253"/>
                    <a:ext cx="1755" cy="1755"/>
                  </a:xfrm>
                  <a:prstGeom prst="ellipse">
                    <a:avLst/>
                  </a:prstGeom>
                  <a:gradFill rotWithShape="0">
                    <a:gsLst>
                      <a:gs pos="0">
                        <a:srgbClr val="761800"/>
                      </a:gs>
                      <a:gs pos="100000">
                        <a:srgbClr val="FF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30" name="Oval 352"/>
                  <p:cNvSpPr>
                    <a:spLocks noChangeAspect="1" noChangeArrowheads="1"/>
                  </p:cNvSpPr>
                  <p:nvPr/>
                </p:nvSpPr>
                <p:spPr bwMode="auto">
                  <a:xfrm>
                    <a:off x="1267" y="1752"/>
                    <a:ext cx="825" cy="825"/>
                  </a:xfrm>
                  <a:prstGeom prst="ellipse">
                    <a:avLst/>
                  </a:prstGeom>
                  <a:solidFill>
                    <a:srgbClr val="C6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grpSp>
            <p:grpSp>
              <p:nvGrpSpPr>
                <p:cNvPr id="152931" name="Group 353"/>
                <p:cNvGrpSpPr>
                  <a:grpSpLocks noChangeAspect="1"/>
                </p:cNvGrpSpPr>
                <p:nvPr/>
              </p:nvGrpSpPr>
              <p:grpSpPr bwMode="auto">
                <a:xfrm>
                  <a:off x="4128" y="1344"/>
                  <a:ext cx="129" cy="144"/>
                  <a:chOff x="2839" y="1944"/>
                  <a:chExt cx="596" cy="664"/>
                </a:xfrm>
              </p:grpSpPr>
              <p:sp>
                <p:nvSpPr>
                  <p:cNvPr id="152932" name="Line 354"/>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33" name="Line 355"/>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34" name="Line 356"/>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35" name="Line 357"/>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36" name="Rectangle 358"/>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37" name="Rectangle 359"/>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38" name="Rectangle 360"/>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39" name="Rectangle 361"/>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40" name="Rectangle 362"/>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41" name="Rectangle 363"/>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42" name="Rectangle 364"/>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43" name="Rectangle 365"/>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2944" name="AutoShape 366"/>
                  <p:cNvCxnSpPr>
                    <a:cxnSpLocks noChangeAspect="1" noChangeShapeType="1"/>
                    <a:stCxn id="152943" idx="3"/>
                    <a:endCxn id="15294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45" name="AutoShape 367"/>
                  <p:cNvCxnSpPr>
                    <a:cxnSpLocks noChangeAspect="1" noChangeShapeType="1"/>
                    <a:stCxn id="152943" idx="1"/>
                    <a:endCxn id="15294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46" name="AutoShape 368"/>
                  <p:cNvCxnSpPr>
                    <a:cxnSpLocks noChangeAspect="1" noChangeShapeType="1"/>
                    <a:stCxn id="152943" idx="1"/>
                    <a:endCxn id="15294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47" name="AutoShape 369"/>
                  <p:cNvCxnSpPr>
                    <a:cxnSpLocks noChangeAspect="1" noChangeShapeType="1"/>
                    <a:stCxn id="152943" idx="1"/>
                    <a:endCxn id="15294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48" name="AutoShape 370"/>
                  <p:cNvCxnSpPr>
                    <a:cxnSpLocks noChangeAspect="1" noChangeShapeType="1"/>
                    <a:stCxn id="152943" idx="1"/>
                    <a:endCxn id="15294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49" name="AutoShape 371"/>
                  <p:cNvCxnSpPr>
                    <a:cxnSpLocks noChangeAspect="1" noChangeShapeType="1"/>
                    <a:stCxn id="152937" idx="3"/>
                    <a:endCxn id="15293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50" name="AutoShape 372"/>
                  <p:cNvCxnSpPr>
                    <a:cxnSpLocks noChangeAspect="1" noChangeShapeType="1"/>
                    <a:stCxn id="152943" idx="1"/>
                    <a:endCxn id="15294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51" name="AutoShape 373"/>
                  <p:cNvCxnSpPr>
                    <a:cxnSpLocks noChangeAspect="1" noChangeShapeType="1"/>
                    <a:stCxn id="152943" idx="1"/>
                    <a:endCxn id="15294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52" name="AutoShape 374"/>
                  <p:cNvCxnSpPr>
                    <a:cxnSpLocks noChangeAspect="1" noChangeShapeType="1"/>
                    <a:stCxn id="152943" idx="1"/>
                    <a:endCxn id="15294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53" name="AutoShape 375"/>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54" name="AutoShape 376"/>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55" name="AutoShape 377"/>
                  <p:cNvCxnSpPr>
                    <a:cxnSpLocks noChangeAspect="1" noChangeShapeType="1"/>
                    <a:stCxn id="152937" idx="1"/>
                    <a:endCxn id="15293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2956" name="Line 378"/>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57" name="Line 379"/>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58" name="Line 380"/>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59" name="Line 381"/>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60" name="Line 382"/>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61" name="Line 383"/>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62" name="Line 384"/>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63" name="Line 385"/>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64" name="Line 386"/>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65" name="Line 387"/>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66" name="Line 388"/>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67" name="Line 389"/>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68" name="Oval 390"/>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69" name="Oval 391"/>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2970" name="Group 392"/>
                <p:cNvGrpSpPr>
                  <a:grpSpLocks noChangeAspect="1"/>
                </p:cNvGrpSpPr>
                <p:nvPr/>
              </p:nvGrpSpPr>
              <p:grpSpPr bwMode="auto">
                <a:xfrm rot="6351853">
                  <a:off x="4176" y="1776"/>
                  <a:ext cx="129" cy="144"/>
                  <a:chOff x="2839" y="1944"/>
                  <a:chExt cx="596" cy="664"/>
                </a:xfrm>
              </p:grpSpPr>
              <p:sp>
                <p:nvSpPr>
                  <p:cNvPr id="152971" name="Line 393"/>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72" name="Line 394"/>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73" name="Line 395"/>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74" name="Line 396"/>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75" name="Rectangle 397"/>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76" name="Rectangle 398"/>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77" name="Rectangle 399"/>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78" name="Rectangle 400"/>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79" name="Rectangle 401"/>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80" name="Rectangle 402"/>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81" name="Rectangle 403"/>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2982" name="Rectangle 404"/>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2983" name="AutoShape 405"/>
                  <p:cNvCxnSpPr>
                    <a:cxnSpLocks noChangeAspect="1" noChangeShapeType="1"/>
                    <a:stCxn id="152982" idx="3"/>
                    <a:endCxn id="15298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84" name="AutoShape 406"/>
                  <p:cNvCxnSpPr>
                    <a:cxnSpLocks noChangeAspect="1" noChangeShapeType="1"/>
                    <a:stCxn id="152982" idx="1"/>
                    <a:endCxn id="15298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85" name="AutoShape 407"/>
                  <p:cNvCxnSpPr>
                    <a:cxnSpLocks noChangeAspect="1" noChangeShapeType="1"/>
                    <a:stCxn id="152982" idx="1"/>
                    <a:endCxn id="15298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86" name="AutoShape 408"/>
                  <p:cNvCxnSpPr>
                    <a:cxnSpLocks noChangeAspect="1" noChangeShapeType="1"/>
                    <a:stCxn id="152982" idx="1"/>
                    <a:endCxn id="15298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87" name="AutoShape 409"/>
                  <p:cNvCxnSpPr>
                    <a:cxnSpLocks noChangeAspect="1" noChangeShapeType="1"/>
                    <a:stCxn id="152982" idx="1"/>
                    <a:endCxn id="15298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88" name="AutoShape 410"/>
                  <p:cNvCxnSpPr>
                    <a:cxnSpLocks noChangeAspect="1" noChangeShapeType="1"/>
                    <a:stCxn id="152976" idx="3"/>
                    <a:endCxn id="15297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89" name="AutoShape 411"/>
                  <p:cNvCxnSpPr>
                    <a:cxnSpLocks noChangeAspect="1" noChangeShapeType="1"/>
                    <a:stCxn id="152982" idx="1"/>
                    <a:endCxn id="15298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90" name="AutoShape 412"/>
                  <p:cNvCxnSpPr>
                    <a:cxnSpLocks noChangeAspect="1" noChangeShapeType="1"/>
                    <a:stCxn id="152982" idx="1"/>
                    <a:endCxn id="15298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91" name="AutoShape 413"/>
                  <p:cNvCxnSpPr>
                    <a:cxnSpLocks noChangeAspect="1" noChangeShapeType="1"/>
                    <a:stCxn id="152982" idx="1"/>
                    <a:endCxn id="15298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92" name="AutoShape 414"/>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93" name="AutoShape 415"/>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994" name="AutoShape 416"/>
                  <p:cNvCxnSpPr>
                    <a:cxnSpLocks noChangeAspect="1" noChangeShapeType="1"/>
                    <a:stCxn id="152976" idx="1"/>
                    <a:endCxn id="15297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2995" name="Line 417"/>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96" name="Line 418"/>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97" name="Line 419"/>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98" name="Line 420"/>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999" name="Line 421"/>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00" name="Line 422"/>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01" name="Line 423"/>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02" name="Line 424"/>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03" name="Line 425"/>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04" name="Line 426"/>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05" name="Line 427"/>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06" name="Line 428"/>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07" name="Oval 429"/>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08" name="Oval 430"/>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009" name="Group 431"/>
                <p:cNvGrpSpPr>
                  <a:grpSpLocks noChangeAspect="1"/>
                </p:cNvGrpSpPr>
                <p:nvPr/>
              </p:nvGrpSpPr>
              <p:grpSpPr bwMode="auto">
                <a:xfrm>
                  <a:off x="5040" y="1536"/>
                  <a:ext cx="129" cy="144"/>
                  <a:chOff x="2839" y="1944"/>
                  <a:chExt cx="596" cy="664"/>
                </a:xfrm>
              </p:grpSpPr>
              <p:sp>
                <p:nvSpPr>
                  <p:cNvPr id="153010" name="Line 432"/>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11" name="Line 433"/>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12" name="Line 434"/>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13" name="Line 435"/>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14" name="Rectangle 436"/>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15" name="Rectangle 437"/>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16" name="Rectangle 438"/>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17" name="Rectangle 439"/>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18" name="Rectangle 440"/>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19" name="Rectangle 441"/>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20" name="Rectangle 442"/>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21" name="Rectangle 443"/>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022" name="AutoShape 444"/>
                  <p:cNvCxnSpPr>
                    <a:cxnSpLocks noChangeAspect="1" noChangeShapeType="1"/>
                    <a:stCxn id="153021" idx="3"/>
                    <a:endCxn id="15302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23" name="AutoShape 445"/>
                  <p:cNvCxnSpPr>
                    <a:cxnSpLocks noChangeAspect="1" noChangeShapeType="1"/>
                    <a:stCxn id="153021" idx="1"/>
                    <a:endCxn id="15302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24" name="AutoShape 446"/>
                  <p:cNvCxnSpPr>
                    <a:cxnSpLocks noChangeAspect="1" noChangeShapeType="1"/>
                    <a:stCxn id="153021" idx="1"/>
                    <a:endCxn id="15302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25" name="AutoShape 447"/>
                  <p:cNvCxnSpPr>
                    <a:cxnSpLocks noChangeAspect="1" noChangeShapeType="1"/>
                    <a:stCxn id="153021" idx="1"/>
                    <a:endCxn id="15302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26" name="AutoShape 448"/>
                  <p:cNvCxnSpPr>
                    <a:cxnSpLocks noChangeAspect="1" noChangeShapeType="1"/>
                    <a:stCxn id="153021" idx="1"/>
                    <a:endCxn id="15302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27" name="AutoShape 449"/>
                  <p:cNvCxnSpPr>
                    <a:cxnSpLocks noChangeAspect="1" noChangeShapeType="1"/>
                    <a:stCxn id="153015" idx="3"/>
                    <a:endCxn id="15301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28" name="AutoShape 450"/>
                  <p:cNvCxnSpPr>
                    <a:cxnSpLocks noChangeAspect="1" noChangeShapeType="1"/>
                    <a:stCxn id="153021" idx="1"/>
                    <a:endCxn id="15302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29" name="AutoShape 451"/>
                  <p:cNvCxnSpPr>
                    <a:cxnSpLocks noChangeAspect="1" noChangeShapeType="1"/>
                    <a:stCxn id="153021" idx="1"/>
                    <a:endCxn id="15302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30" name="AutoShape 452"/>
                  <p:cNvCxnSpPr>
                    <a:cxnSpLocks noChangeAspect="1" noChangeShapeType="1"/>
                    <a:stCxn id="153021" idx="1"/>
                    <a:endCxn id="15302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31" name="AutoShape 453"/>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32" name="AutoShape 454"/>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33" name="AutoShape 455"/>
                  <p:cNvCxnSpPr>
                    <a:cxnSpLocks noChangeAspect="1" noChangeShapeType="1"/>
                    <a:stCxn id="153015" idx="1"/>
                    <a:endCxn id="15301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034" name="Line 456"/>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35" name="Line 457"/>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36" name="Line 458"/>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37" name="Line 459"/>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38" name="Line 460"/>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39" name="Line 461"/>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40" name="Line 462"/>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41" name="Line 463"/>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42" name="Line 464"/>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43" name="Line 465"/>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44" name="Line 466"/>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45" name="Line 467"/>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46" name="Oval 468"/>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47" name="Oval 469"/>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048" name="Group 470"/>
                <p:cNvGrpSpPr>
                  <a:grpSpLocks noChangeAspect="1"/>
                </p:cNvGrpSpPr>
                <p:nvPr/>
              </p:nvGrpSpPr>
              <p:grpSpPr bwMode="auto">
                <a:xfrm>
                  <a:off x="4704" y="2640"/>
                  <a:ext cx="129" cy="144"/>
                  <a:chOff x="2839" y="1944"/>
                  <a:chExt cx="596" cy="664"/>
                </a:xfrm>
              </p:grpSpPr>
              <p:sp>
                <p:nvSpPr>
                  <p:cNvPr id="153049" name="Line 471"/>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50" name="Line 472"/>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51" name="Line 473"/>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52" name="Line 474"/>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53" name="Rectangle 475"/>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54" name="Rectangle 476"/>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55" name="Rectangle 477"/>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56" name="Rectangle 478"/>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57" name="Rectangle 479"/>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58" name="Rectangle 480"/>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59" name="Rectangle 481"/>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60" name="Rectangle 482"/>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061" name="AutoShape 483"/>
                  <p:cNvCxnSpPr>
                    <a:cxnSpLocks noChangeAspect="1" noChangeShapeType="1"/>
                    <a:stCxn id="153060" idx="3"/>
                    <a:endCxn id="15306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62" name="AutoShape 484"/>
                  <p:cNvCxnSpPr>
                    <a:cxnSpLocks noChangeAspect="1" noChangeShapeType="1"/>
                    <a:stCxn id="153060" idx="1"/>
                    <a:endCxn id="15306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63" name="AutoShape 485"/>
                  <p:cNvCxnSpPr>
                    <a:cxnSpLocks noChangeAspect="1" noChangeShapeType="1"/>
                    <a:stCxn id="153060" idx="1"/>
                    <a:endCxn id="15306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64" name="AutoShape 486"/>
                  <p:cNvCxnSpPr>
                    <a:cxnSpLocks noChangeAspect="1" noChangeShapeType="1"/>
                    <a:stCxn id="153060" idx="1"/>
                    <a:endCxn id="15306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65" name="AutoShape 487"/>
                  <p:cNvCxnSpPr>
                    <a:cxnSpLocks noChangeAspect="1" noChangeShapeType="1"/>
                    <a:stCxn id="153060" idx="1"/>
                    <a:endCxn id="15306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66" name="AutoShape 488"/>
                  <p:cNvCxnSpPr>
                    <a:cxnSpLocks noChangeAspect="1" noChangeShapeType="1"/>
                    <a:stCxn id="153054" idx="3"/>
                    <a:endCxn id="15305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67" name="AutoShape 489"/>
                  <p:cNvCxnSpPr>
                    <a:cxnSpLocks noChangeAspect="1" noChangeShapeType="1"/>
                    <a:stCxn id="153060" idx="1"/>
                    <a:endCxn id="15306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68" name="AutoShape 490"/>
                  <p:cNvCxnSpPr>
                    <a:cxnSpLocks noChangeAspect="1" noChangeShapeType="1"/>
                    <a:stCxn id="153060" idx="1"/>
                    <a:endCxn id="15306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69" name="AutoShape 491"/>
                  <p:cNvCxnSpPr>
                    <a:cxnSpLocks noChangeAspect="1" noChangeShapeType="1"/>
                    <a:stCxn id="153060" idx="1"/>
                    <a:endCxn id="15306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70" name="AutoShape 492"/>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71" name="AutoShape 493"/>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072" name="AutoShape 494"/>
                  <p:cNvCxnSpPr>
                    <a:cxnSpLocks noChangeAspect="1" noChangeShapeType="1"/>
                    <a:stCxn id="153054" idx="1"/>
                    <a:endCxn id="15305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073" name="Line 495"/>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74" name="Line 496"/>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75" name="Line 497"/>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76" name="Line 498"/>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77" name="Line 499"/>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78" name="Line 500"/>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79" name="Line 501"/>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80" name="Line 502"/>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81" name="Line 503"/>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82" name="Line 504"/>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83" name="Line 505"/>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84" name="Line 506"/>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85" name="Oval 507"/>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86" name="Oval 508"/>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087" name="Group 509"/>
                <p:cNvGrpSpPr>
                  <a:grpSpLocks noChangeAspect="1"/>
                </p:cNvGrpSpPr>
                <p:nvPr/>
              </p:nvGrpSpPr>
              <p:grpSpPr bwMode="auto">
                <a:xfrm rot="-3770205">
                  <a:off x="3127" y="2232"/>
                  <a:ext cx="129" cy="144"/>
                  <a:chOff x="2839" y="1944"/>
                  <a:chExt cx="596" cy="664"/>
                </a:xfrm>
              </p:grpSpPr>
              <p:sp>
                <p:nvSpPr>
                  <p:cNvPr id="153088" name="Line 510"/>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89" name="Line 511"/>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90" name="Line 512"/>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91" name="Line 513"/>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092" name="Rectangle 514"/>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93" name="Rectangle 515"/>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94" name="Rectangle 516"/>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95" name="Rectangle 517"/>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96" name="Rectangle 518"/>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97" name="Rectangle 519"/>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98" name="Rectangle 520"/>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099" name="Rectangle 521"/>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100" name="AutoShape 522"/>
                  <p:cNvCxnSpPr>
                    <a:cxnSpLocks noChangeAspect="1" noChangeShapeType="1"/>
                    <a:stCxn id="153099" idx="3"/>
                    <a:endCxn id="15309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01" name="AutoShape 523"/>
                  <p:cNvCxnSpPr>
                    <a:cxnSpLocks noChangeAspect="1" noChangeShapeType="1"/>
                    <a:stCxn id="153099" idx="1"/>
                    <a:endCxn id="15309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02" name="AutoShape 524"/>
                  <p:cNvCxnSpPr>
                    <a:cxnSpLocks noChangeAspect="1" noChangeShapeType="1"/>
                    <a:stCxn id="153099" idx="1"/>
                    <a:endCxn id="15309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03" name="AutoShape 525"/>
                  <p:cNvCxnSpPr>
                    <a:cxnSpLocks noChangeAspect="1" noChangeShapeType="1"/>
                    <a:stCxn id="153099" idx="1"/>
                    <a:endCxn id="15309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04" name="AutoShape 526"/>
                  <p:cNvCxnSpPr>
                    <a:cxnSpLocks noChangeAspect="1" noChangeShapeType="1"/>
                    <a:stCxn id="153099" idx="1"/>
                    <a:endCxn id="15309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05" name="AutoShape 527"/>
                  <p:cNvCxnSpPr>
                    <a:cxnSpLocks noChangeAspect="1" noChangeShapeType="1"/>
                    <a:stCxn id="153093" idx="3"/>
                    <a:endCxn id="15309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06" name="AutoShape 528"/>
                  <p:cNvCxnSpPr>
                    <a:cxnSpLocks noChangeAspect="1" noChangeShapeType="1"/>
                    <a:stCxn id="153099" idx="1"/>
                    <a:endCxn id="15309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07" name="AutoShape 529"/>
                  <p:cNvCxnSpPr>
                    <a:cxnSpLocks noChangeAspect="1" noChangeShapeType="1"/>
                    <a:stCxn id="153099" idx="1"/>
                    <a:endCxn id="15309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08" name="AutoShape 530"/>
                  <p:cNvCxnSpPr>
                    <a:cxnSpLocks noChangeAspect="1" noChangeShapeType="1"/>
                    <a:stCxn id="153099" idx="1"/>
                    <a:endCxn id="15309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09" name="AutoShape 531"/>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10" name="AutoShape 532"/>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11" name="AutoShape 533"/>
                  <p:cNvCxnSpPr>
                    <a:cxnSpLocks noChangeAspect="1" noChangeShapeType="1"/>
                    <a:stCxn id="153093" idx="1"/>
                    <a:endCxn id="15309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112" name="Line 534"/>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13" name="Line 535"/>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14" name="Line 536"/>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15" name="Line 537"/>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16" name="Line 538"/>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17" name="Line 539"/>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18" name="Line 540"/>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19" name="Line 541"/>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20" name="Line 542"/>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21" name="Line 543"/>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22" name="Line 544"/>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23" name="Line 545"/>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24" name="Oval 546"/>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25" name="Oval 547"/>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126" name="Group 548"/>
                <p:cNvGrpSpPr>
                  <a:grpSpLocks noChangeAspect="1"/>
                </p:cNvGrpSpPr>
                <p:nvPr/>
              </p:nvGrpSpPr>
              <p:grpSpPr bwMode="auto">
                <a:xfrm>
                  <a:off x="3696" y="2592"/>
                  <a:ext cx="129" cy="144"/>
                  <a:chOff x="2839" y="1944"/>
                  <a:chExt cx="596" cy="664"/>
                </a:xfrm>
              </p:grpSpPr>
              <p:sp>
                <p:nvSpPr>
                  <p:cNvPr id="153127" name="Line 549"/>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28" name="Line 550"/>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29" name="Line 551"/>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30" name="Line 552"/>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31" name="Rectangle 553"/>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32" name="Rectangle 554"/>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33" name="Rectangle 555"/>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34" name="Rectangle 556"/>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35" name="Rectangle 557"/>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36" name="Rectangle 558"/>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37" name="Rectangle 559"/>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38" name="Rectangle 560"/>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139" name="AutoShape 561"/>
                  <p:cNvCxnSpPr>
                    <a:cxnSpLocks noChangeAspect="1" noChangeShapeType="1"/>
                    <a:stCxn id="153138" idx="3"/>
                    <a:endCxn id="153138"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0" name="AutoShape 562"/>
                  <p:cNvCxnSpPr>
                    <a:cxnSpLocks noChangeAspect="1" noChangeShapeType="1"/>
                    <a:stCxn id="153138" idx="1"/>
                    <a:endCxn id="1531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1" name="AutoShape 563"/>
                  <p:cNvCxnSpPr>
                    <a:cxnSpLocks noChangeAspect="1" noChangeShapeType="1"/>
                    <a:stCxn id="153138" idx="1"/>
                    <a:endCxn id="1531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2" name="AutoShape 564"/>
                  <p:cNvCxnSpPr>
                    <a:cxnSpLocks noChangeAspect="1" noChangeShapeType="1"/>
                    <a:stCxn id="153138" idx="1"/>
                    <a:endCxn id="1531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3" name="AutoShape 565"/>
                  <p:cNvCxnSpPr>
                    <a:cxnSpLocks noChangeAspect="1" noChangeShapeType="1"/>
                    <a:stCxn id="153138" idx="1"/>
                    <a:endCxn id="1531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4" name="AutoShape 566"/>
                  <p:cNvCxnSpPr>
                    <a:cxnSpLocks noChangeAspect="1" noChangeShapeType="1"/>
                    <a:stCxn id="153132" idx="3"/>
                    <a:endCxn id="153132"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5" name="AutoShape 567"/>
                  <p:cNvCxnSpPr>
                    <a:cxnSpLocks noChangeAspect="1" noChangeShapeType="1"/>
                    <a:stCxn id="153138" idx="1"/>
                    <a:endCxn id="1531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6" name="AutoShape 568"/>
                  <p:cNvCxnSpPr>
                    <a:cxnSpLocks noChangeAspect="1" noChangeShapeType="1"/>
                    <a:stCxn id="153138" idx="1"/>
                    <a:endCxn id="1531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7" name="AutoShape 569"/>
                  <p:cNvCxnSpPr>
                    <a:cxnSpLocks noChangeAspect="1" noChangeShapeType="1"/>
                    <a:stCxn id="153138" idx="1"/>
                    <a:endCxn id="1531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8" name="AutoShape 570"/>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49" name="AutoShape 571"/>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50" name="AutoShape 572"/>
                  <p:cNvCxnSpPr>
                    <a:cxnSpLocks noChangeAspect="1" noChangeShapeType="1"/>
                    <a:stCxn id="153132" idx="1"/>
                    <a:endCxn id="153132"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151" name="Line 573"/>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52" name="Line 574"/>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53" name="Line 575"/>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54" name="Line 576"/>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55" name="Line 577"/>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56" name="Line 578"/>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57" name="Line 579"/>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58" name="Line 580"/>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59" name="Line 581"/>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60" name="Line 582"/>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61" name="Line 583"/>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62" name="Line 584"/>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63" name="Oval 585"/>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64" name="Oval 586"/>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165" name="Group 587"/>
                <p:cNvGrpSpPr>
                  <a:grpSpLocks noChangeAspect="1"/>
                </p:cNvGrpSpPr>
                <p:nvPr/>
              </p:nvGrpSpPr>
              <p:grpSpPr bwMode="auto">
                <a:xfrm rot="-5349666">
                  <a:off x="3360" y="1920"/>
                  <a:ext cx="129" cy="144"/>
                  <a:chOff x="2839" y="1944"/>
                  <a:chExt cx="596" cy="664"/>
                </a:xfrm>
              </p:grpSpPr>
              <p:sp>
                <p:nvSpPr>
                  <p:cNvPr id="153166" name="Line 588"/>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67" name="Line 589"/>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68" name="Line 590"/>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69" name="Line 591"/>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70" name="Rectangle 59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71" name="Rectangle 593"/>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72" name="Rectangle 59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73" name="Rectangle 59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74" name="Rectangle 59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75" name="Rectangle 59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76" name="Rectangle 59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177" name="Rectangle 599"/>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178" name="AutoShape 600"/>
                  <p:cNvCxnSpPr>
                    <a:cxnSpLocks noChangeAspect="1" noChangeShapeType="1"/>
                    <a:stCxn id="153177" idx="3"/>
                    <a:endCxn id="153177"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79" name="AutoShape 601"/>
                  <p:cNvCxnSpPr>
                    <a:cxnSpLocks noChangeAspect="1" noChangeShapeType="1"/>
                    <a:stCxn id="153177" idx="1"/>
                    <a:endCxn id="1531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0" name="AutoShape 602"/>
                  <p:cNvCxnSpPr>
                    <a:cxnSpLocks noChangeAspect="1" noChangeShapeType="1"/>
                    <a:stCxn id="153177" idx="1"/>
                    <a:endCxn id="1531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1" name="AutoShape 603"/>
                  <p:cNvCxnSpPr>
                    <a:cxnSpLocks noChangeAspect="1" noChangeShapeType="1"/>
                    <a:stCxn id="153177" idx="1"/>
                    <a:endCxn id="1531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2" name="AutoShape 604"/>
                  <p:cNvCxnSpPr>
                    <a:cxnSpLocks noChangeAspect="1" noChangeShapeType="1"/>
                    <a:stCxn id="153177" idx="1"/>
                    <a:endCxn id="1531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3" name="AutoShape 605"/>
                  <p:cNvCxnSpPr>
                    <a:cxnSpLocks noChangeAspect="1" noChangeShapeType="1"/>
                    <a:stCxn id="153171" idx="3"/>
                    <a:endCxn id="153171"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4" name="AutoShape 606"/>
                  <p:cNvCxnSpPr>
                    <a:cxnSpLocks noChangeAspect="1" noChangeShapeType="1"/>
                    <a:stCxn id="153177" idx="1"/>
                    <a:endCxn id="1531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5" name="AutoShape 607"/>
                  <p:cNvCxnSpPr>
                    <a:cxnSpLocks noChangeAspect="1" noChangeShapeType="1"/>
                    <a:stCxn id="153177" idx="1"/>
                    <a:endCxn id="1531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6" name="AutoShape 608"/>
                  <p:cNvCxnSpPr>
                    <a:cxnSpLocks noChangeAspect="1" noChangeShapeType="1"/>
                    <a:stCxn id="153177" idx="1"/>
                    <a:endCxn id="1531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7" name="AutoShape 60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8" name="AutoShape 61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189" name="AutoShape 611"/>
                  <p:cNvCxnSpPr>
                    <a:cxnSpLocks noChangeAspect="1" noChangeShapeType="1"/>
                    <a:stCxn id="153171" idx="1"/>
                    <a:endCxn id="153171"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190" name="Line 61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91" name="Line 61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92" name="Line 61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93" name="Line 61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94" name="Line 61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95" name="Line 61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96" name="Line 61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97" name="Line 61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98" name="Line 62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199" name="Line 62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00" name="Line 62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01" name="Line 62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02" name="Oval 62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03" name="Oval 62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204" name="Group 626"/>
                <p:cNvGrpSpPr>
                  <a:grpSpLocks noChangeAspect="1"/>
                </p:cNvGrpSpPr>
                <p:nvPr/>
              </p:nvGrpSpPr>
              <p:grpSpPr bwMode="auto">
                <a:xfrm rot="-6649471">
                  <a:off x="3168" y="2688"/>
                  <a:ext cx="129" cy="144"/>
                  <a:chOff x="2839" y="1944"/>
                  <a:chExt cx="596" cy="664"/>
                </a:xfrm>
              </p:grpSpPr>
              <p:sp>
                <p:nvSpPr>
                  <p:cNvPr id="153205" name="Line 627"/>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06" name="Line 628"/>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07" name="Line 629"/>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08" name="Line 630"/>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09" name="Rectangle 631"/>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10" name="Rectangle 632"/>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11" name="Rectangle 633"/>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12" name="Rectangle 634"/>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13" name="Rectangle 635"/>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14" name="Rectangle 636"/>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15" name="Rectangle 637"/>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16" name="Rectangle 638"/>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217" name="AutoShape 639"/>
                  <p:cNvCxnSpPr>
                    <a:cxnSpLocks noChangeAspect="1" noChangeShapeType="1"/>
                    <a:stCxn id="153216" idx="3"/>
                    <a:endCxn id="15321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18" name="AutoShape 640"/>
                  <p:cNvCxnSpPr>
                    <a:cxnSpLocks noChangeAspect="1" noChangeShapeType="1"/>
                    <a:stCxn id="153216" idx="1"/>
                    <a:endCxn id="1532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19" name="AutoShape 641"/>
                  <p:cNvCxnSpPr>
                    <a:cxnSpLocks noChangeAspect="1" noChangeShapeType="1"/>
                    <a:stCxn id="153216" idx="1"/>
                    <a:endCxn id="1532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20" name="AutoShape 642"/>
                  <p:cNvCxnSpPr>
                    <a:cxnSpLocks noChangeAspect="1" noChangeShapeType="1"/>
                    <a:stCxn id="153216" idx="1"/>
                    <a:endCxn id="1532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21" name="AutoShape 643"/>
                  <p:cNvCxnSpPr>
                    <a:cxnSpLocks noChangeAspect="1" noChangeShapeType="1"/>
                    <a:stCxn id="153216" idx="1"/>
                    <a:endCxn id="1532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22" name="AutoShape 644"/>
                  <p:cNvCxnSpPr>
                    <a:cxnSpLocks noChangeAspect="1" noChangeShapeType="1"/>
                    <a:stCxn id="153210" idx="3"/>
                    <a:endCxn id="15321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23" name="AutoShape 645"/>
                  <p:cNvCxnSpPr>
                    <a:cxnSpLocks noChangeAspect="1" noChangeShapeType="1"/>
                    <a:stCxn id="153216" idx="1"/>
                    <a:endCxn id="1532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24" name="AutoShape 646"/>
                  <p:cNvCxnSpPr>
                    <a:cxnSpLocks noChangeAspect="1" noChangeShapeType="1"/>
                    <a:stCxn id="153216" idx="1"/>
                    <a:endCxn id="1532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25" name="AutoShape 647"/>
                  <p:cNvCxnSpPr>
                    <a:cxnSpLocks noChangeAspect="1" noChangeShapeType="1"/>
                    <a:stCxn id="153216" idx="1"/>
                    <a:endCxn id="1532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26" name="AutoShape 648"/>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27" name="AutoShape 649"/>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28" name="AutoShape 650"/>
                  <p:cNvCxnSpPr>
                    <a:cxnSpLocks noChangeAspect="1" noChangeShapeType="1"/>
                    <a:stCxn id="153210" idx="1"/>
                    <a:endCxn id="15321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229" name="Line 651"/>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0" name="Line 652"/>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1" name="Line 653"/>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2" name="Line 654"/>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3" name="Line 655"/>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4" name="Line 656"/>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5" name="Line 657"/>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6" name="Line 658"/>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7" name="Line 659"/>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8" name="Line 660"/>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39" name="Line 661"/>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40" name="Line 662"/>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41" name="Oval 663"/>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42" name="Oval 664"/>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243" name="Group 665"/>
                <p:cNvGrpSpPr>
                  <a:grpSpLocks noChangeAspect="1"/>
                </p:cNvGrpSpPr>
                <p:nvPr/>
              </p:nvGrpSpPr>
              <p:grpSpPr bwMode="auto">
                <a:xfrm rot="10117339">
                  <a:off x="4560" y="1920"/>
                  <a:ext cx="129" cy="144"/>
                  <a:chOff x="2839" y="1944"/>
                  <a:chExt cx="596" cy="664"/>
                </a:xfrm>
              </p:grpSpPr>
              <p:sp>
                <p:nvSpPr>
                  <p:cNvPr id="153244" name="Line 666"/>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45" name="Line 667"/>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46" name="Line 668"/>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47" name="Line 669"/>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48" name="Rectangle 670"/>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49" name="Rectangle 671"/>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50" name="Rectangle 672"/>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51" name="Rectangle 673"/>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52" name="Rectangle 674"/>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53" name="Rectangle 675"/>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54" name="Rectangle 676"/>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55" name="Rectangle 677"/>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256" name="AutoShape 678"/>
                  <p:cNvCxnSpPr>
                    <a:cxnSpLocks noChangeAspect="1" noChangeShapeType="1"/>
                    <a:stCxn id="153255" idx="3"/>
                    <a:endCxn id="15325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57" name="AutoShape 679"/>
                  <p:cNvCxnSpPr>
                    <a:cxnSpLocks noChangeAspect="1" noChangeShapeType="1"/>
                    <a:stCxn id="153255" idx="1"/>
                    <a:endCxn id="1532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58" name="AutoShape 680"/>
                  <p:cNvCxnSpPr>
                    <a:cxnSpLocks noChangeAspect="1" noChangeShapeType="1"/>
                    <a:stCxn id="153255" idx="1"/>
                    <a:endCxn id="1532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59" name="AutoShape 681"/>
                  <p:cNvCxnSpPr>
                    <a:cxnSpLocks noChangeAspect="1" noChangeShapeType="1"/>
                    <a:stCxn id="153255" idx="1"/>
                    <a:endCxn id="1532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60" name="AutoShape 682"/>
                  <p:cNvCxnSpPr>
                    <a:cxnSpLocks noChangeAspect="1" noChangeShapeType="1"/>
                    <a:stCxn id="153255" idx="1"/>
                    <a:endCxn id="1532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61" name="AutoShape 683"/>
                  <p:cNvCxnSpPr>
                    <a:cxnSpLocks noChangeAspect="1" noChangeShapeType="1"/>
                    <a:stCxn id="153249" idx="3"/>
                    <a:endCxn id="15324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62" name="AutoShape 684"/>
                  <p:cNvCxnSpPr>
                    <a:cxnSpLocks noChangeAspect="1" noChangeShapeType="1"/>
                    <a:stCxn id="153255" idx="1"/>
                    <a:endCxn id="1532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63" name="AutoShape 685"/>
                  <p:cNvCxnSpPr>
                    <a:cxnSpLocks noChangeAspect="1" noChangeShapeType="1"/>
                    <a:stCxn id="153255" idx="1"/>
                    <a:endCxn id="1532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64" name="AutoShape 686"/>
                  <p:cNvCxnSpPr>
                    <a:cxnSpLocks noChangeAspect="1" noChangeShapeType="1"/>
                    <a:stCxn id="153255" idx="1"/>
                    <a:endCxn id="1532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65" name="AutoShape 687"/>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66" name="AutoShape 688"/>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67" name="AutoShape 689"/>
                  <p:cNvCxnSpPr>
                    <a:cxnSpLocks noChangeAspect="1" noChangeShapeType="1"/>
                    <a:stCxn id="153249" idx="1"/>
                    <a:endCxn id="15324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268" name="Line 690"/>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69" name="Line 691"/>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0" name="Line 692"/>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1" name="Line 693"/>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2" name="Line 694"/>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3" name="Line 695"/>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4" name="Line 696"/>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5" name="Line 697"/>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6" name="Line 698"/>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7" name="Line 699"/>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8" name="Line 700"/>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79" name="Line 701"/>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80" name="Oval 702"/>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81" name="Oval 703"/>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282" name="Group 704"/>
                <p:cNvGrpSpPr>
                  <a:grpSpLocks noChangeAspect="1"/>
                </p:cNvGrpSpPr>
                <p:nvPr/>
              </p:nvGrpSpPr>
              <p:grpSpPr bwMode="auto">
                <a:xfrm rot="-4143714">
                  <a:off x="3840" y="1440"/>
                  <a:ext cx="129" cy="144"/>
                  <a:chOff x="2839" y="1944"/>
                  <a:chExt cx="596" cy="664"/>
                </a:xfrm>
              </p:grpSpPr>
              <p:sp>
                <p:nvSpPr>
                  <p:cNvPr id="153283" name="Line 705"/>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84" name="Line 706"/>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85" name="Line 707"/>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86" name="Line 708"/>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287" name="Rectangle 709"/>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88" name="Rectangle 710"/>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89" name="Rectangle 711"/>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90" name="Rectangle 712"/>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91" name="Rectangle 713"/>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92" name="Rectangle 714"/>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93" name="Rectangle 715"/>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294" name="Rectangle 716"/>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295" name="AutoShape 717"/>
                  <p:cNvCxnSpPr>
                    <a:cxnSpLocks noChangeAspect="1" noChangeShapeType="1"/>
                    <a:stCxn id="153294" idx="3"/>
                    <a:endCxn id="15329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96" name="AutoShape 718"/>
                  <p:cNvCxnSpPr>
                    <a:cxnSpLocks noChangeAspect="1" noChangeShapeType="1"/>
                    <a:stCxn id="153294" idx="1"/>
                    <a:endCxn id="153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97" name="AutoShape 719"/>
                  <p:cNvCxnSpPr>
                    <a:cxnSpLocks noChangeAspect="1" noChangeShapeType="1"/>
                    <a:stCxn id="153294" idx="1"/>
                    <a:endCxn id="153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98" name="AutoShape 720"/>
                  <p:cNvCxnSpPr>
                    <a:cxnSpLocks noChangeAspect="1" noChangeShapeType="1"/>
                    <a:stCxn id="153294" idx="1"/>
                    <a:endCxn id="153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299" name="AutoShape 721"/>
                  <p:cNvCxnSpPr>
                    <a:cxnSpLocks noChangeAspect="1" noChangeShapeType="1"/>
                    <a:stCxn id="153294" idx="1"/>
                    <a:endCxn id="153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00" name="AutoShape 722"/>
                  <p:cNvCxnSpPr>
                    <a:cxnSpLocks noChangeAspect="1" noChangeShapeType="1"/>
                    <a:stCxn id="153288" idx="3"/>
                    <a:endCxn id="15328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01" name="AutoShape 723"/>
                  <p:cNvCxnSpPr>
                    <a:cxnSpLocks noChangeAspect="1" noChangeShapeType="1"/>
                    <a:stCxn id="153294" idx="1"/>
                    <a:endCxn id="153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02" name="AutoShape 724"/>
                  <p:cNvCxnSpPr>
                    <a:cxnSpLocks noChangeAspect="1" noChangeShapeType="1"/>
                    <a:stCxn id="153294" idx="1"/>
                    <a:endCxn id="153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03" name="AutoShape 725"/>
                  <p:cNvCxnSpPr>
                    <a:cxnSpLocks noChangeAspect="1" noChangeShapeType="1"/>
                    <a:stCxn id="153294" idx="1"/>
                    <a:endCxn id="153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04" name="AutoShape 726"/>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05" name="AutoShape 727"/>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06" name="AutoShape 728"/>
                  <p:cNvCxnSpPr>
                    <a:cxnSpLocks noChangeAspect="1" noChangeShapeType="1"/>
                    <a:stCxn id="153288" idx="1"/>
                    <a:endCxn id="15328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307" name="Line 729"/>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08" name="Line 730"/>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09" name="Line 731"/>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0" name="Line 732"/>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1" name="Line 733"/>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2" name="Line 734"/>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3" name="Line 735"/>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4" name="Line 736"/>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5" name="Line 737"/>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6" name="Line 738"/>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7" name="Line 739"/>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8" name="Line 740"/>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19" name="Oval 741"/>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20" name="Oval 742"/>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321" name="Group 743"/>
                <p:cNvGrpSpPr>
                  <a:grpSpLocks noChangeAspect="1"/>
                </p:cNvGrpSpPr>
                <p:nvPr/>
              </p:nvGrpSpPr>
              <p:grpSpPr bwMode="auto">
                <a:xfrm rot="4220370">
                  <a:off x="5088" y="2448"/>
                  <a:ext cx="129" cy="144"/>
                  <a:chOff x="2839" y="1944"/>
                  <a:chExt cx="596" cy="664"/>
                </a:xfrm>
              </p:grpSpPr>
              <p:sp>
                <p:nvSpPr>
                  <p:cNvPr id="153322" name="Line 744"/>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23" name="Line 745"/>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24" name="Line 746"/>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25" name="Line 747"/>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26" name="Rectangle 748"/>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27" name="Rectangle 749"/>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28" name="Rectangle 750"/>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29" name="Rectangle 751"/>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30" name="Rectangle 752"/>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31" name="Rectangle 753"/>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32" name="Rectangle 754"/>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33" name="Rectangle 755"/>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334" name="AutoShape 756"/>
                  <p:cNvCxnSpPr>
                    <a:cxnSpLocks noChangeAspect="1" noChangeShapeType="1"/>
                    <a:stCxn id="153333" idx="3"/>
                    <a:endCxn id="15333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35" name="AutoShape 757"/>
                  <p:cNvCxnSpPr>
                    <a:cxnSpLocks noChangeAspect="1" noChangeShapeType="1"/>
                    <a:stCxn id="153333" idx="1"/>
                    <a:endCxn id="153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36" name="AutoShape 758"/>
                  <p:cNvCxnSpPr>
                    <a:cxnSpLocks noChangeAspect="1" noChangeShapeType="1"/>
                    <a:stCxn id="153333" idx="1"/>
                    <a:endCxn id="153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37" name="AutoShape 759"/>
                  <p:cNvCxnSpPr>
                    <a:cxnSpLocks noChangeAspect="1" noChangeShapeType="1"/>
                    <a:stCxn id="153333" idx="1"/>
                    <a:endCxn id="153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38" name="AutoShape 760"/>
                  <p:cNvCxnSpPr>
                    <a:cxnSpLocks noChangeAspect="1" noChangeShapeType="1"/>
                    <a:stCxn id="153333" idx="1"/>
                    <a:endCxn id="153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39" name="AutoShape 761"/>
                  <p:cNvCxnSpPr>
                    <a:cxnSpLocks noChangeAspect="1" noChangeShapeType="1"/>
                    <a:stCxn id="153327" idx="3"/>
                    <a:endCxn id="15332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40" name="AutoShape 762"/>
                  <p:cNvCxnSpPr>
                    <a:cxnSpLocks noChangeAspect="1" noChangeShapeType="1"/>
                    <a:stCxn id="153333" idx="1"/>
                    <a:endCxn id="153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41" name="AutoShape 763"/>
                  <p:cNvCxnSpPr>
                    <a:cxnSpLocks noChangeAspect="1" noChangeShapeType="1"/>
                    <a:stCxn id="153333" idx="1"/>
                    <a:endCxn id="153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42" name="AutoShape 764"/>
                  <p:cNvCxnSpPr>
                    <a:cxnSpLocks noChangeAspect="1" noChangeShapeType="1"/>
                    <a:stCxn id="153333" idx="1"/>
                    <a:endCxn id="153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43" name="AutoShape 765"/>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44" name="AutoShape 766"/>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45" name="AutoShape 767"/>
                  <p:cNvCxnSpPr>
                    <a:cxnSpLocks noChangeAspect="1" noChangeShapeType="1"/>
                    <a:stCxn id="153327" idx="1"/>
                    <a:endCxn id="15332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346" name="Line 768"/>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47" name="Line 769"/>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48" name="Line 770"/>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49" name="Line 771"/>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50" name="Line 772"/>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51" name="Line 773"/>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52" name="Line 774"/>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53" name="Line 775"/>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54" name="Line 776"/>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55" name="Line 777"/>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56" name="Line 778"/>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57" name="Line 779"/>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58" name="Oval 780"/>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59" name="Oval 781"/>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360" name="Group 782"/>
                <p:cNvGrpSpPr>
                  <a:grpSpLocks noChangeAspect="1"/>
                </p:cNvGrpSpPr>
                <p:nvPr/>
              </p:nvGrpSpPr>
              <p:grpSpPr bwMode="auto">
                <a:xfrm>
                  <a:off x="4128" y="3072"/>
                  <a:ext cx="129" cy="144"/>
                  <a:chOff x="2839" y="1944"/>
                  <a:chExt cx="596" cy="664"/>
                </a:xfrm>
              </p:grpSpPr>
              <p:sp>
                <p:nvSpPr>
                  <p:cNvPr id="153361" name="Line 783"/>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62" name="Line 784"/>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63" name="Line 785"/>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64" name="Line 786"/>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65" name="Rectangle 787"/>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66" name="Rectangle 788"/>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67" name="Rectangle 789"/>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68" name="Rectangle 790"/>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69" name="Rectangle 791"/>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70" name="Rectangle 792"/>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71" name="Rectangle 793"/>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72" name="Rectangle 794"/>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373" name="AutoShape 795"/>
                  <p:cNvCxnSpPr>
                    <a:cxnSpLocks noChangeAspect="1" noChangeShapeType="1"/>
                    <a:stCxn id="153372" idx="3"/>
                    <a:endCxn id="15337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74" name="AutoShape 796"/>
                  <p:cNvCxnSpPr>
                    <a:cxnSpLocks noChangeAspect="1" noChangeShapeType="1"/>
                    <a:stCxn id="153372" idx="1"/>
                    <a:endCxn id="15337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75" name="AutoShape 797"/>
                  <p:cNvCxnSpPr>
                    <a:cxnSpLocks noChangeAspect="1" noChangeShapeType="1"/>
                    <a:stCxn id="153372" idx="1"/>
                    <a:endCxn id="15337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76" name="AutoShape 798"/>
                  <p:cNvCxnSpPr>
                    <a:cxnSpLocks noChangeAspect="1" noChangeShapeType="1"/>
                    <a:stCxn id="153372" idx="1"/>
                    <a:endCxn id="15337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77" name="AutoShape 799"/>
                  <p:cNvCxnSpPr>
                    <a:cxnSpLocks noChangeAspect="1" noChangeShapeType="1"/>
                    <a:stCxn id="153372" idx="1"/>
                    <a:endCxn id="15337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78" name="AutoShape 800"/>
                  <p:cNvCxnSpPr>
                    <a:cxnSpLocks noChangeAspect="1" noChangeShapeType="1"/>
                    <a:stCxn id="153366" idx="3"/>
                    <a:endCxn id="15336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79" name="AutoShape 801"/>
                  <p:cNvCxnSpPr>
                    <a:cxnSpLocks noChangeAspect="1" noChangeShapeType="1"/>
                    <a:stCxn id="153372" idx="1"/>
                    <a:endCxn id="15337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80" name="AutoShape 802"/>
                  <p:cNvCxnSpPr>
                    <a:cxnSpLocks noChangeAspect="1" noChangeShapeType="1"/>
                    <a:stCxn id="153372" idx="1"/>
                    <a:endCxn id="15337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81" name="AutoShape 803"/>
                  <p:cNvCxnSpPr>
                    <a:cxnSpLocks noChangeAspect="1" noChangeShapeType="1"/>
                    <a:stCxn id="153372" idx="1"/>
                    <a:endCxn id="15337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82" name="AutoShape 804"/>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83" name="AutoShape 805"/>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384" name="AutoShape 806"/>
                  <p:cNvCxnSpPr>
                    <a:cxnSpLocks noChangeAspect="1" noChangeShapeType="1"/>
                    <a:stCxn id="153366" idx="1"/>
                    <a:endCxn id="15336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385" name="Line 807"/>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86" name="Line 808"/>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87" name="Line 809"/>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88" name="Line 810"/>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89" name="Line 811"/>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90" name="Line 812"/>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91" name="Line 813"/>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92" name="Line 814"/>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93" name="Line 815"/>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94" name="Line 816"/>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95" name="Line 817"/>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96" name="Line 818"/>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397" name="Oval 819"/>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398" name="Oval 820"/>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399" name="Group 821"/>
                <p:cNvGrpSpPr>
                  <a:grpSpLocks noChangeAspect="1"/>
                </p:cNvGrpSpPr>
                <p:nvPr/>
              </p:nvGrpSpPr>
              <p:grpSpPr bwMode="auto">
                <a:xfrm rot="2533822">
                  <a:off x="3600" y="3456"/>
                  <a:ext cx="129" cy="144"/>
                  <a:chOff x="2839" y="1944"/>
                  <a:chExt cx="596" cy="664"/>
                </a:xfrm>
              </p:grpSpPr>
              <p:sp>
                <p:nvSpPr>
                  <p:cNvPr id="153400" name="Line 822"/>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01" name="Line 823"/>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02" name="Line 824"/>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03" name="Line 825"/>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04" name="Rectangle 826"/>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05" name="Rectangle 827"/>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06" name="Rectangle 828"/>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07" name="Rectangle 829"/>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08" name="Rectangle 830"/>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09" name="Rectangle 831"/>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10" name="Rectangle 832"/>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11" name="Rectangle 833"/>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412" name="AutoShape 834"/>
                  <p:cNvCxnSpPr>
                    <a:cxnSpLocks noChangeAspect="1" noChangeShapeType="1"/>
                    <a:stCxn id="153411" idx="3"/>
                    <a:endCxn id="15341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13" name="AutoShape 835"/>
                  <p:cNvCxnSpPr>
                    <a:cxnSpLocks noChangeAspect="1" noChangeShapeType="1"/>
                    <a:stCxn id="153411" idx="1"/>
                    <a:endCxn id="15341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14" name="AutoShape 836"/>
                  <p:cNvCxnSpPr>
                    <a:cxnSpLocks noChangeAspect="1" noChangeShapeType="1"/>
                    <a:stCxn id="153411" idx="1"/>
                    <a:endCxn id="15341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15" name="AutoShape 837"/>
                  <p:cNvCxnSpPr>
                    <a:cxnSpLocks noChangeAspect="1" noChangeShapeType="1"/>
                    <a:stCxn id="153411" idx="1"/>
                    <a:endCxn id="15341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16" name="AutoShape 838"/>
                  <p:cNvCxnSpPr>
                    <a:cxnSpLocks noChangeAspect="1" noChangeShapeType="1"/>
                    <a:stCxn id="153411" idx="1"/>
                    <a:endCxn id="15341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17" name="AutoShape 839"/>
                  <p:cNvCxnSpPr>
                    <a:cxnSpLocks noChangeAspect="1" noChangeShapeType="1"/>
                    <a:stCxn id="153405" idx="3"/>
                    <a:endCxn id="15340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18" name="AutoShape 840"/>
                  <p:cNvCxnSpPr>
                    <a:cxnSpLocks noChangeAspect="1" noChangeShapeType="1"/>
                    <a:stCxn id="153411" idx="1"/>
                    <a:endCxn id="15341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19" name="AutoShape 841"/>
                  <p:cNvCxnSpPr>
                    <a:cxnSpLocks noChangeAspect="1" noChangeShapeType="1"/>
                    <a:stCxn id="153411" idx="1"/>
                    <a:endCxn id="15341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20" name="AutoShape 842"/>
                  <p:cNvCxnSpPr>
                    <a:cxnSpLocks noChangeAspect="1" noChangeShapeType="1"/>
                    <a:stCxn id="153411" idx="1"/>
                    <a:endCxn id="15341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21" name="AutoShape 843"/>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22" name="AutoShape 844"/>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23" name="AutoShape 845"/>
                  <p:cNvCxnSpPr>
                    <a:cxnSpLocks noChangeAspect="1" noChangeShapeType="1"/>
                    <a:stCxn id="153405" idx="1"/>
                    <a:endCxn id="15340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424" name="Line 846"/>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25" name="Line 847"/>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26" name="Line 848"/>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27" name="Line 849"/>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28" name="Line 850"/>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29" name="Line 851"/>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30" name="Line 852"/>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31" name="Line 853"/>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32" name="Line 854"/>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33" name="Line 855"/>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34" name="Line 856"/>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35" name="Line 857"/>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36" name="Oval 858"/>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37" name="Oval 859"/>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438" name="Group 860"/>
                <p:cNvGrpSpPr>
                  <a:grpSpLocks noChangeAspect="1"/>
                </p:cNvGrpSpPr>
                <p:nvPr/>
              </p:nvGrpSpPr>
              <p:grpSpPr bwMode="auto">
                <a:xfrm rot="5046445">
                  <a:off x="3600" y="2256"/>
                  <a:ext cx="129" cy="144"/>
                  <a:chOff x="2839" y="1944"/>
                  <a:chExt cx="596" cy="664"/>
                </a:xfrm>
              </p:grpSpPr>
              <p:sp>
                <p:nvSpPr>
                  <p:cNvPr id="153439" name="Line 861"/>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40" name="Line 862"/>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41" name="Line 863"/>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42" name="Line 864"/>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43" name="Rectangle 865"/>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44" name="Rectangle 866"/>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45" name="Rectangle 867"/>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46" name="Rectangle 868"/>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47" name="Rectangle 869"/>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48" name="Rectangle 870"/>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49" name="Rectangle 871"/>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50" name="Rectangle 872"/>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451" name="AutoShape 873"/>
                  <p:cNvCxnSpPr>
                    <a:cxnSpLocks noChangeAspect="1" noChangeShapeType="1"/>
                    <a:stCxn id="153450" idx="3"/>
                    <a:endCxn id="15345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52" name="AutoShape 874"/>
                  <p:cNvCxnSpPr>
                    <a:cxnSpLocks noChangeAspect="1" noChangeShapeType="1"/>
                    <a:stCxn id="153450" idx="1"/>
                    <a:endCxn id="15345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53" name="AutoShape 875"/>
                  <p:cNvCxnSpPr>
                    <a:cxnSpLocks noChangeAspect="1" noChangeShapeType="1"/>
                    <a:stCxn id="153450" idx="1"/>
                    <a:endCxn id="15345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54" name="AutoShape 876"/>
                  <p:cNvCxnSpPr>
                    <a:cxnSpLocks noChangeAspect="1" noChangeShapeType="1"/>
                    <a:stCxn id="153450" idx="1"/>
                    <a:endCxn id="15345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55" name="AutoShape 877"/>
                  <p:cNvCxnSpPr>
                    <a:cxnSpLocks noChangeAspect="1" noChangeShapeType="1"/>
                    <a:stCxn id="153450" idx="1"/>
                    <a:endCxn id="15345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56" name="AutoShape 878"/>
                  <p:cNvCxnSpPr>
                    <a:cxnSpLocks noChangeAspect="1" noChangeShapeType="1"/>
                    <a:stCxn id="153444" idx="3"/>
                    <a:endCxn id="15344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57" name="AutoShape 879"/>
                  <p:cNvCxnSpPr>
                    <a:cxnSpLocks noChangeAspect="1" noChangeShapeType="1"/>
                    <a:stCxn id="153450" idx="1"/>
                    <a:endCxn id="15345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58" name="AutoShape 880"/>
                  <p:cNvCxnSpPr>
                    <a:cxnSpLocks noChangeAspect="1" noChangeShapeType="1"/>
                    <a:stCxn id="153450" idx="1"/>
                    <a:endCxn id="15345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59" name="AutoShape 881"/>
                  <p:cNvCxnSpPr>
                    <a:cxnSpLocks noChangeAspect="1" noChangeShapeType="1"/>
                    <a:stCxn id="153450" idx="1"/>
                    <a:endCxn id="15345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60" name="AutoShape 882"/>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61" name="AutoShape 883"/>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62" name="AutoShape 884"/>
                  <p:cNvCxnSpPr>
                    <a:cxnSpLocks noChangeAspect="1" noChangeShapeType="1"/>
                    <a:stCxn id="153444" idx="1"/>
                    <a:endCxn id="15344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463" name="Line 885"/>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64" name="Line 886"/>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65" name="Line 887"/>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66" name="Line 888"/>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67" name="Line 889"/>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68" name="Line 890"/>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69" name="Line 891"/>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70" name="Line 892"/>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71" name="Line 893"/>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72" name="Line 894"/>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73" name="Line 895"/>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74" name="Line 896"/>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75" name="Oval 897"/>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76" name="Oval 898"/>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477" name="Group 899"/>
                <p:cNvGrpSpPr>
                  <a:grpSpLocks noChangeAspect="1"/>
                </p:cNvGrpSpPr>
                <p:nvPr/>
              </p:nvGrpSpPr>
              <p:grpSpPr bwMode="auto">
                <a:xfrm rot="-5323423">
                  <a:off x="4464" y="2928"/>
                  <a:ext cx="129" cy="144"/>
                  <a:chOff x="2839" y="1944"/>
                  <a:chExt cx="596" cy="664"/>
                </a:xfrm>
              </p:grpSpPr>
              <p:sp>
                <p:nvSpPr>
                  <p:cNvPr id="153478" name="Line 900"/>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79" name="Line 901"/>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80" name="Line 902"/>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81" name="Line 903"/>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482" name="Rectangle 904"/>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83" name="Rectangle 905"/>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84" name="Rectangle 906"/>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85" name="Rectangle 907"/>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86" name="Rectangle 908"/>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87" name="Rectangle 909"/>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88" name="Rectangle 910"/>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489" name="Rectangle 911"/>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490" name="AutoShape 912"/>
                  <p:cNvCxnSpPr>
                    <a:cxnSpLocks noChangeAspect="1" noChangeShapeType="1"/>
                    <a:stCxn id="153489" idx="3"/>
                    <a:endCxn id="1534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91" name="AutoShape 913"/>
                  <p:cNvCxnSpPr>
                    <a:cxnSpLocks noChangeAspect="1" noChangeShapeType="1"/>
                    <a:stCxn id="153489" idx="1"/>
                    <a:endCxn id="1534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92" name="AutoShape 914"/>
                  <p:cNvCxnSpPr>
                    <a:cxnSpLocks noChangeAspect="1" noChangeShapeType="1"/>
                    <a:stCxn id="153489" idx="1"/>
                    <a:endCxn id="1534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93" name="AutoShape 915"/>
                  <p:cNvCxnSpPr>
                    <a:cxnSpLocks noChangeAspect="1" noChangeShapeType="1"/>
                    <a:stCxn id="153489" idx="1"/>
                    <a:endCxn id="1534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94" name="AutoShape 916"/>
                  <p:cNvCxnSpPr>
                    <a:cxnSpLocks noChangeAspect="1" noChangeShapeType="1"/>
                    <a:stCxn id="153489" idx="1"/>
                    <a:endCxn id="1534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95" name="AutoShape 917"/>
                  <p:cNvCxnSpPr>
                    <a:cxnSpLocks noChangeAspect="1" noChangeShapeType="1"/>
                    <a:stCxn id="153483" idx="3"/>
                    <a:endCxn id="1534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96" name="AutoShape 918"/>
                  <p:cNvCxnSpPr>
                    <a:cxnSpLocks noChangeAspect="1" noChangeShapeType="1"/>
                    <a:stCxn id="153489" idx="1"/>
                    <a:endCxn id="1534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97" name="AutoShape 919"/>
                  <p:cNvCxnSpPr>
                    <a:cxnSpLocks noChangeAspect="1" noChangeShapeType="1"/>
                    <a:stCxn id="153489" idx="1"/>
                    <a:endCxn id="1534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98" name="AutoShape 920"/>
                  <p:cNvCxnSpPr>
                    <a:cxnSpLocks noChangeAspect="1" noChangeShapeType="1"/>
                    <a:stCxn id="153489" idx="1"/>
                    <a:endCxn id="1534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499" name="AutoShape 921"/>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00" name="AutoShape 922"/>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01" name="AutoShape 923"/>
                  <p:cNvCxnSpPr>
                    <a:cxnSpLocks noChangeAspect="1" noChangeShapeType="1"/>
                    <a:stCxn id="153483" idx="1"/>
                    <a:endCxn id="1534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502" name="Line 924"/>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03" name="Line 925"/>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04" name="Line 926"/>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05" name="Line 927"/>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06" name="Line 928"/>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07" name="Line 929"/>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08" name="Line 930"/>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09" name="Line 931"/>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10" name="Line 932"/>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11" name="Line 933"/>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12" name="Line 934"/>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13" name="Line 935"/>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14" name="Oval 936"/>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15" name="Oval 937"/>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516" name="Group 938"/>
                <p:cNvGrpSpPr>
                  <a:grpSpLocks noChangeAspect="1"/>
                </p:cNvGrpSpPr>
                <p:nvPr/>
              </p:nvGrpSpPr>
              <p:grpSpPr bwMode="auto">
                <a:xfrm rot="-5200596">
                  <a:off x="4464" y="2304"/>
                  <a:ext cx="129" cy="144"/>
                  <a:chOff x="2839" y="1944"/>
                  <a:chExt cx="596" cy="664"/>
                </a:xfrm>
              </p:grpSpPr>
              <p:sp>
                <p:nvSpPr>
                  <p:cNvPr id="153517" name="Line 939"/>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18" name="Line 940"/>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19" name="Line 941"/>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20" name="Line 942"/>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21" name="Rectangle 943"/>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22" name="Rectangle 944"/>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23" name="Rectangle 945"/>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24" name="Rectangle 946"/>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25" name="Rectangle 947"/>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26" name="Rectangle 948"/>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27" name="Rectangle 949"/>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28" name="Rectangle 950"/>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529" name="AutoShape 951"/>
                  <p:cNvCxnSpPr>
                    <a:cxnSpLocks noChangeAspect="1" noChangeShapeType="1"/>
                    <a:stCxn id="153528" idx="3"/>
                    <a:endCxn id="153528"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0" name="AutoShape 952"/>
                  <p:cNvCxnSpPr>
                    <a:cxnSpLocks noChangeAspect="1" noChangeShapeType="1"/>
                    <a:stCxn id="153528" idx="1"/>
                    <a:endCxn id="15352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1" name="AutoShape 953"/>
                  <p:cNvCxnSpPr>
                    <a:cxnSpLocks noChangeAspect="1" noChangeShapeType="1"/>
                    <a:stCxn id="153528" idx="1"/>
                    <a:endCxn id="15352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2" name="AutoShape 954"/>
                  <p:cNvCxnSpPr>
                    <a:cxnSpLocks noChangeAspect="1" noChangeShapeType="1"/>
                    <a:stCxn id="153528" idx="1"/>
                    <a:endCxn id="15352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3" name="AutoShape 955"/>
                  <p:cNvCxnSpPr>
                    <a:cxnSpLocks noChangeAspect="1" noChangeShapeType="1"/>
                    <a:stCxn id="153528" idx="1"/>
                    <a:endCxn id="15352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4" name="AutoShape 956"/>
                  <p:cNvCxnSpPr>
                    <a:cxnSpLocks noChangeAspect="1" noChangeShapeType="1"/>
                    <a:stCxn id="153522" idx="3"/>
                    <a:endCxn id="153522"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5" name="AutoShape 957"/>
                  <p:cNvCxnSpPr>
                    <a:cxnSpLocks noChangeAspect="1" noChangeShapeType="1"/>
                    <a:stCxn id="153528" idx="1"/>
                    <a:endCxn id="15352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6" name="AutoShape 958"/>
                  <p:cNvCxnSpPr>
                    <a:cxnSpLocks noChangeAspect="1" noChangeShapeType="1"/>
                    <a:stCxn id="153528" idx="1"/>
                    <a:endCxn id="15352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7" name="AutoShape 959"/>
                  <p:cNvCxnSpPr>
                    <a:cxnSpLocks noChangeAspect="1" noChangeShapeType="1"/>
                    <a:stCxn id="153528" idx="1"/>
                    <a:endCxn id="15352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8" name="AutoShape 960"/>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39" name="AutoShape 961"/>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40" name="AutoShape 962"/>
                  <p:cNvCxnSpPr>
                    <a:cxnSpLocks noChangeAspect="1" noChangeShapeType="1"/>
                    <a:stCxn id="153522" idx="1"/>
                    <a:endCxn id="153522"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541" name="Line 963"/>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42" name="Line 964"/>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43" name="Line 965"/>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44" name="Line 966"/>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45" name="Line 967"/>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46" name="Line 968"/>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47" name="Line 969"/>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48" name="Line 970"/>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49" name="Line 971"/>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50" name="Line 972"/>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51" name="Line 973"/>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52" name="Line 974"/>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53" name="Oval 975"/>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54" name="Oval 976"/>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555" name="Group 977"/>
                <p:cNvGrpSpPr>
                  <a:grpSpLocks noChangeAspect="1"/>
                </p:cNvGrpSpPr>
                <p:nvPr/>
              </p:nvGrpSpPr>
              <p:grpSpPr bwMode="auto">
                <a:xfrm rot="2830378">
                  <a:off x="5040" y="3072"/>
                  <a:ext cx="129" cy="144"/>
                  <a:chOff x="2839" y="1944"/>
                  <a:chExt cx="596" cy="664"/>
                </a:xfrm>
              </p:grpSpPr>
              <p:sp>
                <p:nvSpPr>
                  <p:cNvPr id="153556" name="Line 978"/>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57" name="Line 979"/>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58" name="Line 980"/>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59" name="Line 981"/>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60" name="Rectangle 98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61" name="Rectangle 983"/>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62" name="Rectangle 98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63" name="Rectangle 98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64" name="Rectangle 98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65" name="Rectangle 98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66" name="Rectangle 98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67" name="Rectangle 989"/>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568" name="AutoShape 990"/>
                  <p:cNvCxnSpPr>
                    <a:cxnSpLocks noChangeAspect="1" noChangeShapeType="1"/>
                    <a:stCxn id="153567" idx="3"/>
                    <a:endCxn id="153567"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69" name="AutoShape 991"/>
                  <p:cNvCxnSpPr>
                    <a:cxnSpLocks noChangeAspect="1" noChangeShapeType="1"/>
                    <a:stCxn id="153567" idx="1"/>
                    <a:endCxn id="15356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0" name="AutoShape 992"/>
                  <p:cNvCxnSpPr>
                    <a:cxnSpLocks noChangeAspect="1" noChangeShapeType="1"/>
                    <a:stCxn id="153567" idx="1"/>
                    <a:endCxn id="15356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1" name="AutoShape 993"/>
                  <p:cNvCxnSpPr>
                    <a:cxnSpLocks noChangeAspect="1" noChangeShapeType="1"/>
                    <a:stCxn id="153567" idx="1"/>
                    <a:endCxn id="15356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2" name="AutoShape 994"/>
                  <p:cNvCxnSpPr>
                    <a:cxnSpLocks noChangeAspect="1" noChangeShapeType="1"/>
                    <a:stCxn id="153567" idx="1"/>
                    <a:endCxn id="15356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3" name="AutoShape 995"/>
                  <p:cNvCxnSpPr>
                    <a:cxnSpLocks noChangeAspect="1" noChangeShapeType="1"/>
                    <a:stCxn id="153561" idx="3"/>
                    <a:endCxn id="153561"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4" name="AutoShape 996"/>
                  <p:cNvCxnSpPr>
                    <a:cxnSpLocks noChangeAspect="1" noChangeShapeType="1"/>
                    <a:stCxn id="153567" idx="1"/>
                    <a:endCxn id="15356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5" name="AutoShape 997"/>
                  <p:cNvCxnSpPr>
                    <a:cxnSpLocks noChangeAspect="1" noChangeShapeType="1"/>
                    <a:stCxn id="153567" idx="1"/>
                    <a:endCxn id="15356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6" name="AutoShape 998"/>
                  <p:cNvCxnSpPr>
                    <a:cxnSpLocks noChangeAspect="1" noChangeShapeType="1"/>
                    <a:stCxn id="153567" idx="1"/>
                    <a:endCxn id="15356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7" name="AutoShape 99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8" name="AutoShape 100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579" name="AutoShape 1001"/>
                  <p:cNvCxnSpPr>
                    <a:cxnSpLocks noChangeAspect="1" noChangeShapeType="1"/>
                    <a:stCxn id="153561" idx="1"/>
                    <a:endCxn id="153561"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580" name="Line 100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81" name="Line 100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82" name="Line 100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83" name="Line 100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84" name="Line 100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85" name="Line 100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86" name="Line 100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87" name="Line 100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88" name="Line 101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89" name="Line 101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90" name="Line 101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91" name="Line 101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92" name="Oval 101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593" name="Oval 101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3594" name="Group 1016"/>
                <p:cNvGrpSpPr>
                  <a:grpSpLocks noChangeAspect="1"/>
                </p:cNvGrpSpPr>
                <p:nvPr/>
              </p:nvGrpSpPr>
              <p:grpSpPr bwMode="auto">
                <a:xfrm rot="-1845905">
                  <a:off x="4752" y="1584"/>
                  <a:ext cx="129" cy="144"/>
                  <a:chOff x="2839" y="1944"/>
                  <a:chExt cx="596" cy="664"/>
                </a:xfrm>
              </p:grpSpPr>
              <p:sp>
                <p:nvSpPr>
                  <p:cNvPr id="153595" name="Line 1017"/>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96" name="Line 1018"/>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97" name="Line 1019"/>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98" name="Line 1020"/>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599" name="Rectangle 1021"/>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600" name="Rectangle 1022"/>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601" name="Rectangle 1023"/>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602" name="Rectangle 1024"/>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603" name="Rectangle 1025"/>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604" name="Rectangle 1026"/>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605" name="Rectangle 1027"/>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606" name="Rectangle 1028"/>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3607" name="AutoShape 1029"/>
                  <p:cNvCxnSpPr>
                    <a:cxnSpLocks noChangeAspect="1" noChangeShapeType="1"/>
                    <a:stCxn id="153606" idx="3"/>
                    <a:endCxn id="15360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08" name="AutoShape 1030"/>
                  <p:cNvCxnSpPr>
                    <a:cxnSpLocks noChangeAspect="1" noChangeShapeType="1"/>
                    <a:stCxn id="153606" idx="1"/>
                    <a:endCxn id="1536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09" name="AutoShape 1031"/>
                  <p:cNvCxnSpPr>
                    <a:cxnSpLocks noChangeAspect="1" noChangeShapeType="1"/>
                    <a:stCxn id="153606" idx="1"/>
                    <a:endCxn id="1536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10" name="AutoShape 1032"/>
                  <p:cNvCxnSpPr>
                    <a:cxnSpLocks noChangeAspect="1" noChangeShapeType="1"/>
                    <a:stCxn id="153606" idx="1"/>
                    <a:endCxn id="1536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11" name="AutoShape 1033"/>
                  <p:cNvCxnSpPr>
                    <a:cxnSpLocks noChangeAspect="1" noChangeShapeType="1"/>
                    <a:stCxn id="153606" idx="1"/>
                    <a:endCxn id="1536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12" name="AutoShape 1034"/>
                  <p:cNvCxnSpPr>
                    <a:cxnSpLocks noChangeAspect="1" noChangeShapeType="1"/>
                    <a:stCxn id="153600" idx="3"/>
                    <a:endCxn id="15360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13" name="AutoShape 1035"/>
                  <p:cNvCxnSpPr>
                    <a:cxnSpLocks noChangeAspect="1" noChangeShapeType="1"/>
                    <a:stCxn id="153606" idx="1"/>
                    <a:endCxn id="1536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14" name="AutoShape 1036"/>
                  <p:cNvCxnSpPr>
                    <a:cxnSpLocks noChangeAspect="1" noChangeShapeType="1"/>
                    <a:stCxn id="153606" idx="1"/>
                    <a:endCxn id="1536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15" name="AutoShape 1037"/>
                  <p:cNvCxnSpPr>
                    <a:cxnSpLocks noChangeAspect="1" noChangeShapeType="1"/>
                    <a:stCxn id="153606" idx="1"/>
                    <a:endCxn id="1536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16" name="AutoShape 1038"/>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17" name="AutoShape 1039"/>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618" name="AutoShape 1040"/>
                  <p:cNvCxnSpPr>
                    <a:cxnSpLocks noChangeAspect="1" noChangeShapeType="1"/>
                    <a:stCxn id="153600" idx="1"/>
                    <a:endCxn id="15360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619" name="Line 1041"/>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0" name="Line 1042"/>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1" name="Line 1043"/>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2" name="Line 1044"/>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3" name="Line 1045"/>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4" name="Line 1046"/>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5" name="Line 1047"/>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6" name="Line 1048"/>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7" name="Line 1049"/>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8" name="Line 1050"/>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29" name="Line 1051"/>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30" name="Line 1052"/>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631" name="Oval 1053"/>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3632" name="Oval 1054"/>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grpSp>
        <p:sp>
          <p:nvSpPr>
            <p:cNvPr id="17418" name="Text Box 1055"/>
            <p:cNvSpPr txBox="1">
              <a:spLocks noChangeArrowheads="1"/>
            </p:cNvSpPr>
            <p:nvPr/>
          </p:nvSpPr>
          <p:spPr bwMode="auto">
            <a:xfrm>
              <a:off x="1632" y="3456"/>
              <a:ext cx="4294"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2800" b="1" dirty="0">
                  <a:latin typeface="Verdana" panose="020B0604030504040204" pitchFamily="34" charset="0"/>
                  <a:ea typeface="Verdana" panose="020B0604030504040204" pitchFamily="34" charset="0"/>
                  <a:cs typeface="Verdana" panose="020B0604030504040204" pitchFamily="34" charset="0"/>
                </a:rPr>
                <a:t>Antigen/antibody concentration.</a:t>
              </a:r>
            </a:p>
          </p:txBody>
        </p:sp>
      </p:grpSp>
      <p:grpSp>
        <p:nvGrpSpPr>
          <p:cNvPr id="1058" name="Group 1057"/>
          <p:cNvGrpSpPr/>
          <p:nvPr/>
        </p:nvGrpSpPr>
        <p:grpSpPr>
          <a:xfrm>
            <a:off x="0" y="5607698"/>
            <a:ext cx="12192000" cy="1250302"/>
            <a:chOff x="0" y="5607698"/>
            <a:chExt cx="12192000" cy="1250302"/>
          </a:xfrm>
        </p:grpSpPr>
        <p:sp>
          <p:nvSpPr>
            <p:cNvPr id="1059" name="Rectangle 1058"/>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060" name="Oval 1059"/>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061" name="Group 7"/>
            <p:cNvGrpSpPr>
              <a:grpSpLocks noChangeAspect="1"/>
            </p:cNvGrpSpPr>
            <p:nvPr/>
          </p:nvGrpSpPr>
          <p:grpSpPr bwMode="auto">
            <a:xfrm>
              <a:off x="1446003" y="6071153"/>
              <a:ext cx="463617" cy="516607"/>
              <a:chOff x="2839" y="1944"/>
              <a:chExt cx="596" cy="664"/>
            </a:xfrm>
          </p:grpSpPr>
          <p:sp>
            <p:nvSpPr>
              <p:cNvPr id="1333"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4"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5"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6"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7"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8"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39"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0"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1"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2"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3"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4"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5" name="AutoShape 20"/>
              <p:cNvCxnSpPr>
                <a:cxnSpLocks noChangeAspect="1" noChangeShapeType="1"/>
                <a:stCxn id="1344" idx="3"/>
                <a:endCxn id="134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46" name="AutoShape 21"/>
              <p:cNvCxnSpPr>
                <a:cxnSpLocks noChangeAspect="1" noChangeShapeType="1"/>
                <a:stCxn id="1344" idx="1"/>
                <a:endCxn id="1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47" name="AutoShape 22"/>
              <p:cNvCxnSpPr>
                <a:cxnSpLocks noChangeAspect="1" noChangeShapeType="1"/>
                <a:stCxn id="1344" idx="1"/>
                <a:endCxn id="1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48" name="AutoShape 23"/>
              <p:cNvCxnSpPr>
                <a:cxnSpLocks noChangeAspect="1" noChangeShapeType="1"/>
                <a:stCxn id="1344" idx="1"/>
                <a:endCxn id="1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49" name="AutoShape 24"/>
              <p:cNvCxnSpPr>
                <a:cxnSpLocks noChangeAspect="1" noChangeShapeType="1"/>
                <a:stCxn id="1344" idx="1"/>
                <a:endCxn id="1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0" name="AutoShape 25"/>
              <p:cNvCxnSpPr>
                <a:cxnSpLocks noChangeAspect="1" noChangeShapeType="1"/>
                <a:stCxn id="1338" idx="3"/>
                <a:endCxn id="133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1" name="AutoShape 26"/>
              <p:cNvCxnSpPr>
                <a:cxnSpLocks noChangeAspect="1" noChangeShapeType="1"/>
                <a:stCxn id="1344" idx="1"/>
                <a:endCxn id="1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2" name="AutoShape 27"/>
              <p:cNvCxnSpPr>
                <a:cxnSpLocks noChangeAspect="1" noChangeShapeType="1"/>
                <a:stCxn id="1344" idx="1"/>
                <a:endCxn id="1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3" name="AutoShape 28"/>
              <p:cNvCxnSpPr>
                <a:cxnSpLocks noChangeAspect="1" noChangeShapeType="1"/>
                <a:stCxn id="1344" idx="1"/>
                <a:endCxn id="134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4"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5"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6" name="AutoShape 31"/>
              <p:cNvCxnSpPr>
                <a:cxnSpLocks noChangeAspect="1" noChangeShapeType="1"/>
                <a:stCxn id="1338" idx="1"/>
                <a:endCxn id="133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57"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8"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9"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0"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1"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2"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3"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4"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5"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6"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7"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8"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9"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0"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062" name="Group 397"/>
            <p:cNvGrpSpPr>
              <a:grpSpLocks noChangeAspect="1"/>
            </p:cNvGrpSpPr>
            <p:nvPr/>
          </p:nvGrpSpPr>
          <p:grpSpPr bwMode="auto">
            <a:xfrm>
              <a:off x="1982621" y="5735053"/>
              <a:ext cx="1024036" cy="1019723"/>
              <a:chOff x="3600" y="1632"/>
              <a:chExt cx="1594" cy="1587"/>
            </a:xfrm>
          </p:grpSpPr>
          <p:sp>
            <p:nvSpPr>
              <p:cNvPr id="1063"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64"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65"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66"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67"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068"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69"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0"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71"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72"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73"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4"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5"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76"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77"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78"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79"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080" name="AutoShape 143"/>
              <p:cNvCxnSpPr>
                <a:cxnSpLocks noChangeAspect="1" noChangeShapeType="1"/>
                <a:stCxn id="1087" idx="0"/>
                <a:endCxn id="1084"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81"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2"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083"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4"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5"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6"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7"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8"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089" name="AutoShape 152"/>
              <p:cNvCxnSpPr>
                <a:cxnSpLocks noChangeAspect="1" noChangeShapeType="1"/>
                <a:stCxn id="1088" idx="3"/>
                <a:endCxn id="1088"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0" name="AutoShape 153"/>
              <p:cNvCxnSpPr>
                <a:cxnSpLocks noChangeAspect="1" noChangeShapeType="1"/>
                <a:stCxn id="1088" idx="1"/>
                <a:endCxn id="10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1" name="AutoShape 154"/>
              <p:cNvCxnSpPr>
                <a:cxnSpLocks noChangeAspect="1" noChangeShapeType="1"/>
                <a:stCxn id="1088" idx="1"/>
                <a:endCxn id="10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2" name="AutoShape 155"/>
              <p:cNvCxnSpPr>
                <a:cxnSpLocks noChangeAspect="1" noChangeShapeType="1"/>
                <a:stCxn id="1088" idx="1"/>
                <a:endCxn id="10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3" name="AutoShape 156"/>
              <p:cNvCxnSpPr>
                <a:cxnSpLocks noChangeAspect="1" noChangeShapeType="1"/>
                <a:stCxn id="1088" idx="1"/>
                <a:endCxn id="10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4" name="AutoShape 157"/>
              <p:cNvCxnSpPr>
                <a:cxnSpLocks noChangeAspect="1" noChangeShapeType="1"/>
                <a:stCxn id="1082" idx="3"/>
                <a:endCxn id="1082"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5" name="AutoShape 158"/>
              <p:cNvCxnSpPr>
                <a:cxnSpLocks noChangeAspect="1" noChangeShapeType="1"/>
                <a:stCxn id="1088" idx="1"/>
                <a:endCxn id="10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6" name="AutoShape 159"/>
              <p:cNvCxnSpPr>
                <a:cxnSpLocks noChangeAspect="1" noChangeShapeType="1"/>
                <a:stCxn id="1088" idx="1"/>
                <a:endCxn id="10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7" name="AutoShape 160"/>
              <p:cNvCxnSpPr>
                <a:cxnSpLocks noChangeAspect="1" noChangeShapeType="1"/>
                <a:stCxn id="1088" idx="1"/>
                <a:endCxn id="108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8"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9"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0" name="AutoShape 163"/>
              <p:cNvCxnSpPr>
                <a:cxnSpLocks noChangeAspect="1" noChangeShapeType="1"/>
                <a:stCxn id="1082" idx="1"/>
                <a:endCxn id="1082"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01"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2"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3"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4"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5"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6"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7"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8"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9"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0"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1"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2"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3"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4"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5"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6"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7"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8"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9"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0"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1"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2"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3"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4"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5"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6"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7"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128" name="AutoShape 191"/>
              <p:cNvCxnSpPr>
                <a:cxnSpLocks noChangeAspect="1" noChangeShapeType="1"/>
                <a:stCxn id="1137" idx="0"/>
                <a:endCxn id="1133"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29"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0"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1"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32"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3"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4"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5"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6"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7"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8"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39" name="AutoShape 202"/>
              <p:cNvCxnSpPr>
                <a:cxnSpLocks noChangeAspect="1" noChangeShapeType="1"/>
                <a:stCxn id="1138" idx="3"/>
                <a:endCxn id="1138"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0" name="AutoShape 203"/>
              <p:cNvCxnSpPr>
                <a:cxnSpLocks noChangeAspect="1" noChangeShapeType="1"/>
                <a:stCxn id="1138" idx="1"/>
                <a:endCxn id="1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1" name="AutoShape 204"/>
              <p:cNvCxnSpPr>
                <a:cxnSpLocks noChangeAspect="1" noChangeShapeType="1"/>
                <a:stCxn id="1138" idx="1"/>
                <a:endCxn id="1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2" name="AutoShape 205"/>
              <p:cNvCxnSpPr>
                <a:cxnSpLocks noChangeAspect="1" noChangeShapeType="1"/>
                <a:stCxn id="1138" idx="1"/>
                <a:endCxn id="1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3" name="AutoShape 206"/>
              <p:cNvCxnSpPr>
                <a:cxnSpLocks noChangeAspect="1" noChangeShapeType="1"/>
                <a:stCxn id="1138" idx="1"/>
                <a:endCxn id="1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4" name="AutoShape 207"/>
              <p:cNvCxnSpPr>
                <a:cxnSpLocks noChangeAspect="1" noChangeShapeType="1"/>
                <a:stCxn id="1131" idx="3"/>
                <a:endCxn id="1131"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5" name="AutoShape 208"/>
              <p:cNvCxnSpPr>
                <a:cxnSpLocks noChangeAspect="1" noChangeShapeType="1"/>
                <a:stCxn id="1138" idx="1"/>
                <a:endCxn id="1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6" name="AutoShape 209"/>
              <p:cNvCxnSpPr>
                <a:cxnSpLocks noChangeAspect="1" noChangeShapeType="1"/>
                <a:stCxn id="1138" idx="1"/>
                <a:endCxn id="1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7" name="AutoShape 210"/>
              <p:cNvCxnSpPr>
                <a:cxnSpLocks noChangeAspect="1" noChangeShapeType="1"/>
                <a:stCxn id="1138" idx="1"/>
                <a:endCxn id="113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8"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9"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50" name="AutoShape 213"/>
              <p:cNvCxnSpPr>
                <a:cxnSpLocks noChangeAspect="1" noChangeShapeType="1"/>
                <a:stCxn id="1131" idx="1"/>
                <a:endCxn id="1131"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51"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2"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3"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4"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5"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6"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7"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8"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9"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0"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1"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2"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3"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4"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5"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6"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7"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8"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9"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0"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1"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2"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3"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4"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5"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76"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77"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178" name="AutoShape 241"/>
              <p:cNvCxnSpPr>
                <a:cxnSpLocks noChangeAspect="1" noChangeShapeType="1"/>
                <a:stCxn id="1187" idx="0"/>
                <a:endCxn id="1183"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79"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0"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1"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82"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3"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4"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5"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6"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7"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8"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89" name="AutoShape 252"/>
              <p:cNvCxnSpPr>
                <a:cxnSpLocks noChangeAspect="1" noChangeShapeType="1"/>
                <a:stCxn id="1188" idx="3"/>
                <a:endCxn id="1188"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0" name="AutoShape 253"/>
              <p:cNvCxnSpPr>
                <a:cxnSpLocks noChangeAspect="1" noChangeShapeType="1"/>
                <a:stCxn id="1188" idx="1"/>
                <a:endCxn id="1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1" name="AutoShape 254"/>
              <p:cNvCxnSpPr>
                <a:cxnSpLocks noChangeAspect="1" noChangeShapeType="1"/>
                <a:stCxn id="1188" idx="1"/>
                <a:endCxn id="1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2" name="AutoShape 255"/>
              <p:cNvCxnSpPr>
                <a:cxnSpLocks noChangeAspect="1" noChangeShapeType="1"/>
                <a:stCxn id="1188" idx="1"/>
                <a:endCxn id="1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3" name="AutoShape 256"/>
              <p:cNvCxnSpPr>
                <a:cxnSpLocks noChangeAspect="1" noChangeShapeType="1"/>
                <a:stCxn id="1188" idx="1"/>
                <a:endCxn id="1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4" name="AutoShape 257"/>
              <p:cNvCxnSpPr>
                <a:cxnSpLocks noChangeAspect="1" noChangeShapeType="1"/>
                <a:stCxn id="1181" idx="3"/>
                <a:endCxn id="1181"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5" name="AutoShape 258"/>
              <p:cNvCxnSpPr>
                <a:cxnSpLocks noChangeAspect="1" noChangeShapeType="1"/>
                <a:stCxn id="1188" idx="1"/>
                <a:endCxn id="1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6" name="AutoShape 259"/>
              <p:cNvCxnSpPr>
                <a:cxnSpLocks noChangeAspect="1" noChangeShapeType="1"/>
                <a:stCxn id="1188" idx="1"/>
                <a:endCxn id="1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7" name="AutoShape 260"/>
              <p:cNvCxnSpPr>
                <a:cxnSpLocks noChangeAspect="1" noChangeShapeType="1"/>
                <a:stCxn id="1188" idx="1"/>
                <a:endCxn id="118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8"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9"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00" name="AutoShape 263"/>
              <p:cNvCxnSpPr>
                <a:cxnSpLocks noChangeAspect="1" noChangeShapeType="1"/>
                <a:stCxn id="1181" idx="1"/>
                <a:endCxn id="1181"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01"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2"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3"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4"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5"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6"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7"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8"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9"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0"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1"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2"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3"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4"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5"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6"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7"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8"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9"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0"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1"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2"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3"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4"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5"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26"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27"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228" name="AutoShape 291"/>
              <p:cNvCxnSpPr>
                <a:cxnSpLocks noChangeAspect="1" noChangeShapeType="1"/>
                <a:stCxn id="1237" idx="0"/>
                <a:endCxn id="1233"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29"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0"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1"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32"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3"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4"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5"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6"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7"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8"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239" name="AutoShape 302"/>
              <p:cNvCxnSpPr>
                <a:cxnSpLocks noChangeAspect="1" noChangeShapeType="1"/>
                <a:stCxn id="1238" idx="3"/>
                <a:endCxn id="1238"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0" name="AutoShape 303"/>
              <p:cNvCxnSpPr>
                <a:cxnSpLocks noChangeAspect="1" noChangeShapeType="1"/>
                <a:stCxn id="1238" idx="1"/>
                <a:endCxn id="1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1" name="AutoShape 304"/>
              <p:cNvCxnSpPr>
                <a:cxnSpLocks noChangeAspect="1" noChangeShapeType="1"/>
                <a:stCxn id="1238" idx="1"/>
                <a:endCxn id="1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2" name="AutoShape 305"/>
              <p:cNvCxnSpPr>
                <a:cxnSpLocks noChangeAspect="1" noChangeShapeType="1"/>
                <a:stCxn id="1238" idx="1"/>
                <a:endCxn id="1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3" name="AutoShape 306"/>
              <p:cNvCxnSpPr>
                <a:cxnSpLocks noChangeAspect="1" noChangeShapeType="1"/>
                <a:stCxn id="1238" idx="1"/>
                <a:endCxn id="1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4" name="AutoShape 307"/>
              <p:cNvCxnSpPr>
                <a:cxnSpLocks noChangeAspect="1" noChangeShapeType="1"/>
                <a:stCxn id="1231" idx="3"/>
                <a:endCxn id="1231"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5" name="AutoShape 308"/>
              <p:cNvCxnSpPr>
                <a:cxnSpLocks noChangeAspect="1" noChangeShapeType="1"/>
                <a:stCxn id="1238" idx="1"/>
                <a:endCxn id="1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6" name="AutoShape 309"/>
              <p:cNvCxnSpPr>
                <a:cxnSpLocks noChangeAspect="1" noChangeShapeType="1"/>
                <a:stCxn id="1238" idx="1"/>
                <a:endCxn id="1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7" name="AutoShape 310"/>
              <p:cNvCxnSpPr>
                <a:cxnSpLocks noChangeAspect="1" noChangeShapeType="1"/>
                <a:stCxn id="1238" idx="1"/>
                <a:endCxn id="123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8"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9"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0" name="AutoShape 313"/>
              <p:cNvCxnSpPr>
                <a:cxnSpLocks noChangeAspect="1" noChangeShapeType="1"/>
                <a:stCxn id="1231" idx="1"/>
                <a:endCxn id="1231"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1"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2"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3"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4"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5"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6"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7"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8"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9"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0"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1"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2"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3"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4"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5"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6"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7"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8"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9"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0"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1"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2"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3"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4"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5"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76"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77"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78" name="AutoShape 341"/>
              <p:cNvCxnSpPr>
                <a:cxnSpLocks noChangeAspect="1" noChangeShapeType="1"/>
                <a:stCxn id="1287" idx="0"/>
                <a:endCxn id="1283"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79"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0"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1"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2"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3"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4"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5"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6"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7"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8"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289" name="AutoShape 352"/>
              <p:cNvCxnSpPr>
                <a:cxnSpLocks noChangeAspect="1" noChangeShapeType="1"/>
                <a:stCxn id="1288" idx="3"/>
                <a:endCxn id="1288"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0" name="AutoShape 353"/>
              <p:cNvCxnSpPr>
                <a:cxnSpLocks noChangeAspect="1" noChangeShapeType="1"/>
                <a:stCxn id="1288" idx="1"/>
                <a:endCxn id="1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1" name="AutoShape 354"/>
              <p:cNvCxnSpPr>
                <a:cxnSpLocks noChangeAspect="1" noChangeShapeType="1"/>
                <a:stCxn id="1288" idx="1"/>
                <a:endCxn id="1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2" name="AutoShape 355"/>
              <p:cNvCxnSpPr>
                <a:cxnSpLocks noChangeAspect="1" noChangeShapeType="1"/>
                <a:stCxn id="1288" idx="1"/>
                <a:endCxn id="1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3" name="AutoShape 356"/>
              <p:cNvCxnSpPr>
                <a:cxnSpLocks noChangeAspect="1" noChangeShapeType="1"/>
                <a:stCxn id="1288" idx="1"/>
                <a:endCxn id="1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4" name="AutoShape 357"/>
              <p:cNvCxnSpPr>
                <a:cxnSpLocks noChangeAspect="1" noChangeShapeType="1"/>
                <a:stCxn id="1281" idx="3"/>
                <a:endCxn id="1281"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5" name="AutoShape 358"/>
              <p:cNvCxnSpPr>
                <a:cxnSpLocks noChangeAspect="1" noChangeShapeType="1"/>
                <a:stCxn id="1288" idx="1"/>
                <a:endCxn id="1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6" name="AutoShape 359"/>
              <p:cNvCxnSpPr>
                <a:cxnSpLocks noChangeAspect="1" noChangeShapeType="1"/>
                <a:stCxn id="1288" idx="1"/>
                <a:endCxn id="1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7" name="AutoShape 360"/>
              <p:cNvCxnSpPr>
                <a:cxnSpLocks noChangeAspect="1" noChangeShapeType="1"/>
                <a:stCxn id="1288" idx="1"/>
                <a:endCxn id="128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8"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9"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0" name="AutoShape 363"/>
              <p:cNvCxnSpPr>
                <a:cxnSpLocks noChangeAspect="1" noChangeShapeType="1"/>
                <a:stCxn id="1281" idx="1"/>
                <a:endCxn id="1281"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01"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2"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3"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4"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5"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6"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7"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8"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9"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0"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1"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2"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3"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4"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5"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6"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7"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8"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9"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0"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1"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2"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3"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4"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5"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6"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7"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28"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29"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1330"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1331"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1332"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489170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06530"/>
                                        </p:tgtEl>
                                        <p:attrNameLst>
                                          <p:attrName>style.visibility</p:attrName>
                                        </p:attrNameLst>
                                      </p:cBhvr>
                                      <p:to>
                                        <p:strVal val="visible"/>
                                      </p:to>
                                    </p:set>
                                    <p:anim calcmode="lin" valueType="num">
                                      <p:cBhvr additive="base">
                                        <p:cTn id="7" dur="500" fill="hold"/>
                                        <p:tgtEl>
                                          <p:spTgt spid="106530"/>
                                        </p:tgtEl>
                                        <p:attrNameLst>
                                          <p:attrName>ppt_x</p:attrName>
                                        </p:attrNameLst>
                                      </p:cBhvr>
                                      <p:tavLst>
                                        <p:tav tm="0">
                                          <p:val>
                                            <p:strVal val="1+#ppt_w/2"/>
                                          </p:val>
                                        </p:tav>
                                        <p:tav tm="100000">
                                          <p:val>
                                            <p:strVal val="#ppt_x"/>
                                          </p:val>
                                        </p:tav>
                                      </p:tavLst>
                                    </p:anim>
                                    <p:anim calcmode="lin" valueType="num">
                                      <p:cBhvr additive="base">
                                        <p:cTn id="8" dur="500" fill="hold"/>
                                        <p:tgtEl>
                                          <p:spTgt spid="10653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06529"/>
                                        </p:tgtEl>
                                        <p:attrNameLst>
                                          <p:attrName>style.visibility</p:attrName>
                                        </p:attrNameLst>
                                      </p:cBhvr>
                                      <p:to>
                                        <p:strVal val="visible"/>
                                      </p:to>
                                    </p:set>
                                    <p:anim calcmode="lin" valueType="num">
                                      <p:cBhvr additive="base">
                                        <p:cTn id="13" dur="500" fill="hold"/>
                                        <p:tgtEl>
                                          <p:spTgt spid="106529"/>
                                        </p:tgtEl>
                                        <p:attrNameLst>
                                          <p:attrName>ppt_x</p:attrName>
                                        </p:attrNameLst>
                                      </p:cBhvr>
                                      <p:tavLst>
                                        <p:tav tm="0">
                                          <p:val>
                                            <p:strVal val="1+#ppt_w/2"/>
                                          </p:val>
                                        </p:tav>
                                        <p:tav tm="100000">
                                          <p:val>
                                            <p:strVal val="#ppt_x"/>
                                          </p:val>
                                        </p:tav>
                                      </p:tavLst>
                                    </p:anim>
                                    <p:anim calcmode="lin" valueType="num">
                                      <p:cBhvr additive="base">
                                        <p:cTn id="14" dur="500" fill="hold"/>
                                        <p:tgtEl>
                                          <p:spTgt spid="1065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106528"/>
                                        </p:tgtEl>
                                        <p:attrNameLst>
                                          <p:attrName>style.visibility</p:attrName>
                                        </p:attrNameLst>
                                      </p:cBhvr>
                                      <p:to>
                                        <p:strVal val="visible"/>
                                      </p:to>
                                    </p:set>
                                    <p:anim calcmode="lin" valueType="num">
                                      <p:cBhvr additive="base">
                                        <p:cTn id="19" dur="500" fill="hold"/>
                                        <p:tgtEl>
                                          <p:spTgt spid="106528"/>
                                        </p:tgtEl>
                                        <p:attrNameLst>
                                          <p:attrName>ppt_x</p:attrName>
                                        </p:attrNameLst>
                                      </p:cBhvr>
                                      <p:tavLst>
                                        <p:tav tm="0">
                                          <p:val>
                                            <p:strVal val="1+#ppt_w/2"/>
                                          </p:val>
                                        </p:tav>
                                        <p:tav tm="100000">
                                          <p:val>
                                            <p:strVal val="#ppt_x"/>
                                          </p:val>
                                        </p:tav>
                                      </p:tavLst>
                                    </p:anim>
                                    <p:anim calcmode="lin" valueType="num">
                                      <p:cBhvr additive="base">
                                        <p:cTn id="20" dur="500" fill="hold"/>
                                        <p:tgtEl>
                                          <p:spTgt spid="10652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106531"/>
                                        </p:tgtEl>
                                        <p:attrNameLst>
                                          <p:attrName>style.visibility</p:attrName>
                                        </p:attrNameLst>
                                      </p:cBhvr>
                                      <p:to>
                                        <p:strVal val="visible"/>
                                      </p:to>
                                    </p:set>
                                    <p:anim calcmode="lin" valueType="num">
                                      <p:cBhvr additive="base">
                                        <p:cTn id="25" dur="500" fill="hold"/>
                                        <p:tgtEl>
                                          <p:spTgt spid="106531"/>
                                        </p:tgtEl>
                                        <p:attrNameLst>
                                          <p:attrName>ppt_x</p:attrName>
                                        </p:attrNameLst>
                                      </p:cBhvr>
                                      <p:tavLst>
                                        <p:tav tm="0">
                                          <p:val>
                                            <p:strVal val="1+#ppt_w/2"/>
                                          </p:val>
                                        </p:tav>
                                        <p:tav tm="100000">
                                          <p:val>
                                            <p:strVal val="#ppt_x"/>
                                          </p:val>
                                        </p:tav>
                                      </p:tavLst>
                                    </p:anim>
                                    <p:anim calcmode="lin" valueType="num">
                                      <p:cBhvr additive="base">
                                        <p:cTn id="26" dur="500" fill="hold"/>
                                        <p:tgtEl>
                                          <p:spTgt spid="1065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p:cNvSpPr>
            <a:spLocks noGrp="1" noChangeArrowheads="1"/>
          </p:cNvSpPr>
          <p:nvPr>
            <p:ph type="title" idx="4294967295"/>
          </p:nvPr>
        </p:nvSpPr>
        <p:spPr>
          <a:xfrm>
            <a:off x="2508250" y="912813"/>
            <a:ext cx="7175500" cy="1143000"/>
          </a:xfrm>
        </p:spPr>
        <p:txBody>
          <a:bodyPr vert="horz" lIns="91440" tIns="45720" rIns="91440" bIns="45720" rtlCol="0" anchor="ct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Temperature.</a:t>
            </a:r>
          </a:p>
        </p:txBody>
      </p:sp>
      <p:pic>
        <p:nvPicPr>
          <p:cNvPr id="155651" name="Picture 8" descr="Thermometer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71783" y="1773240"/>
            <a:ext cx="3248433" cy="3715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091100642"/>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p:cNvSpPr>
          <p:nvPr>
            <p:ph type="title" idx="4294967295"/>
          </p:nvPr>
        </p:nvSpPr>
        <p:spPr>
          <a:xfrm>
            <a:off x="2209800" y="989013"/>
            <a:ext cx="7772400" cy="990600"/>
          </a:xfrm>
        </p:spPr>
        <p:txBody>
          <a:bodyPr>
            <a:normAutofit fontScale="90000"/>
          </a:bodyPr>
          <a:lstStyle/>
          <a:p>
            <a:r>
              <a:rPr lang="en-GB" altLang="en-US" sz="34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21859" name="Rectangle 3"/>
          <p:cNvSpPr>
            <a:spLocks noGrp="1"/>
          </p:cNvSpPr>
          <p:nvPr>
            <p:ph type="body" idx="4294967295"/>
          </p:nvPr>
        </p:nvSpPr>
        <p:spPr>
          <a:xfrm>
            <a:off x="2209800" y="2235200"/>
            <a:ext cx="7772400" cy="4114800"/>
          </a:xfrm>
        </p:spPr>
        <p:txBody>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What is an antibody and an antigen.</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Law that governs antibody/antigen reactions.</a:t>
            </a:r>
          </a:p>
          <a:p>
            <a:pPr>
              <a:buClr>
                <a:srgbClr val="0066CC"/>
              </a:buClr>
              <a:buFontTx/>
              <a:buChar char="•"/>
            </a:pPr>
            <a:endParaRPr lang="en-GB" altLang="en-US" b="1" dirty="0"/>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2469333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1859">
                                            <p:txEl>
                                              <p:pRg st="0" end="0"/>
                                            </p:txEl>
                                          </p:spTgt>
                                        </p:tgtEl>
                                        <p:attrNameLst>
                                          <p:attrName>style.visibility</p:attrName>
                                        </p:attrNameLst>
                                      </p:cBhvr>
                                      <p:to>
                                        <p:strVal val="visible"/>
                                      </p:to>
                                    </p:set>
                                    <p:anim calcmode="lin" valueType="num">
                                      <p:cBhvr additive="base">
                                        <p:cTn id="7" dur="500" fill="hold"/>
                                        <p:tgtEl>
                                          <p:spTgt spid="12185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18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1859">
                                            <p:txEl>
                                              <p:pRg st="2" end="2"/>
                                            </p:txEl>
                                          </p:spTgt>
                                        </p:tgtEl>
                                        <p:attrNameLst>
                                          <p:attrName>style.visibility</p:attrName>
                                        </p:attrNameLst>
                                      </p:cBhvr>
                                      <p:to>
                                        <p:strVal val="visible"/>
                                      </p:to>
                                    </p:set>
                                    <p:anim calcmode="lin" valueType="num">
                                      <p:cBhvr additive="base">
                                        <p:cTn id="13" dur="500" fill="hold"/>
                                        <p:tgtEl>
                                          <p:spTgt spid="121859">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185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1"/>
          <p:cNvGrpSpPr>
            <a:grpSpLocks/>
          </p:cNvGrpSpPr>
          <p:nvPr/>
        </p:nvGrpSpPr>
        <p:grpSpPr bwMode="auto">
          <a:xfrm>
            <a:off x="2369267" y="954138"/>
            <a:ext cx="7413554" cy="4529634"/>
            <a:chOff x="697505" y="1981200"/>
            <a:chExt cx="7413493" cy="4528774"/>
          </a:xfrm>
        </p:grpSpPr>
        <p:sp>
          <p:nvSpPr>
            <p:cNvPr id="157699" name="Line 3"/>
            <p:cNvSpPr>
              <a:spLocks noChangeShapeType="1"/>
            </p:cNvSpPr>
            <p:nvPr/>
          </p:nvSpPr>
          <p:spPr bwMode="auto">
            <a:xfrm>
              <a:off x="4426432" y="2590800"/>
              <a:ext cx="0" cy="3733800"/>
            </a:xfrm>
            <a:prstGeom prst="line">
              <a:avLst/>
            </a:prstGeom>
            <a:noFill/>
            <a:ln w="31750">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86" name="Text Box 4"/>
            <p:cNvSpPr txBox="1">
              <a:spLocks noChangeArrowheads="1"/>
            </p:cNvSpPr>
            <p:nvPr/>
          </p:nvSpPr>
          <p:spPr bwMode="auto">
            <a:xfrm>
              <a:off x="1282696" y="1981200"/>
              <a:ext cx="6577389" cy="5231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2800" b="1" dirty="0">
                  <a:latin typeface="Verdana" panose="020B0604030504040204" pitchFamily="34" charset="0"/>
                  <a:ea typeface="Verdana" panose="020B0604030504040204" pitchFamily="34" charset="0"/>
                  <a:cs typeface="Verdana" panose="020B0604030504040204" pitchFamily="34" charset="0"/>
                </a:rPr>
                <a:t>“Warm” and “cold” agglutinins.</a:t>
              </a:r>
            </a:p>
          </p:txBody>
        </p:sp>
        <p:sp>
          <p:nvSpPr>
            <p:cNvPr id="20487" name="Text Box 5"/>
            <p:cNvSpPr txBox="1">
              <a:spLocks noChangeArrowheads="1"/>
            </p:cNvSpPr>
            <p:nvPr/>
          </p:nvSpPr>
          <p:spPr bwMode="auto">
            <a:xfrm>
              <a:off x="3311085" y="2595445"/>
              <a:ext cx="918834" cy="430805"/>
            </a:xfrm>
            <a:prstGeom prst="rect">
              <a:avLst/>
            </a:prstGeom>
            <a:solidFill>
              <a:srgbClr val="FF0000"/>
            </a:solidFill>
            <a:ln w="9525">
              <a:solidFill>
                <a:srgbClr val="FF0000"/>
              </a:solidFill>
              <a:miter lim="800000"/>
              <a:headEnd/>
              <a:tailEnd/>
            </a:ln>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b="1" dirty="0">
                  <a:latin typeface="Verdana" panose="020B0604030504040204" pitchFamily="34" charset="0"/>
                  <a:ea typeface="Verdana" panose="020B0604030504040204" pitchFamily="34" charset="0"/>
                  <a:cs typeface="Verdana" panose="020B0604030504040204" pitchFamily="34" charset="0"/>
                </a:rPr>
                <a:t>37</a:t>
              </a:r>
              <a:r>
                <a:rPr lang="en-GB" altLang="en-US" b="1" baseline="30000" dirty="0">
                  <a:latin typeface="Verdana" panose="020B0604030504040204" pitchFamily="34" charset="0"/>
                  <a:ea typeface="Verdana" panose="020B0604030504040204" pitchFamily="34" charset="0"/>
                  <a:cs typeface="Verdana" panose="020B0604030504040204" pitchFamily="34" charset="0"/>
                </a:rPr>
                <a:t>o</a:t>
              </a:r>
              <a:r>
                <a:rPr lang="en-GB" altLang="en-US" b="1" dirty="0">
                  <a:latin typeface="Verdana" panose="020B0604030504040204" pitchFamily="34" charset="0"/>
                  <a:ea typeface="Verdana" panose="020B0604030504040204" pitchFamily="34" charset="0"/>
                  <a:cs typeface="Verdana" panose="020B0604030504040204" pitchFamily="34" charset="0"/>
                </a:rPr>
                <a:t>C</a:t>
              </a:r>
            </a:p>
          </p:txBody>
        </p:sp>
        <p:sp>
          <p:nvSpPr>
            <p:cNvPr id="20488" name="Text Box 6"/>
            <p:cNvSpPr txBox="1">
              <a:spLocks noChangeArrowheads="1"/>
            </p:cNvSpPr>
            <p:nvPr/>
          </p:nvSpPr>
          <p:spPr bwMode="auto">
            <a:xfrm>
              <a:off x="4635986" y="2612905"/>
              <a:ext cx="1053486" cy="430805"/>
            </a:xfrm>
            <a:prstGeom prst="rect">
              <a:avLst/>
            </a:prstGeom>
            <a:solidFill>
              <a:srgbClr val="00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b="1" dirty="0">
                  <a:latin typeface="Verdana" panose="020B0604030504040204" pitchFamily="34" charset="0"/>
                  <a:ea typeface="Verdana" panose="020B0604030504040204" pitchFamily="34" charset="0"/>
                  <a:cs typeface="Verdana" panose="020B0604030504040204" pitchFamily="34" charset="0"/>
                </a:rPr>
                <a:t>0-4</a:t>
              </a:r>
              <a:r>
                <a:rPr lang="en-GB" altLang="en-US" b="1" baseline="30000" dirty="0">
                  <a:latin typeface="Verdana" panose="020B0604030504040204" pitchFamily="34" charset="0"/>
                  <a:ea typeface="Verdana" panose="020B0604030504040204" pitchFamily="34" charset="0"/>
                  <a:cs typeface="Verdana" panose="020B0604030504040204" pitchFamily="34" charset="0"/>
                </a:rPr>
                <a:t>o</a:t>
              </a:r>
              <a:r>
                <a:rPr lang="en-GB" altLang="en-US" b="1" dirty="0">
                  <a:latin typeface="Verdana" panose="020B0604030504040204" pitchFamily="34" charset="0"/>
                  <a:ea typeface="Verdana" panose="020B0604030504040204" pitchFamily="34" charset="0"/>
                  <a:cs typeface="Verdana" panose="020B0604030504040204" pitchFamily="34" charset="0"/>
                </a:rPr>
                <a:t>C</a:t>
              </a:r>
            </a:p>
          </p:txBody>
        </p:sp>
        <p:grpSp>
          <p:nvGrpSpPr>
            <p:cNvPr id="157703" name="Group 7"/>
            <p:cNvGrpSpPr>
              <a:grpSpLocks/>
            </p:cNvGrpSpPr>
            <p:nvPr/>
          </p:nvGrpSpPr>
          <p:grpSpPr bwMode="auto">
            <a:xfrm>
              <a:off x="1066800" y="3352800"/>
              <a:ext cx="946150" cy="1054100"/>
              <a:chOff x="2839" y="1944"/>
              <a:chExt cx="596" cy="664"/>
            </a:xfrm>
          </p:grpSpPr>
          <p:sp>
            <p:nvSpPr>
              <p:cNvPr id="157704"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05"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06"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07"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08"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09" name="Rectangle 13"/>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10"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11"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12"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13"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14"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15" name="Rectangle 19"/>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7716" name="AutoShape 20"/>
              <p:cNvCxnSpPr>
                <a:cxnSpLocks noChangeAspect="1" noChangeShapeType="1"/>
                <a:stCxn id="157715" idx="3"/>
                <a:endCxn id="15771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17" name="AutoShape 21"/>
              <p:cNvCxnSpPr>
                <a:cxnSpLocks noChangeAspect="1" noChangeShapeType="1"/>
                <a:stCxn id="157715" idx="1"/>
                <a:endCxn id="1577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18" name="AutoShape 22"/>
              <p:cNvCxnSpPr>
                <a:cxnSpLocks noChangeAspect="1" noChangeShapeType="1"/>
                <a:stCxn id="157715" idx="1"/>
                <a:endCxn id="1577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19" name="AutoShape 23"/>
              <p:cNvCxnSpPr>
                <a:cxnSpLocks noChangeAspect="1" noChangeShapeType="1"/>
                <a:stCxn id="157715" idx="1"/>
                <a:endCxn id="1577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20" name="AutoShape 24"/>
              <p:cNvCxnSpPr>
                <a:cxnSpLocks noChangeAspect="1" noChangeShapeType="1"/>
                <a:stCxn id="157715" idx="1"/>
                <a:endCxn id="1577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21" name="AutoShape 25"/>
              <p:cNvCxnSpPr>
                <a:cxnSpLocks noChangeAspect="1" noChangeShapeType="1"/>
                <a:stCxn id="157709" idx="3"/>
                <a:endCxn id="15770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22" name="AutoShape 26"/>
              <p:cNvCxnSpPr>
                <a:cxnSpLocks noChangeAspect="1" noChangeShapeType="1"/>
                <a:stCxn id="157715" idx="1"/>
                <a:endCxn id="1577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23" name="AutoShape 27"/>
              <p:cNvCxnSpPr>
                <a:cxnSpLocks noChangeAspect="1" noChangeShapeType="1"/>
                <a:stCxn id="157715" idx="1"/>
                <a:endCxn id="1577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24" name="AutoShape 28"/>
              <p:cNvCxnSpPr>
                <a:cxnSpLocks noChangeAspect="1" noChangeShapeType="1"/>
                <a:stCxn id="157715" idx="1"/>
                <a:endCxn id="1577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25"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26"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27" name="AutoShape 31"/>
              <p:cNvCxnSpPr>
                <a:cxnSpLocks noChangeAspect="1" noChangeShapeType="1"/>
                <a:stCxn id="157709" idx="1"/>
                <a:endCxn id="15770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728"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29"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0"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1"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2"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3"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4"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5"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6"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7"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8"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39"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40"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41"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7742" name="Group 46"/>
            <p:cNvGrpSpPr>
              <a:grpSpLocks/>
            </p:cNvGrpSpPr>
            <p:nvPr/>
          </p:nvGrpSpPr>
          <p:grpSpPr bwMode="auto">
            <a:xfrm rot="-2514310">
              <a:off x="2667000" y="3352800"/>
              <a:ext cx="946150" cy="1054100"/>
              <a:chOff x="2839" y="1944"/>
              <a:chExt cx="596" cy="664"/>
            </a:xfrm>
          </p:grpSpPr>
          <p:sp>
            <p:nvSpPr>
              <p:cNvPr id="157743" name="Line 47"/>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44" name="Line 48"/>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45" name="Line 49"/>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46" name="Line 50"/>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47" name="Rectangle 51"/>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48" name="Rectangle 52"/>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49" name="Rectangle 53"/>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50" name="Rectangle 54"/>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51" name="Rectangle 55"/>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52" name="Rectangle 56"/>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53" name="Rectangle 57"/>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54" name="Rectangle 58"/>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7755" name="AutoShape 59"/>
              <p:cNvCxnSpPr>
                <a:cxnSpLocks noChangeAspect="1" noChangeShapeType="1"/>
                <a:stCxn id="157754" idx="3"/>
                <a:endCxn id="15775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56" name="AutoShape 60"/>
              <p:cNvCxnSpPr>
                <a:cxnSpLocks noChangeAspect="1" noChangeShapeType="1"/>
                <a:stCxn id="157754" idx="1"/>
                <a:endCxn id="1577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57" name="AutoShape 61"/>
              <p:cNvCxnSpPr>
                <a:cxnSpLocks noChangeAspect="1" noChangeShapeType="1"/>
                <a:stCxn id="157754" idx="1"/>
                <a:endCxn id="1577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58" name="AutoShape 62"/>
              <p:cNvCxnSpPr>
                <a:cxnSpLocks noChangeAspect="1" noChangeShapeType="1"/>
                <a:stCxn id="157754" idx="1"/>
                <a:endCxn id="1577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59" name="AutoShape 63"/>
              <p:cNvCxnSpPr>
                <a:cxnSpLocks noChangeAspect="1" noChangeShapeType="1"/>
                <a:stCxn id="157754" idx="1"/>
                <a:endCxn id="1577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60" name="AutoShape 64"/>
              <p:cNvCxnSpPr>
                <a:cxnSpLocks noChangeAspect="1" noChangeShapeType="1"/>
                <a:stCxn id="157748" idx="3"/>
                <a:endCxn id="15774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61" name="AutoShape 65"/>
              <p:cNvCxnSpPr>
                <a:cxnSpLocks noChangeAspect="1" noChangeShapeType="1"/>
                <a:stCxn id="157754" idx="1"/>
                <a:endCxn id="1577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62" name="AutoShape 66"/>
              <p:cNvCxnSpPr>
                <a:cxnSpLocks noChangeAspect="1" noChangeShapeType="1"/>
                <a:stCxn id="157754" idx="1"/>
                <a:endCxn id="1577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63" name="AutoShape 67"/>
              <p:cNvCxnSpPr>
                <a:cxnSpLocks noChangeAspect="1" noChangeShapeType="1"/>
                <a:stCxn id="157754" idx="1"/>
                <a:endCxn id="1577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64" name="AutoShape 68"/>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65" name="AutoShape 69"/>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66" name="AutoShape 70"/>
              <p:cNvCxnSpPr>
                <a:cxnSpLocks noChangeAspect="1" noChangeShapeType="1"/>
                <a:stCxn id="157748" idx="1"/>
                <a:endCxn id="15774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767" name="Line 71"/>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68" name="Line 72"/>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69" name="Line 73"/>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0" name="Line 74"/>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1" name="Line 75"/>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2" name="Line 76"/>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3" name="Line 77"/>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4" name="Line 78"/>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5" name="Line 79"/>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6" name="Line 80"/>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7" name="Line 81"/>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8" name="Line 82"/>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79" name="Oval 83"/>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80" name="Oval 84"/>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57781" name="Group 85"/>
            <p:cNvGrpSpPr>
              <a:grpSpLocks/>
            </p:cNvGrpSpPr>
            <p:nvPr/>
          </p:nvGrpSpPr>
          <p:grpSpPr bwMode="auto">
            <a:xfrm rot="2042133">
              <a:off x="1600200" y="4648200"/>
              <a:ext cx="946150" cy="1054100"/>
              <a:chOff x="2839" y="1944"/>
              <a:chExt cx="596" cy="664"/>
            </a:xfrm>
          </p:grpSpPr>
          <p:sp>
            <p:nvSpPr>
              <p:cNvPr id="157782" name="Line 86"/>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83" name="Line 87"/>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84" name="Line 88"/>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85" name="Line 89"/>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786" name="Rectangle 90"/>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87" name="Rectangle 91"/>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88" name="Rectangle 92"/>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89" name="Rectangle 93"/>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90" name="Rectangle 94"/>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91" name="Rectangle 95"/>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92" name="Rectangle 96"/>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793" name="Rectangle 97"/>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7794" name="AutoShape 98"/>
              <p:cNvCxnSpPr>
                <a:cxnSpLocks noChangeAspect="1" noChangeShapeType="1"/>
                <a:stCxn id="157793" idx="3"/>
                <a:endCxn id="15779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95" name="AutoShape 99"/>
              <p:cNvCxnSpPr>
                <a:cxnSpLocks noChangeAspect="1" noChangeShapeType="1"/>
                <a:stCxn id="157793" idx="1"/>
                <a:endCxn id="1577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96" name="AutoShape 100"/>
              <p:cNvCxnSpPr>
                <a:cxnSpLocks noChangeAspect="1" noChangeShapeType="1"/>
                <a:stCxn id="157793" idx="1"/>
                <a:endCxn id="1577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97" name="AutoShape 101"/>
              <p:cNvCxnSpPr>
                <a:cxnSpLocks noChangeAspect="1" noChangeShapeType="1"/>
                <a:stCxn id="157793" idx="1"/>
                <a:endCxn id="1577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98" name="AutoShape 102"/>
              <p:cNvCxnSpPr>
                <a:cxnSpLocks noChangeAspect="1" noChangeShapeType="1"/>
                <a:stCxn id="157793" idx="1"/>
                <a:endCxn id="1577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799" name="AutoShape 103"/>
              <p:cNvCxnSpPr>
                <a:cxnSpLocks noChangeAspect="1" noChangeShapeType="1"/>
                <a:stCxn id="157787" idx="3"/>
                <a:endCxn id="15778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00" name="AutoShape 104"/>
              <p:cNvCxnSpPr>
                <a:cxnSpLocks noChangeAspect="1" noChangeShapeType="1"/>
                <a:stCxn id="157793" idx="1"/>
                <a:endCxn id="1577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01" name="AutoShape 105"/>
              <p:cNvCxnSpPr>
                <a:cxnSpLocks noChangeAspect="1" noChangeShapeType="1"/>
                <a:stCxn id="157793" idx="1"/>
                <a:endCxn id="1577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02" name="AutoShape 106"/>
              <p:cNvCxnSpPr>
                <a:cxnSpLocks noChangeAspect="1" noChangeShapeType="1"/>
                <a:stCxn id="157793" idx="1"/>
                <a:endCxn id="1577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03" name="AutoShape 107"/>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04" name="AutoShape 108"/>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05" name="AutoShape 109"/>
              <p:cNvCxnSpPr>
                <a:cxnSpLocks noChangeAspect="1" noChangeShapeType="1"/>
                <a:stCxn id="157787" idx="1"/>
                <a:endCxn id="15778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806" name="Line 110"/>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07" name="Line 111"/>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08" name="Line 112"/>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09" name="Line 113"/>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10" name="Line 114"/>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11" name="Line 115"/>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12" name="Line 116"/>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13" name="Line 117"/>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14" name="Line 118"/>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15" name="Line 119"/>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16" name="Line 120"/>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17" name="Line 121"/>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18" name="Oval 122"/>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19" name="Oval 123"/>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20492" name="Text Box 124"/>
            <p:cNvSpPr txBox="1">
              <a:spLocks noChangeArrowheads="1"/>
            </p:cNvSpPr>
            <p:nvPr/>
          </p:nvSpPr>
          <p:spPr bwMode="auto">
            <a:xfrm>
              <a:off x="697505" y="5638106"/>
              <a:ext cx="3336142" cy="8718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b="1" dirty="0">
                  <a:latin typeface="Verdana" panose="020B0604030504040204" pitchFamily="34" charset="0"/>
                  <a:ea typeface="Verdana" panose="020B0604030504040204" pitchFamily="34" charset="0"/>
                  <a:cs typeface="Verdana" panose="020B0604030504040204" pitchFamily="34" charset="0"/>
                </a:rPr>
                <a:t>“Warm” Antibodies </a:t>
              </a:r>
            </a:p>
            <a:p>
              <a:pPr algn="ctr">
                <a:spcBef>
                  <a:spcPct val="0"/>
                </a:spcBef>
                <a:buNone/>
              </a:pPr>
              <a:r>
                <a:rPr lang="en-GB" altLang="en-US" b="1" dirty="0">
                  <a:latin typeface="Verdana" panose="020B0604030504040204" pitchFamily="34" charset="0"/>
                  <a:ea typeface="Verdana" panose="020B0604030504040204" pitchFamily="34" charset="0"/>
                  <a:cs typeface="Verdana" panose="020B0604030504040204" pitchFamily="34" charset="0"/>
                </a:rPr>
                <a:t>(mostly IgG).</a:t>
              </a:r>
            </a:p>
          </p:txBody>
        </p:sp>
        <p:grpSp>
          <p:nvGrpSpPr>
            <p:cNvPr id="157821" name="Group 397"/>
            <p:cNvGrpSpPr>
              <a:grpSpLocks/>
            </p:cNvGrpSpPr>
            <p:nvPr/>
          </p:nvGrpSpPr>
          <p:grpSpPr bwMode="auto">
            <a:xfrm>
              <a:off x="5565416" y="2826356"/>
              <a:ext cx="2530475" cy="2519363"/>
              <a:chOff x="3600" y="1632"/>
              <a:chExt cx="1594" cy="1587"/>
            </a:xfrm>
          </p:grpSpPr>
          <p:sp>
            <p:nvSpPr>
              <p:cNvPr id="157822"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23"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24"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25"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26" name="Rectangle 128"/>
              <p:cNvSpPr>
                <a:spLocks noChangeAspect="1" noChangeArrowheads="1"/>
              </p:cNvSpPr>
              <p:nvPr/>
            </p:nvSpPr>
            <p:spPr bwMode="auto">
              <a:xfrm>
                <a:off x="4212" y="1672"/>
                <a:ext cx="116" cy="1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700" b="1" baseline="-25000">
                  <a:solidFill>
                    <a:schemeClr val="tx2"/>
                  </a:solidFill>
                  <a:latin typeface="Times New Roman" panose="02020603050405020304" pitchFamily="18" charset="0"/>
                </a:endParaRPr>
              </a:p>
            </p:txBody>
          </p:sp>
          <p:sp>
            <p:nvSpPr>
              <p:cNvPr id="157827"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28"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29"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30"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31"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32"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33"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34"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35"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36"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37"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838"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7839" name="AutoShape 143"/>
              <p:cNvCxnSpPr>
                <a:cxnSpLocks noChangeAspect="1" noChangeShapeType="1"/>
                <a:stCxn id="157846" idx="0"/>
                <a:endCxn id="157843"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840"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41" name="Rectangle 145"/>
              <p:cNvSpPr>
                <a:spLocks noChangeAspect="1" noChangeArrowheads="1"/>
              </p:cNvSpPr>
              <p:nvPr/>
            </p:nvSpPr>
            <p:spPr bwMode="auto">
              <a:xfrm rot="2319409">
                <a:off x="4620" y="1713"/>
                <a:ext cx="44" cy="271"/>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42"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43"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44"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45"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46"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47" name="Rectangle 151"/>
              <p:cNvSpPr>
                <a:spLocks noChangeAspect="1" noChangeArrowheads="1"/>
              </p:cNvSpPr>
              <p:nvPr/>
            </p:nvSpPr>
            <p:spPr bwMode="auto">
              <a:xfrm rot="8193398">
                <a:off x="4161" y="1713"/>
                <a:ext cx="44" cy="298"/>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7848" name="AutoShape 152"/>
              <p:cNvCxnSpPr>
                <a:cxnSpLocks noChangeAspect="1" noChangeShapeType="1"/>
                <a:stCxn id="157847" idx="3"/>
                <a:endCxn id="157847"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49" name="AutoShape 153"/>
              <p:cNvCxnSpPr>
                <a:cxnSpLocks noChangeAspect="1" noChangeShapeType="1"/>
                <a:stCxn id="157847" idx="1"/>
                <a:endCxn id="1578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0" name="AutoShape 154"/>
              <p:cNvCxnSpPr>
                <a:cxnSpLocks noChangeAspect="1" noChangeShapeType="1"/>
                <a:stCxn id="157847" idx="1"/>
                <a:endCxn id="1578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1" name="AutoShape 155"/>
              <p:cNvCxnSpPr>
                <a:cxnSpLocks noChangeAspect="1" noChangeShapeType="1"/>
                <a:stCxn id="157847" idx="1"/>
                <a:endCxn id="1578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2" name="AutoShape 156"/>
              <p:cNvCxnSpPr>
                <a:cxnSpLocks noChangeAspect="1" noChangeShapeType="1"/>
                <a:stCxn id="157847" idx="1"/>
                <a:endCxn id="1578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3" name="AutoShape 157"/>
              <p:cNvCxnSpPr>
                <a:cxnSpLocks noChangeAspect="1" noChangeShapeType="1"/>
                <a:stCxn id="157841" idx="3"/>
                <a:endCxn id="157841"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4" name="AutoShape 158"/>
              <p:cNvCxnSpPr>
                <a:cxnSpLocks noChangeAspect="1" noChangeShapeType="1"/>
                <a:stCxn id="157847" idx="1"/>
                <a:endCxn id="1578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5" name="AutoShape 159"/>
              <p:cNvCxnSpPr>
                <a:cxnSpLocks noChangeAspect="1" noChangeShapeType="1"/>
                <a:stCxn id="157847" idx="1"/>
                <a:endCxn id="1578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6" name="AutoShape 160"/>
              <p:cNvCxnSpPr>
                <a:cxnSpLocks noChangeAspect="1" noChangeShapeType="1"/>
                <a:stCxn id="157847" idx="1"/>
                <a:endCxn id="1578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7"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8"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59" name="AutoShape 163"/>
              <p:cNvCxnSpPr>
                <a:cxnSpLocks noChangeAspect="1" noChangeShapeType="1"/>
                <a:stCxn id="157841" idx="1"/>
                <a:endCxn id="157841"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860"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61"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62"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63"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64"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65"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66"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67"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68"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69"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70"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71"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72"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73"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74"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75"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76"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77"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78"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79"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80"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81"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82"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83"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84"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85"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886"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57887" name="AutoShape 191"/>
              <p:cNvCxnSpPr>
                <a:cxnSpLocks noChangeAspect="1" noChangeShapeType="1"/>
                <a:stCxn id="157896" idx="0"/>
                <a:endCxn id="157892"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888"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89"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90" name="Rectangle 194"/>
              <p:cNvSpPr>
                <a:spLocks noChangeAspect="1" noChangeArrowheads="1"/>
              </p:cNvSpPr>
              <p:nvPr/>
            </p:nvSpPr>
            <p:spPr bwMode="auto">
              <a:xfrm rot="10283469">
                <a:off x="4675" y="2944"/>
                <a:ext cx="44" cy="270"/>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91"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92"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93"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94"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95"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96"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897" name="Rectangle 201"/>
              <p:cNvSpPr>
                <a:spLocks noChangeAspect="1" noChangeArrowheads="1"/>
              </p:cNvSpPr>
              <p:nvPr/>
            </p:nvSpPr>
            <p:spPr bwMode="auto">
              <a:xfrm rot="-5442543">
                <a:off x="4977" y="2583"/>
                <a:ext cx="44" cy="298"/>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7898" name="AutoShape 202"/>
              <p:cNvCxnSpPr>
                <a:cxnSpLocks noChangeAspect="1" noChangeShapeType="1"/>
                <a:stCxn id="157897" idx="3"/>
                <a:endCxn id="157897"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899" name="AutoShape 203"/>
              <p:cNvCxnSpPr>
                <a:cxnSpLocks noChangeAspect="1" noChangeShapeType="1"/>
                <a:stCxn id="157897" idx="1"/>
                <a:endCxn id="1578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0" name="AutoShape 204"/>
              <p:cNvCxnSpPr>
                <a:cxnSpLocks noChangeAspect="1" noChangeShapeType="1"/>
                <a:stCxn id="157897" idx="1"/>
                <a:endCxn id="1578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1" name="AutoShape 205"/>
              <p:cNvCxnSpPr>
                <a:cxnSpLocks noChangeAspect="1" noChangeShapeType="1"/>
                <a:stCxn id="157897" idx="1"/>
                <a:endCxn id="1578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2" name="AutoShape 206"/>
              <p:cNvCxnSpPr>
                <a:cxnSpLocks noChangeAspect="1" noChangeShapeType="1"/>
                <a:stCxn id="157897" idx="1"/>
                <a:endCxn id="1578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3" name="AutoShape 207"/>
              <p:cNvCxnSpPr>
                <a:cxnSpLocks noChangeAspect="1" noChangeShapeType="1"/>
                <a:stCxn id="157890" idx="3"/>
                <a:endCxn id="157890"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4" name="AutoShape 208"/>
              <p:cNvCxnSpPr>
                <a:cxnSpLocks noChangeAspect="1" noChangeShapeType="1"/>
                <a:stCxn id="157897" idx="1"/>
                <a:endCxn id="1578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5" name="AutoShape 209"/>
              <p:cNvCxnSpPr>
                <a:cxnSpLocks noChangeAspect="1" noChangeShapeType="1"/>
                <a:stCxn id="157897" idx="1"/>
                <a:endCxn id="1578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6" name="AutoShape 210"/>
              <p:cNvCxnSpPr>
                <a:cxnSpLocks noChangeAspect="1" noChangeShapeType="1"/>
                <a:stCxn id="157897" idx="1"/>
                <a:endCxn id="1578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7"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8"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09" name="AutoShape 213"/>
              <p:cNvCxnSpPr>
                <a:cxnSpLocks noChangeAspect="1" noChangeShapeType="1"/>
                <a:stCxn id="157890" idx="1"/>
                <a:endCxn id="157890"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910"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11"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12"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13"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14"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15"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16"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17"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18"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19"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20"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21"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22"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23"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24"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25"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26"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27"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28"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29"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30"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31"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32"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33"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34"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935"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936"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7937" name="AutoShape 241"/>
              <p:cNvCxnSpPr>
                <a:cxnSpLocks noChangeAspect="1" noChangeShapeType="1"/>
                <a:stCxn id="157946" idx="0"/>
                <a:endCxn id="157942"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938"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39"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40" name="Rectangle 244"/>
              <p:cNvSpPr>
                <a:spLocks noChangeAspect="1" noChangeArrowheads="1"/>
              </p:cNvSpPr>
              <p:nvPr/>
            </p:nvSpPr>
            <p:spPr bwMode="auto">
              <a:xfrm rot="-820895">
                <a:off x="4011" y="1829"/>
                <a:ext cx="44" cy="271"/>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41"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42"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43"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44"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45"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46"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47" name="Rectangle 251"/>
              <p:cNvSpPr>
                <a:spLocks noChangeAspect="1" noChangeArrowheads="1"/>
              </p:cNvSpPr>
              <p:nvPr/>
            </p:nvSpPr>
            <p:spPr bwMode="auto">
              <a:xfrm rot="5053094">
                <a:off x="3742" y="2188"/>
                <a:ext cx="44" cy="297"/>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7948" name="AutoShape 252"/>
              <p:cNvCxnSpPr>
                <a:cxnSpLocks noChangeAspect="1" noChangeShapeType="1"/>
                <a:stCxn id="157947" idx="3"/>
                <a:endCxn id="157947"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49" name="AutoShape 253"/>
              <p:cNvCxnSpPr>
                <a:cxnSpLocks noChangeAspect="1" noChangeShapeType="1"/>
                <a:stCxn id="157947" idx="1"/>
                <a:endCxn id="1579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0" name="AutoShape 254"/>
              <p:cNvCxnSpPr>
                <a:cxnSpLocks noChangeAspect="1" noChangeShapeType="1"/>
                <a:stCxn id="157947" idx="1"/>
                <a:endCxn id="1579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1" name="AutoShape 255"/>
              <p:cNvCxnSpPr>
                <a:cxnSpLocks noChangeAspect="1" noChangeShapeType="1"/>
                <a:stCxn id="157947" idx="1"/>
                <a:endCxn id="1579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2" name="AutoShape 256"/>
              <p:cNvCxnSpPr>
                <a:cxnSpLocks noChangeAspect="1" noChangeShapeType="1"/>
                <a:stCxn id="157947" idx="1"/>
                <a:endCxn id="1579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3" name="AutoShape 257"/>
              <p:cNvCxnSpPr>
                <a:cxnSpLocks noChangeAspect="1" noChangeShapeType="1"/>
                <a:stCxn id="157940" idx="3"/>
                <a:endCxn id="157940" idx="1"/>
              </p:cNvCxnSpPr>
              <p:nvPr/>
            </p:nvCxnSpPr>
            <p:spPr bwMode="auto">
              <a:xfrm flipH="1">
                <a:off x="4012" y="1959"/>
                <a:ext cx="42" cy="1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4" name="AutoShape 258"/>
              <p:cNvCxnSpPr>
                <a:cxnSpLocks noChangeAspect="1" noChangeShapeType="1"/>
                <a:stCxn id="157947" idx="1"/>
                <a:endCxn id="1579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5" name="AutoShape 259"/>
              <p:cNvCxnSpPr>
                <a:cxnSpLocks noChangeAspect="1" noChangeShapeType="1"/>
                <a:stCxn id="157947" idx="1"/>
                <a:endCxn id="1579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6" name="AutoShape 260"/>
              <p:cNvCxnSpPr>
                <a:cxnSpLocks noChangeAspect="1" noChangeShapeType="1"/>
                <a:stCxn id="157947" idx="1"/>
                <a:endCxn id="1579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7"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8"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59" name="AutoShape 263"/>
              <p:cNvCxnSpPr>
                <a:cxnSpLocks noChangeAspect="1" noChangeShapeType="1"/>
                <a:stCxn id="157940" idx="1"/>
                <a:endCxn id="157940"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960"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61"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62"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63"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64"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65"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66"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67"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68"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69"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70"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71"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72"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73"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74"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75"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76"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77"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78"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79"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80"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81"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82"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83"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84"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85"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986"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57987" name="AutoShape 291"/>
              <p:cNvCxnSpPr>
                <a:cxnSpLocks noChangeAspect="1" noChangeShapeType="1"/>
                <a:stCxn id="157996" idx="0"/>
                <a:endCxn id="157992"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988"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89"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90" name="Rectangle 294"/>
              <p:cNvSpPr>
                <a:spLocks noChangeAspect="1" noChangeArrowheads="1"/>
              </p:cNvSpPr>
              <p:nvPr/>
            </p:nvSpPr>
            <p:spPr bwMode="auto">
              <a:xfrm rot="-6008910">
                <a:off x="3799" y="2635"/>
                <a:ext cx="44" cy="270"/>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91"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92"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93"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94"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95"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96"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7997" name="Rectangle 301"/>
              <p:cNvSpPr>
                <a:spLocks noChangeAspect="1" noChangeArrowheads="1"/>
              </p:cNvSpPr>
              <p:nvPr/>
            </p:nvSpPr>
            <p:spPr bwMode="auto">
              <a:xfrm rot="-134921">
                <a:off x="4154" y="2914"/>
                <a:ext cx="44" cy="297"/>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7998" name="AutoShape 302"/>
              <p:cNvCxnSpPr>
                <a:cxnSpLocks noChangeAspect="1" noChangeShapeType="1"/>
                <a:stCxn id="157997" idx="3"/>
                <a:endCxn id="157997"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999" name="AutoShape 303"/>
              <p:cNvCxnSpPr>
                <a:cxnSpLocks noChangeAspect="1" noChangeShapeType="1"/>
                <a:stCxn id="157997" idx="1"/>
                <a:endCxn id="1579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0" name="AutoShape 304"/>
              <p:cNvCxnSpPr>
                <a:cxnSpLocks noChangeAspect="1" noChangeShapeType="1"/>
                <a:stCxn id="157997" idx="1"/>
                <a:endCxn id="1579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1" name="AutoShape 305"/>
              <p:cNvCxnSpPr>
                <a:cxnSpLocks noChangeAspect="1" noChangeShapeType="1"/>
                <a:stCxn id="157997" idx="1"/>
                <a:endCxn id="1579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2" name="AutoShape 306"/>
              <p:cNvCxnSpPr>
                <a:cxnSpLocks noChangeAspect="1" noChangeShapeType="1"/>
                <a:stCxn id="157997" idx="1"/>
                <a:endCxn id="1579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3" name="AutoShape 307"/>
              <p:cNvCxnSpPr>
                <a:cxnSpLocks noChangeAspect="1" noChangeShapeType="1"/>
                <a:stCxn id="157990" idx="3"/>
                <a:endCxn id="157990"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4" name="AutoShape 308"/>
              <p:cNvCxnSpPr>
                <a:cxnSpLocks noChangeAspect="1" noChangeShapeType="1"/>
                <a:stCxn id="157997" idx="1"/>
                <a:endCxn id="1579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5" name="AutoShape 309"/>
              <p:cNvCxnSpPr>
                <a:cxnSpLocks noChangeAspect="1" noChangeShapeType="1"/>
                <a:stCxn id="157997" idx="1"/>
                <a:endCxn id="1579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6" name="AutoShape 310"/>
              <p:cNvCxnSpPr>
                <a:cxnSpLocks noChangeAspect="1" noChangeShapeType="1"/>
                <a:stCxn id="157997" idx="1"/>
                <a:endCxn id="1579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7"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8"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09" name="AutoShape 313"/>
              <p:cNvCxnSpPr>
                <a:cxnSpLocks noChangeAspect="1" noChangeShapeType="1"/>
                <a:stCxn id="157990" idx="1"/>
                <a:endCxn id="157990"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010"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11"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12"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13"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14"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15"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16"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17"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18"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19"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20"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21"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22"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23"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24"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25"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26"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27"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28"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29"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30"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31"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32"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33"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34"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8035"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8036"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8037" name="AutoShape 341"/>
              <p:cNvCxnSpPr>
                <a:cxnSpLocks noChangeAspect="1" noChangeShapeType="1"/>
                <a:stCxn id="158046" idx="0"/>
                <a:endCxn id="158042"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038"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39"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40" name="Rectangle 344"/>
              <p:cNvSpPr>
                <a:spLocks noChangeAspect="1" noChangeArrowheads="1"/>
              </p:cNvSpPr>
              <p:nvPr/>
            </p:nvSpPr>
            <p:spPr bwMode="auto">
              <a:xfrm rot="5876067">
                <a:off x="5027" y="2262"/>
                <a:ext cx="43" cy="270"/>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41"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42"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43"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44"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45"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46"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47" name="Rectangle 351"/>
              <p:cNvSpPr>
                <a:spLocks noChangeAspect="1" noChangeArrowheads="1"/>
              </p:cNvSpPr>
              <p:nvPr/>
            </p:nvSpPr>
            <p:spPr bwMode="auto">
              <a:xfrm rot="-9849944">
                <a:off x="4780" y="1860"/>
                <a:ext cx="44" cy="297"/>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58048" name="AutoShape 352"/>
              <p:cNvCxnSpPr>
                <a:cxnSpLocks noChangeAspect="1" noChangeShapeType="1"/>
                <a:stCxn id="158047" idx="3"/>
                <a:endCxn id="158047"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49" name="AutoShape 353"/>
              <p:cNvCxnSpPr>
                <a:cxnSpLocks noChangeAspect="1" noChangeShapeType="1"/>
                <a:stCxn id="158047" idx="1"/>
                <a:endCxn id="1580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0" name="AutoShape 354"/>
              <p:cNvCxnSpPr>
                <a:cxnSpLocks noChangeAspect="1" noChangeShapeType="1"/>
                <a:stCxn id="158047" idx="1"/>
                <a:endCxn id="1580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1" name="AutoShape 355"/>
              <p:cNvCxnSpPr>
                <a:cxnSpLocks noChangeAspect="1" noChangeShapeType="1"/>
                <a:stCxn id="158047" idx="1"/>
                <a:endCxn id="1580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2" name="AutoShape 356"/>
              <p:cNvCxnSpPr>
                <a:cxnSpLocks noChangeAspect="1" noChangeShapeType="1"/>
                <a:stCxn id="158047" idx="1"/>
                <a:endCxn id="1580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3" name="AutoShape 357"/>
              <p:cNvCxnSpPr>
                <a:cxnSpLocks noChangeAspect="1" noChangeShapeType="1"/>
                <a:stCxn id="158040" idx="3"/>
                <a:endCxn id="158040" idx="1"/>
              </p:cNvCxnSpPr>
              <p:nvPr/>
            </p:nvCxnSpPr>
            <p:spPr bwMode="auto">
              <a:xfrm flipV="1">
                <a:off x="5046" y="2375"/>
                <a:ext cx="6"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4" name="AutoShape 358"/>
              <p:cNvCxnSpPr>
                <a:cxnSpLocks noChangeAspect="1" noChangeShapeType="1"/>
                <a:stCxn id="158047" idx="1"/>
                <a:endCxn id="1580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5" name="AutoShape 359"/>
              <p:cNvCxnSpPr>
                <a:cxnSpLocks noChangeAspect="1" noChangeShapeType="1"/>
                <a:stCxn id="158047" idx="1"/>
                <a:endCxn id="1580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6" name="AutoShape 360"/>
              <p:cNvCxnSpPr>
                <a:cxnSpLocks noChangeAspect="1" noChangeShapeType="1"/>
                <a:stCxn id="158047" idx="1"/>
                <a:endCxn id="1580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7"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8"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059" name="AutoShape 363"/>
              <p:cNvCxnSpPr>
                <a:cxnSpLocks noChangeAspect="1" noChangeShapeType="1"/>
                <a:stCxn id="158040" idx="1"/>
                <a:endCxn id="158040"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060"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61"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62"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63"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64"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65"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66"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67"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68"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69"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70"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71"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72"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73"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74"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75"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76"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77"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78"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79"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80"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81"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82"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83"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58084"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85"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086" name="Text Box 391"/>
              <p:cNvSpPr txBox="1">
                <a:spLocks noChangeAspect="1" noChangeArrowheads="1"/>
              </p:cNvSpPr>
              <p:nvPr/>
            </p:nvSpPr>
            <p:spPr bwMode="auto">
              <a:xfrm>
                <a:off x="4696" y="1781"/>
                <a:ext cx="116" cy="1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700" b="1" baseline="-25000">
                  <a:solidFill>
                    <a:schemeClr val="tx2"/>
                  </a:solidFill>
                  <a:latin typeface="Times New Roman" panose="02020603050405020304" pitchFamily="18" charset="0"/>
                </a:endParaRPr>
              </a:p>
            </p:txBody>
          </p:sp>
          <p:sp>
            <p:nvSpPr>
              <p:cNvPr id="158087" name="Text Box 392"/>
              <p:cNvSpPr txBox="1">
                <a:spLocks noChangeAspect="1" noChangeArrowheads="1"/>
              </p:cNvSpPr>
              <p:nvPr/>
            </p:nvSpPr>
            <p:spPr bwMode="auto">
              <a:xfrm>
                <a:off x="4615" y="1915"/>
                <a:ext cx="116" cy="1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700" b="1" baseline="-25000">
                  <a:solidFill>
                    <a:schemeClr val="tx2"/>
                  </a:solidFill>
                  <a:latin typeface="Times New Roman" panose="02020603050405020304" pitchFamily="18" charset="0"/>
                </a:endParaRPr>
              </a:p>
            </p:txBody>
          </p:sp>
          <p:sp>
            <p:nvSpPr>
              <p:cNvPr id="158088" name="Text Box 393"/>
              <p:cNvSpPr txBox="1">
                <a:spLocks noChangeAspect="1" noChangeArrowheads="1"/>
              </p:cNvSpPr>
              <p:nvPr/>
            </p:nvSpPr>
            <p:spPr bwMode="auto">
              <a:xfrm>
                <a:off x="4302" y="1713"/>
                <a:ext cx="116" cy="1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700" b="1">
                  <a:solidFill>
                    <a:schemeClr val="tx2"/>
                  </a:solidFill>
                  <a:latin typeface="Times New Roman" panose="02020603050405020304" pitchFamily="18" charset="0"/>
                </a:endParaRPr>
              </a:p>
            </p:txBody>
          </p:sp>
          <p:sp>
            <p:nvSpPr>
              <p:cNvPr id="158089" name="Text Box 394"/>
              <p:cNvSpPr txBox="1">
                <a:spLocks noChangeAspect="1" noChangeArrowheads="1"/>
              </p:cNvSpPr>
              <p:nvPr/>
            </p:nvSpPr>
            <p:spPr bwMode="auto">
              <a:xfrm>
                <a:off x="4522" y="1984"/>
                <a:ext cx="116" cy="1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700" b="1">
                  <a:solidFill>
                    <a:schemeClr val="tx2"/>
                  </a:solidFill>
                  <a:latin typeface="Times New Roman" panose="02020603050405020304" pitchFamily="18" charset="0"/>
                </a:endParaRPr>
              </a:p>
            </p:txBody>
          </p:sp>
          <p:sp>
            <p:nvSpPr>
              <p:cNvPr id="158090" name="Text Box 395"/>
              <p:cNvSpPr txBox="1">
                <a:spLocks noChangeAspect="1" noChangeArrowheads="1"/>
              </p:cNvSpPr>
              <p:nvPr/>
            </p:nvSpPr>
            <p:spPr bwMode="auto">
              <a:xfrm>
                <a:off x="4522" y="2092"/>
                <a:ext cx="116" cy="1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700" b="1">
                  <a:solidFill>
                    <a:schemeClr val="tx2"/>
                  </a:solidFill>
                  <a:latin typeface="Times New Roman" panose="02020603050405020304" pitchFamily="18" charset="0"/>
                </a:endParaRPr>
              </a:p>
            </p:txBody>
          </p:sp>
          <p:sp>
            <p:nvSpPr>
              <p:cNvPr id="158091"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20494" name="Text Box 398"/>
            <p:cNvSpPr txBox="1">
              <a:spLocks noChangeArrowheads="1"/>
            </p:cNvSpPr>
            <p:nvPr/>
          </p:nvSpPr>
          <p:spPr bwMode="auto">
            <a:xfrm>
              <a:off x="5125910" y="5607948"/>
              <a:ext cx="2985088" cy="8718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b="1" dirty="0">
                  <a:latin typeface="Verdana" panose="020B0604030504040204" pitchFamily="34" charset="0"/>
                  <a:ea typeface="Verdana" panose="020B0604030504040204" pitchFamily="34" charset="0"/>
                  <a:cs typeface="Verdana" panose="020B0604030504040204" pitchFamily="34" charset="0"/>
                </a:rPr>
                <a:t>“Cold” Antibodies</a:t>
              </a:r>
            </a:p>
            <a:p>
              <a:pPr algn="ctr">
                <a:spcBef>
                  <a:spcPct val="0"/>
                </a:spcBef>
                <a:buNone/>
              </a:pPr>
              <a:r>
                <a:rPr lang="en-GB" altLang="en-US" b="1" dirty="0">
                  <a:latin typeface="Verdana" panose="020B0604030504040204" pitchFamily="34" charset="0"/>
                  <a:ea typeface="Verdana" panose="020B0604030504040204" pitchFamily="34" charset="0"/>
                  <a:cs typeface="Verdana" panose="020B0604030504040204" pitchFamily="34" charset="0"/>
                </a:rPr>
                <a:t>(mostly IgM).</a:t>
              </a:r>
            </a:p>
          </p:txBody>
        </p:sp>
      </p:grpSp>
      <p:grpSp>
        <p:nvGrpSpPr>
          <p:cNvPr id="397" name="Group 396"/>
          <p:cNvGrpSpPr/>
          <p:nvPr/>
        </p:nvGrpSpPr>
        <p:grpSpPr>
          <a:xfrm>
            <a:off x="0" y="5607698"/>
            <a:ext cx="12192000" cy="1250302"/>
            <a:chOff x="0" y="5607698"/>
            <a:chExt cx="12192000" cy="1250302"/>
          </a:xfrm>
        </p:grpSpPr>
        <p:sp>
          <p:nvSpPr>
            <p:cNvPr id="398" name="Rectangle 397"/>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399" name="Oval 398"/>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00" name="Group 7"/>
            <p:cNvGrpSpPr>
              <a:grpSpLocks noChangeAspect="1"/>
            </p:cNvGrpSpPr>
            <p:nvPr/>
          </p:nvGrpSpPr>
          <p:grpSpPr bwMode="auto">
            <a:xfrm>
              <a:off x="1446003" y="6071153"/>
              <a:ext cx="463617" cy="516607"/>
              <a:chOff x="2839" y="1944"/>
              <a:chExt cx="596" cy="664"/>
            </a:xfrm>
          </p:grpSpPr>
          <p:sp>
            <p:nvSpPr>
              <p:cNvPr id="672"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3"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4"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5"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6"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7"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78"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9"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0"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1"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2"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3"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84" name="AutoShape 20"/>
              <p:cNvCxnSpPr>
                <a:cxnSpLocks noChangeAspect="1" noChangeShapeType="1"/>
                <a:stCxn id="683" idx="3"/>
                <a:endCxn id="68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 name="AutoShape 21"/>
              <p:cNvCxnSpPr>
                <a:cxnSpLocks noChangeAspect="1" noChangeShapeType="1"/>
                <a:stCxn id="683" idx="1"/>
                <a:endCxn id="68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6" name="AutoShape 22"/>
              <p:cNvCxnSpPr>
                <a:cxnSpLocks noChangeAspect="1" noChangeShapeType="1"/>
                <a:stCxn id="683" idx="1"/>
                <a:endCxn id="68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 name="AutoShape 23"/>
              <p:cNvCxnSpPr>
                <a:cxnSpLocks noChangeAspect="1" noChangeShapeType="1"/>
                <a:stCxn id="683" idx="1"/>
                <a:endCxn id="68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8" name="AutoShape 24"/>
              <p:cNvCxnSpPr>
                <a:cxnSpLocks noChangeAspect="1" noChangeShapeType="1"/>
                <a:stCxn id="683" idx="1"/>
                <a:endCxn id="68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 name="AutoShape 25"/>
              <p:cNvCxnSpPr>
                <a:cxnSpLocks noChangeAspect="1" noChangeShapeType="1"/>
                <a:stCxn id="677" idx="3"/>
                <a:endCxn id="67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0" name="AutoShape 26"/>
              <p:cNvCxnSpPr>
                <a:cxnSpLocks noChangeAspect="1" noChangeShapeType="1"/>
                <a:stCxn id="683" idx="1"/>
                <a:endCxn id="68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 name="AutoShape 27"/>
              <p:cNvCxnSpPr>
                <a:cxnSpLocks noChangeAspect="1" noChangeShapeType="1"/>
                <a:stCxn id="683" idx="1"/>
                <a:endCxn id="68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2" name="AutoShape 28"/>
              <p:cNvCxnSpPr>
                <a:cxnSpLocks noChangeAspect="1" noChangeShapeType="1"/>
                <a:stCxn id="683" idx="1"/>
                <a:endCxn id="68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3"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4"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5" name="AutoShape 31"/>
              <p:cNvCxnSpPr>
                <a:cxnSpLocks noChangeAspect="1" noChangeShapeType="1"/>
                <a:stCxn id="677" idx="1"/>
                <a:endCxn id="67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96"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7"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8"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9"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0"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1"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2"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3"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4"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5"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6"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7"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8"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9"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01" name="Group 397"/>
            <p:cNvGrpSpPr>
              <a:grpSpLocks noChangeAspect="1"/>
            </p:cNvGrpSpPr>
            <p:nvPr/>
          </p:nvGrpSpPr>
          <p:grpSpPr bwMode="auto">
            <a:xfrm>
              <a:off x="1982621" y="5735053"/>
              <a:ext cx="1024036" cy="1019723"/>
              <a:chOff x="3600" y="1632"/>
              <a:chExt cx="1594" cy="1587"/>
            </a:xfrm>
          </p:grpSpPr>
          <p:sp>
            <p:nvSpPr>
              <p:cNvPr id="402"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03"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04"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5"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6"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07"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08"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09"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0"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1"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2"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3"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4"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5"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6"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7"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8"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19" name="AutoShape 143"/>
              <p:cNvCxnSpPr>
                <a:cxnSpLocks noChangeAspect="1" noChangeShapeType="1"/>
                <a:stCxn id="426" idx="0"/>
                <a:endCxn id="423"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20"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1"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22"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3"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4"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5"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6"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7"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28" name="AutoShape 152"/>
              <p:cNvCxnSpPr>
                <a:cxnSpLocks noChangeAspect="1" noChangeShapeType="1"/>
                <a:stCxn id="427" idx="3"/>
                <a:endCxn id="427"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9" name="AutoShape 153"/>
              <p:cNvCxnSpPr>
                <a:cxnSpLocks noChangeAspect="1" noChangeShapeType="1"/>
                <a:stCxn id="427" idx="1"/>
                <a:endCxn id="42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0" name="AutoShape 154"/>
              <p:cNvCxnSpPr>
                <a:cxnSpLocks noChangeAspect="1" noChangeShapeType="1"/>
                <a:stCxn id="427" idx="1"/>
                <a:endCxn id="42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1" name="AutoShape 155"/>
              <p:cNvCxnSpPr>
                <a:cxnSpLocks noChangeAspect="1" noChangeShapeType="1"/>
                <a:stCxn id="427" idx="1"/>
                <a:endCxn id="42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2" name="AutoShape 156"/>
              <p:cNvCxnSpPr>
                <a:cxnSpLocks noChangeAspect="1" noChangeShapeType="1"/>
                <a:stCxn id="427" idx="1"/>
                <a:endCxn id="42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3" name="AutoShape 157"/>
              <p:cNvCxnSpPr>
                <a:cxnSpLocks noChangeAspect="1" noChangeShapeType="1"/>
                <a:stCxn id="421" idx="3"/>
                <a:endCxn id="421"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4" name="AutoShape 158"/>
              <p:cNvCxnSpPr>
                <a:cxnSpLocks noChangeAspect="1" noChangeShapeType="1"/>
                <a:stCxn id="427" idx="1"/>
                <a:endCxn id="42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5" name="AutoShape 159"/>
              <p:cNvCxnSpPr>
                <a:cxnSpLocks noChangeAspect="1" noChangeShapeType="1"/>
                <a:stCxn id="427" idx="1"/>
                <a:endCxn id="42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6" name="AutoShape 160"/>
              <p:cNvCxnSpPr>
                <a:cxnSpLocks noChangeAspect="1" noChangeShapeType="1"/>
                <a:stCxn id="427" idx="1"/>
                <a:endCxn id="42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7"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8"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9" name="AutoShape 163"/>
              <p:cNvCxnSpPr>
                <a:cxnSpLocks noChangeAspect="1" noChangeShapeType="1"/>
                <a:stCxn id="421" idx="1"/>
                <a:endCxn id="421"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0"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1"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2"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3"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4"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5"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6"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7"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8"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9"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0"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1"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2"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3"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4"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5"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6"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7"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8"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9"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0"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1"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2"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3"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4"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5"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6"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467" name="AutoShape 191"/>
              <p:cNvCxnSpPr>
                <a:cxnSpLocks noChangeAspect="1" noChangeShapeType="1"/>
                <a:stCxn id="476" idx="0"/>
                <a:endCxn id="472"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8"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9"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0"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71"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2"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3"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4"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5"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6"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7"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78" name="AutoShape 202"/>
              <p:cNvCxnSpPr>
                <a:cxnSpLocks noChangeAspect="1" noChangeShapeType="1"/>
                <a:stCxn id="477" idx="3"/>
                <a:endCxn id="477"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9" name="AutoShape 203"/>
              <p:cNvCxnSpPr>
                <a:cxnSpLocks noChangeAspect="1" noChangeShapeType="1"/>
                <a:stCxn id="477" idx="1"/>
                <a:endCxn id="47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0" name="AutoShape 204"/>
              <p:cNvCxnSpPr>
                <a:cxnSpLocks noChangeAspect="1" noChangeShapeType="1"/>
                <a:stCxn id="477" idx="1"/>
                <a:endCxn id="47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1" name="AutoShape 205"/>
              <p:cNvCxnSpPr>
                <a:cxnSpLocks noChangeAspect="1" noChangeShapeType="1"/>
                <a:stCxn id="477" idx="1"/>
                <a:endCxn id="47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2" name="AutoShape 206"/>
              <p:cNvCxnSpPr>
                <a:cxnSpLocks noChangeAspect="1" noChangeShapeType="1"/>
                <a:stCxn id="477" idx="1"/>
                <a:endCxn id="47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3" name="AutoShape 207"/>
              <p:cNvCxnSpPr>
                <a:cxnSpLocks noChangeAspect="1" noChangeShapeType="1"/>
                <a:stCxn id="470" idx="3"/>
                <a:endCxn id="470"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4" name="AutoShape 208"/>
              <p:cNvCxnSpPr>
                <a:cxnSpLocks noChangeAspect="1" noChangeShapeType="1"/>
                <a:stCxn id="477" idx="1"/>
                <a:endCxn id="47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5" name="AutoShape 209"/>
              <p:cNvCxnSpPr>
                <a:cxnSpLocks noChangeAspect="1" noChangeShapeType="1"/>
                <a:stCxn id="477" idx="1"/>
                <a:endCxn id="47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6" name="AutoShape 210"/>
              <p:cNvCxnSpPr>
                <a:cxnSpLocks noChangeAspect="1" noChangeShapeType="1"/>
                <a:stCxn id="477" idx="1"/>
                <a:endCxn id="47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7"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8"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9" name="AutoShape 213"/>
              <p:cNvCxnSpPr>
                <a:cxnSpLocks noChangeAspect="1" noChangeShapeType="1"/>
                <a:stCxn id="470" idx="1"/>
                <a:endCxn id="470"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90"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1"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2"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3"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4"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5"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6"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7"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8"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9"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0"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1"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2"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3"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4"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6"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7"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8"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9"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0"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1"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2"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3"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4"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15"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16"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17" name="AutoShape 241"/>
              <p:cNvCxnSpPr>
                <a:cxnSpLocks noChangeAspect="1" noChangeShapeType="1"/>
                <a:stCxn id="526" idx="0"/>
                <a:endCxn id="522"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8"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9"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0"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21"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2"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3"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4"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5"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6"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7"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28" name="AutoShape 252"/>
              <p:cNvCxnSpPr>
                <a:cxnSpLocks noChangeAspect="1" noChangeShapeType="1"/>
                <a:stCxn id="527" idx="3"/>
                <a:endCxn id="527"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9" name="AutoShape 253"/>
              <p:cNvCxnSpPr>
                <a:cxnSpLocks noChangeAspect="1" noChangeShapeType="1"/>
                <a:stCxn id="527" idx="1"/>
                <a:endCxn id="52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0" name="AutoShape 254"/>
              <p:cNvCxnSpPr>
                <a:cxnSpLocks noChangeAspect="1" noChangeShapeType="1"/>
                <a:stCxn id="527" idx="1"/>
                <a:endCxn id="52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1" name="AutoShape 255"/>
              <p:cNvCxnSpPr>
                <a:cxnSpLocks noChangeAspect="1" noChangeShapeType="1"/>
                <a:stCxn id="527" idx="1"/>
                <a:endCxn id="52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2" name="AutoShape 256"/>
              <p:cNvCxnSpPr>
                <a:cxnSpLocks noChangeAspect="1" noChangeShapeType="1"/>
                <a:stCxn id="527" idx="1"/>
                <a:endCxn id="52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3" name="AutoShape 257"/>
              <p:cNvCxnSpPr>
                <a:cxnSpLocks noChangeAspect="1" noChangeShapeType="1"/>
                <a:stCxn id="520" idx="3"/>
                <a:endCxn id="520"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4" name="AutoShape 258"/>
              <p:cNvCxnSpPr>
                <a:cxnSpLocks noChangeAspect="1" noChangeShapeType="1"/>
                <a:stCxn id="527" idx="1"/>
                <a:endCxn id="52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5" name="AutoShape 259"/>
              <p:cNvCxnSpPr>
                <a:cxnSpLocks noChangeAspect="1" noChangeShapeType="1"/>
                <a:stCxn id="527" idx="1"/>
                <a:endCxn id="52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6" name="AutoShape 260"/>
              <p:cNvCxnSpPr>
                <a:cxnSpLocks noChangeAspect="1" noChangeShapeType="1"/>
                <a:stCxn id="527" idx="1"/>
                <a:endCxn id="52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7"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8"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9" name="AutoShape 263"/>
              <p:cNvCxnSpPr>
                <a:cxnSpLocks noChangeAspect="1" noChangeShapeType="1"/>
                <a:stCxn id="520" idx="1"/>
                <a:endCxn id="520"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0"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1"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2"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3"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4"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5"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6"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7"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8"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9"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0"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1"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2"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3"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4"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6"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7"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8"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9"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0"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1"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2"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3"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4"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5"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6"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567" name="AutoShape 291"/>
              <p:cNvCxnSpPr>
                <a:cxnSpLocks noChangeAspect="1" noChangeShapeType="1"/>
                <a:stCxn id="576" idx="0"/>
                <a:endCxn id="572"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8"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9"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0"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71"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2"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3"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4"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5"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6"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7"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78" name="AutoShape 302"/>
              <p:cNvCxnSpPr>
                <a:cxnSpLocks noChangeAspect="1" noChangeShapeType="1"/>
                <a:stCxn id="577" idx="3"/>
                <a:endCxn id="577"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9" name="AutoShape 303"/>
              <p:cNvCxnSpPr>
                <a:cxnSpLocks noChangeAspect="1" noChangeShapeType="1"/>
                <a:stCxn id="577" idx="1"/>
                <a:endCxn id="57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0" name="AutoShape 304"/>
              <p:cNvCxnSpPr>
                <a:cxnSpLocks noChangeAspect="1" noChangeShapeType="1"/>
                <a:stCxn id="577" idx="1"/>
                <a:endCxn id="57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1" name="AutoShape 305"/>
              <p:cNvCxnSpPr>
                <a:cxnSpLocks noChangeAspect="1" noChangeShapeType="1"/>
                <a:stCxn id="577" idx="1"/>
                <a:endCxn id="57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2" name="AutoShape 306"/>
              <p:cNvCxnSpPr>
                <a:cxnSpLocks noChangeAspect="1" noChangeShapeType="1"/>
                <a:stCxn id="577" idx="1"/>
                <a:endCxn id="57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3" name="AutoShape 307"/>
              <p:cNvCxnSpPr>
                <a:cxnSpLocks noChangeAspect="1" noChangeShapeType="1"/>
                <a:stCxn id="570" idx="3"/>
                <a:endCxn id="570"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4" name="AutoShape 308"/>
              <p:cNvCxnSpPr>
                <a:cxnSpLocks noChangeAspect="1" noChangeShapeType="1"/>
                <a:stCxn id="577" idx="1"/>
                <a:endCxn id="57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5" name="AutoShape 309"/>
              <p:cNvCxnSpPr>
                <a:cxnSpLocks noChangeAspect="1" noChangeShapeType="1"/>
                <a:stCxn id="577" idx="1"/>
                <a:endCxn id="57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6" name="AutoShape 310"/>
              <p:cNvCxnSpPr>
                <a:cxnSpLocks noChangeAspect="1" noChangeShapeType="1"/>
                <a:stCxn id="577" idx="1"/>
                <a:endCxn id="57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7"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8"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9" name="AutoShape 313"/>
              <p:cNvCxnSpPr>
                <a:cxnSpLocks noChangeAspect="1" noChangeShapeType="1"/>
                <a:stCxn id="570" idx="1"/>
                <a:endCxn id="570"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0"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1"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2"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3"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4"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5"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6"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7"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8"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9"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0"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1"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2"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3"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4"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5"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6"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7"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8"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9"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0"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1"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2"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3"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4"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15"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16"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17" name="AutoShape 341"/>
              <p:cNvCxnSpPr>
                <a:cxnSpLocks noChangeAspect="1" noChangeShapeType="1"/>
                <a:stCxn id="626" idx="0"/>
                <a:endCxn id="622"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8"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9"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0"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21"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2"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3"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4"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5"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6"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7"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28" name="AutoShape 352"/>
              <p:cNvCxnSpPr>
                <a:cxnSpLocks noChangeAspect="1" noChangeShapeType="1"/>
                <a:stCxn id="627" idx="3"/>
                <a:endCxn id="627"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9" name="AutoShape 353"/>
              <p:cNvCxnSpPr>
                <a:cxnSpLocks noChangeAspect="1" noChangeShapeType="1"/>
                <a:stCxn id="627" idx="1"/>
                <a:endCxn id="62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0" name="AutoShape 354"/>
              <p:cNvCxnSpPr>
                <a:cxnSpLocks noChangeAspect="1" noChangeShapeType="1"/>
                <a:stCxn id="627" idx="1"/>
                <a:endCxn id="62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1" name="AutoShape 355"/>
              <p:cNvCxnSpPr>
                <a:cxnSpLocks noChangeAspect="1" noChangeShapeType="1"/>
                <a:stCxn id="627" idx="1"/>
                <a:endCxn id="62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2" name="AutoShape 356"/>
              <p:cNvCxnSpPr>
                <a:cxnSpLocks noChangeAspect="1" noChangeShapeType="1"/>
                <a:stCxn id="627" idx="1"/>
                <a:endCxn id="62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3" name="AutoShape 357"/>
              <p:cNvCxnSpPr>
                <a:cxnSpLocks noChangeAspect="1" noChangeShapeType="1"/>
                <a:stCxn id="620" idx="3"/>
                <a:endCxn id="620"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4" name="AutoShape 358"/>
              <p:cNvCxnSpPr>
                <a:cxnSpLocks noChangeAspect="1" noChangeShapeType="1"/>
                <a:stCxn id="627" idx="1"/>
                <a:endCxn id="62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5" name="AutoShape 359"/>
              <p:cNvCxnSpPr>
                <a:cxnSpLocks noChangeAspect="1" noChangeShapeType="1"/>
                <a:stCxn id="627" idx="1"/>
                <a:endCxn id="62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6" name="AutoShape 360"/>
              <p:cNvCxnSpPr>
                <a:cxnSpLocks noChangeAspect="1" noChangeShapeType="1"/>
                <a:stCxn id="627" idx="1"/>
                <a:endCxn id="62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7"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8"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9" name="AutoShape 363"/>
              <p:cNvCxnSpPr>
                <a:cxnSpLocks noChangeAspect="1" noChangeShapeType="1"/>
                <a:stCxn id="620" idx="1"/>
                <a:endCxn id="620"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0"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1"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2"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3"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4"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5"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6"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7"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8"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9"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0"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1"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2"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3"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4"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5"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6"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7"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8"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9"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0"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1"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2"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3"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4"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5"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6"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67"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68"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69"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70"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71"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299508456"/>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Title 1"/>
          <p:cNvSpPr>
            <a:spLocks noGrp="1"/>
          </p:cNvSpPr>
          <p:nvPr>
            <p:ph type="title" idx="4294967295"/>
          </p:nvPr>
        </p:nvSpPr>
        <p:spPr>
          <a:xfrm>
            <a:off x="2209800" y="2717800"/>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Different Antibodies React Optimally at Different Temperatures.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427541196"/>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363" name="Rectangle 3"/>
          <p:cNvSpPr>
            <a:spLocks noGrp="1" noChangeArrowheads="1"/>
          </p:cNvSpPr>
          <p:nvPr>
            <p:ph type="body" idx="4294967295"/>
          </p:nvPr>
        </p:nvSpPr>
        <p:spPr>
          <a:xfrm>
            <a:off x="2508250" y="1670465"/>
            <a:ext cx="7175500" cy="3128963"/>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ABO antibodies react optimally at room temperature or below.</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Rh antibodies react optimally at 37</a:t>
            </a:r>
            <a:r>
              <a:rPr lang="en-GB" altLang="en-US" b="1" baseline="30000" dirty="0">
                <a:latin typeface="Verdana" panose="020B0604030504040204" pitchFamily="34" charset="0"/>
                <a:ea typeface="Verdana" panose="020B0604030504040204" pitchFamily="34" charset="0"/>
                <a:cs typeface="Verdana" panose="020B0604030504040204" pitchFamily="34" charset="0"/>
              </a:rPr>
              <a:t>o</a:t>
            </a:r>
            <a:r>
              <a:rPr lang="en-GB" altLang="en-US" b="1" dirty="0">
                <a:latin typeface="Verdana" panose="020B0604030504040204" pitchFamily="34" charset="0"/>
                <a:ea typeface="Verdana" panose="020B0604030504040204" pitchFamily="34" charset="0"/>
                <a:cs typeface="Verdana" panose="020B0604030504040204" pitchFamily="34" charset="0"/>
              </a:rPr>
              <a:t>C.</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5105007"/>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 calcmode="lin" valueType="num">
                                      <p:cBhvr additive="base">
                                        <p:cTn id="7" dur="500" fill="hold"/>
                                        <p:tgtEl>
                                          <p:spTgt spid="1536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53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5363">
                                            <p:txEl>
                                              <p:pRg st="2" end="2"/>
                                            </p:txEl>
                                          </p:spTgt>
                                        </p:tgtEl>
                                        <p:attrNameLst>
                                          <p:attrName>style.visibility</p:attrName>
                                        </p:attrNameLst>
                                      </p:cBhvr>
                                      <p:to>
                                        <p:strVal val="visible"/>
                                      </p:to>
                                    </p:set>
                                    <p:anim calcmode="lin" valueType="num">
                                      <p:cBhvr additive="base">
                                        <p:cTn id="13" dur="500" fill="hold"/>
                                        <p:tgtEl>
                                          <p:spTgt spid="15363">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536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2"/>
          <p:cNvSpPr>
            <a:spLocks noGrp="1" noChangeArrowheads="1"/>
          </p:cNvSpPr>
          <p:nvPr>
            <p:ph type="title" idx="4294967295"/>
          </p:nvPr>
        </p:nvSpPr>
        <p:spPr>
          <a:xfrm>
            <a:off x="2508250" y="919661"/>
            <a:ext cx="7175500" cy="1143000"/>
          </a:xfrm>
        </p:spPr>
        <p:txBody>
          <a:bodyPr vert="horz" lIns="91440" tIns="45720" rIns="91440" bIns="45720" rtlCol="0" anchor="ct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Incubation Time.</a:t>
            </a:r>
          </a:p>
        </p:txBody>
      </p:sp>
      <p:pic>
        <p:nvPicPr>
          <p:cNvPr id="162819" name="Picture 20" descr="Alarm Clock - Happ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6076" y="1781629"/>
            <a:ext cx="2919847" cy="3754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240974814"/>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Title 1"/>
          <p:cNvSpPr>
            <a:spLocks noGrp="1"/>
          </p:cNvSpPr>
          <p:nvPr>
            <p:ph type="title" idx="4294967295"/>
          </p:nvPr>
        </p:nvSpPr>
        <p:spPr>
          <a:xfrm>
            <a:off x="2209800" y="2717800"/>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Antibody/Antigen Reactions Take Place in Two Distinct Phases.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856534137"/>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1" name="Rectangle 3"/>
          <p:cNvSpPr>
            <a:spLocks noGrp="1" noChangeArrowheads="1"/>
          </p:cNvSpPr>
          <p:nvPr>
            <p:ph type="body" idx="4294967295"/>
          </p:nvPr>
        </p:nvSpPr>
        <p:spPr>
          <a:xfrm>
            <a:off x="2508250" y="1815074"/>
            <a:ext cx="7175500" cy="2849563"/>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Sensitisation.</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Agglutination (</a:t>
            </a:r>
            <a:r>
              <a:rPr lang="en-GB" altLang="en-US" b="1" i="1" dirty="0">
                <a:latin typeface="Verdana" panose="020B0604030504040204" pitchFamily="34" charset="0"/>
                <a:ea typeface="Verdana" panose="020B0604030504040204" pitchFamily="34" charset="0"/>
                <a:cs typeface="Verdana" panose="020B0604030504040204" pitchFamily="34" charset="0"/>
              </a:rPr>
              <a:t>in vitro</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68269750"/>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7411">
                                            <p:txEl>
                                              <p:pRg st="0" end="0"/>
                                            </p:txEl>
                                          </p:spTgt>
                                        </p:tgtEl>
                                        <p:attrNameLst>
                                          <p:attrName>style.visibility</p:attrName>
                                        </p:attrNameLst>
                                      </p:cBhvr>
                                      <p:to>
                                        <p:strVal val="visible"/>
                                      </p:to>
                                    </p:set>
                                    <p:anim calcmode="lin" valueType="num">
                                      <p:cBhvr additive="base">
                                        <p:cTn id="7" dur="500" fill="hold"/>
                                        <p:tgtEl>
                                          <p:spTgt spid="1741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74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7411">
                                            <p:txEl>
                                              <p:pRg st="2" end="2"/>
                                            </p:txEl>
                                          </p:spTgt>
                                        </p:tgtEl>
                                        <p:attrNameLst>
                                          <p:attrName>style.visibility</p:attrName>
                                        </p:attrNameLst>
                                      </p:cBhvr>
                                      <p:to>
                                        <p:strVal val="visible"/>
                                      </p:to>
                                    </p:set>
                                    <p:anim calcmode="lin" valueType="num">
                                      <p:cBhvr additive="base">
                                        <p:cTn id="13" dur="500" fill="hold"/>
                                        <p:tgtEl>
                                          <p:spTgt spid="1741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741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bldLvl="5"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7938" name="Rectangle 2"/>
          <p:cNvSpPr>
            <a:spLocks noGrp="1" noChangeArrowheads="1"/>
          </p:cNvSpPr>
          <p:nvPr>
            <p:ph type="title" idx="4294967295"/>
          </p:nvPr>
        </p:nvSpPr>
        <p:spPr>
          <a:xfrm>
            <a:off x="2499135" y="2641600"/>
            <a:ext cx="7175500" cy="1143000"/>
          </a:xfrm>
        </p:spPr>
        <p:txBody>
          <a:bodyPr vert="horz" lIns="91440" tIns="45720" rIns="91440" bIns="45720" rtlCol="0" anchor="ct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Sensitisation, at the optimal temperature, can take place in a matter of microseconds. Sensitisation at a     sub-optimal temperature, however, can take many hours.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67806054"/>
      </p:ext>
    </p:extLst>
  </p:cSld>
  <p:clrMapOvr>
    <a:masterClrMapping/>
  </p:clrMapOvr>
  <p:transition spd="slow">
    <p:blinds dir="vert"/>
  </p:transition>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9986" name="Rectangle 2"/>
          <p:cNvSpPr>
            <a:spLocks noGrp="1" noChangeArrowheads="1"/>
          </p:cNvSpPr>
          <p:nvPr>
            <p:ph type="title" idx="4294967295"/>
          </p:nvPr>
        </p:nvSpPr>
        <p:spPr>
          <a:xfrm>
            <a:off x="2499135" y="2641600"/>
            <a:ext cx="7175500" cy="1143000"/>
          </a:xfrm>
        </p:spPr>
        <p:txBody>
          <a:bodyPr vert="horz" lIns="91440" tIns="45720" rIns="91440" bIns="45720" rtlCol="0" anchor="ctr">
            <a:noAutofit/>
          </a:bodyPr>
          <a:lstStyle/>
          <a:p>
            <a:pPr algn="ctr"/>
            <a:r>
              <a:rPr lang="en-GB" altLang="en-US" sz="4000" b="1" dirty="0">
                <a:latin typeface="Verdana" panose="020B0604030504040204" pitchFamily="34" charset="0"/>
                <a:ea typeface="Verdana" panose="020B0604030504040204" pitchFamily="34" charset="0"/>
                <a:cs typeface="Verdana" panose="020B0604030504040204" pitchFamily="34" charset="0"/>
              </a:rPr>
              <a:t>It is usual, for example, to incubate tube indirect antiglobulin tests at 37</a:t>
            </a:r>
            <a:r>
              <a:rPr lang="en-GB" altLang="en-US" sz="4000" b="1" baseline="30000" dirty="0">
                <a:latin typeface="Verdana" panose="020B0604030504040204" pitchFamily="34" charset="0"/>
                <a:ea typeface="Verdana" panose="020B0604030504040204" pitchFamily="34" charset="0"/>
                <a:cs typeface="Verdana" panose="020B0604030504040204" pitchFamily="34" charset="0"/>
              </a:rPr>
              <a:t>o</a:t>
            </a:r>
            <a:r>
              <a:rPr lang="en-GB" altLang="en-US" sz="4000" b="1" dirty="0">
                <a:latin typeface="Verdana" panose="020B0604030504040204" pitchFamily="34" charset="0"/>
                <a:ea typeface="Verdana" panose="020B0604030504040204" pitchFamily="34" charset="0"/>
                <a:cs typeface="Verdana" panose="020B0604030504040204" pitchFamily="34" charset="0"/>
              </a:rPr>
              <a:t>C for 15 minutes when the red cells are suspended in low ionic strength solution.</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769382344"/>
      </p:ext>
    </p:extLst>
  </p:cSld>
  <p:clrMapOvr>
    <a:masterClrMapping/>
  </p:clrMapOvr>
  <p:transition spd="slow">
    <p:blinds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Grp="1" noChangeArrowheads="1"/>
          </p:cNvSpPr>
          <p:nvPr>
            <p:ph type="title" idx="4294967295"/>
          </p:nvPr>
        </p:nvSpPr>
        <p:spPr>
          <a:xfrm>
            <a:off x="2508250" y="912813"/>
            <a:ext cx="7175500" cy="11430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Number of Antigen Sites.</a:t>
            </a:r>
          </a:p>
        </p:txBody>
      </p:sp>
      <p:grpSp>
        <p:nvGrpSpPr>
          <p:cNvPr id="172035" name="Group 1"/>
          <p:cNvGrpSpPr>
            <a:grpSpLocks/>
          </p:cNvGrpSpPr>
          <p:nvPr/>
        </p:nvGrpSpPr>
        <p:grpSpPr bwMode="auto">
          <a:xfrm>
            <a:off x="2309545" y="2409522"/>
            <a:ext cx="7579318" cy="2764611"/>
            <a:chOff x="987933" y="2590800"/>
            <a:chExt cx="7580256" cy="2765518"/>
          </a:xfrm>
        </p:grpSpPr>
        <p:sp>
          <p:nvSpPr>
            <p:cNvPr id="172036" name="Text Box 3"/>
            <p:cNvSpPr txBox="1">
              <a:spLocks noChangeArrowheads="1"/>
            </p:cNvSpPr>
            <p:nvPr/>
          </p:nvSpPr>
          <p:spPr bwMode="auto">
            <a:xfrm>
              <a:off x="2209800" y="4419600"/>
              <a:ext cx="1133784" cy="492605"/>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r>
                <a:rPr lang="en-GB" altLang="en-US" sz="2600" b="1" dirty="0">
                  <a:solidFill>
                    <a:srgbClr val="FF00FF"/>
                  </a:solidFill>
                  <a:latin typeface="Verdana" panose="020B0604030504040204" pitchFamily="34" charset="0"/>
                  <a:ea typeface="Verdana" panose="020B0604030504040204" pitchFamily="34" charset="0"/>
                  <a:cs typeface="Verdana" panose="020B0604030504040204" pitchFamily="34" charset="0"/>
                </a:rPr>
                <a:t>1000</a:t>
              </a:r>
            </a:p>
          </p:txBody>
        </p:sp>
        <p:sp>
          <p:nvSpPr>
            <p:cNvPr id="172037" name="Text Box 4"/>
            <p:cNvSpPr txBox="1">
              <a:spLocks noChangeArrowheads="1"/>
            </p:cNvSpPr>
            <p:nvPr/>
          </p:nvSpPr>
          <p:spPr bwMode="auto">
            <a:xfrm>
              <a:off x="5715000" y="4038600"/>
              <a:ext cx="1646809" cy="708118"/>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r>
                <a:rPr lang="en-GB" altLang="en-US" sz="4000" b="1" dirty="0">
                  <a:solidFill>
                    <a:srgbClr val="CC3300"/>
                  </a:solidFill>
                  <a:latin typeface="Verdana" panose="020B0604030504040204" pitchFamily="34" charset="0"/>
                  <a:ea typeface="Verdana" panose="020B0604030504040204" pitchFamily="34" charset="0"/>
                  <a:cs typeface="Verdana" panose="020B0604030504040204" pitchFamily="34" charset="0"/>
                </a:rPr>
                <a:t>7000</a:t>
              </a:r>
            </a:p>
          </p:txBody>
        </p:sp>
        <p:sp>
          <p:nvSpPr>
            <p:cNvPr id="172038" name="Text Box 5"/>
            <p:cNvSpPr txBox="1">
              <a:spLocks noChangeArrowheads="1"/>
            </p:cNvSpPr>
            <p:nvPr/>
          </p:nvSpPr>
          <p:spPr bwMode="auto">
            <a:xfrm>
              <a:off x="987933" y="3246438"/>
              <a:ext cx="1646810" cy="708118"/>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Font typeface="Arial" panose="020B0604020202020204" pitchFamily="34" charset="0"/>
                <a:buNone/>
              </a:pPr>
              <a:r>
                <a:rPr lang="en-GB" altLang="en-US" sz="4000" b="1" dirty="0">
                  <a:solidFill>
                    <a:srgbClr val="FF9900"/>
                  </a:solidFill>
                  <a:latin typeface="Verdana" panose="020B0604030504040204" pitchFamily="34" charset="0"/>
                  <a:ea typeface="Verdana" panose="020B0604030504040204" pitchFamily="34" charset="0"/>
                  <a:cs typeface="Verdana" panose="020B0604030504040204" pitchFamily="34" charset="0"/>
                </a:rPr>
                <a:t>3200</a:t>
              </a:r>
            </a:p>
          </p:txBody>
        </p:sp>
        <p:sp>
          <p:nvSpPr>
            <p:cNvPr id="172039" name="Text Box 6"/>
            <p:cNvSpPr txBox="1">
              <a:spLocks noChangeArrowheads="1"/>
            </p:cNvSpPr>
            <p:nvPr/>
          </p:nvSpPr>
          <p:spPr bwMode="auto">
            <a:xfrm>
              <a:off x="7581900" y="3708400"/>
              <a:ext cx="986289" cy="769693"/>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r>
                <a:rPr lang="en-GB" altLang="en-US" sz="4400" b="1" dirty="0">
                  <a:solidFill>
                    <a:srgbClr val="00FFFF"/>
                  </a:solidFill>
                  <a:latin typeface="Verdana" panose="020B0604030504040204" pitchFamily="34" charset="0"/>
                  <a:ea typeface="Verdana" panose="020B0604030504040204" pitchFamily="34" charset="0"/>
                  <a:cs typeface="Verdana" panose="020B0604030504040204" pitchFamily="34" charset="0"/>
                </a:rPr>
                <a:t>47</a:t>
              </a:r>
            </a:p>
          </p:txBody>
        </p:sp>
        <p:sp>
          <p:nvSpPr>
            <p:cNvPr id="172040" name="Text Box 7"/>
            <p:cNvSpPr txBox="1">
              <a:spLocks noChangeArrowheads="1"/>
            </p:cNvSpPr>
            <p:nvPr/>
          </p:nvSpPr>
          <p:spPr bwMode="auto">
            <a:xfrm>
              <a:off x="4114800" y="4648200"/>
              <a:ext cx="1281279" cy="708118"/>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r>
                <a:rPr lang="en-GB" altLang="en-US" sz="4000" b="1" dirty="0">
                  <a:solidFill>
                    <a:srgbClr val="666633"/>
                  </a:solidFill>
                  <a:latin typeface="Verdana" panose="020B0604030504040204" pitchFamily="34" charset="0"/>
                  <a:ea typeface="Verdana" panose="020B0604030504040204" pitchFamily="34" charset="0"/>
                  <a:cs typeface="Verdana" panose="020B0604030504040204" pitchFamily="34" charset="0"/>
                </a:rPr>
                <a:t>500</a:t>
              </a:r>
            </a:p>
          </p:txBody>
        </p:sp>
        <p:sp>
          <p:nvSpPr>
            <p:cNvPr id="172041" name="Text Box 8"/>
            <p:cNvSpPr txBox="1">
              <a:spLocks noChangeArrowheads="1"/>
            </p:cNvSpPr>
            <p:nvPr/>
          </p:nvSpPr>
          <p:spPr bwMode="auto">
            <a:xfrm>
              <a:off x="3093697" y="2590800"/>
              <a:ext cx="2955021" cy="1108360"/>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6600" b="1" dirty="0">
                  <a:solidFill>
                    <a:srgbClr val="FF0066"/>
                  </a:solidFill>
                  <a:latin typeface="Verdana" panose="020B0604030504040204" pitchFamily="34" charset="0"/>
                  <a:ea typeface="Verdana" panose="020B0604030504040204" pitchFamily="34" charset="0"/>
                  <a:cs typeface="Verdana" panose="020B0604030504040204" pitchFamily="34" charset="0"/>
                </a:rPr>
                <a:t>3x10</a:t>
              </a:r>
              <a:r>
                <a:rPr lang="en-GB" altLang="en-US" sz="6600" b="1" baseline="30000" dirty="0">
                  <a:solidFill>
                    <a:srgbClr val="FF0066"/>
                  </a:solidFill>
                  <a:latin typeface="Verdana" panose="020B0604030504040204" pitchFamily="34" charset="0"/>
                  <a:ea typeface="Verdana" panose="020B0604030504040204" pitchFamily="34" charset="0"/>
                  <a:cs typeface="Verdana" panose="020B0604030504040204" pitchFamily="34" charset="0"/>
                </a:rPr>
                <a:t>6</a:t>
              </a:r>
            </a:p>
          </p:txBody>
        </p:sp>
      </p:grpSp>
      <p:grpSp>
        <p:nvGrpSpPr>
          <p:cNvPr id="10" name="Group 9"/>
          <p:cNvGrpSpPr/>
          <p:nvPr/>
        </p:nvGrpSpPr>
        <p:grpSpPr>
          <a:xfrm>
            <a:off x="0" y="5607698"/>
            <a:ext cx="12192000" cy="1250302"/>
            <a:chOff x="0" y="5607698"/>
            <a:chExt cx="12192000" cy="1250302"/>
          </a:xfrm>
        </p:grpSpPr>
        <p:sp>
          <p:nvSpPr>
            <p:cNvPr id="11" name="Rectangle 10"/>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2" name="Oval 11"/>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3" name="Group 7"/>
            <p:cNvGrpSpPr>
              <a:grpSpLocks noChangeAspect="1"/>
            </p:cNvGrpSpPr>
            <p:nvPr/>
          </p:nvGrpSpPr>
          <p:grpSpPr bwMode="auto">
            <a:xfrm>
              <a:off x="1446003" y="6071153"/>
              <a:ext cx="463617" cy="516607"/>
              <a:chOff x="2839" y="1944"/>
              <a:chExt cx="596" cy="664"/>
            </a:xfrm>
          </p:grpSpPr>
          <p:sp>
            <p:nvSpPr>
              <p:cNvPr id="285"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1"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7" name="AutoShape 20"/>
              <p:cNvCxnSpPr>
                <a:cxnSpLocks noChangeAspect="1" noChangeShapeType="1"/>
                <a:stCxn id="296" idx="3"/>
                <a:endCxn id="29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1"/>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2"/>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3"/>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4"/>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5"/>
              <p:cNvCxnSpPr>
                <a:cxnSpLocks noChangeAspect="1" noChangeShapeType="1"/>
                <a:stCxn id="290" idx="3"/>
                <a:endCxn id="29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6"/>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27"/>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28"/>
              <p:cNvCxnSpPr>
                <a:cxnSpLocks noChangeAspect="1" noChangeShapeType="1"/>
                <a:stCxn id="296" idx="1"/>
                <a:endCxn id="29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31"/>
              <p:cNvCxnSpPr>
                <a:cxnSpLocks noChangeAspect="1" noChangeShapeType="1"/>
                <a:stCxn id="290" idx="1"/>
                <a:endCxn id="29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9"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4" name="Group 397"/>
            <p:cNvGrpSpPr>
              <a:grpSpLocks noChangeAspect="1"/>
            </p:cNvGrpSpPr>
            <p:nvPr/>
          </p:nvGrpSpPr>
          <p:grpSpPr bwMode="auto">
            <a:xfrm>
              <a:off x="1982621" y="5735053"/>
              <a:ext cx="1024036" cy="1019723"/>
              <a:chOff x="3600" y="1632"/>
              <a:chExt cx="1594" cy="1587"/>
            </a:xfrm>
          </p:grpSpPr>
          <p:sp>
            <p:nvSpPr>
              <p:cNvPr id="15"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0"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1"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2" name="AutoShape 143"/>
              <p:cNvCxnSpPr>
                <a:cxnSpLocks noChangeAspect="1" noChangeShapeType="1"/>
                <a:stCxn id="39" idx="0"/>
                <a:endCxn id="36"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5"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1" name="AutoShape 152"/>
              <p:cNvCxnSpPr>
                <a:cxnSpLocks noChangeAspect="1" noChangeShapeType="1"/>
                <a:stCxn id="40" idx="3"/>
                <a:endCxn id="40"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3"/>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4"/>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5"/>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6"/>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57"/>
              <p:cNvCxnSpPr>
                <a:cxnSpLocks noChangeAspect="1" noChangeShapeType="1"/>
                <a:stCxn id="34" idx="3"/>
                <a:endCxn id="34"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58"/>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59"/>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60"/>
              <p:cNvCxnSpPr>
                <a:cxnSpLocks noChangeAspect="1" noChangeShapeType="1"/>
                <a:stCxn id="40" idx="1"/>
                <a:endCxn id="4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AutoShape 163"/>
              <p:cNvCxnSpPr>
                <a:cxnSpLocks noChangeAspect="1" noChangeShapeType="1"/>
                <a:stCxn id="34" idx="1"/>
                <a:endCxn id="34"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3"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8"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9"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80" name="AutoShape 191"/>
              <p:cNvCxnSpPr>
                <a:cxnSpLocks noChangeAspect="1" noChangeShapeType="1"/>
                <a:stCxn id="89" idx="0"/>
                <a:endCxn id="85"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1"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4"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0"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91" name="AutoShape 202"/>
              <p:cNvCxnSpPr>
                <a:cxnSpLocks noChangeAspect="1" noChangeShapeType="1"/>
                <a:stCxn id="90" idx="3"/>
                <a:endCxn id="90"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3"/>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4"/>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5"/>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6"/>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07"/>
              <p:cNvCxnSpPr>
                <a:cxnSpLocks noChangeAspect="1" noChangeShapeType="1"/>
                <a:stCxn id="83" idx="3"/>
                <a:endCxn id="83"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08"/>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09"/>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10"/>
              <p:cNvCxnSpPr>
                <a:cxnSpLocks noChangeAspect="1" noChangeShapeType="1"/>
                <a:stCxn id="90" idx="1"/>
                <a:endCxn id="9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AutoShape 213"/>
              <p:cNvCxnSpPr>
                <a:cxnSpLocks noChangeAspect="1" noChangeShapeType="1"/>
                <a:stCxn id="83" idx="1"/>
                <a:endCxn id="83"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3"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7"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8"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9"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30" name="AutoShape 241"/>
              <p:cNvCxnSpPr>
                <a:cxnSpLocks noChangeAspect="1" noChangeShapeType="1"/>
                <a:stCxn id="139" idx="0"/>
                <a:endCxn id="135"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1"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4"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9"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0"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41" name="AutoShape 252"/>
              <p:cNvCxnSpPr>
                <a:cxnSpLocks noChangeAspect="1" noChangeShapeType="1"/>
                <a:stCxn id="140" idx="3"/>
                <a:endCxn id="140"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3"/>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4"/>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5"/>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6"/>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57"/>
              <p:cNvCxnSpPr>
                <a:cxnSpLocks noChangeAspect="1" noChangeShapeType="1"/>
                <a:stCxn id="133" idx="3"/>
                <a:endCxn id="133"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58"/>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59"/>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60"/>
              <p:cNvCxnSpPr>
                <a:cxnSpLocks noChangeAspect="1" noChangeShapeType="1"/>
                <a:stCxn id="140" idx="1"/>
                <a:endCxn id="14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AutoShape 263"/>
              <p:cNvCxnSpPr>
                <a:cxnSpLocks noChangeAspect="1" noChangeShapeType="1"/>
                <a:stCxn id="133" idx="1"/>
                <a:endCxn id="133"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6"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8"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9"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80" name="AutoShape 291"/>
              <p:cNvCxnSpPr>
                <a:cxnSpLocks noChangeAspect="1" noChangeShapeType="1"/>
                <a:stCxn id="189" idx="0"/>
                <a:endCxn id="185"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4"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9"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0"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91" name="AutoShape 302"/>
              <p:cNvCxnSpPr>
                <a:cxnSpLocks noChangeAspect="1" noChangeShapeType="1"/>
                <a:stCxn id="190" idx="3"/>
                <a:endCxn id="190"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3"/>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4"/>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5"/>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6"/>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07"/>
              <p:cNvCxnSpPr>
                <a:cxnSpLocks noChangeAspect="1" noChangeShapeType="1"/>
                <a:stCxn id="183" idx="3"/>
                <a:endCxn id="183"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08"/>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09"/>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10"/>
              <p:cNvCxnSpPr>
                <a:cxnSpLocks noChangeAspect="1" noChangeShapeType="1"/>
                <a:stCxn id="190" idx="1"/>
                <a:endCxn id="19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AutoShape 313"/>
              <p:cNvCxnSpPr>
                <a:cxnSpLocks noChangeAspect="1" noChangeShapeType="1"/>
                <a:stCxn id="183" idx="1"/>
                <a:endCxn id="183"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3"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7"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8"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9"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30" name="AutoShape 341"/>
              <p:cNvCxnSpPr>
                <a:cxnSpLocks noChangeAspect="1" noChangeShapeType="1"/>
                <a:stCxn id="239" idx="0"/>
                <a:endCxn id="235"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1"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4"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9"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0"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41" name="AutoShape 352"/>
              <p:cNvCxnSpPr>
                <a:cxnSpLocks noChangeAspect="1" noChangeShapeType="1"/>
                <a:stCxn id="240" idx="3"/>
                <a:endCxn id="240"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3"/>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4"/>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5"/>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6"/>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57"/>
              <p:cNvCxnSpPr>
                <a:cxnSpLocks noChangeAspect="1" noChangeShapeType="1"/>
                <a:stCxn id="233" idx="3"/>
                <a:endCxn id="233"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58"/>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59"/>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60"/>
              <p:cNvCxnSpPr>
                <a:cxnSpLocks noChangeAspect="1" noChangeShapeType="1"/>
                <a:stCxn id="240" idx="1"/>
                <a:endCxn id="24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1"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AutoShape 363"/>
              <p:cNvCxnSpPr>
                <a:cxnSpLocks noChangeAspect="1" noChangeShapeType="1"/>
                <a:stCxn id="233" idx="1"/>
                <a:endCxn id="233"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3"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6"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7"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6"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7"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8"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0"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1"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2"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3"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4"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05748370"/>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506" name="Rectangle 2"/>
          <p:cNvSpPr>
            <a:spLocks noGrp="1" noChangeArrowheads="1"/>
          </p:cNvSpPr>
          <p:nvPr>
            <p:ph type="title" idx="4294967295"/>
          </p:nvPr>
        </p:nvSpPr>
        <p:spPr>
          <a:xfrm>
            <a:off x="2508250" y="2641600"/>
            <a:ext cx="7175500" cy="11430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number of antigen sites differs from one specificity to another, by the age of the individual and, even from individual to individual.</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69870878"/>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21506">
                                            <p:txEl>
                                              <p:pRg st="0" end="0"/>
                                            </p:txEl>
                                          </p:spTgt>
                                        </p:tgtEl>
                                        <p:attrNameLst>
                                          <p:attrName>style.visibility</p:attrName>
                                        </p:attrNameLst>
                                      </p:cBhvr>
                                      <p:to>
                                        <p:strVal val="visible"/>
                                      </p:to>
                                    </p:set>
                                    <p:animEffect transition="in" filter="box(out)">
                                      <p:cBhvr>
                                        <p:cTn id="7" dur="500"/>
                                        <p:tgtEl>
                                          <p:spTgt spid="2150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0" build="p"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p:cNvSpPr>
          <p:nvPr>
            <p:ph type="title" idx="4294967295"/>
          </p:nvPr>
        </p:nvSpPr>
        <p:spPr>
          <a:xfrm>
            <a:off x="2209800" y="989013"/>
            <a:ext cx="7772400" cy="990600"/>
          </a:xfrm>
        </p:spPr>
        <p:txBody>
          <a:bodyPr>
            <a:normAutofit fontScale="90000"/>
          </a:bodyPr>
          <a:lstStyle/>
          <a:p>
            <a:r>
              <a:rPr lang="en-GB" altLang="en-US" sz="3400" b="1" dirty="0">
                <a:latin typeface="Verdana" panose="020B0604030504040204" pitchFamily="34" charset="0"/>
                <a:ea typeface="Verdana" panose="020B0604030504040204" pitchFamily="34" charset="0"/>
                <a:cs typeface="Verdana" panose="020B0604030504040204" pitchFamily="34" charset="0"/>
              </a:rPr>
              <a:t>This lecture is designed to give an overview of:</a:t>
            </a:r>
          </a:p>
        </p:txBody>
      </p:sp>
      <p:sp>
        <p:nvSpPr>
          <p:cNvPr id="122883" name="Rectangle 3"/>
          <p:cNvSpPr>
            <a:spLocks noGrp="1"/>
          </p:cNvSpPr>
          <p:nvPr>
            <p:ph type="body" idx="4294967295"/>
          </p:nvPr>
        </p:nvSpPr>
        <p:spPr>
          <a:xfrm>
            <a:off x="2209800" y="2235200"/>
            <a:ext cx="7772400" cy="4114800"/>
          </a:xfrm>
        </p:spPr>
        <p:txBody>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forces that allow antibodies to bind to antigens.</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different factors that affect antibody/antigen reactions, with examples.</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2628878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2883">
                                            <p:txEl>
                                              <p:pRg st="0" end="0"/>
                                            </p:txEl>
                                          </p:spTgt>
                                        </p:tgtEl>
                                        <p:attrNameLst>
                                          <p:attrName>style.visibility</p:attrName>
                                        </p:attrNameLst>
                                      </p:cBhvr>
                                      <p:to>
                                        <p:strVal val="visible"/>
                                      </p:to>
                                    </p:set>
                                    <p:anim calcmode="lin" valueType="num">
                                      <p:cBhvr additive="base">
                                        <p:cTn id="7" dur="500" fill="hold"/>
                                        <p:tgtEl>
                                          <p:spTgt spid="12288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28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2883">
                                            <p:txEl>
                                              <p:pRg st="2" end="2"/>
                                            </p:txEl>
                                          </p:spTgt>
                                        </p:tgtEl>
                                        <p:attrNameLst>
                                          <p:attrName>style.visibility</p:attrName>
                                        </p:attrNameLst>
                                      </p:cBhvr>
                                      <p:to>
                                        <p:strVal val="visible"/>
                                      </p:to>
                                    </p:set>
                                    <p:anim calcmode="lin" valueType="num">
                                      <p:cBhvr additive="base">
                                        <p:cTn id="13" dur="500" fill="hold"/>
                                        <p:tgtEl>
                                          <p:spTgt spid="122883">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288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3" grpId="0" build="p"/>
    </p:bld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0" name="Rectangle 2"/>
          <p:cNvSpPr>
            <a:spLocks noGrp="1" noChangeArrowheads="1"/>
          </p:cNvSpPr>
          <p:nvPr>
            <p:ph type="body" idx="4294967295"/>
          </p:nvPr>
        </p:nvSpPr>
        <p:spPr>
          <a:xfrm>
            <a:off x="2508250" y="1605603"/>
            <a:ext cx="7175500" cy="3201988"/>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adult A</a:t>
            </a:r>
            <a:r>
              <a:rPr lang="en-GB" altLang="en-US" b="1" baseline="-25000" dirty="0">
                <a:latin typeface="Verdana" panose="020B0604030504040204" pitchFamily="34" charset="0"/>
                <a:ea typeface="Verdana" panose="020B0604030504040204" pitchFamily="34" charset="0"/>
                <a:cs typeface="Verdana" panose="020B0604030504040204" pitchFamily="34" charset="0"/>
              </a:rPr>
              <a:t>1</a:t>
            </a:r>
            <a:r>
              <a:rPr lang="en-GB" altLang="en-US" b="1" dirty="0">
                <a:latin typeface="Verdana" panose="020B0604030504040204" pitchFamily="34" charset="0"/>
                <a:ea typeface="Verdana" panose="020B0604030504040204" pitchFamily="34" charset="0"/>
                <a:cs typeface="Verdana" panose="020B0604030504040204" pitchFamily="34" charset="0"/>
              </a:rPr>
              <a:t> red cell has between 810 000 and 1 170 000 A</a:t>
            </a:r>
            <a:r>
              <a:rPr lang="en-GB" altLang="en-US" b="1" baseline="-25000" dirty="0">
                <a:latin typeface="Verdana" panose="020B0604030504040204" pitchFamily="34" charset="0"/>
                <a:ea typeface="Verdana" panose="020B0604030504040204" pitchFamily="34" charset="0"/>
                <a:cs typeface="Verdana" panose="020B0604030504040204" pitchFamily="34" charset="0"/>
              </a:rPr>
              <a:t>1</a:t>
            </a:r>
            <a:r>
              <a:rPr lang="en-GB" altLang="en-US" b="1" dirty="0">
                <a:latin typeface="Verdana" panose="020B0604030504040204" pitchFamily="34" charset="0"/>
                <a:ea typeface="Verdana" panose="020B0604030504040204" pitchFamily="34" charset="0"/>
                <a:cs typeface="Verdana" panose="020B0604030504040204" pitchFamily="34" charset="0"/>
              </a:rPr>
              <a:t> antigen sites </a:t>
            </a:r>
            <a:r>
              <a:rPr lang="en-GB" altLang="en-US" b="1" i="1" dirty="0">
                <a:latin typeface="Verdana" panose="020B0604030504040204" pitchFamily="34" charset="0"/>
                <a:ea typeface="Verdana" panose="020B0604030504040204" pitchFamily="34" charset="0"/>
                <a:cs typeface="Verdana" panose="020B0604030504040204" pitchFamily="34" charset="0"/>
              </a:rPr>
              <a:t>per</a:t>
            </a:r>
            <a:r>
              <a:rPr lang="en-GB" altLang="en-US" b="1" dirty="0">
                <a:latin typeface="Verdana" panose="020B0604030504040204" pitchFamily="34" charset="0"/>
                <a:ea typeface="Verdana" panose="020B0604030504040204" pitchFamily="34" charset="0"/>
                <a:cs typeface="Verdana" panose="020B0604030504040204" pitchFamily="34" charset="0"/>
              </a:rPr>
              <a:t> red cell.</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There are only 14 000 copies of Kidd antigens </a:t>
            </a:r>
            <a:r>
              <a:rPr lang="en-GB" altLang="en-US" b="1" i="1" dirty="0">
                <a:latin typeface="Verdana" panose="020B0604030504040204" pitchFamily="34" charset="0"/>
                <a:ea typeface="Verdana" panose="020B0604030504040204" pitchFamily="34" charset="0"/>
                <a:cs typeface="Verdana" panose="020B0604030504040204" pitchFamily="34" charset="0"/>
              </a:rPr>
              <a:t>per</a:t>
            </a:r>
            <a:r>
              <a:rPr lang="en-GB" altLang="en-US" b="1" dirty="0">
                <a:latin typeface="Verdana" panose="020B0604030504040204" pitchFamily="34" charset="0"/>
                <a:ea typeface="Verdana" panose="020B0604030504040204" pitchFamily="34" charset="0"/>
                <a:cs typeface="Verdana" panose="020B0604030504040204" pitchFamily="34" charset="0"/>
              </a:rPr>
              <a:t> red cell.</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202120096"/>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2530">
                                            <p:txEl>
                                              <p:pRg st="0" end="0"/>
                                            </p:txEl>
                                          </p:spTgt>
                                        </p:tgtEl>
                                        <p:attrNameLst>
                                          <p:attrName>style.visibility</p:attrName>
                                        </p:attrNameLst>
                                      </p:cBhvr>
                                      <p:to>
                                        <p:strVal val="visible"/>
                                      </p:to>
                                    </p:set>
                                    <p:anim calcmode="lin" valueType="num">
                                      <p:cBhvr additive="base">
                                        <p:cTn id="7" dur="500" fill="hold"/>
                                        <p:tgtEl>
                                          <p:spTgt spid="22530">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25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2530">
                                            <p:txEl>
                                              <p:pRg st="2" end="2"/>
                                            </p:txEl>
                                          </p:spTgt>
                                        </p:tgtEl>
                                        <p:attrNameLst>
                                          <p:attrName>style.visibility</p:attrName>
                                        </p:attrNameLst>
                                      </p:cBhvr>
                                      <p:to>
                                        <p:strVal val="visible"/>
                                      </p:to>
                                    </p:set>
                                    <p:anim calcmode="lin" valueType="num">
                                      <p:cBhvr additive="base">
                                        <p:cTn id="13" dur="500" fill="hold"/>
                                        <p:tgtEl>
                                          <p:spTgt spid="22530">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253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build="p" bldLvl="5"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4" name="Rectangle 2"/>
          <p:cNvSpPr>
            <a:spLocks noGrp="1" noChangeArrowheads="1"/>
          </p:cNvSpPr>
          <p:nvPr>
            <p:ph type="body" idx="4294967295"/>
          </p:nvPr>
        </p:nvSpPr>
        <p:spPr>
          <a:xfrm>
            <a:off x="2505560" y="1263180"/>
            <a:ext cx="7175500" cy="3952875"/>
          </a:xfrm>
        </p:spPr>
        <p:txBody>
          <a:bodyPr vert="horz" lIns="91440" tIns="45720" rIns="91440" bIns="45720" rtlCol="0">
            <a:normAutofit/>
          </a:bodyPr>
          <a:lstStyle/>
          <a:p>
            <a:pPr defTabSz="762000">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adult A</a:t>
            </a:r>
            <a:r>
              <a:rPr lang="en-GB" altLang="en-US" b="1" baseline="-25000" dirty="0">
                <a:latin typeface="Verdana" panose="020B0604030504040204" pitchFamily="34" charset="0"/>
                <a:ea typeface="Verdana" panose="020B0604030504040204" pitchFamily="34" charset="0"/>
                <a:cs typeface="Verdana" panose="020B0604030504040204" pitchFamily="34" charset="0"/>
              </a:rPr>
              <a:t>1</a:t>
            </a:r>
            <a:r>
              <a:rPr lang="en-GB" altLang="en-US" b="1" dirty="0">
                <a:latin typeface="Verdana" panose="020B0604030504040204" pitchFamily="34" charset="0"/>
                <a:ea typeface="Verdana" panose="020B0604030504040204" pitchFamily="34" charset="0"/>
                <a:cs typeface="Verdana" panose="020B0604030504040204" pitchFamily="34" charset="0"/>
              </a:rPr>
              <a:t> red cell has between 810 000 and 1 170 000 antigen sites </a:t>
            </a:r>
            <a:r>
              <a:rPr lang="en-GB" altLang="en-US" b="1" i="1" dirty="0">
                <a:latin typeface="Verdana" panose="020B0604030504040204" pitchFamily="34" charset="0"/>
                <a:ea typeface="Verdana" panose="020B0604030504040204" pitchFamily="34" charset="0"/>
                <a:cs typeface="Verdana" panose="020B0604030504040204" pitchFamily="34" charset="0"/>
              </a:rPr>
              <a:t>per</a:t>
            </a:r>
            <a:r>
              <a:rPr lang="en-GB" altLang="en-US" b="1" dirty="0">
                <a:latin typeface="Verdana" panose="020B0604030504040204" pitchFamily="34" charset="0"/>
                <a:ea typeface="Verdana" panose="020B0604030504040204" pitchFamily="34" charset="0"/>
                <a:cs typeface="Verdana" panose="020B0604030504040204" pitchFamily="34" charset="0"/>
              </a:rPr>
              <a:t> red cell.</a:t>
            </a:r>
          </a:p>
          <a:p>
            <a:pPr defTabSz="762000">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defTabSz="762000">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red cells of a </a:t>
            </a:r>
            <a:r>
              <a:rPr lang="en-GB" altLang="en-US" b="1" dirty="0" err="1">
                <a:latin typeface="Verdana" panose="020B0604030504040204" pitchFamily="34" charset="0"/>
                <a:ea typeface="Verdana" panose="020B0604030504040204" pitchFamily="34" charset="0"/>
                <a:cs typeface="Verdana" panose="020B0604030504040204" pitchFamily="34" charset="0"/>
              </a:rPr>
              <a:t>newborn</a:t>
            </a:r>
            <a:r>
              <a:rPr lang="en-GB" altLang="en-US" b="1" dirty="0">
                <a:latin typeface="Verdana" panose="020B0604030504040204" pitchFamily="34" charset="0"/>
                <a:ea typeface="Verdana" panose="020B0604030504040204" pitchFamily="34" charset="0"/>
                <a:cs typeface="Verdana" panose="020B0604030504040204" pitchFamily="34" charset="0"/>
              </a:rPr>
              <a:t> will only carry between 250 000 and 370 000 copies of the A</a:t>
            </a:r>
            <a:r>
              <a:rPr lang="en-GB" altLang="en-US" b="1" baseline="-25000" dirty="0">
                <a:latin typeface="Verdana" panose="020B0604030504040204" pitchFamily="34" charset="0"/>
                <a:ea typeface="Verdana" panose="020B0604030504040204" pitchFamily="34" charset="0"/>
                <a:cs typeface="Verdana" panose="020B0604030504040204" pitchFamily="34" charset="0"/>
              </a:rPr>
              <a:t>1</a:t>
            </a:r>
            <a:r>
              <a:rPr lang="en-GB" altLang="en-US" b="1" dirty="0">
                <a:latin typeface="Verdana" panose="020B0604030504040204" pitchFamily="34" charset="0"/>
                <a:ea typeface="Verdana" panose="020B0604030504040204" pitchFamily="34" charset="0"/>
                <a:cs typeface="Verdana" panose="020B0604030504040204" pitchFamily="34" charset="0"/>
              </a:rPr>
              <a:t> antigen.</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633965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3554">
                                            <p:txEl>
                                              <p:pRg st="0" end="0"/>
                                            </p:txEl>
                                          </p:spTgt>
                                        </p:tgtEl>
                                        <p:attrNameLst>
                                          <p:attrName>style.visibility</p:attrName>
                                        </p:attrNameLst>
                                      </p:cBhvr>
                                      <p:to>
                                        <p:strVal val="visible"/>
                                      </p:to>
                                    </p:set>
                                    <p:anim calcmode="lin" valueType="num">
                                      <p:cBhvr additive="base">
                                        <p:cTn id="7" dur="500" fill="hold"/>
                                        <p:tgtEl>
                                          <p:spTgt spid="2355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35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3554">
                                            <p:txEl>
                                              <p:pRg st="2" end="2"/>
                                            </p:txEl>
                                          </p:spTgt>
                                        </p:tgtEl>
                                        <p:attrNameLst>
                                          <p:attrName>style.visibility</p:attrName>
                                        </p:attrNameLst>
                                      </p:cBhvr>
                                      <p:to>
                                        <p:strVal val="visible"/>
                                      </p:to>
                                    </p:set>
                                    <p:anim calcmode="lin" valueType="num">
                                      <p:cBhvr additive="base">
                                        <p:cTn id="13" dur="500" fill="hold"/>
                                        <p:tgtEl>
                                          <p:spTgt spid="23554">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355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4" grpId="0" build="p" bldLvl="5"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8" name="Rectangle 2"/>
          <p:cNvSpPr>
            <a:spLocks noGrp="1" noChangeArrowheads="1"/>
          </p:cNvSpPr>
          <p:nvPr>
            <p:ph type="body" idx="4294967295"/>
          </p:nvPr>
        </p:nvSpPr>
        <p:spPr>
          <a:xfrm>
            <a:off x="2508250" y="876894"/>
            <a:ext cx="7175500" cy="4651375"/>
          </a:xfrm>
        </p:spPr>
        <p:txBody>
          <a:bodyPr vert="horz" lIns="91440" tIns="45720" rIns="91440" bIns="45720" rtlCol="0">
            <a:noAutofit/>
          </a:bodyPr>
          <a:lstStyle/>
          <a:p>
            <a:pPr defTabSz="762000">
              <a:buFont typeface="Wingdings" panose="05000000000000000000" pitchFamily="2" charset="2"/>
              <a:buChar char="§"/>
            </a:pPr>
            <a:r>
              <a:rPr lang="en-GB" altLang="en-US" sz="2600" b="1" dirty="0">
                <a:latin typeface="Verdana" panose="020B0604030504040204" pitchFamily="34" charset="0"/>
                <a:ea typeface="Verdana" panose="020B0604030504040204" pitchFamily="34" charset="0"/>
                <a:cs typeface="Verdana" panose="020B0604030504040204" pitchFamily="34" charset="0"/>
              </a:rPr>
              <a:t>The normal D+ red cell will carry 10 000 to 33 000 copies of the D antigen.</a:t>
            </a:r>
          </a:p>
          <a:p>
            <a:pPr defTabSz="762000">
              <a:buFont typeface="Wingdings" panose="05000000000000000000" pitchFamily="2" charset="2"/>
              <a:buChar char="§"/>
            </a:pPr>
            <a:endParaRPr lang="en-GB" altLang="en-US" sz="2600" b="1" dirty="0">
              <a:latin typeface="Verdana" panose="020B0604030504040204" pitchFamily="34" charset="0"/>
              <a:ea typeface="Verdana" panose="020B0604030504040204" pitchFamily="34" charset="0"/>
              <a:cs typeface="Verdana" panose="020B0604030504040204" pitchFamily="34" charset="0"/>
            </a:endParaRPr>
          </a:p>
          <a:p>
            <a:pPr defTabSz="762000">
              <a:buFont typeface="Wingdings" panose="05000000000000000000" pitchFamily="2" charset="2"/>
              <a:buChar char="§"/>
            </a:pPr>
            <a:r>
              <a:rPr lang="en-GB" altLang="en-US" sz="2600" b="1" dirty="0">
                <a:latin typeface="Verdana" panose="020B0604030504040204" pitchFamily="34" charset="0"/>
                <a:ea typeface="Verdana" panose="020B0604030504040204" pitchFamily="34" charset="0"/>
                <a:cs typeface="Verdana" panose="020B0604030504040204" pitchFamily="34" charset="0"/>
              </a:rPr>
              <a:t>An individual with a weak D phenotype will only carry 200 to 10 000 copies </a:t>
            </a:r>
            <a:r>
              <a:rPr lang="en-GB" altLang="en-US" sz="2600" b="1" i="1" dirty="0">
                <a:latin typeface="Verdana" panose="020B0604030504040204" pitchFamily="34" charset="0"/>
                <a:ea typeface="Verdana" panose="020B0604030504040204" pitchFamily="34" charset="0"/>
                <a:cs typeface="Verdana" panose="020B0604030504040204" pitchFamily="34" charset="0"/>
              </a:rPr>
              <a:t>per</a:t>
            </a:r>
            <a:r>
              <a:rPr lang="en-GB" altLang="en-US" sz="2600" b="1" dirty="0">
                <a:latin typeface="Verdana" panose="020B0604030504040204" pitchFamily="34" charset="0"/>
                <a:ea typeface="Verdana" panose="020B0604030504040204" pitchFamily="34" charset="0"/>
                <a:cs typeface="Verdana" panose="020B0604030504040204" pitchFamily="34" charset="0"/>
              </a:rPr>
              <a:t> red cell.</a:t>
            </a:r>
          </a:p>
          <a:p>
            <a:pPr defTabSz="762000">
              <a:buFont typeface="Wingdings" panose="05000000000000000000" pitchFamily="2" charset="2"/>
              <a:buChar char="§"/>
            </a:pPr>
            <a:endParaRPr lang="en-GB" altLang="en-US" sz="2600" b="1" dirty="0">
              <a:latin typeface="Verdana" panose="020B0604030504040204" pitchFamily="34" charset="0"/>
              <a:ea typeface="Verdana" panose="020B0604030504040204" pitchFamily="34" charset="0"/>
              <a:cs typeface="Verdana" panose="020B0604030504040204" pitchFamily="34" charset="0"/>
            </a:endParaRPr>
          </a:p>
          <a:p>
            <a:pPr defTabSz="762000">
              <a:buFont typeface="Wingdings" panose="05000000000000000000" pitchFamily="2" charset="2"/>
              <a:buChar char="§"/>
            </a:pPr>
            <a:r>
              <a:rPr lang="en-GB" altLang="en-US" sz="2600" b="1" dirty="0">
                <a:latin typeface="Verdana" panose="020B0604030504040204" pitchFamily="34" charset="0"/>
                <a:ea typeface="Verdana" panose="020B0604030504040204" pitchFamily="34" charset="0"/>
                <a:cs typeface="Verdana" panose="020B0604030504040204" pitchFamily="34" charset="0"/>
              </a:rPr>
              <a:t>An individual with exulted D (</a:t>
            </a:r>
            <a:r>
              <a:rPr lang="en-GB" altLang="en-US" sz="2600" b="1" i="1" dirty="0">
                <a:latin typeface="Verdana" panose="020B0604030504040204" pitchFamily="34" charset="0"/>
                <a:ea typeface="Verdana" panose="020B0604030504040204" pitchFamily="34" charset="0"/>
                <a:cs typeface="Verdana" panose="020B0604030504040204" pitchFamily="34" charset="0"/>
              </a:rPr>
              <a:t>e.g.</a:t>
            </a:r>
            <a:r>
              <a:rPr lang="en-GB" altLang="en-US" sz="2600" b="1" dirty="0">
                <a:latin typeface="Verdana" panose="020B0604030504040204" pitchFamily="34" charset="0"/>
                <a:ea typeface="Verdana" panose="020B0604030504040204" pitchFamily="34" charset="0"/>
                <a:cs typeface="Verdana" panose="020B0604030504040204" pitchFamily="34" charset="0"/>
              </a:rPr>
              <a:t> D--/D--) will carry between 75 000 and 200 000 copies </a:t>
            </a:r>
            <a:r>
              <a:rPr lang="en-GB" altLang="en-US" sz="2600" b="1" i="1" dirty="0">
                <a:latin typeface="Verdana" panose="020B0604030504040204" pitchFamily="34" charset="0"/>
                <a:ea typeface="Verdana" panose="020B0604030504040204" pitchFamily="34" charset="0"/>
                <a:cs typeface="Verdana" panose="020B0604030504040204" pitchFamily="34" charset="0"/>
              </a:rPr>
              <a:t>per </a:t>
            </a:r>
            <a:r>
              <a:rPr lang="en-GB" altLang="en-US" sz="2600" b="1" dirty="0">
                <a:latin typeface="Verdana" panose="020B0604030504040204" pitchFamily="34" charset="0"/>
                <a:ea typeface="Verdana" panose="020B0604030504040204" pitchFamily="34" charset="0"/>
                <a:cs typeface="Verdana" panose="020B0604030504040204" pitchFamily="34" charset="0"/>
              </a:rPr>
              <a:t>red cell.</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960094946"/>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4578">
                                            <p:txEl>
                                              <p:pRg st="0" end="0"/>
                                            </p:txEl>
                                          </p:spTgt>
                                        </p:tgtEl>
                                        <p:attrNameLst>
                                          <p:attrName>style.visibility</p:attrName>
                                        </p:attrNameLst>
                                      </p:cBhvr>
                                      <p:to>
                                        <p:strVal val="visible"/>
                                      </p:to>
                                    </p:set>
                                    <p:anim calcmode="lin" valueType="num">
                                      <p:cBhvr additive="base">
                                        <p:cTn id="7" dur="500" fill="hold"/>
                                        <p:tgtEl>
                                          <p:spTgt spid="2457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57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4578">
                                            <p:txEl>
                                              <p:pRg st="2" end="2"/>
                                            </p:txEl>
                                          </p:spTgt>
                                        </p:tgtEl>
                                        <p:attrNameLst>
                                          <p:attrName>style.visibility</p:attrName>
                                        </p:attrNameLst>
                                      </p:cBhvr>
                                      <p:to>
                                        <p:strVal val="visible"/>
                                      </p:to>
                                    </p:set>
                                    <p:anim calcmode="lin" valueType="num">
                                      <p:cBhvr additive="base">
                                        <p:cTn id="13" dur="500" fill="hold"/>
                                        <p:tgtEl>
                                          <p:spTgt spid="24578">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457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4578">
                                            <p:txEl>
                                              <p:pRg st="4" end="4"/>
                                            </p:txEl>
                                          </p:spTgt>
                                        </p:tgtEl>
                                        <p:attrNameLst>
                                          <p:attrName>style.visibility</p:attrName>
                                        </p:attrNameLst>
                                      </p:cBhvr>
                                      <p:to>
                                        <p:strVal val="visible"/>
                                      </p:to>
                                    </p:set>
                                    <p:anim calcmode="lin" valueType="num">
                                      <p:cBhvr additive="base">
                                        <p:cTn id="19" dur="500" fill="hold"/>
                                        <p:tgtEl>
                                          <p:spTgt spid="24578">
                                            <p:txEl>
                                              <p:pRg st="4" end="4"/>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4578">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build="p" bldLvl="5"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2274" name="Rectangle 2"/>
          <p:cNvSpPr>
            <a:spLocks noGrp="1" noChangeArrowheads="1"/>
          </p:cNvSpPr>
          <p:nvPr>
            <p:ph type="title" idx="4294967295"/>
          </p:nvPr>
        </p:nvSpPr>
        <p:spPr>
          <a:xfrm>
            <a:off x="2492712" y="2641600"/>
            <a:ext cx="7175500" cy="11430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Obviously, the greater the number of antigen sites, the more exposed they are to binding (sensitisation) by an antibody.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263366606"/>
      </p:ext>
    </p:extLst>
  </p:cSld>
  <p:clrMapOvr>
    <a:masterClrMapping/>
  </p:clrMapOvr>
  <p:transition spd="slow">
    <p:blinds dir="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Title 1"/>
          <p:cNvSpPr>
            <a:spLocks noGrp="1"/>
          </p:cNvSpPr>
          <p:nvPr>
            <p:ph type="title" idx="4294967295"/>
          </p:nvPr>
        </p:nvSpPr>
        <p:spPr>
          <a:xfrm>
            <a:off x="2209800" y="2717800"/>
            <a:ext cx="7772400" cy="990600"/>
          </a:xfrm>
        </p:spPr>
        <p:txBody>
          <a:bodyPr vert="horz" lIns="91440" tIns="45720" rIns="91440" bIns="45720" rtlCol="0" anchor="ctr">
            <a:normAutofit/>
          </a:bodyPr>
          <a:lstStyle/>
          <a:p>
            <a:pPr algn="ctr"/>
            <a:r>
              <a:rPr lang="en-US" altLang="en-US" b="1" dirty="0">
                <a:latin typeface="Verdana" panose="020B0604030504040204" pitchFamily="34" charset="0"/>
                <a:ea typeface="Verdana" panose="020B0604030504040204" pitchFamily="34" charset="0"/>
                <a:cs typeface="Verdana" panose="020B0604030504040204" pitchFamily="34" charset="0"/>
              </a:rPr>
              <a:t>Dosage.</a:t>
            </a:r>
            <a:endParaRPr lang="en-GB" altLang="en-US" b="1" dirty="0">
              <a:latin typeface="Verdana" panose="020B0604030504040204" pitchFamily="34" charset="0"/>
              <a:ea typeface="Verdana" panose="020B0604030504040204" pitchFamily="34" charset="0"/>
              <a:cs typeface="Verdana" panose="020B0604030504040204" pitchFamily="34" charset="0"/>
            </a:endParaRP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101768216"/>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5779" name="Rectangle 3"/>
          <p:cNvSpPr>
            <a:spLocks noGrp="1" noChangeArrowheads="1"/>
          </p:cNvSpPr>
          <p:nvPr>
            <p:ph type="body" idx="4294967295"/>
          </p:nvPr>
        </p:nvSpPr>
        <p:spPr>
          <a:xfrm>
            <a:off x="2198184" y="1159067"/>
            <a:ext cx="7772400" cy="4114800"/>
          </a:xfrm>
        </p:spPr>
        <p:txBody>
          <a:bodyPr vert="horz" lIns="91440" tIns="45720" rIns="91440" bIns="45720" rtlCol="0">
            <a:noAutofit/>
          </a:bodyPr>
          <a:lstStyle/>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Many antigens are expressed on the red cell more frequently if the genes are inherited as a double dose (homozygous).</a:t>
            </a:r>
          </a:p>
          <a:p>
            <a:pPr>
              <a:buFont typeface="Wingdings" panose="05000000000000000000" pitchFamily="2" charset="2"/>
              <a:buChar char="§"/>
            </a:pPr>
            <a:endParaRPr lang="en-US"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Examples of such specificities may react more strongly, or readily, or only with red cells showing homozygous expression.</a:t>
            </a:r>
            <a:endParaRPr lang="en-GB" altLang="en-US" b="1" dirty="0">
              <a:latin typeface="Verdana" panose="020B0604030504040204" pitchFamily="34" charset="0"/>
              <a:ea typeface="Verdana" panose="020B0604030504040204" pitchFamily="34" charset="0"/>
              <a:cs typeface="Verdana" panose="020B0604030504040204" pitchFamily="34" charset="0"/>
            </a:endParaRP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40653734"/>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75779">
                                            <p:txEl>
                                              <p:pRg st="0" end="0"/>
                                            </p:txEl>
                                          </p:spTgt>
                                        </p:tgtEl>
                                        <p:attrNameLst>
                                          <p:attrName>style.visibility</p:attrName>
                                        </p:attrNameLst>
                                      </p:cBhvr>
                                      <p:to>
                                        <p:strVal val="visible"/>
                                      </p:to>
                                    </p:set>
                                    <p:anim calcmode="lin" valueType="num">
                                      <p:cBhvr additive="base">
                                        <p:cTn id="7" dur="500" fill="hold"/>
                                        <p:tgtEl>
                                          <p:spTgt spid="757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757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75779">
                                            <p:txEl>
                                              <p:pRg st="2" end="2"/>
                                            </p:txEl>
                                          </p:spTgt>
                                        </p:tgtEl>
                                        <p:attrNameLst>
                                          <p:attrName>style.visibility</p:attrName>
                                        </p:attrNameLst>
                                      </p:cBhvr>
                                      <p:to>
                                        <p:strVal val="visible"/>
                                      </p:to>
                                    </p:set>
                                    <p:anim calcmode="lin" valueType="num">
                                      <p:cBhvr additive="base">
                                        <p:cTn id="13" dur="500" fill="hold"/>
                                        <p:tgtEl>
                                          <p:spTgt spid="75779">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7577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build="p" bldLvl="5"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5779" name="Rectangle 3"/>
          <p:cNvSpPr>
            <a:spLocks noGrp="1" noChangeArrowheads="1"/>
          </p:cNvSpPr>
          <p:nvPr>
            <p:ph type="body" idx="4294967295"/>
          </p:nvPr>
        </p:nvSpPr>
        <p:spPr>
          <a:xfrm>
            <a:off x="2198184" y="1159067"/>
            <a:ext cx="7772400" cy="4114800"/>
          </a:xfrm>
        </p:spPr>
        <p:txBody>
          <a:bodyPr vert="horz" lIns="91440" tIns="45720" rIns="91440" bIns="45720" rtlCol="0">
            <a:noAutofit/>
          </a:bodyPr>
          <a:lstStyle/>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Examples of anti-M frequently show dosage.</a:t>
            </a:r>
            <a:endParaRPr lang="en-GB" altLang="en-US" b="1" dirty="0">
              <a:latin typeface="Verdana" panose="020B0604030504040204" pitchFamily="34" charset="0"/>
              <a:ea typeface="Verdana" panose="020B0604030504040204" pitchFamily="34" charset="0"/>
              <a:cs typeface="Verdana" panose="020B0604030504040204" pitchFamily="34" charset="0"/>
            </a:endParaRP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560462984"/>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75779">
                                            <p:txEl>
                                              <p:pRg st="0" end="0"/>
                                            </p:txEl>
                                          </p:spTgt>
                                        </p:tgtEl>
                                        <p:attrNameLst>
                                          <p:attrName>style.visibility</p:attrName>
                                        </p:attrNameLst>
                                      </p:cBhvr>
                                      <p:to>
                                        <p:strVal val="visible"/>
                                      </p:to>
                                    </p:set>
                                    <p:anim calcmode="lin" valueType="num">
                                      <p:cBhvr additive="base">
                                        <p:cTn id="7" dur="500" fill="hold"/>
                                        <p:tgtEl>
                                          <p:spTgt spid="757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7577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build="p" bldLvl="5"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2"/>
          <p:cNvSpPr>
            <a:spLocks noGrp="1" noChangeArrowheads="1"/>
          </p:cNvSpPr>
          <p:nvPr>
            <p:ph type="title" idx="4294967295"/>
          </p:nvPr>
        </p:nvSpPr>
        <p:spPr>
          <a:xfrm>
            <a:off x="2492712" y="945357"/>
            <a:ext cx="7175500" cy="11430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Proximity of Red Cells.</a:t>
            </a:r>
          </a:p>
        </p:txBody>
      </p:sp>
      <p:grpSp>
        <p:nvGrpSpPr>
          <p:cNvPr id="187395" name="Group 1"/>
          <p:cNvGrpSpPr>
            <a:grpSpLocks/>
          </p:cNvGrpSpPr>
          <p:nvPr/>
        </p:nvGrpSpPr>
        <p:grpSpPr bwMode="auto">
          <a:xfrm>
            <a:off x="3349626" y="2819400"/>
            <a:ext cx="5535613" cy="1911350"/>
            <a:chOff x="1826071" y="2819785"/>
            <a:chExt cx="5534462" cy="1911450"/>
          </a:xfrm>
        </p:grpSpPr>
        <p:grpSp>
          <p:nvGrpSpPr>
            <p:cNvPr id="187396" name="Group 54"/>
            <p:cNvGrpSpPr>
              <a:grpSpLocks/>
            </p:cNvGrpSpPr>
            <p:nvPr/>
          </p:nvGrpSpPr>
          <p:grpSpPr bwMode="auto">
            <a:xfrm>
              <a:off x="4506913" y="3086099"/>
              <a:ext cx="946150" cy="1054100"/>
              <a:chOff x="2839" y="1944"/>
              <a:chExt cx="596" cy="664"/>
            </a:xfrm>
          </p:grpSpPr>
          <p:sp>
            <p:nvSpPr>
              <p:cNvPr id="187397" name="Line 10"/>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398" name="Line 11"/>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399" name="Line 12"/>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00" name="Line 13"/>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01" name="Rectangle 14"/>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7402" name="Rectangle 15"/>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7403" name="Rectangle 16"/>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7404" name="Rectangle 17"/>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7405" name="Rectangle 18"/>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7406" name="Rectangle 19"/>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7407" name="Rectangle 20"/>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7408" name="Rectangle 21"/>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87409" name="AutoShape 22"/>
              <p:cNvCxnSpPr>
                <a:cxnSpLocks noChangeAspect="1" noChangeShapeType="1"/>
                <a:stCxn id="187408" idx="3"/>
                <a:endCxn id="187408"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0" name="AutoShape 23"/>
              <p:cNvCxnSpPr>
                <a:cxnSpLocks noChangeAspect="1" noChangeShapeType="1"/>
                <a:stCxn id="187408" idx="1"/>
                <a:endCxn id="18740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1" name="AutoShape 24"/>
              <p:cNvCxnSpPr>
                <a:cxnSpLocks noChangeAspect="1" noChangeShapeType="1"/>
                <a:stCxn id="187408" idx="1"/>
                <a:endCxn id="18740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2" name="AutoShape 25"/>
              <p:cNvCxnSpPr>
                <a:cxnSpLocks noChangeAspect="1" noChangeShapeType="1"/>
                <a:stCxn id="187408" idx="1"/>
                <a:endCxn id="18740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3" name="AutoShape 26"/>
              <p:cNvCxnSpPr>
                <a:cxnSpLocks noChangeAspect="1" noChangeShapeType="1"/>
                <a:stCxn id="187408" idx="1"/>
                <a:endCxn id="18740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4" name="AutoShape 27"/>
              <p:cNvCxnSpPr>
                <a:cxnSpLocks noChangeAspect="1" noChangeShapeType="1"/>
                <a:stCxn id="187402" idx="3"/>
                <a:endCxn id="187402"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5" name="AutoShape 28"/>
              <p:cNvCxnSpPr>
                <a:cxnSpLocks noChangeAspect="1" noChangeShapeType="1"/>
                <a:stCxn id="187408" idx="1"/>
                <a:endCxn id="18740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6" name="AutoShape 29"/>
              <p:cNvCxnSpPr>
                <a:cxnSpLocks noChangeAspect="1" noChangeShapeType="1"/>
                <a:stCxn id="187408" idx="1"/>
                <a:endCxn id="18740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7" name="AutoShape 30"/>
              <p:cNvCxnSpPr>
                <a:cxnSpLocks noChangeAspect="1" noChangeShapeType="1"/>
                <a:stCxn id="187408" idx="1"/>
                <a:endCxn id="18740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8" name="AutoShape 31"/>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19" name="AutoShape 32"/>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420" name="AutoShape 33"/>
              <p:cNvCxnSpPr>
                <a:cxnSpLocks noChangeAspect="1" noChangeShapeType="1"/>
                <a:stCxn id="187402" idx="1"/>
                <a:endCxn id="187402"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7421" name="Line 34"/>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22" name="Line 35"/>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23" name="Line 36"/>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24" name="Line 37"/>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25" name="Line 38"/>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26" name="Line 39"/>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27" name="Line 40"/>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28" name="Line 41"/>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29" name="Line 42"/>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30" name="Line 43"/>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31" name="Line 44"/>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32" name="Line 45"/>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433" name="Oval 46"/>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87434" name="Oval 47"/>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52" name="Oval 51"/>
            <p:cNvSpPr>
              <a:spLocks noChangeAspect="1"/>
            </p:cNvSpPr>
            <p:nvPr/>
          </p:nvSpPr>
          <p:spPr bwMode="auto">
            <a:xfrm>
              <a:off x="1826071" y="2826870"/>
              <a:ext cx="1904365" cy="190436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571500" prst="slope"/>
              <a:bevelB w="114300" prst="artDeco"/>
            </a:sp3d>
          </p:spPr>
          <p:txBody>
            <a:bodyPr/>
            <a:lstStyle/>
            <a:p>
              <a:pPr eaLnBrk="0" hangingPunct="0">
                <a:defRPr/>
              </a:pPr>
              <a:endParaRPr lang="en-GB" sz="2400">
                <a:latin typeface="Times New Roman" charset="0"/>
              </a:endParaRPr>
            </a:p>
          </p:txBody>
        </p:sp>
        <p:sp>
          <p:nvSpPr>
            <p:cNvPr id="53" name="Oval 52"/>
            <p:cNvSpPr>
              <a:spLocks noChangeAspect="1"/>
            </p:cNvSpPr>
            <p:nvPr/>
          </p:nvSpPr>
          <p:spPr bwMode="auto">
            <a:xfrm>
              <a:off x="5456168" y="2819785"/>
              <a:ext cx="1904365" cy="190436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571500" prst="slope"/>
              <a:bevelB w="114300" prst="artDeco"/>
            </a:sp3d>
          </p:spPr>
          <p:txBody>
            <a:bodyPr/>
            <a:lstStyle/>
            <a:p>
              <a:pPr eaLnBrk="0" hangingPunct="0">
                <a:defRPr/>
              </a:pPr>
              <a:endParaRPr lang="en-GB" sz="2400">
                <a:latin typeface="Times New Roman" charset="0"/>
              </a:endParaRPr>
            </a:p>
          </p:txBody>
        </p:sp>
      </p:grpSp>
      <p:grpSp>
        <p:nvGrpSpPr>
          <p:cNvPr id="45" name="Group 44"/>
          <p:cNvGrpSpPr/>
          <p:nvPr/>
        </p:nvGrpSpPr>
        <p:grpSpPr>
          <a:xfrm>
            <a:off x="0" y="5607698"/>
            <a:ext cx="12192000" cy="1250302"/>
            <a:chOff x="0" y="5607698"/>
            <a:chExt cx="12192000" cy="1250302"/>
          </a:xfrm>
        </p:grpSpPr>
        <p:sp>
          <p:nvSpPr>
            <p:cNvPr id="46" name="Rectangle 45"/>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47" name="Oval 46"/>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8" name="Group 7"/>
            <p:cNvGrpSpPr>
              <a:grpSpLocks noChangeAspect="1"/>
            </p:cNvGrpSpPr>
            <p:nvPr/>
          </p:nvGrpSpPr>
          <p:grpSpPr bwMode="auto">
            <a:xfrm>
              <a:off x="1446003" y="6071153"/>
              <a:ext cx="463617" cy="516607"/>
              <a:chOff x="2839" y="1944"/>
              <a:chExt cx="596" cy="664"/>
            </a:xfrm>
          </p:grpSpPr>
          <p:sp>
            <p:nvSpPr>
              <p:cNvPr id="322"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3"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6"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7"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28"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9"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0"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1"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2"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3"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34" name="AutoShape 20"/>
              <p:cNvCxnSpPr>
                <a:cxnSpLocks noChangeAspect="1" noChangeShapeType="1"/>
                <a:stCxn id="333" idx="3"/>
                <a:endCxn id="33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5" name="AutoShape 21"/>
              <p:cNvCxnSpPr>
                <a:cxnSpLocks noChangeAspect="1" noChangeShapeType="1"/>
                <a:stCxn id="333" idx="1"/>
                <a:endCxn id="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6" name="AutoShape 22"/>
              <p:cNvCxnSpPr>
                <a:cxnSpLocks noChangeAspect="1" noChangeShapeType="1"/>
                <a:stCxn id="333" idx="1"/>
                <a:endCxn id="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7" name="AutoShape 23"/>
              <p:cNvCxnSpPr>
                <a:cxnSpLocks noChangeAspect="1" noChangeShapeType="1"/>
                <a:stCxn id="333" idx="1"/>
                <a:endCxn id="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8" name="AutoShape 24"/>
              <p:cNvCxnSpPr>
                <a:cxnSpLocks noChangeAspect="1" noChangeShapeType="1"/>
                <a:stCxn id="333" idx="1"/>
                <a:endCxn id="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9" name="AutoShape 25"/>
              <p:cNvCxnSpPr>
                <a:cxnSpLocks noChangeAspect="1" noChangeShapeType="1"/>
                <a:stCxn id="327" idx="3"/>
                <a:endCxn id="32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0" name="AutoShape 26"/>
              <p:cNvCxnSpPr>
                <a:cxnSpLocks noChangeAspect="1" noChangeShapeType="1"/>
                <a:stCxn id="333" idx="1"/>
                <a:endCxn id="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1" name="AutoShape 27"/>
              <p:cNvCxnSpPr>
                <a:cxnSpLocks noChangeAspect="1" noChangeShapeType="1"/>
                <a:stCxn id="333" idx="1"/>
                <a:endCxn id="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2" name="AutoShape 28"/>
              <p:cNvCxnSpPr>
                <a:cxnSpLocks noChangeAspect="1" noChangeShapeType="1"/>
                <a:stCxn id="333" idx="1"/>
                <a:endCxn id="33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3"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4"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5" name="AutoShape 31"/>
              <p:cNvCxnSpPr>
                <a:cxnSpLocks noChangeAspect="1" noChangeShapeType="1"/>
                <a:stCxn id="327" idx="1"/>
                <a:endCxn id="32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6"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8"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9"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0"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1"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2"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3"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4"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5"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6"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7"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8"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9"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9" name="Group 397"/>
            <p:cNvGrpSpPr>
              <a:grpSpLocks noChangeAspect="1"/>
            </p:cNvGrpSpPr>
            <p:nvPr/>
          </p:nvGrpSpPr>
          <p:grpSpPr bwMode="auto">
            <a:xfrm>
              <a:off x="1982621" y="5735053"/>
              <a:ext cx="1024036" cy="1019723"/>
              <a:chOff x="3600" y="1632"/>
              <a:chExt cx="1594" cy="1587"/>
            </a:xfrm>
          </p:grpSpPr>
          <p:sp>
            <p:nvSpPr>
              <p:cNvPr id="50"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1"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7"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8"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0"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1"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5"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6"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7"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8"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9" name="AutoShape 143"/>
              <p:cNvCxnSpPr>
                <a:cxnSpLocks noChangeAspect="1" noChangeShapeType="1"/>
                <a:stCxn id="76" idx="0"/>
                <a:endCxn id="73"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0"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2"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8" name="AutoShape 152"/>
              <p:cNvCxnSpPr>
                <a:cxnSpLocks noChangeAspect="1" noChangeShapeType="1"/>
                <a:stCxn id="77" idx="3"/>
                <a:endCxn id="77"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 name="AutoShape 153"/>
              <p:cNvCxnSpPr>
                <a:cxnSpLocks noChangeAspect="1" noChangeShapeType="1"/>
                <a:stCxn id="77" idx="1"/>
                <a:endCxn id="7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AutoShape 154"/>
              <p:cNvCxnSpPr>
                <a:cxnSpLocks noChangeAspect="1" noChangeShapeType="1"/>
                <a:stCxn id="77" idx="1"/>
                <a:endCxn id="7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1" name="AutoShape 155"/>
              <p:cNvCxnSpPr>
                <a:cxnSpLocks noChangeAspect="1" noChangeShapeType="1"/>
                <a:stCxn id="77" idx="1"/>
                <a:endCxn id="7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2" name="AutoShape 156"/>
              <p:cNvCxnSpPr>
                <a:cxnSpLocks noChangeAspect="1" noChangeShapeType="1"/>
                <a:stCxn id="77" idx="1"/>
                <a:endCxn id="7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AutoShape 157"/>
              <p:cNvCxnSpPr>
                <a:cxnSpLocks noChangeAspect="1" noChangeShapeType="1"/>
                <a:stCxn id="71" idx="3"/>
                <a:endCxn id="71"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AutoShape 158"/>
              <p:cNvCxnSpPr>
                <a:cxnSpLocks noChangeAspect="1" noChangeShapeType="1"/>
                <a:stCxn id="77" idx="1"/>
                <a:endCxn id="7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159"/>
              <p:cNvCxnSpPr>
                <a:cxnSpLocks noChangeAspect="1" noChangeShapeType="1"/>
                <a:stCxn id="77" idx="1"/>
                <a:endCxn id="7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160"/>
              <p:cNvCxnSpPr>
                <a:cxnSpLocks noChangeAspect="1" noChangeShapeType="1"/>
                <a:stCxn id="77" idx="1"/>
                <a:endCxn id="7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163"/>
              <p:cNvCxnSpPr>
                <a:cxnSpLocks noChangeAspect="1" noChangeShapeType="1"/>
                <a:stCxn id="71" idx="1"/>
                <a:endCxn id="71"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3"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4"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5"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6"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7"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9"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0"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17" name="AutoShape 191"/>
              <p:cNvCxnSpPr>
                <a:cxnSpLocks noChangeAspect="1" noChangeShapeType="1"/>
                <a:stCxn id="126" idx="0"/>
                <a:endCxn id="122"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8"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1"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28" name="AutoShape 202"/>
              <p:cNvCxnSpPr>
                <a:cxnSpLocks noChangeAspect="1" noChangeShapeType="1"/>
                <a:stCxn id="127" idx="3"/>
                <a:endCxn id="127"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AutoShape 203"/>
              <p:cNvCxnSpPr>
                <a:cxnSpLocks noChangeAspect="1" noChangeShapeType="1"/>
                <a:stCxn id="127" idx="1"/>
                <a:endCxn id="12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AutoShape 204"/>
              <p:cNvCxnSpPr>
                <a:cxnSpLocks noChangeAspect="1" noChangeShapeType="1"/>
                <a:stCxn id="127" idx="1"/>
                <a:endCxn id="12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AutoShape 205"/>
              <p:cNvCxnSpPr>
                <a:cxnSpLocks noChangeAspect="1" noChangeShapeType="1"/>
                <a:stCxn id="127" idx="1"/>
                <a:endCxn id="12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2" name="AutoShape 206"/>
              <p:cNvCxnSpPr>
                <a:cxnSpLocks noChangeAspect="1" noChangeShapeType="1"/>
                <a:stCxn id="127" idx="1"/>
                <a:endCxn id="12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3" name="AutoShape 207"/>
              <p:cNvCxnSpPr>
                <a:cxnSpLocks noChangeAspect="1" noChangeShapeType="1"/>
                <a:stCxn id="120" idx="3"/>
                <a:endCxn id="120"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4" name="AutoShape 208"/>
              <p:cNvCxnSpPr>
                <a:cxnSpLocks noChangeAspect="1" noChangeShapeType="1"/>
                <a:stCxn id="127" idx="1"/>
                <a:endCxn id="12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09"/>
              <p:cNvCxnSpPr>
                <a:cxnSpLocks noChangeAspect="1" noChangeShapeType="1"/>
                <a:stCxn id="127" idx="1"/>
                <a:endCxn id="12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10"/>
              <p:cNvCxnSpPr>
                <a:cxnSpLocks noChangeAspect="1" noChangeShapeType="1"/>
                <a:stCxn id="127" idx="1"/>
                <a:endCxn id="12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13"/>
              <p:cNvCxnSpPr>
                <a:cxnSpLocks noChangeAspect="1" noChangeShapeType="1"/>
                <a:stCxn id="120" idx="1"/>
                <a:endCxn id="120"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0"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1"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2"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3"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4"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5"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6"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5"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6"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7"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8"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9"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0"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5"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6"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67" name="AutoShape 241"/>
              <p:cNvCxnSpPr>
                <a:cxnSpLocks noChangeAspect="1" noChangeShapeType="1"/>
                <a:stCxn id="176" idx="0"/>
                <a:endCxn id="172"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8"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1"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78" name="AutoShape 252"/>
              <p:cNvCxnSpPr>
                <a:cxnSpLocks noChangeAspect="1" noChangeShapeType="1"/>
                <a:stCxn id="177" idx="3"/>
                <a:endCxn id="177"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9" name="AutoShape 253"/>
              <p:cNvCxnSpPr>
                <a:cxnSpLocks noChangeAspect="1" noChangeShapeType="1"/>
                <a:stCxn id="177" idx="1"/>
                <a:endCxn id="17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AutoShape 254"/>
              <p:cNvCxnSpPr>
                <a:cxnSpLocks noChangeAspect="1" noChangeShapeType="1"/>
                <a:stCxn id="177" idx="1"/>
                <a:endCxn id="17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AutoShape 255"/>
              <p:cNvCxnSpPr>
                <a:cxnSpLocks noChangeAspect="1" noChangeShapeType="1"/>
                <a:stCxn id="177" idx="1"/>
                <a:endCxn id="17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AutoShape 256"/>
              <p:cNvCxnSpPr>
                <a:cxnSpLocks noChangeAspect="1" noChangeShapeType="1"/>
                <a:stCxn id="177" idx="1"/>
                <a:endCxn id="17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AutoShape 257"/>
              <p:cNvCxnSpPr>
                <a:cxnSpLocks noChangeAspect="1" noChangeShapeType="1"/>
                <a:stCxn id="170" idx="3"/>
                <a:endCxn id="170"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AutoShape 258"/>
              <p:cNvCxnSpPr>
                <a:cxnSpLocks noChangeAspect="1" noChangeShapeType="1"/>
                <a:stCxn id="177" idx="1"/>
                <a:endCxn id="17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259"/>
              <p:cNvCxnSpPr>
                <a:cxnSpLocks noChangeAspect="1" noChangeShapeType="1"/>
                <a:stCxn id="177" idx="1"/>
                <a:endCxn id="17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260"/>
              <p:cNvCxnSpPr>
                <a:cxnSpLocks noChangeAspect="1" noChangeShapeType="1"/>
                <a:stCxn id="177" idx="1"/>
                <a:endCxn id="17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263"/>
              <p:cNvCxnSpPr>
                <a:cxnSpLocks noChangeAspect="1" noChangeShapeType="1"/>
                <a:stCxn id="170" idx="1"/>
                <a:endCxn id="170"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0"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1"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2"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4"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6"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5"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6"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7"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8"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9"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0"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17" name="AutoShape 291"/>
              <p:cNvCxnSpPr>
                <a:cxnSpLocks noChangeAspect="1" noChangeShapeType="1"/>
                <a:stCxn id="226" idx="0"/>
                <a:endCxn id="222"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8"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1"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28" name="AutoShape 302"/>
              <p:cNvCxnSpPr>
                <a:cxnSpLocks noChangeAspect="1" noChangeShapeType="1"/>
                <a:stCxn id="227" idx="3"/>
                <a:endCxn id="227"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9" name="AutoShape 303"/>
              <p:cNvCxnSpPr>
                <a:cxnSpLocks noChangeAspect="1" noChangeShapeType="1"/>
                <a:stCxn id="227" idx="1"/>
                <a:endCxn id="22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0" name="AutoShape 304"/>
              <p:cNvCxnSpPr>
                <a:cxnSpLocks noChangeAspect="1" noChangeShapeType="1"/>
                <a:stCxn id="227" idx="1"/>
                <a:endCxn id="22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1" name="AutoShape 305"/>
              <p:cNvCxnSpPr>
                <a:cxnSpLocks noChangeAspect="1" noChangeShapeType="1"/>
                <a:stCxn id="227" idx="1"/>
                <a:endCxn id="22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2" name="AutoShape 306"/>
              <p:cNvCxnSpPr>
                <a:cxnSpLocks noChangeAspect="1" noChangeShapeType="1"/>
                <a:stCxn id="227" idx="1"/>
                <a:endCxn id="22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AutoShape 307"/>
              <p:cNvCxnSpPr>
                <a:cxnSpLocks noChangeAspect="1" noChangeShapeType="1"/>
                <a:stCxn id="220" idx="3"/>
                <a:endCxn id="220"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4" name="AutoShape 308"/>
              <p:cNvCxnSpPr>
                <a:cxnSpLocks noChangeAspect="1" noChangeShapeType="1"/>
                <a:stCxn id="227" idx="1"/>
                <a:endCxn id="22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09"/>
              <p:cNvCxnSpPr>
                <a:cxnSpLocks noChangeAspect="1" noChangeShapeType="1"/>
                <a:stCxn id="227" idx="1"/>
                <a:endCxn id="22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10"/>
              <p:cNvCxnSpPr>
                <a:cxnSpLocks noChangeAspect="1" noChangeShapeType="1"/>
                <a:stCxn id="227" idx="1"/>
                <a:endCxn id="22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13"/>
              <p:cNvCxnSpPr>
                <a:cxnSpLocks noChangeAspect="1" noChangeShapeType="1"/>
                <a:stCxn id="220" idx="1"/>
                <a:endCxn id="220"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0"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1"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4"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5"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6"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5"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6"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7"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8"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9"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0"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5"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7" name="AutoShape 341"/>
              <p:cNvCxnSpPr>
                <a:cxnSpLocks noChangeAspect="1" noChangeShapeType="1"/>
                <a:stCxn id="276" idx="0"/>
                <a:endCxn id="272"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8"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71"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6"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7"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78" name="AutoShape 352"/>
              <p:cNvCxnSpPr>
                <a:cxnSpLocks noChangeAspect="1" noChangeShapeType="1"/>
                <a:stCxn id="277" idx="3"/>
                <a:endCxn id="277"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9" name="AutoShape 353"/>
              <p:cNvCxnSpPr>
                <a:cxnSpLocks noChangeAspect="1" noChangeShapeType="1"/>
                <a:stCxn id="277" idx="1"/>
                <a:endCxn id="27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0" name="AutoShape 354"/>
              <p:cNvCxnSpPr>
                <a:cxnSpLocks noChangeAspect="1" noChangeShapeType="1"/>
                <a:stCxn id="277" idx="1"/>
                <a:endCxn id="27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1" name="AutoShape 355"/>
              <p:cNvCxnSpPr>
                <a:cxnSpLocks noChangeAspect="1" noChangeShapeType="1"/>
                <a:stCxn id="277" idx="1"/>
                <a:endCxn id="27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2" name="AutoShape 356"/>
              <p:cNvCxnSpPr>
                <a:cxnSpLocks noChangeAspect="1" noChangeShapeType="1"/>
                <a:stCxn id="277" idx="1"/>
                <a:endCxn id="27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3" name="AutoShape 357"/>
              <p:cNvCxnSpPr>
                <a:cxnSpLocks noChangeAspect="1" noChangeShapeType="1"/>
                <a:stCxn id="270" idx="3"/>
                <a:endCxn id="270"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4" name="AutoShape 358"/>
              <p:cNvCxnSpPr>
                <a:cxnSpLocks noChangeAspect="1" noChangeShapeType="1"/>
                <a:stCxn id="277" idx="1"/>
                <a:endCxn id="27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5" name="AutoShape 359"/>
              <p:cNvCxnSpPr>
                <a:cxnSpLocks noChangeAspect="1" noChangeShapeType="1"/>
                <a:stCxn id="277" idx="1"/>
                <a:endCxn id="27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6" name="AutoShape 360"/>
              <p:cNvCxnSpPr>
                <a:cxnSpLocks noChangeAspect="1" noChangeShapeType="1"/>
                <a:stCxn id="277" idx="1"/>
                <a:endCxn id="27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7"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8"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9" name="AutoShape 363"/>
              <p:cNvCxnSpPr>
                <a:cxnSpLocks noChangeAspect="1" noChangeShapeType="1"/>
                <a:stCxn id="270" idx="1"/>
                <a:endCxn id="270"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0"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4"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5"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6"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7"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8"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9"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0"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1"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2"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5"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6"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7"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8"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9"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0"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1"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2"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3"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4"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17"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18"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9"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20"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21"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747211886"/>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Title 1"/>
          <p:cNvSpPr>
            <a:spLocks noGrp="1"/>
          </p:cNvSpPr>
          <p:nvPr>
            <p:ph type="title" idx="4294967295"/>
          </p:nvPr>
        </p:nvSpPr>
        <p:spPr>
          <a:xfrm>
            <a:off x="2209800" y="2717800"/>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This Can Be Brought About in Several Different Ways.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09769348"/>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51" name="Rectangle 3"/>
          <p:cNvSpPr>
            <a:spLocks noGrp="1" noChangeArrowheads="1"/>
          </p:cNvSpPr>
          <p:nvPr>
            <p:ph type="body" idx="4294967295"/>
          </p:nvPr>
        </p:nvSpPr>
        <p:spPr>
          <a:xfrm>
            <a:off x="2505560" y="1185919"/>
            <a:ext cx="7175500" cy="4114800"/>
          </a:xfrm>
        </p:spPr>
        <p:txBody>
          <a:bodyPr vert="horz" lIns="91440" tIns="45720" rIns="91440" bIns="45720" rtlCol="0">
            <a:noAutofit/>
          </a:bodyPr>
          <a:lstStyle/>
          <a:p>
            <a:pPr defTabSz="762000">
              <a:lnSpc>
                <a:spcPct val="8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Centrifugation will increase gravitational force and bring the red cells into closer proximity with each other by mechanical means.</a:t>
            </a:r>
          </a:p>
          <a:p>
            <a:pPr defTabSz="762000">
              <a:lnSpc>
                <a:spcPct val="80000"/>
              </a:lnSpc>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defTabSz="762000">
              <a:lnSpc>
                <a:spcPct val="8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Proteolytic enzymes will bring the red cells into closer proximity with each other by chemical means.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775045416"/>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651">
                                            <p:txEl>
                                              <p:pRg st="0" end="0"/>
                                            </p:txEl>
                                          </p:spTgt>
                                        </p:tgtEl>
                                        <p:attrNameLst>
                                          <p:attrName>style.visibility</p:attrName>
                                        </p:attrNameLst>
                                      </p:cBhvr>
                                      <p:to>
                                        <p:strVal val="visible"/>
                                      </p:to>
                                    </p:set>
                                    <p:anim calcmode="lin" valueType="num">
                                      <p:cBhvr additive="base">
                                        <p:cTn id="7" dur="500" fill="hold"/>
                                        <p:tgtEl>
                                          <p:spTgt spid="2765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76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7651">
                                            <p:txEl>
                                              <p:pRg st="2" end="2"/>
                                            </p:txEl>
                                          </p:spTgt>
                                        </p:tgtEl>
                                        <p:attrNameLst>
                                          <p:attrName>style.visibility</p:attrName>
                                        </p:attrNameLst>
                                      </p:cBhvr>
                                      <p:to>
                                        <p:strVal val="visible"/>
                                      </p:to>
                                    </p:set>
                                    <p:anim calcmode="lin" valueType="num">
                                      <p:cBhvr additive="base">
                                        <p:cTn id="13" dur="500" fill="hold"/>
                                        <p:tgtEl>
                                          <p:spTgt spid="2765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765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build="p" bldLvl="5" autoUpdateAnimBg="0"/>
    </p:bldLst>
  </p:timing>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6978" name="Rectangle 3"/>
          <p:cNvSpPr>
            <a:spLocks noGrp="1" noChangeArrowheads="1"/>
          </p:cNvSpPr>
          <p:nvPr>
            <p:ph type="title" idx="4294967295"/>
          </p:nvPr>
        </p:nvSpPr>
        <p:spPr>
          <a:xfrm>
            <a:off x="2200275" y="912813"/>
            <a:ext cx="7791450" cy="1143000"/>
          </a:xfrm>
        </p:spPr>
        <p:txBody>
          <a:bodyPr vert="horz" lIns="91440" tIns="45720" rIns="91440" bIns="45720" rtlCol="0" anchor="ct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An Antigen.</a:t>
            </a:r>
          </a:p>
        </p:txBody>
      </p:sp>
      <p:sp>
        <p:nvSpPr>
          <p:cNvPr id="7170" name="Rectangle 2"/>
          <p:cNvSpPr>
            <a:spLocks noGrp="1" noChangeArrowheads="1"/>
          </p:cNvSpPr>
          <p:nvPr>
            <p:ph type="body" idx="4294967295"/>
          </p:nvPr>
        </p:nvSpPr>
        <p:spPr>
          <a:xfrm>
            <a:off x="2209800" y="2235200"/>
            <a:ext cx="7772400" cy="4114800"/>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An antigen can be defined as a substance that, when introduced into the circulation of an individual lacking that antigen, can stimulate the production of a specific antibody.</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101225575"/>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7170">
                                            <p:txEl>
                                              <p:pRg st="0" end="0"/>
                                            </p:txEl>
                                          </p:spTgt>
                                        </p:tgtEl>
                                        <p:attrNameLst>
                                          <p:attrName>style.visibility</p:attrName>
                                        </p:attrNameLst>
                                      </p:cBhvr>
                                      <p:to>
                                        <p:strVal val="visible"/>
                                      </p:to>
                                    </p:set>
                                    <p:anim calcmode="lin" valueType="num">
                                      <p:cBhvr additive="base">
                                        <p:cTn id="7" dur="500" fill="hold"/>
                                        <p:tgtEl>
                                          <p:spTgt spid="7170">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717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build="p"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51" name="Rectangle 3"/>
          <p:cNvSpPr>
            <a:spLocks noGrp="1" noChangeArrowheads="1"/>
          </p:cNvSpPr>
          <p:nvPr>
            <p:ph type="body" idx="4294967295"/>
          </p:nvPr>
        </p:nvSpPr>
        <p:spPr>
          <a:xfrm>
            <a:off x="2505560" y="1185919"/>
            <a:ext cx="7175500" cy="4114800"/>
          </a:xfrm>
        </p:spPr>
        <p:txBody>
          <a:bodyPr vert="horz" lIns="91440" tIns="45720" rIns="91440" bIns="45720" rtlCol="0">
            <a:noAutofit/>
          </a:bodyPr>
          <a:lstStyle/>
          <a:p>
            <a:pPr defTabSz="762000">
              <a:lnSpc>
                <a:spcPct val="80000"/>
              </a:lnSpc>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Anti-human globulin will bring the red cells into closer proximity with each other by immunological means.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48905320"/>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651">
                                            <p:txEl>
                                              <p:pRg st="0" end="0"/>
                                            </p:txEl>
                                          </p:spTgt>
                                        </p:tgtEl>
                                        <p:attrNameLst>
                                          <p:attrName>style.visibility</p:attrName>
                                        </p:attrNameLst>
                                      </p:cBhvr>
                                      <p:to>
                                        <p:strVal val="visible"/>
                                      </p:to>
                                    </p:set>
                                    <p:anim calcmode="lin" valueType="num">
                                      <p:cBhvr additive="base">
                                        <p:cTn id="7" dur="500" fill="hold"/>
                                        <p:tgtEl>
                                          <p:spTgt spid="2765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765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build="p" bldLvl="5"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Title 3"/>
          <p:cNvSpPr>
            <a:spLocks noGrp="1"/>
          </p:cNvSpPr>
          <p:nvPr>
            <p:ph type="title" idx="4294967295"/>
          </p:nvPr>
        </p:nvSpPr>
        <p:spPr>
          <a:xfrm>
            <a:off x="2198184" y="2717800"/>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effect of proteolytic enzymes.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03907519"/>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538" name="Group 3"/>
          <p:cNvGrpSpPr>
            <a:grpSpLocks/>
          </p:cNvGrpSpPr>
          <p:nvPr/>
        </p:nvGrpSpPr>
        <p:grpSpPr bwMode="auto">
          <a:xfrm>
            <a:off x="1951038" y="1393826"/>
            <a:ext cx="8396990" cy="4003303"/>
            <a:chOff x="443493" y="1437647"/>
            <a:chExt cx="8397821" cy="4003215"/>
          </a:xfrm>
        </p:grpSpPr>
        <p:grpSp>
          <p:nvGrpSpPr>
            <p:cNvPr id="193539" name="Group 105"/>
            <p:cNvGrpSpPr>
              <a:grpSpLocks noChangeAspect="1"/>
            </p:cNvGrpSpPr>
            <p:nvPr/>
          </p:nvGrpSpPr>
          <p:grpSpPr bwMode="auto">
            <a:xfrm rot="211335">
              <a:off x="4943538" y="3780676"/>
              <a:ext cx="392112" cy="395288"/>
              <a:chOff x="389" y="1392"/>
              <a:chExt cx="1041" cy="960"/>
            </a:xfrm>
          </p:grpSpPr>
          <p:sp>
            <p:nvSpPr>
              <p:cNvPr id="193540" name="Line 106"/>
              <p:cNvSpPr>
                <a:spLocks noChangeAspect="1" noChangeShapeType="1"/>
              </p:cNvSpPr>
              <p:nvPr/>
            </p:nvSpPr>
            <p:spPr bwMode="auto">
              <a:xfrm>
                <a:off x="1065" y="1872"/>
                <a:ext cx="156" cy="9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41" name="Line 107"/>
              <p:cNvSpPr>
                <a:spLocks noChangeAspect="1" noChangeShapeType="1"/>
              </p:cNvSpPr>
              <p:nvPr/>
            </p:nvSpPr>
            <p:spPr bwMode="auto">
              <a:xfrm flipH="1">
                <a:off x="701" y="1872"/>
                <a:ext cx="104" cy="9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42" name="Line 108"/>
              <p:cNvSpPr>
                <a:spLocks noChangeAspect="1" noChangeShapeType="1"/>
              </p:cNvSpPr>
              <p:nvPr/>
            </p:nvSpPr>
            <p:spPr bwMode="auto">
              <a:xfrm>
                <a:off x="857" y="1968"/>
                <a:ext cx="156"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43" name="Line 109"/>
              <p:cNvSpPr>
                <a:spLocks noChangeAspect="1" noChangeShapeType="1"/>
              </p:cNvSpPr>
              <p:nvPr/>
            </p:nvSpPr>
            <p:spPr bwMode="auto">
              <a:xfrm>
                <a:off x="857" y="1920"/>
                <a:ext cx="156"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44" name="Rectangle 110"/>
              <p:cNvSpPr>
                <a:spLocks noChangeAspect="1" noChangeArrowheads="1"/>
              </p:cNvSpPr>
              <p:nvPr/>
            </p:nvSpPr>
            <p:spPr bwMode="auto">
              <a:xfrm rot="2363874">
                <a:off x="1147" y="1419"/>
                <a:ext cx="85" cy="48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3545" name="Rectangle 111"/>
              <p:cNvSpPr>
                <a:spLocks noChangeAspect="1" noChangeArrowheads="1"/>
              </p:cNvSpPr>
              <p:nvPr/>
            </p:nvSpPr>
            <p:spPr bwMode="auto">
              <a:xfrm rot="2319409">
                <a:off x="1325" y="1536"/>
                <a:ext cx="84" cy="480"/>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3546" name="Rectangle 112"/>
              <p:cNvSpPr>
                <a:spLocks noChangeAspect="1" noChangeArrowheads="1"/>
              </p:cNvSpPr>
              <p:nvPr/>
            </p:nvSpPr>
            <p:spPr bwMode="auto">
              <a:xfrm>
                <a:off x="980" y="1872"/>
                <a:ext cx="85" cy="24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3547" name="Rectangle 113"/>
              <p:cNvSpPr>
                <a:spLocks noChangeAspect="1" noChangeArrowheads="1"/>
              </p:cNvSpPr>
              <p:nvPr/>
            </p:nvSpPr>
            <p:spPr bwMode="auto">
              <a:xfrm>
                <a:off x="980" y="2112"/>
                <a:ext cx="85" cy="24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3548" name="Rectangle 114"/>
              <p:cNvSpPr>
                <a:spLocks noChangeAspect="1" noChangeArrowheads="1"/>
              </p:cNvSpPr>
              <p:nvPr/>
            </p:nvSpPr>
            <p:spPr bwMode="auto">
              <a:xfrm>
                <a:off x="805" y="1872"/>
                <a:ext cx="84" cy="24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3549" name="Rectangle 115"/>
              <p:cNvSpPr>
                <a:spLocks noChangeAspect="1" noChangeArrowheads="1"/>
              </p:cNvSpPr>
              <p:nvPr/>
            </p:nvSpPr>
            <p:spPr bwMode="auto">
              <a:xfrm rot="8193398">
                <a:off x="597" y="1392"/>
                <a:ext cx="84" cy="52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3550" name="Rectangle 116"/>
              <p:cNvSpPr>
                <a:spLocks noChangeAspect="1" noChangeArrowheads="1"/>
              </p:cNvSpPr>
              <p:nvPr/>
            </p:nvSpPr>
            <p:spPr bwMode="auto">
              <a:xfrm>
                <a:off x="805" y="2112"/>
                <a:ext cx="84" cy="24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3551" name="Rectangle 117"/>
              <p:cNvSpPr>
                <a:spLocks noChangeAspect="1" noChangeArrowheads="1"/>
              </p:cNvSpPr>
              <p:nvPr/>
            </p:nvSpPr>
            <p:spPr bwMode="auto">
              <a:xfrm rot="8193398">
                <a:off x="441" y="1536"/>
                <a:ext cx="84" cy="528"/>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93552" name="AutoShape 118"/>
              <p:cNvCxnSpPr>
                <a:cxnSpLocks noChangeAspect="1" noChangeShapeType="1"/>
                <a:stCxn id="193551" idx="3"/>
                <a:endCxn id="193551" idx="1"/>
              </p:cNvCxnSpPr>
              <p:nvPr/>
            </p:nvCxnSpPr>
            <p:spPr bwMode="auto">
              <a:xfrm flipV="1">
                <a:off x="452" y="1773"/>
                <a:ext cx="62" cy="5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53" name="AutoShape 119"/>
              <p:cNvCxnSpPr>
                <a:cxnSpLocks noChangeAspect="1" noChangeShapeType="1"/>
                <a:stCxn id="193551" idx="1"/>
                <a:endCxn id="193551"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54" name="AutoShape 120"/>
              <p:cNvCxnSpPr>
                <a:cxnSpLocks noChangeAspect="1" noChangeShapeType="1"/>
                <a:stCxn id="193551" idx="1"/>
                <a:endCxn id="193551"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55" name="AutoShape 121"/>
              <p:cNvCxnSpPr>
                <a:cxnSpLocks noChangeAspect="1" noChangeShapeType="1"/>
                <a:stCxn id="193551" idx="1"/>
                <a:endCxn id="193551"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56" name="AutoShape 122"/>
              <p:cNvCxnSpPr>
                <a:cxnSpLocks noChangeAspect="1" noChangeShapeType="1"/>
                <a:stCxn id="193551" idx="1"/>
                <a:endCxn id="193551"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57" name="AutoShape 123"/>
              <p:cNvCxnSpPr>
                <a:cxnSpLocks noChangeAspect="1" noChangeShapeType="1"/>
                <a:stCxn id="193545" idx="3"/>
                <a:endCxn id="193545" idx="1"/>
              </p:cNvCxnSpPr>
              <p:nvPr/>
            </p:nvCxnSpPr>
            <p:spPr bwMode="auto">
              <a:xfrm flipH="1" flipV="1">
                <a:off x="1334" y="1751"/>
                <a:ext cx="66" cy="49"/>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58" name="AutoShape 124"/>
              <p:cNvCxnSpPr>
                <a:cxnSpLocks noChangeAspect="1" noChangeShapeType="1"/>
                <a:stCxn id="193551" idx="1"/>
                <a:endCxn id="193551"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59" name="AutoShape 125"/>
              <p:cNvCxnSpPr>
                <a:cxnSpLocks noChangeAspect="1" noChangeShapeType="1"/>
                <a:stCxn id="193551" idx="1"/>
                <a:endCxn id="193551"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60" name="AutoShape 126"/>
              <p:cNvCxnSpPr>
                <a:cxnSpLocks noChangeAspect="1" noChangeShapeType="1"/>
                <a:stCxn id="193551" idx="1"/>
                <a:endCxn id="193551"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61" name="AutoShape 127"/>
              <p:cNvCxnSpPr>
                <a:cxnSpLocks noChangeAspect="1" noChangeShapeType="1"/>
              </p:cNvCxnSpPr>
              <p:nvPr/>
            </p:nvCxnSpPr>
            <p:spPr bwMode="auto">
              <a:xfrm flipV="1">
                <a:off x="597" y="1632"/>
                <a:ext cx="62" cy="5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62" name="AutoShape 128"/>
              <p:cNvCxnSpPr>
                <a:cxnSpLocks noChangeAspect="1" noChangeShapeType="1"/>
              </p:cNvCxnSpPr>
              <p:nvPr/>
            </p:nvCxnSpPr>
            <p:spPr bwMode="auto">
              <a:xfrm flipH="1" flipV="1">
                <a:off x="1169" y="1632"/>
                <a:ext cx="66" cy="49"/>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563" name="AutoShape 129"/>
              <p:cNvCxnSpPr>
                <a:cxnSpLocks noChangeAspect="1" noChangeShapeType="1"/>
                <a:stCxn id="193545" idx="1"/>
                <a:endCxn id="193545" idx="1"/>
              </p:cNvCxnSpPr>
              <p:nvPr/>
            </p:nvCxnSpPr>
            <p:spPr bwMode="auto">
              <a:xfrm>
                <a:off x="1334" y="175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564" name="Line 130"/>
              <p:cNvSpPr>
                <a:spLocks noChangeAspect="1" noChangeShapeType="1"/>
              </p:cNvSpPr>
              <p:nvPr/>
            </p:nvSpPr>
            <p:spPr bwMode="auto">
              <a:xfrm flipV="1">
                <a:off x="857" y="2160"/>
                <a:ext cx="0"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65" name="Line 131"/>
              <p:cNvSpPr>
                <a:spLocks noChangeAspect="1" noChangeShapeType="1"/>
              </p:cNvSpPr>
              <p:nvPr/>
            </p:nvSpPr>
            <p:spPr bwMode="auto">
              <a:xfrm flipV="1">
                <a:off x="857" y="1920"/>
                <a:ext cx="0"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66" name="Line 132"/>
              <p:cNvSpPr>
                <a:spLocks noChangeAspect="1" noChangeShapeType="1"/>
              </p:cNvSpPr>
              <p:nvPr/>
            </p:nvSpPr>
            <p:spPr bwMode="auto">
              <a:xfrm flipV="1">
                <a:off x="1013" y="2160"/>
                <a:ext cx="0"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67" name="Line 133"/>
              <p:cNvSpPr>
                <a:spLocks noChangeAspect="1" noChangeShapeType="1"/>
              </p:cNvSpPr>
              <p:nvPr/>
            </p:nvSpPr>
            <p:spPr bwMode="auto">
              <a:xfrm flipV="1">
                <a:off x="1013" y="1920"/>
                <a:ext cx="0"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68" name="Line 134"/>
              <p:cNvSpPr>
                <a:spLocks noChangeAspect="1" noChangeShapeType="1"/>
              </p:cNvSpPr>
              <p:nvPr/>
            </p:nvSpPr>
            <p:spPr bwMode="auto">
              <a:xfrm rot="2354583" flipV="1">
                <a:off x="1429" y="1632"/>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69" name="Line 135"/>
              <p:cNvSpPr>
                <a:spLocks noChangeAspect="1" noChangeShapeType="1"/>
              </p:cNvSpPr>
              <p:nvPr/>
            </p:nvSpPr>
            <p:spPr bwMode="auto">
              <a:xfrm rot="2354583" flipV="1">
                <a:off x="1273" y="1824"/>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70" name="Line 136"/>
              <p:cNvSpPr>
                <a:spLocks noChangeAspect="1" noChangeShapeType="1"/>
              </p:cNvSpPr>
              <p:nvPr/>
            </p:nvSpPr>
            <p:spPr bwMode="auto">
              <a:xfrm rot="2354583" flipV="1">
                <a:off x="1273" y="1488"/>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71" name="Line 137"/>
              <p:cNvSpPr>
                <a:spLocks noChangeAspect="1" noChangeShapeType="1"/>
              </p:cNvSpPr>
              <p:nvPr/>
            </p:nvSpPr>
            <p:spPr bwMode="auto">
              <a:xfrm rot="2354583" flipV="1">
                <a:off x="1117" y="1680"/>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72" name="Line 138"/>
              <p:cNvSpPr>
                <a:spLocks noChangeAspect="1" noChangeShapeType="1"/>
              </p:cNvSpPr>
              <p:nvPr/>
            </p:nvSpPr>
            <p:spPr bwMode="auto">
              <a:xfrm rot="8373747" flipV="1">
                <a:off x="389" y="1632"/>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73" name="Line 139"/>
              <p:cNvSpPr>
                <a:spLocks noChangeAspect="1" noChangeShapeType="1"/>
              </p:cNvSpPr>
              <p:nvPr/>
            </p:nvSpPr>
            <p:spPr bwMode="auto">
              <a:xfrm rot="8373747" flipV="1">
                <a:off x="545" y="1488"/>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74" name="Line 140"/>
              <p:cNvSpPr>
                <a:spLocks noChangeAspect="1" noChangeShapeType="1"/>
              </p:cNvSpPr>
              <p:nvPr/>
            </p:nvSpPr>
            <p:spPr bwMode="auto">
              <a:xfrm rot="8373747" flipV="1">
                <a:off x="597" y="1824"/>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75" name="Line 141"/>
              <p:cNvSpPr>
                <a:spLocks noChangeAspect="1" noChangeShapeType="1"/>
              </p:cNvSpPr>
              <p:nvPr/>
            </p:nvSpPr>
            <p:spPr bwMode="auto">
              <a:xfrm rot="8373747" flipV="1">
                <a:off x="753" y="1680"/>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576" name="Oval 142"/>
              <p:cNvSpPr>
                <a:spLocks noChangeAspect="1" noChangeArrowheads="1"/>
              </p:cNvSpPr>
              <p:nvPr/>
            </p:nvSpPr>
            <p:spPr bwMode="auto">
              <a:xfrm>
                <a:off x="949" y="2016"/>
                <a:ext cx="35" cy="32"/>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3577" name="Oval 143"/>
              <p:cNvSpPr>
                <a:spLocks noChangeAspect="1" noChangeArrowheads="1"/>
              </p:cNvSpPr>
              <p:nvPr/>
            </p:nvSpPr>
            <p:spPr bwMode="auto">
              <a:xfrm>
                <a:off x="887" y="2016"/>
                <a:ext cx="35" cy="32"/>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93578" name="Group 2"/>
            <p:cNvGrpSpPr>
              <a:grpSpLocks/>
            </p:cNvGrpSpPr>
            <p:nvPr/>
          </p:nvGrpSpPr>
          <p:grpSpPr bwMode="auto">
            <a:xfrm>
              <a:off x="443493" y="1437647"/>
              <a:ext cx="3981282" cy="3986577"/>
              <a:chOff x="423482" y="2328747"/>
              <a:chExt cx="3981282" cy="3986577"/>
            </a:xfrm>
          </p:grpSpPr>
          <p:sp>
            <p:nvSpPr>
              <p:cNvPr id="147" name="Oval 146"/>
              <p:cNvSpPr>
                <a:spLocks noChangeAspect="1"/>
              </p:cNvSpPr>
              <p:nvPr/>
            </p:nvSpPr>
            <p:spPr bwMode="auto">
              <a:xfrm>
                <a:off x="899592" y="2797673"/>
                <a:ext cx="2989853" cy="2989853"/>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819150" prst="slope"/>
                <a:bevelB w="114300" prst="artDeco"/>
              </a:sp3d>
            </p:spPr>
            <p:txBody>
              <a:bodyPr/>
              <a:lstStyle/>
              <a:p>
                <a:pPr eaLnBrk="0" hangingPunct="0">
                  <a:defRPr/>
                </a:pPr>
                <a:endParaRPr lang="en-GB" sz="2400">
                  <a:latin typeface="Times New Roman" charset="0"/>
                </a:endParaRPr>
              </a:p>
            </p:txBody>
          </p:sp>
          <p:sp>
            <p:nvSpPr>
              <p:cNvPr id="193580" name="TextBox 1"/>
              <p:cNvSpPr txBox="1">
                <a:spLocks noChangeArrowheads="1"/>
              </p:cNvSpPr>
              <p:nvPr/>
            </p:nvSpPr>
            <p:spPr bwMode="auto">
              <a:xfrm rot="1191948">
                <a:off x="744308" y="3595911"/>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81" name="TextBox 150"/>
              <p:cNvSpPr txBox="1">
                <a:spLocks noChangeArrowheads="1"/>
              </p:cNvSpPr>
              <p:nvPr/>
            </p:nvSpPr>
            <p:spPr bwMode="auto">
              <a:xfrm rot="16976035">
                <a:off x="2677516" y="2576558"/>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82" name="TextBox 151"/>
              <p:cNvSpPr txBox="1">
                <a:spLocks noChangeArrowheads="1"/>
              </p:cNvSpPr>
              <p:nvPr/>
            </p:nvSpPr>
            <p:spPr bwMode="auto">
              <a:xfrm rot="17412732">
                <a:off x="2985429" y="2673001"/>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83" name="TextBox 152"/>
              <p:cNvSpPr txBox="1">
                <a:spLocks noChangeArrowheads="1"/>
              </p:cNvSpPr>
              <p:nvPr/>
            </p:nvSpPr>
            <p:spPr bwMode="auto">
              <a:xfrm rot="20725451">
                <a:off x="3831328" y="3594096"/>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84" name="TextBox 153"/>
              <p:cNvSpPr txBox="1">
                <a:spLocks noChangeArrowheads="1"/>
              </p:cNvSpPr>
              <p:nvPr/>
            </p:nvSpPr>
            <p:spPr bwMode="auto">
              <a:xfrm rot="20095802">
                <a:off x="3715291" y="3351395"/>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85" name="TextBox 154"/>
              <p:cNvSpPr txBox="1">
                <a:spLocks noChangeArrowheads="1"/>
              </p:cNvSpPr>
              <p:nvPr/>
            </p:nvSpPr>
            <p:spPr bwMode="auto">
              <a:xfrm rot="18892106">
                <a:off x="3563027" y="3098883"/>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86" name="TextBox 155"/>
              <p:cNvSpPr txBox="1">
                <a:spLocks noChangeArrowheads="1"/>
              </p:cNvSpPr>
              <p:nvPr/>
            </p:nvSpPr>
            <p:spPr bwMode="auto">
              <a:xfrm rot="18335901">
                <a:off x="3294707" y="2843819"/>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87" name="TextBox 156"/>
              <p:cNvSpPr txBox="1">
                <a:spLocks noChangeArrowheads="1"/>
              </p:cNvSpPr>
              <p:nvPr/>
            </p:nvSpPr>
            <p:spPr bwMode="auto">
              <a:xfrm rot="1640518">
                <a:off x="861080" y="3335200"/>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88" name="TextBox 157"/>
              <p:cNvSpPr txBox="1">
                <a:spLocks noChangeArrowheads="1"/>
              </p:cNvSpPr>
              <p:nvPr/>
            </p:nvSpPr>
            <p:spPr bwMode="auto">
              <a:xfrm rot="2129659">
                <a:off x="1050942" y="3076500"/>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89" name="TextBox 158"/>
              <p:cNvSpPr txBox="1">
                <a:spLocks noChangeArrowheads="1"/>
              </p:cNvSpPr>
              <p:nvPr/>
            </p:nvSpPr>
            <p:spPr bwMode="auto">
              <a:xfrm rot="14260650">
                <a:off x="1201224" y="2921862"/>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0" name="TextBox 159"/>
              <p:cNvSpPr txBox="1">
                <a:spLocks noChangeArrowheads="1"/>
              </p:cNvSpPr>
              <p:nvPr/>
            </p:nvSpPr>
            <p:spPr bwMode="auto">
              <a:xfrm rot="14492445">
                <a:off x="1461550" y="2720390"/>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1" name="TextBox 160"/>
              <p:cNvSpPr txBox="1">
                <a:spLocks noChangeArrowheads="1"/>
              </p:cNvSpPr>
              <p:nvPr/>
            </p:nvSpPr>
            <p:spPr bwMode="auto">
              <a:xfrm rot="15214274">
                <a:off x="1735223" y="2612987"/>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2" name="TextBox 161"/>
              <p:cNvSpPr txBox="1">
                <a:spLocks noChangeArrowheads="1"/>
              </p:cNvSpPr>
              <p:nvPr/>
            </p:nvSpPr>
            <p:spPr bwMode="auto">
              <a:xfrm rot="15883877">
                <a:off x="2026779" y="2542066"/>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3" name="TextBox 162"/>
              <p:cNvSpPr txBox="1">
                <a:spLocks noChangeArrowheads="1"/>
              </p:cNvSpPr>
              <p:nvPr/>
            </p:nvSpPr>
            <p:spPr bwMode="auto">
              <a:xfrm rot="21376368">
                <a:off x="3895204" y="3834312"/>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4" name="TextBox 163"/>
              <p:cNvSpPr txBox="1">
                <a:spLocks noChangeArrowheads="1"/>
              </p:cNvSpPr>
              <p:nvPr/>
            </p:nvSpPr>
            <p:spPr bwMode="auto">
              <a:xfrm rot="15911709">
                <a:off x="2340862" y="2529575"/>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5" name="TextBox 164"/>
              <p:cNvSpPr txBox="1">
                <a:spLocks noChangeArrowheads="1"/>
              </p:cNvSpPr>
              <p:nvPr/>
            </p:nvSpPr>
            <p:spPr bwMode="auto">
              <a:xfrm rot="1162152">
                <a:off x="3827580" y="4629899"/>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6" name="TextBox 165"/>
              <p:cNvSpPr txBox="1">
                <a:spLocks noChangeArrowheads="1"/>
              </p:cNvSpPr>
              <p:nvPr/>
            </p:nvSpPr>
            <p:spPr bwMode="auto">
              <a:xfrm rot="612620">
                <a:off x="3902295" y="4362522"/>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7" name="TextBox 166"/>
              <p:cNvSpPr txBox="1">
                <a:spLocks noChangeArrowheads="1"/>
              </p:cNvSpPr>
              <p:nvPr/>
            </p:nvSpPr>
            <p:spPr bwMode="auto">
              <a:xfrm>
                <a:off x="3898906" y="4074418"/>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8" name="TextBox 167"/>
              <p:cNvSpPr txBox="1">
                <a:spLocks noChangeArrowheads="1"/>
              </p:cNvSpPr>
              <p:nvPr/>
            </p:nvSpPr>
            <p:spPr bwMode="auto">
              <a:xfrm rot="20692478">
                <a:off x="765565" y="4690152"/>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599" name="TextBox 168"/>
              <p:cNvSpPr txBox="1">
                <a:spLocks noChangeArrowheads="1"/>
              </p:cNvSpPr>
              <p:nvPr/>
            </p:nvSpPr>
            <p:spPr bwMode="auto">
              <a:xfrm rot="20966880">
                <a:off x="678773" y="4447337"/>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0" name="TextBox 169"/>
              <p:cNvSpPr txBox="1">
                <a:spLocks noChangeArrowheads="1"/>
              </p:cNvSpPr>
              <p:nvPr/>
            </p:nvSpPr>
            <p:spPr bwMode="auto">
              <a:xfrm>
                <a:off x="615900" y="4136711"/>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1" name="TextBox 170"/>
              <p:cNvSpPr txBox="1">
                <a:spLocks noChangeArrowheads="1"/>
              </p:cNvSpPr>
              <p:nvPr/>
            </p:nvSpPr>
            <p:spPr bwMode="auto">
              <a:xfrm rot="510121">
                <a:off x="667620" y="3907522"/>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2" name="TextBox 171"/>
              <p:cNvSpPr txBox="1">
                <a:spLocks noChangeArrowheads="1"/>
              </p:cNvSpPr>
              <p:nvPr/>
            </p:nvSpPr>
            <p:spPr bwMode="auto">
              <a:xfrm rot="15612831">
                <a:off x="2407589" y="5788355"/>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3" name="TextBox 172"/>
              <p:cNvSpPr txBox="1">
                <a:spLocks noChangeArrowheads="1"/>
              </p:cNvSpPr>
              <p:nvPr/>
            </p:nvSpPr>
            <p:spPr bwMode="auto">
              <a:xfrm rot="15395257">
                <a:off x="2674959" y="5751663"/>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4" name="TextBox 173"/>
              <p:cNvSpPr txBox="1">
                <a:spLocks noChangeArrowheads="1"/>
              </p:cNvSpPr>
              <p:nvPr/>
            </p:nvSpPr>
            <p:spPr bwMode="auto">
              <a:xfrm rot="3894112">
                <a:off x="2946959" y="5653996"/>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5" name="TextBox 174"/>
              <p:cNvSpPr txBox="1">
                <a:spLocks noChangeArrowheads="1"/>
              </p:cNvSpPr>
              <p:nvPr/>
            </p:nvSpPr>
            <p:spPr bwMode="auto">
              <a:xfrm rot="3042263">
                <a:off x="3204434" y="5469376"/>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6" name="TextBox 175"/>
              <p:cNvSpPr txBox="1">
                <a:spLocks noChangeArrowheads="1"/>
              </p:cNvSpPr>
              <p:nvPr/>
            </p:nvSpPr>
            <p:spPr bwMode="auto">
              <a:xfrm rot="2757776">
                <a:off x="3442339" y="5282651"/>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7" name="TextBox 176"/>
              <p:cNvSpPr txBox="1">
                <a:spLocks noChangeArrowheads="1"/>
              </p:cNvSpPr>
              <p:nvPr/>
            </p:nvSpPr>
            <p:spPr bwMode="auto">
              <a:xfrm rot="1801417">
                <a:off x="3583562" y="5102645"/>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8" name="TextBox 177"/>
              <p:cNvSpPr txBox="1">
                <a:spLocks noChangeArrowheads="1"/>
              </p:cNvSpPr>
              <p:nvPr/>
            </p:nvSpPr>
            <p:spPr bwMode="auto">
              <a:xfrm rot="1994536">
                <a:off x="3711447" y="4890441"/>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09" name="TextBox 178"/>
              <p:cNvSpPr txBox="1">
                <a:spLocks noChangeArrowheads="1"/>
              </p:cNvSpPr>
              <p:nvPr/>
            </p:nvSpPr>
            <p:spPr bwMode="auto">
              <a:xfrm rot="17073171">
                <a:off x="1894160" y="5722406"/>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10" name="TextBox 179"/>
              <p:cNvSpPr txBox="1">
                <a:spLocks noChangeArrowheads="1"/>
              </p:cNvSpPr>
              <p:nvPr/>
            </p:nvSpPr>
            <p:spPr bwMode="auto">
              <a:xfrm rot="18133786">
                <a:off x="1422500" y="5539683"/>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11" name="TextBox 180"/>
              <p:cNvSpPr txBox="1">
                <a:spLocks noChangeArrowheads="1"/>
              </p:cNvSpPr>
              <p:nvPr/>
            </p:nvSpPr>
            <p:spPr bwMode="auto">
              <a:xfrm rot="18702934">
                <a:off x="1174931" y="5349472"/>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12" name="TextBox 181"/>
              <p:cNvSpPr txBox="1">
                <a:spLocks noChangeArrowheads="1"/>
              </p:cNvSpPr>
              <p:nvPr/>
            </p:nvSpPr>
            <p:spPr bwMode="auto">
              <a:xfrm rot="19353376">
                <a:off x="1002501" y="5121273"/>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13" name="TextBox 182"/>
              <p:cNvSpPr txBox="1">
                <a:spLocks noChangeArrowheads="1"/>
              </p:cNvSpPr>
              <p:nvPr/>
            </p:nvSpPr>
            <p:spPr bwMode="auto">
              <a:xfrm rot="19613001">
                <a:off x="861067" y="4933896"/>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14" name="TextBox 183"/>
              <p:cNvSpPr txBox="1">
                <a:spLocks noChangeArrowheads="1"/>
              </p:cNvSpPr>
              <p:nvPr/>
            </p:nvSpPr>
            <p:spPr bwMode="auto">
              <a:xfrm rot="16673740">
                <a:off x="2154885" y="5770858"/>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15" name="TextBox 184"/>
              <p:cNvSpPr txBox="1">
                <a:spLocks noChangeArrowheads="1"/>
              </p:cNvSpPr>
              <p:nvPr/>
            </p:nvSpPr>
            <p:spPr bwMode="auto">
              <a:xfrm rot="17798706">
                <a:off x="1667191" y="5655075"/>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16" name="TextBox 185"/>
              <p:cNvSpPr txBox="1">
                <a:spLocks noChangeArrowheads="1"/>
              </p:cNvSpPr>
              <p:nvPr/>
            </p:nvSpPr>
            <p:spPr bwMode="auto">
              <a:xfrm rot="20455090">
                <a:off x="1677529" y="2459207"/>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17" name="TextBox 186"/>
              <p:cNvSpPr txBox="1">
                <a:spLocks noChangeArrowheads="1"/>
              </p:cNvSpPr>
              <p:nvPr/>
            </p:nvSpPr>
            <p:spPr bwMode="auto">
              <a:xfrm rot="21111599">
                <a:off x="2017143" y="2399347"/>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18" name="TextBox 187"/>
              <p:cNvSpPr txBox="1">
                <a:spLocks noChangeArrowheads="1"/>
              </p:cNvSpPr>
              <p:nvPr/>
            </p:nvSpPr>
            <p:spPr bwMode="auto">
              <a:xfrm>
                <a:off x="2351951" y="2328747"/>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19" name="TextBox 188"/>
              <p:cNvSpPr txBox="1">
                <a:spLocks noChangeArrowheads="1"/>
              </p:cNvSpPr>
              <p:nvPr/>
            </p:nvSpPr>
            <p:spPr bwMode="auto">
              <a:xfrm>
                <a:off x="4086067" y="384241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0" name="TextBox 189"/>
              <p:cNvSpPr txBox="1">
                <a:spLocks noChangeArrowheads="1"/>
              </p:cNvSpPr>
              <p:nvPr/>
            </p:nvSpPr>
            <p:spPr bwMode="auto">
              <a:xfrm rot="20930277">
                <a:off x="4079684" y="3613709"/>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1" name="TextBox 190"/>
              <p:cNvSpPr txBox="1">
                <a:spLocks noChangeArrowheads="1"/>
              </p:cNvSpPr>
              <p:nvPr/>
            </p:nvSpPr>
            <p:spPr bwMode="auto">
              <a:xfrm rot="3842577">
                <a:off x="3971058" y="3337555"/>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2" name="TextBox 191"/>
              <p:cNvSpPr txBox="1">
                <a:spLocks noChangeArrowheads="1"/>
              </p:cNvSpPr>
              <p:nvPr/>
            </p:nvSpPr>
            <p:spPr bwMode="auto">
              <a:xfrm rot="2844518">
                <a:off x="3772726" y="3014757"/>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3" name="TextBox 192"/>
              <p:cNvSpPr txBox="1">
                <a:spLocks noChangeArrowheads="1"/>
              </p:cNvSpPr>
              <p:nvPr/>
            </p:nvSpPr>
            <p:spPr bwMode="auto">
              <a:xfrm rot="2348629">
                <a:off x="3451143" y="275200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4" name="TextBox 193"/>
              <p:cNvSpPr txBox="1">
                <a:spLocks noChangeArrowheads="1"/>
              </p:cNvSpPr>
              <p:nvPr/>
            </p:nvSpPr>
            <p:spPr bwMode="auto">
              <a:xfrm rot="1983754">
                <a:off x="3143737" y="2551663"/>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5" name="TextBox 194"/>
              <p:cNvSpPr txBox="1">
                <a:spLocks noChangeArrowheads="1"/>
              </p:cNvSpPr>
              <p:nvPr/>
            </p:nvSpPr>
            <p:spPr bwMode="auto">
              <a:xfrm rot="702254">
                <a:off x="2756868" y="241419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6" name="TextBox 195"/>
              <p:cNvSpPr txBox="1">
                <a:spLocks noChangeArrowheads="1"/>
              </p:cNvSpPr>
              <p:nvPr/>
            </p:nvSpPr>
            <p:spPr bwMode="auto">
              <a:xfrm>
                <a:off x="423482" y="4198266"/>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7" name="TextBox 196"/>
              <p:cNvSpPr txBox="1">
                <a:spLocks noChangeArrowheads="1"/>
              </p:cNvSpPr>
              <p:nvPr/>
            </p:nvSpPr>
            <p:spPr bwMode="auto">
              <a:xfrm rot="667901">
                <a:off x="472256" y="3929858"/>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8" name="TextBox 197"/>
              <p:cNvSpPr txBox="1">
                <a:spLocks noChangeArrowheads="1"/>
              </p:cNvSpPr>
              <p:nvPr/>
            </p:nvSpPr>
            <p:spPr bwMode="auto">
              <a:xfrm rot="1217052">
                <a:off x="552419" y="3593710"/>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29" name="TextBox 198"/>
              <p:cNvSpPr txBox="1">
                <a:spLocks noChangeArrowheads="1"/>
              </p:cNvSpPr>
              <p:nvPr/>
            </p:nvSpPr>
            <p:spPr bwMode="auto">
              <a:xfrm rot="1410042">
                <a:off x="679587" y="330376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0" name="TextBox 199"/>
              <p:cNvSpPr txBox="1">
                <a:spLocks noChangeArrowheads="1"/>
              </p:cNvSpPr>
              <p:nvPr/>
            </p:nvSpPr>
            <p:spPr bwMode="auto">
              <a:xfrm rot="2282980">
                <a:off x="882315" y="301477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1" name="TextBox 200"/>
              <p:cNvSpPr txBox="1">
                <a:spLocks noChangeArrowheads="1"/>
              </p:cNvSpPr>
              <p:nvPr/>
            </p:nvSpPr>
            <p:spPr bwMode="auto">
              <a:xfrm rot="3011462">
                <a:off x="1080928" y="2806450"/>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2" name="TextBox 201"/>
              <p:cNvSpPr txBox="1">
                <a:spLocks noChangeArrowheads="1"/>
              </p:cNvSpPr>
              <p:nvPr/>
            </p:nvSpPr>
            <p:spPr bwMode="auto">
              <a:xfrm rot="3301411">
                <a:off x="1372813" y="2583441"/>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3" name="TextBox 202"/>
              <p:cNvSpPr txBox="1">
                <a:spLocks noChangeArrowheads="1"/>
              </p:cNvSpPr>
              <p:nvPr/>
            </p:nvSpPr>
            <p:spPr bwMode="auto">
              <a:xfrm rot="1108846">
                <a:off x="4035371" y="4774311"/>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4" name="TextBox 203"/>
              <p:cNvSpPr txBox="1">
                <a:spLocks noChangeArrowheads="1"/>
              </p:cNvSpPr>
              <p:nvPr/>
            </p:nvSpPr>
            <p:spPr bwMode="auto">
              <a:xfrm rot="785029">
                <a:off x="4117478" y="4478104"/>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5" name="TextBox 204"/>
              <p:cNvSpPr txBox="1">
                <a:spLocks noChangeArrowheads="1"/>
              </p:cNvSpPr>
              <p:nvPr/>
            </p:nvSpPr>
            <p:spPr bwMode="auto">
              <a:xfrm>
                <a:off x="4081580" y="412332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6" name="TextBox 205"/>
              <p:cNvSpPr txBox="1">
                <a:spLocks noChangeArrowheads="1"/>
              </p:cNvSpPr>
              <p:nvPr/>
            </p:nvSpPr>
            <p:spPr bwMode="auto">
              <a:xfrm rot="3092175">
                <a:off x="835166" y="5379161"/>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7" name="TextBox 206"/>
              <p:cNvSpPr txBox="1">
                <a:spLocks noChangeArrowheads="1"/>
              </p:cNvSpPr>
              <p:nvPr/>
            </p:nvSpPr>
            <p:spPr bwMode="auto">
              <a:xfrm rot="20007876">
                <a:off x="675201" y="5127611"/>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8" name="TextBox 207"/>
              <p:cNvSpPr txBox="1">
                <a:spLocks noChangeArrowheads="1"/>
              </p:cNvSpPr>
              <p:nvPr/>
            </p:nvSpPr>
            <p:spPr bwMode="auto">
              <a:xfrm rot="19977465">
                <a:off x="569090" y="4835651"/>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39" name="TextBox 208"/>
              <p:cNvSpPr txBox="1">
                <a:spLocks noChangeArrowheads="1"/>
              </p:cNvSpPr>
              <p:nvPr/>
            </p:nvSpPr>
            <p:spPr bwMode="auto">
              <a:xfrm rot="20598089">
                <a:off x="471111" y="4575294"/>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0" name="TextBox 209"/>
              <p:cNvSpPr txBox="1">
                <a:spLocks noChangeArrowheads="1"/>
              </p:cNvSpPr>
              <p:nvPr/>
            </p:nvSpPr>
            <p:spPr bwMode="auto">
              <a:xfrm rot="21416222">
                <a:off x="2423620" y="6053720"/>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1" name="TextBox 210"/>
              <p:cNvSpPr txBox="1">
                <a:spLocks noChangeArrowheads="1"/>
              </p:cNvSpPr>
              <p:nvPr/>
            </p:nvSpPr>
            <p:spPr bwMode="auto">
              <a:xfrm rot="20414033">
                <a:off x="2741236" y="6045127"/>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2" name="TextBox 211"/>
              <p:cNvSpPr txBox="1">
                <a:spLocks noChangeArrowheads="1"/>
              </p:cNvSpPr>
              <p:nvPr/>
            </p:nvSpPr>
            <p:spPr bwMode="auto">
              <a:xfrm rot="3680507">
                <a:off x="3044323" y="5940196"/>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3" name="TextBox 212"/>
              <p:cNvSpPr txBox="1">
                <a:spLocks noChangeArrowheads="1"/>
              </p:cNvSpPr>
              <p:nvPr/>
            </p:nvSpPr>
            <p:spPr bwMode="auto">
              <a:xfrm rot="2611067">
                <a:off x="3355620" y="5668294"/>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4" name="TextBox 213"/>
              <p:cNvSpPr txBox="1">
                <a:spLocks noChangeArrowheads="1"/>
              </p:cNvSpPr>
              <p:nvPr/>
            </p:nvSpPr>
            <p:spPr bwMode="auto">
              <a:xfrm rot="2178581">
                <a:off x="3619956" y="5479703"/>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5" name="TextBox 214"/>
              <p:cNvSpPr txBox="1">
                <a:spLocks noChangeArrowheads="1"/>
              </p:cNvSpPr>
              <p:nvPr/>
            </p:nvSpPr>
            <p:spPr bwMode="auto">
              <a:xfrm rot="2204404">
                <a:off x="3740762" y="5286026"/>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6" name="TextBox 215"/>
              <p:cNvSpPr txBox="1">
                <a:spLocks noChangeArrowheads="1"/>
              </p:cNvSpPr>
              <p:nvPr/>
            </p:nvSpPr>
            <p:spPr bwMode="auto">
              <a:xfrm rot="1930087">
                <a:off x="3913112" y="5055783"/>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7" name="TextBox 218"/>
              <p:cNvSpPr txBox="1">
                <a:spLocks noChangeArrowheads="1"/>
              </p:cNvSpPr>
              <p:nvPr/>
            </p:nvSpPr>
            <p:spPr bwMode="auto">
              <a:xfrm rot="2152167">
                <a:off x="1282861" y="5784155"/>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8" name="TextBox 219"/>
              <p:cNvSpPr txBox="1">
                <a:spLocks noChangeArrowheads="1"/>
              </p:cNvSpPr>
              <p:nvPr/>
            </p:nvSpPr>
            <p:spPr bwMode="auto">
              <a:xfrm rot="2372217">
                <a:off x="1017119" y="5587963"/>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49" name="TextBox 220"/>
              <p:cNvSpPr txBox="1">
                <a:spLocks noChangeArrowheads="1"/>
              </p:cNvSpPr>
              <p:nvPr/>
            </p:nvSpPr>
            <p:spPr bwMode="auto">
              <a:xfrm rot="1106298">
                <a:off x="1554429" y="5930294"/>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50" name="TextBox 221"/>
              <p:cNvSpPr txBox="1">
                <a:spLocks noChangeArrowheads="1"/>
              </p:cNvSpPr>
              <p:nvPr/>
            </p:nvSpPr>
            <p:spPr bwMode="auto">
              <a:xfrm rot="1236096">
                <a:off x="1839564" y="6001326"/>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51" name="TextBox 222"/>
              <p:cNvSpPr txBox="1">
                <a:spLocks noChangeArrowheads="1"/>
              </p:cNvSpPr>
              <p:nvPr/>
            </p:nvSpPr>
            <p:spPr bwMode="auto">
              <a:xfrm rot="482489">
                <a:off x="2142314" y="6045126"/>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grpSp>
        <p:grpSp>
          <p:nvGrpSpPr>
            <p:cNvPr id="193652" name="Group 224"/>
            <p:cNvGrpSpPr>
              <a:grpSpLocks/>
            </p:cNvGrpSpPr>
            <p:nvPr/>
          </p:nvGrpSpPr>
          <p:grpSpPr bwMode="auto">
            <a:xfrm>
              <a:off x="4860032" y="1454285"/>
              <a:ext cx="3981282" cy="3986577"/>
              <a:chOff x="423482" y="2328747"/>
              <a:chExt cx="3981282" cy="3986577"/>
            </a:xfrm>
          </p:grpSpPr>
          <p:sp>
            <p:nvSpPr>
              <p:cNvPr id="226" name="Oval 225"/>
              <p:cNvSpPr>
                <a:spLocks noChangeAspect="1"/>
              </p:cNvSpPr>
              <p:nvPr/>
            </p:nvSpPr>
            <p:spPr bwMode="auto">
              <a:xfrm>
                <a:off x="899592" y="2797673"/>
                <a:ext cx="2989853" cy="2989853"/>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819150" prst="slope"/>
                <a:bevelB w="114300" prst="artDeco"/>
              </a:sp3d>
            </p:spPr>
            <p:txBody>
              <a:bodyPr/>
              <a:lstStyle/>
              <a:p>
                <a:pPr eaLnBrk="0" hangingPunct="0">
                  <a:defRPr/>
                </a:pPr>
                <a:endParaRPr lang="en-GB" sz="2400">
                  <a:latin typeface="Times New Roman" charset="0"/>
                </a:endParaRPr>
              </a:p>
            </p:txBody>
          </p:sp>
          <p:sp>
            <p:nvSpPr>
              <p:cNvPr id="193654" name="TextBox 226"/>
              <p:cNvSpPr txBox="1">
                <a:spLocks noChangeArrowheads="1"/>
              </p:cNvSpPr>
              <p:nvPr/>
            </p:nvSpPr>
            <p:spPr bwMode="auto">
              <a:xfrm rot="1191948">
                <a:off x="744308" y="3595911"/>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55" name="TextBox 227"/>
              <p:cNvSpPr txBox="1">
                <a:spLocks noChangeArrowheads="1"/>
              </p:cNvSpPr>
              <p:nvPr/>
            </p:nvSpPr>
            <p:spPr bwMode="auto">
              <a:xfrm rot="16976035">
                <a:off x="2677516" y="2576558"/>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56" name="TextBox 228"/>
              <p:cNvSpPr txBox="1">
                <a:spLocks noChangeArrowheads="1"/>
              </p:cNvSpPr>
              <p:nvPr/>
            </p:nvSpPr>
            <p:spPr bwMode="auto">
              <a:xfrm rot="17412732">
                <a:off x="2985429" y="2673001"/>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57" name="TextBox 229"/>
              <p:cNvSpPr txBox="1">
                <a:spLocks noChangeArrowheads="1"/>
              </p:cNvSpPr>
              <p:nvPr/>
            </p:nvSpPr>
            <p:spPr bwMode="auto">
              <a:xfrm rot="20725451">
                <a:off x="3831328" y="3594096"/>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58" name="TextBox 230"/>
              <p:cNvSpPr txBox="1">
                <a:spLocks noChangeArrowheads="1"/>
              </p:cNvSpPr>
              <p:nvPr/>
            </p:nvSpPr>
            <p:spPr bwMode="auto">
              <a:xfrm rot="20095802">
                <a:off x="3715291" y="3351395"/>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59" name="TextBox 231"/>
              <p:cNvSpPr txBox="1">
                <a:spLocks noChangeArrowheads="1"/>
              </p:cNvSpPr>
              <p:nvPr/>
            </p:nvSpPr>
            <p:spPr bwMode="auto">
              <a:xfrm rot="18892106">
                <a:off x="3563027" y="3098883"/>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0" name="TextBox 232"/>
              <p:cNvSpPr txBox="1">
                <a:spLocks noChangeArrowheads="1"/>
              </p:cNvSpPr>
              <p:nvPr/>
            </p:nvSpPr>
            <p:spPr bwMode="auto">
              <a:xfrm rot="18335901">
                <a:off x="3294707" y="2843819"/>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1" name="TextBox 233"/>
              <p:cNvSpPr txBox="1">
                <a:spLocks noChangeArrowheads="1"/>
              </p:cNvSpPr>
              <p:nvPr/>
            </p:nvSpPr>
            <p:spPr bwMode="auto">
              <a:xfrm rot="1640518">
                <a:off x="861080" y="3335200"/>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2" name="TextBox 234"/>
              <p:cNvSpPr txBox="1">
                <a:spLocks noChangeArrowheads="1"/>
              </p:cNvSpPr>
              <p:nvPr/>
            </p:nvSpPr>
            <p:spPr bwMode="auto">
              <a:xfrm rot="2129659">
                <a:off x="1050942" y="3076500"/>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3" name="TextBox 235"/>
              <p:cNvSpPr txBox="1">
                <a:spLocks noChangeArrowheads="1"/>
              </p:cNvSpPr>
              <p:nvPr/>
            </p:nvSpPr>
            <p:spPr bwMode="auto">
              <a:xfrm rot="14260650">
                <a:off x="1201224" y="2921862"/>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4" name="TextBox 236"/>
              <p:cNvSpPr txBox="1">
                <a:spLocks noChangeArrowheads="1"/>
              </p:cNvSpPr>
              <p:nvPr/>
            </p:nvSpPr>
            <p:spPr bwMode="auto">
              <a:xfrm rot="14492445">
                <a:off x="1461550" y="2720390"/>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5" name="TextBox 237"/>
              <p:cNvSpPr txBox="1">
                <a:spLocks noChangeArrowheads="1"/>
              </p:cNvSpPr>
              <p:nvPr/>
            </p:nvSpPr>
            <p:spPr bwMode="auto">
              <a:xfrm rot="15214274">
                <a:off x="1735223" y="2612987"/>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6" name="TextBox 238"/>
              <p:cNvSpPr txBox="1">
                <a:spLocks noChangeArrowheads="1"/>
              </p:cNvSpPr>
              <p:nvPr/>
            </p:nvSpPr>
            <p:spPr bwMode="auto">
              <a:xfrm rot="15883877">
                <a:off x="2026779" y="2542066"/>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7" name="TextBox 239"/>
              <p:cNvSpPr txBox="1">
                <a:spLocks noChangeArrowheads="1"/>
              </p:cNvSpPr>
              <p:nvPr/>
            </p:nvSpPr>
            <p:spPr bwMode="auto">
              <a:xfrm rot="21376368">
                <a:off x="3895204" y="3834312"/>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8" name="TextBox 240"/>
              <p:cNvSpPr txBox="1">
                <a:spLocks noChangeArrowheads="1"/>
              </p:cNvSpPr>
              <p:nvPr/>
            </p:nvSpPr>
            <p:spPr bwMode="auto">
              <a:xfrm rot="15911709">
                <a:off x="2340862" y="2529575"/>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69" name="TextBox 241"/>
              <p:cNvSpPr txBox="1">
                <a:spLocks noChangeArrowheads="1"/>
              </p:cNvSpPr>
              <p:nvPr/>
            </p:nvSpPr>
            <p:spPr bwMode="auto">
              <a:xfrm rot="1162152">
                <a:off x="3827580" y="4629899"/>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0" name="TextBox 242"/>
              <p:cNvSpPr txBox="1">
                <a:spLocks noChangeArrowheads="1"/>
              </p:cNvSpPr>
              <p:nvPr/>
            </p:nvSpPr>
            <p:spPr bwMode="auto">
              <a:xfrm rot="612620">
                <a:off x="3902295" y="4362522"/>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1" name="TextBox 243"/>
              <p:cNvSpPr txBox="1">
                <a:spLocks noChangeArrowheads="1"/>
              </p:cNvSpPr>
              <p:nvPr/>
            </p:nvSpPr>
            <p:spPr bwMode="auto">
              <a:xfrm>
                <a:off x="3898906" y="4074418"/>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2" name="TextBox 244"/>
              <p:cNvSpPr txBox="1">
                <a:spLocks noChangeArrowheads="1"/>
              </p:cNvSpPr>
              <p:nvPr/>
            </p:nvSpPr>
            <p:spPr bwMode="auto">
              <a:xfrm rot="20692478">
                <a:off x="765565" y="4690152"/>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3" name="TextBox 245"/>
              <p:cNvSpPr txBox="1">
                <a:spLocks noChangeArrowheads="1"/>
              </p:cNvSpPr>
              <p:nvPr/>
            </p:nvSpPr>
            <p:spPr bwMode="auto">
              <a:xfrm rot="20966880">
                <a:off x="678773" y="4447337"/>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4" name="TextBox 246"/>
              <p:cNvSpPr txBox="1">
                <a:spLocks noChangeArrowheads="1"/>
              </p:cNvSpPr>
              <p:nvPr/>
            </p:nvSpPr>
            <p:spPr bwMode="auto">
              <a:xfrm>
                <a:off x="615900" y="4136711"/>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5" name="TextBox 247"/>
              <p:cNvSpPr txBox="1">
                <a:spLocks noChangeArrowheads="1"/>
              </p:cNvSpPr>
              <p:nvPr/>
            </p:nvSpPr>
            <p:spPr bwMode="auto">
              <a:xfrm rot="510121">
                <a:off x="667620" y="3907522"/>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6" name="TextBox 248"/>
              <p:cNvSpPr txBox="1">
                <a:spLocks noChangeArrowheads="1"/>
              </p:cNvSpPr>
              <p:nvPr/>
            </p:nvSpPr>
            <p:spPr bwMode="auto">
              <a:xfrm rot="15612831">
                <a:off x="2407589" y="5788355"/>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7" name="TextBox 249"/>
              <p:cNvSpPr txBox="1">
                <a:spLocks noChangeArrowheads="1"/>
              </p:cNvSpPr>
              <p:nvPr/>
            </p:nvSpPr>
            <p:spPr bwMode="auto">
              <a:xfrm rot="15395257">
                <a:off x="2674959" y="5751663"/>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8" name="TextBox 250"/>
              <p:cNvSpPr txBox="1">
                <a:spLocks noChangeArrowheads="1"/>
              </p:cNvSpPr>
              <p:nvPr/>
            </p:nvSpPr>
            <p:spPr bwMode="auto">
              <a:xfrm rot="3894112">
                <a:off x="2946959" y="5653996"/>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79" name="TextBox 251"/>
              <p:cNvSpPr txBox="1">
                <a:spLocks noChangeArrowheads="1"/>
              </p:cNvSpPr>
              <p:nvPr/>
            </p:nvSpPr>
            <p:spPr bwMode="auto">
              <a:xfrm rot="3042263">
                <a:off x="3204434" y="5469376"/>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0" name="TextBox 252"/>
              <p:cNvSpPr txBox="1">
                <a:spLocks noChangeArrowheads="1"/>
              </p:cNvSpPr>
              <p:nvPr/>
            </p:nvSpPr>
            <p:spPr bwMode="auto">
              <a:xfrm rot="2757776">
                <a:off x="3442339" y="5282651"/>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1" name="TextBox 253"/>
              <p:cNvSpPr txBox="1">
                <a:spLocks noChangeArrowheads="1"/>
              </p:cNvSpPr>
              <p:nvPr/>
            </p:nvSpPr>
            <p:spPr bwMode="auto">
              <a:xfrm rot="1801417">
                <a:off x="3583562" y="5102645"/>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2" name="TextBox 254"/>
              <p:cNvSpPr txBox="1">
                <a:spLocks noChangeArrowheads="1"/>
              </p:cNvSpPr>
              <p:nvPr/>
            </p:nvSpPr>
            <p:spPr bwMode="auto">
              <a:xfrm rot="1994536">
                <a:off x="3711447" y="4890441"/>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3" name="TextBox 255"/>
              <p:cNvSpPr txBox="1">
                <a:spLocks noChangeArrowheads="1"/>
              </p:cNvSpPr>
              <p:nvPr/>
            </p:nvSpPr>
            <p:spPr bwMode="auto">
              <a:xfrm rot="17073171">
                <a:off x="1894160" y="5722406"/>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4" name="TextBox 256"/>
              <p:cNvSpPr txBox="1">
                <a:spLocks noChangeArrowheads="1"/>
              </p:cNvSpPr>
              <p:nvPr/>
            </p:nvSpPr>
            <p:spPr bwMode="auto">
              <a:xfrm rot="18133786">
                <a:off x="1422500" y="5539683"/>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5" name="TextBox 257"/>
              <p:cNvSpPr txBox="1">
                <a:spLocks noChangeArrowheads="1"/>
              </p:cNvSpPr>
              <p:nvPr/>
            </p:nvSpPr>
            <p:spPr bwMode="auto">
              <a:xfrm rot="18702934">
                <a:off x="1174931" y="5349472"/>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6" name="TextBox 258"/>
              <p:cNvSpPr txBox="1">
                <a:spLocks noChangeArrowheads="1"/>
              </p:cNvSpPr>
              <p:nvPr/>
            </p:nvSpPr>
            <p:spPr bwMode="auto">
              <a:xfrm rot="19353376">
                <a:off x="1002501" y="5121273"/>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7" name="TextBox 259"/>
              <p:cNvSpPr txBox="1">
                <a:spLocks noChangeArrowheads="1"/>
              </p:cNvSpPr>
              <p:nvPr/>
            </p:nvSpPr>
            <p:spPr bwMode="auto">
              <a:xfrm rot="19613001">
                <a:off x="861067" y="4933896"/>
                <a:ext cx="268049" cy="369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8" name="TextBox 260"/>
              <p:cNvSpPr txBox="1">
                <a:spLocks noChangeArrowheads="1"/>
              </p:cNvSpPr>
              <p:nvPr/>
            </p:nvSpPr>
            <p:spPr bwMode="auto">
              <a:xfrm rot="16673740">
                <a:off x="2154885" y="5770858"/>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89" name="TextBox 261"/>
              <p:cNvSpPr txBox="1">
                <a:spLocks noChangeArrowheads="1"/>
              </p:cNvSpPr>
              <p:nvPr/>
            </p:nvSpPr>
            <p:spPr bwMode="auto">
              <a:xfrm rot="17798706">
                <a:off x="1667191" y="5655075"/>
                <a:ext cx="268016" cy="369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3690" name="TextBox 262"/>
              <p:cNvSpPr txBox="1">
                <a:spLocks noChangeArrowheads="1"/>
              </p:cNvSpPr>
              <p:nvPr/>
            </p:nvSpPr>
            <p:spPr bwMode="auto">
              <a:xfrm rot="20455090">
                <a:off x="1677529" y="2459207"/>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91" name="TextBox 263"/>
              <p:cNvSpPr txBox="1">
                <a:spLocks noChangeArrowheads="1"/>
              </p:cNvSpPr>
              <p:nvPr/>
            </p:nvSpPr>
            <p:spPr bwMode="auto">
              <a:xfrm rot="21111599">
                <a:off x="2017143" y="2399347"/>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92" name="TextBox 264"/>
              <p:cNvSpPr txBox="1">
                <a:spLocks noChangeArrowheads="1"/>
              </p:cNvSpPr>
              <p:nvPr/>
            </p:nvSpPr>
            <p:spPr bwMode="auto">
              <a:xfrm>
                <a:off x="2351951" y="2328747"/>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93" name="TextBox 265"/>
              <p:cNvSpPr txBox="1">
                <a:spLocks noChangeArrowheads="1"/>
              </p:cNvSpPr>
              <p:nvPr/>
            </p:nvSpPr>
            <p:spPr bwMode="auto">
              <a:xfrm>
                <a:off x="4086067" y="384241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94" name="TextBox 266"/>
              <p:cNvSpPr txBox="1">
                <a:spLocks noChangeArrowheads="1"/>
              </p:cNvSpPr>
              <p:nvPr/>
            </p:nvSpPr>
            <p:spPr bwMode="auto">
              <a:xfrm rot="20930277">
                <a:off x="4079684" y="3613709"/>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95" name="TextBox 267"/>
              <p:cNvSpPr txBox="1">
                <a:spLocks noChangeArrowheads="1"/>
              </p:cNvSpPr>
              <p:nvPr/>
            </p:nvSpPr>
            <p:spPr bwMode="auto">
              <a:xfrm rot="3842577">
                <a:off x="3971058" y="3337555"/>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96" name="TextBox 268"/>
              <p:cNvSpPr txBox="1">
                <a:spLocks noChangeArrowheads="1"/>
              </p:cNvSpPr>
              <p:nvPr/>
            </p:nvSpPr>
            <p:spPr bwMode="auto">
              <a:xfrm rot="2844518">
                <a:off x="3772726" y="3014757"/>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97" name="TextBox 269"/>
              <p:cNvSpPr txBox="1">
                <a:spLocks noChangeArrowheads="1"/>
              </p:cNvSpPr>
              <p:nvPr/>
            </p:nvSpPr>
            <p:spPr bwMode="auto">
              <a:xfrm rot="2348629">
                <a:off x="3451143" y="275200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98" name="TextBox 270"/>
              <p:cNvSpPr txBox="1">
                <a:spLocks noChangeArrowheads="1"/>
              </p:cNvSpPr>
              <p:nvPr/>
            </p:nvSpPr>
            <p:spPr bwMode="auto">
              <a:xfrm rot="1983754">
                <a:off x="3143737" y="2551663"/>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699" name="TextBox 271"/>
              <p:cNvSpPr txBox="1">
                <a:spLocks noChangeArrowheads="1"/>
              </p:cNvSpPr>
              <p:nvPr/>
            </p:nvSpPr>
            <p:spPr bwMode="auto">
              <a:xfrm rot="702254">
                <a:off x="2756868" y="241419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0" name="TextBox 272"/>
              <p:cNvSpPr txBox="1">
                <a:spLocks noChangeArrowheads="1"/>
              </p:cNvSpPr>
              <p:nvPr/>
            </p:nvSpPr>
            <p:spPr bwMode="auto">
              <a:xfrm>
                <a:off x="423482" y="4198266"/>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1" name="TextBox 273"/>
              <p:cNvSpPr txBox="1">
                <a:spLocks noChangeArrowheads="1"/>
              </p:cNvSpPr>
              <p:nvPr/>
            </p:nvSpPr>
            <p:spPr bwMode="auto">
              <a:xfrm rot="667901">
                <a:off x="472256" y="3929858"/>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2" name="TextBox 274"/>
              <p:cNvSpPr txBox="1">
                <a:spLocks noChangeArrowheads="1"/>
              </p:cNvSpPr>
              <p:nvPr/>
            </p:nvSpPr>
            <p:spPr bwMode="auto">
              <a:xfrm rot="1217052">
                <a:off x="552419" y="3593710"/>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3" name="TextBox 275"/>
              <p:cNvSpPr txBox="1">
                <a:spLocks noChangeArrowheads="1"/>
              </p:cNvSpPr>
              <p:nvPr/>
            </p:nvSpPr>
            <p:spPr bwMode="auto">
              <a:xfrm rot="1410042">
                <a:off x="679587" y="330376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4" name="TextBox 276"/>
              <p:cNvSpPr txBox="1">
                <a:spLocks noChangeArrowheads="1"/>
              </p:cNvSpPr>
              <p:nvPr/>
            </p:nvSpPr>
            <p:spPr bwMode="auto">
              <a:xfrm rot="2282980">
                <a:off x="882315" y="301477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5" name="TextBox 277"/>
              <p:cNvSpPr txBox="1">
                <a:spLocks noChangeArrowheads="1"/>
              </p:cNvSpPr>
              <p:nvPr/>
            </p:nvSpPr>
            <p:spPr bwMode="auto">
              <a:xfrm rot="3011462">
                <a:off x="1080928" y="2806450"/>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6" name="TextBox 278"/>
              <p:cNvSpPr txBox="1">
                <a:spLocks noChangeArrowheads="1"/>
              </p:cNvSpPr>
              <p:nvPr/>
            </p:nvSpPr>
            <p:spPr bwMode="auto">
              <a:xfrm rot="3301411">
                <a:off x="1372813" y="2583441"/>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7" name="TextBox 279"/>
              <p:cNvSpPr txBox="1">
                <a:spLocks noChangeArrowheads="1"/>
              </p:cNvSpPr>
              <p:nvPr/>
            </p:nvSpPr>
            <p:spPr bwMode="auto">
              <a:xfrm rot="1108846">
                <a:off x="4035371" y="4774311"/>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8" name="TextBox 280"/>
              <p:cNvSpPr txBox="1">
                <a:spLocks noChangeArrowheads="1"/>
              </p:cNvSpPr>
              <p:nvPr/>
            </p:nvSpPr>
            <p:spPr bwMode="auto">
              <a:xfrm rot="785029">
                <a:off x="4117478" y="4478104"/>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09" name="TextBox 281"/>
              <p:cNvSpPr txBox="1">
                <a:spLocks noChangeArrowheads="1"/>
              </p:cNvSpPr>
              <p:nvPr/>
            </p:nvSpPr>
            <p:spPr bwMode="auto">
              <a:xfrm>
                <a:off x="4081580" y="412332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0" name="TextBox 282"/>
              <p:cNvSpPr txBox="1">
                <a:spLocks noChangeArrowheads="1"/>
              </p:cNvSpPr>
              <p:nvPr/>
            </p:nvSpPr>
            <p:spPr bwMode="auto">
              <a:xfrm rot="3092175">
                <a:off x="835166" y="5379161"/>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1" name="TextBox 283"/>
              <p:cNvSpPr txBox="1">
                <a:spLocks noChangeArrowheads="1"/>
              </p:cNvSpPr>
              <p:nvPr/>
            </p:nvSpPr>
            <p:spPr bwMode="auto">
              <a:xfrm rot="20007876">
                <a:off x="675201" y="5127611"/>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2" name="TextBox 284"/>
              <p:cNvSpPr txBox="1">
                <a:spLocks noChangeArrowheads="1"/>
              </p:cNvSpPr>
              <p:nvPr/>
            </p:nvSpPr>
            <p:spPr bwMode="auto">
              <a:xfrm rot="19977465">
                <a:off x="569090" y="4835651"/>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3" name="TextBox 285"/>
              <p:cNvSpPr txBox="1">
                <a:spLocks noChangeArrowheads="1"/>
              </p:cNvSpPr>
              <p:nvPr/>
            </p:nvSpPr>
            <p:spPr bwMode="auto">
              <a:xfrm rot="20598089">
                <a:off x="471111" y="4575294"/>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4" name="TextBox 286"/>
              <p:cNvSpPr txBox="1">
                <a:spLocks noChangeArrowheads="1"/>
              </p:cNvSpPr>
              <p:nvPr/>
            </p:nvSpPr>
            <p:spPr bwMode="auto">
              <a:xfrm rot="21416222">
                <a:off x="2423620" y="6053720"/>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5" name="TextBox 287"/>
              <p:cNvSpPr txBox="1">
                <a:spLocks noChangeArrowheads="1"/>
              </p:cNvSpPr>
              <p:nvPr/>
            </p:nvSpPr>
            <p:spPr bwMode="auto">
              <a:xfrm rot="20414033">
                <a:off x="2741236" y="6045126"/>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6" name="TextBox 288"/>
              <p:cNvSpPr txBox="1">
                <a:spLocks noChangeArrowheads="1"/>
              </p:cNvSpPr>
              <p:nvPr/>
            </p:nvSpPr>
            <p:spPr bwMode="auto">
              <a:xfrm rot="3680507">
                <a:off x="3044323" y="5940196"/>
                <a:ext cx="287252" cy="26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7" name="TextBox 289"/>
              <p:cNvSpPr txBox="1">
                <a:spLocks noChangeArrowheads="1"/>
              </p:cNvSpPr>
              <p:nvPr/>
            </p:nvSpPr>
            <p:spPr bwMode="auto">
              <a:xfrm rot="2611067">
                <a:off x="3355620" y="5668294"/>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8" name="TextBox 290"/>
              <p:cNvSpPr txBox="1">
                <a:spLocks noChangeArrowheads="1"/>
              </p:cNvSpPr>
              <p:nvPr/>
            </p:nvSpPr>
            <p:spPr bwMode="auto">
              <a:xfrm rot="2178581">
                <a:off x="3619956" y="5479703"/>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19" name="TextBox 291"/>
              <p:cNvSpPr txBox="1">
                <a:spLocks noChangeArrowheads="1"/>
              </p:cNvSpPr>
              <p:nvPr/>
            </p:nvSpPr>
            <p:spPr bwMode="auto">
              <a:xfrm rot="2204404">
                <a:off x="3740762" y="5286026"/>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20" name="TextBox 292"/>
              <p:cNvSpPr txBox="1">
                <a:spLocks noChangeArrowheads="1"/>
              </p:cNvSpPr>
              <p:nvPr/>
            </p:nvSpPr>
            <p:spPr bwMode="auto">
              <a:xfrm rot="1930087">
                <a:off x="3913112" y="5055784"/>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21" name="TextBox 293"/>
              <p:cNvSpPr txBox="1">
                <a:spLocks noChangeArrowheads="1"/>
              </p:cNvSpPr>
              <p:nvPr/>
            </p:nvSpPr>
            <p:spPr bwMode="auto">
              <a:xfrm rot="2152167">
                <a:off x="1282861" y="5784155"/>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22" name="TextBox 294"/>
              <p:cNvSpPr txBox="1">
                <a:spLocks noChangeArrowheads="1"/>
              </p:cNvSpPr>
              <p:nvPr/>
            </p:nvSpPr>
            <p:spPr bwMode="auto">
              <a:xfrm rot="2372217">
                <a:off x="1017119" y="5587962"/>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23" name="TextBox 295"/>
              <p:cNvSpPr txBox="1">
                <a:spLocks noChangeArrowheads="1"/>
              </p:cNvSpPr>
              <p:nvPr/>
            </p:nvSpPr>
            <p:spPr bwMode="auto">
              <a:xfrm rot="1106298">
                <a:off x="1554429" y="5930294"/>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24" name="TextBox 296"/>
              <p:cNvSpPr txBox="1">
                <a:spLocks noChangeArrowheads="1"/>
              </p:cNvSpPr>
              <p:nvPr/>
            </p:nvSpPr>
            <p:spPr bwMode="auto">
              <a:xfrm rot="1236096">
                <a:off x="1839564" y="6001326"/>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3725" name="TextBox 297"/>
              <p:cNvSpPr txBox="1">
                <a:spLocks noChangeArrowheads="1"/>
              </p:cNvSpPr>
              <p:nvPr/>
            </p:nvSpPr>
            <p:spPr bwMode="auto">
              <a:xfrm rot="482489">
                <a:off x="2142314" y="6045125"/>
                <a:ext cx="287286" cy="2616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grpSp>
      </p:grpSp>
      <p:grpSp>
        <p:nvGrpSpPr>
          <p:cNvPr id="190" name="Group 189"/>
          <p:cNvGrpSpPr/>
          <p:nvPr/>
        </p:nvGrpSpPr>
        <p:grpSpPr>
          <a:xfrm>
            <a:off x="0" y="5607698"/>
            <a:ext cx="12192000" cy="1250302"/>
            <a:chOff x="0" y="5607698"/>
            <a:chExt cx="12192000" cy="1250302"/>
          </a:xfrm>
        </p:grpSpPr>
        <p:sp>
          <p:nvSpPr>
            <p:cNvPr id="191" name="Rectangle 190"/>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92" name="Oval 191"/>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93" name="Group 7"/>
            <p:cNvGrpSpPr>
              <a:grpSpLocks noChangeAspect="1"/>
            </p:cNvGrpSpPr>
            <p:nvPr/>
          </p:nvGrpSpPr>
          <p:grpSpPr bwMode="auto">
            <a:xfrm>
              <a:off x="1446003" y="6071153"/>
              <a:ext cx="463617" cy="516607"/>
              <a:chOff x="2839" y="1944"/>
              <a:chExt cx="596" cy="664"/>
            </a:xfrm>
          </p:grpSpPr>
          <p:sp>
            <p:nvSpPr>
              <p:cNvPr id="466"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7"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8"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9"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0"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1"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72"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3"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4"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5"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6"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7"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78" name="AutoShape 20"/>
              <p:cNvCxnSpPr>
                <a:cxnSpLocks noChangeAspect="1" noChangeShapeType="1"/>
                <a:stCxn id="477" idx="3"/>
                <a:endCxn id="477"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9" name="AutoShape 21"/>
              <p:cNvCxnSpPr>
                <a:cxnSpLocks noChangeAspect="1" noChangeShapeType="1"/>
                <a:stCxn id="477" idx="1"/>
                <a:endCxn id="4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0" name="AutoShape 22"/>
              <p:cNvCxnSpPr>
                <a:cxnSpLocks noChangeAspect="1" noChangeShapeType="1"/>
                <a:stCxn id="477" idx="1"/>
                <a:endCxn id="4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1" name="AutoShape 23"/>
              <p:cNvCxnSpPr>
                <a:cxnSpLocks noChangeAspect="1" noChangeShapeType="1"/>
                <a:stCxn id="477" idx="1"/>
                <a:endCxn id="4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2" name="AutoShape 24"/>
              <p:cNvCxnSpPr>
                <a:cxnSpLocks noChangeAspect="1" noChangeShapeType="1"/>
                <a:stCxn id="477" idx="1"/>
                <a:endCxn id="4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3" name="AutoShape 25"/>
              <p:cNvCxnSpPr>
                <a:cxnSpLocks noChangeAspect="1" noChangeShapeType="1"/>
                <a:stCxn id="471" idx="3"/>
                <a:endCxn id="471"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4" name="AutoShape 26"/>
              <p:cNvCxnSpPr>
                <a:cxnSpLocks noChangeAspect="1" noChangeShapeType="1"/>
                <a:stCxn id="477" idx="1"/>
                <a:endCxn id="4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5" name="AutoShape 27"/>
              <p:cNvCxnSpPr>
                <a:cxnSpLocks noChangeAspect="1" noChangeShapeType="1"/>
                <a:stCxn id="477" idx="1"/>
                <a:endCxn id="4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6" name="AutoShape 28"/>
              <p:cNvCxnSpPr>
                <a:cxnSpLocks noChangeAspect="1" noChangeShapeType="1"/>
                <a:stCxn id="477" idx="1"/>
                <a:endCxn id="4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7"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8"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9" name="AutoShape 31"/>
              <p:cNvCxnSpPr>
                <a:cxnSpLocks noChangeAspect="1" noChangeShapeType="1"/>
                <a:stCxn id="471" idx="1"/>
                <a:endCxn id="471"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90"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1"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2"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3"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4"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5"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6"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7"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8"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9"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0"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1"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2"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3"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94" name="Group 397"/>
            <p:cNvGrpSpPr>
              <a:grpSpLocks noChangeAspect="1"/>
            </p:cNvGrpSpPr>
            <p:nvPr/>
          </p:nvGrpSpPr>
          <p:grpSpPr bwMode="auto">
            <a:xfrm>
              <a:off x="1982621" y="5735053"/>
              <a:ext cx="1024036" cy="1019723"/>
              <a:chOff x="3600" y="1632"/>
              <a:chExt cx="1594" cy="1587"/>
            </a:xfrm>
          </p:grpSpPr>
          <p:sp>
            <p:nvSpPr>
              <p:cNvPr id="195"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6"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7"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00"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1"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3"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8"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9"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0"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1"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12" name="AutoShape 143"/>
              <p:cNvCxnSpPr>
                <a:cxnSpLocks noChangeAspect="1" noChangeShapeType="1"/>
                <a:stCxn id="219" idx="0"/>
                <a:endCxn id="216"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3"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15"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21" name="AutoShape 152"/>
              <p:cNvCxnSpPr>
                <a:cxnSpLocks noChangeAspect="1" noChangeShapeType="1"/>
                <a:stCxn id="220" idx="3"/>
                <a:endCxn id="220"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 name="AutoShape 153"/>
              <p:cNvCxnSpPr>
                <a:cxnSpLocks noChangeAspect="1" noChangeShapeType="1"/>
                <a:stCxn id="220" idx="1"/>
                <a:endCxn id="22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AutoShape 154"/>
              <p:cNvCxnSpPr>
                <a:cxnSpLocks noChangeAspect="1" noChangeShapeType="1"/>
                <a:stCxn id="220" idx="1"/>
                <a:endCxn id="22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AutoShape 155"/>
              <p:cNvCxnSpPr>
                <a:cxnSpLocks noChangeAspect="1" noChangeShapeType="1"/>
                <a:stCxn id="220" idx="1"/>
                <a:endCxn id="22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AutoShape 156"/>
              <p:cNvCxnSpPr>
                <a:cxnSpLocks noChangeAspect="1" noChangeShapeType="1"/>
                <a:stCxn id="220" idx="1"/>
                <a:endCxn id="22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7" name="AutoShape 157"/>
              <p:cNvCxnSpPr>
                <a:cxnSpLocks noChangeAspect="1" noChangeShapeType="1"/>
                <a:stCxn id="214" idx="3"/>
                <a:endCxn id="214"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8" name="AutoShape 158"/>
              <p:cNvCxnSpPr>
                <a:cxnSpLocks noChangeAspect="1" noChangeShapeType="1"/>
                <a:stCxn id="220" idx="1"/>
                <a:endCxn id="22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9" name="AutoShape 159"/>
              <p:cNvCxnSpPr>
                <a:cxnSpLocks noChangeAspect="1" noChangeShapeType="1"/>
                <a:stCxn id="220" idx="1"/>
                <a:endCxn id="22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0" name="AutoShape 160"/>
              <p:cNvCxnSpPr>
                <a:cxnSpLocks noChangeAspect="1" noChangeShapeType="1"/>
                <a:stCxn id="220" idx="1"/>
                <a:endCxn id="22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1"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2"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AutoShape 163"/>
              <p:cNvCxnSpPr>
                <a:cxnSpLocks noChangeAspect="1" noChangeShapeType="1"/>
                <a:stCxn id="214" idx="1"/>
                <a:endCxn id="214"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5"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6"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7"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8"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9"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0"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1"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4"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5"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6"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1"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2"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4"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5"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6"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7"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8"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61" name="AutoShape 191"/>
              <p:cNvCxnSpPr>
                <a:cxnSpLocks noChangeAspect="1" noChangeShapeType="1"/>
                <a:stCxn id="270" idx="0"/>
                <a:endCxn id="266"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2"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65"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72" name="AutoShape 202"/>
              <p:cNvCxnSpPr>
                <a:cxnSpLocks noChangeAspect="1" noChangeShapeType="1"/>
                <a:stCxn id="271" idx="3"/>
                <a:endCxn id="271"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3" name="AutoShape 203"/>
              <p:cNvCxnSpPr>
                <a:cxnSpLocks noChangeAspect="1" noChangeShapeType="1"/>
                <a:stCxn id="271" idx="1"/>
                <a:endCxn id="27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4" name="AutoShape 204"/>
              <p:cNvCxnSpPr>
                <a:cxnSpLocks noChangeAspect="1" noChangeShapeType="1"/>
                <a:stCxn id="271" idx="1"/>
                <a:endCxn id="27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 name="AutoShape 205"/>
              <p:cNvCxnSpPr>
                <a:cxnSpLocks noChangeAspect="1" noChangeShapeType="1"/>
                <a:stCxn id="271" idx="1"/>
                <a:endCxn id="27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6" name="AutoShape 206"/>
              <p:cNvCxnSpPr>
                <a:cxnSpLocks noChangeAspect="1" noChangeShapeType="1"/>
                <a:stCxn id="271" idx="1"/>
                <a:endCxn id="27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 name="AutoShape 207"/>
              <p:cNvCxnSpPr>
                <a:cxnSpLocks noChangeAspect="1" noChangeShapeType="1"/>
                <a:stCxn id="264" idx="3"/>
                <a:endCxn id="264"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 name="AutoShape 208"/>
              <p:cNvCxnSpPr>
                <a:cxnSpLocks noChangeAspect="1" noChangeShapeType="1"/>
                <a:stCxn id="271" idx="1"/>
                <a:endCxn id="27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9" name="AutoShape 209"/>
              <p:cNvCxnSpPr>
                <a:cxnSpLocks noChangeAspect="1" noChangeShapeType="1"/>
                <a:stCxn id="271" idx="1"/>
                <a:endCxn id="27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0" name="AutoShape 210"/>
              <p:cNvCxnSpPr>
                <a:cxnSpLocks noChangeAspect="1" noChangeShapeType="1"/>
                <a:stCxn id="271" idx="1"/>
                <a:endCxn id="27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1"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2"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3" name="AutoShape 213"/>
              <p:cNvCxnSpPr>
                <a:cxnSpLocks noChangeAspect="1" noChangeShapeType="1"/>
                <a:stCxn id="264" idx="1"/>
                <a:endCxn id="264"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4"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4"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5"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6"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7"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8"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4"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5"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6"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7"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8"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9"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10"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11" name="AutoShape 241"/>
              <p:cNvCxnSpPr>
                <a:cxnSpLocks noChangeAspect="1" noChangeShapeType="1"/>
                <a:stCxn id="320" idx="0"/>
                <a:endCxn id="316"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2"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3"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4"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15"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7"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8"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22" name="AutoShape 252"/>
              <p:cNvCxnSpPr>
                <a:cxnSpLocks noChangeAspect="1" noChangeShapeType="1"/>
                <a:stCxn id="321" idx="3"/>
                <a:endCxn id="321"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3" name="AutoShape 253"/>
              <p:cNvCxnSpPr>
                <a:cxnSpLocks noChangeAspect="1" noChangeShapeType="1"/>
                <a:stCxn id="321" idx="1"/>
                <a:endCxn id="32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4" name="AutoShape 254"/>
              <p:cNvCxnSpPr>
                <a:cxnSpLocks noChangeAspect="1" noChangeShapeType="1"/>
                <a:stCxn id="321" idx="1"/>
                <a:endCxn id="32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5" name="AutoShape 255"/>
              <p:cNvCxnSpPr>
                <a:cxnSpLocks noChangeAspect="1" noChangeShapeType="1"/>
                <a:stCxn id="321" idx="1"/>
                <a:endCxn id="32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6" name="AutoShape 256"/>
              <p:cNvCxnSpPr>
                <a:cxnSpLocks noChangeAspect="1" noChangeShapeType="1"/>
                <a:stCxn id="321" idx="1"/>
                <a:endCxn id="32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7" name="AutoShape 257"/>
              <p:cNvCxnSpPr>
                <a:cxnSpLocks noChangeAspect="1" noChangeShapeType="1"/>
                <a:stCxn id="314" idx="3"/>
                <a:endCxn id="314"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8" name="AutoShape 258"/>
              <p:cNvCxnSpPr>
                <a:cxnSpLocks noChangeAspect="1" noChangeShapeType="1"/>
                <a:stCxn id="321" idx="1"/>
                <a:endCxn id="32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9" name="AutoShape 259"/>
              <p:cNvCxnSpPr>
                <a:cxnSpLocks noChangeAspect="1" noChangeShapeType="1"/>
                <a:stCxn id="321" idx="1"/>
                <a:endCxn id="32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0" name="AutoShape 260"/>
              <p:cNvCxnSpPr>
                <a:cxnSpLocks noChangeAspect="1" noChangeShapeType="1"/>
                <a:stCxn id="321" idx="1"/>
                <a:endCxn id="32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2"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3" name="AutoShape 263"/>
              <p:cNvCxnSpPr>
                <a:cxnSpLocks noChangeAspect="1" noChangeShapeType="1"/>
                <a:stCxn id="314" idx="1"/>
                <a:endCxn id="314"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4"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5"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6"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7"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8"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9"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0"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1"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4"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5"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8"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9"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0"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1"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2"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3"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4"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5"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6"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7"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8"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9"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0"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361" name="AutoShape 291"/>
              <p:cNvCxnSpPr>
                <a:cxnSpLocks noChangeAspect="1" noChangeShapeType="1"/>
                <a:stCxn id="370" idx="0"/>
                <a:endCxn id="366"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2"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3"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4"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65"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6"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7"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8"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9"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0"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1"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72" name="AutoShape 302"/>
              <p:cNvCxnSpPr>
                <a:cxnSpLocks noChangeAspect="1" noChangeShapeType="1"/>
                <a:stCxn id="371" idx="3"/>
                <a:endCxn id="371"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3" name="AutoShape 303"/>
              <p:cNvCxnSpPr>
                <a:cxnSpLocks noChangeAspect="1" noChangeShapeType="1"/>
                <a:stCxn id="371" idx="1"/>
                <a:endCxn id="37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4" name="AutoShape 304"/>
              <p:cNvCxnSpPr>
                <a:cxnSpLocks noChangeAspect="1" noChangeShapeType="1"/>
                <a:stCxn id="371" idx="1"/>
                <a:endCxn id="37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5" name="AutoShape 305"/>
              <p:cNvCxnSpPr>
                <a:cxnSpLocks noChangeAspect="1" noChangeShapeType="1"/>
                <a:stCxn id="371" idx="1"/>
                <a:endCxn id="37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6" name="AutoShape 306"/>
              <p:cNvCxnSpPr>
                <a:cxnSpLocks noChangeAspect="1" noChangeShapeType="1"/>
                <a:stCxn id="371" idx="1"/>
                <a:endCxn id="37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7" name="AutoShape 307"/>
              <p:cNvCxnSpPr>
                <a:cxnSpLocks noChangeAspect="1" noChangeShapeType="1"/>
                <a:stCxn id="364" idx="3"/>
                <a:endCxn id="364"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8" name="AutoShape 308"/>
              <p:cNvCxnSpPr>
                <a:cxnSpLocks noChangeAspect="1" noChangeShapeType="1"/>
                <a:stCxn id="371" idx="1"/>
                <a:endCxn id="37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9" name="AutoShape 309"/>
              <p:cNvCxnSpPr>
                <a:cxnSpLocks noChangeAspect="1" noChangeShapeType="1"/>
                <a:stCxn id="371" idx="1"/>
                <a:endCxn id="37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0" name="AutoShape 310"/>
              <p:cNvCxnSpPr>
                <a:cxnSpLocks noChangeAspect="1" noChangeShapeType="1"/>
                <a:stCxn id="371" idx="1"/>
                <a:endCxn id="37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1"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2"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3" name="AutoShape 313"/>
              <p:cNvCxnSpPr>
                <a:cxnSpLocks noChangeAspect="1" noChangeShapeType="1"/>
                <a:stCxn id="364" idx="1"/>
                <a:endCxn id="364"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4"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5"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6"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7"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8"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9"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0"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1"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2"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3"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4"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5"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6"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7"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8"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9"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0"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1"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2"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3"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4"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5"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6"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7"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8"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09"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0"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11" name="AutoShape 341"/>
              <p:cNvCxnSpPr>
                <a:cxnSpLocks noChangeAspect="1" noChangeShapeType="1"/>
                <a:stCxn id="420" idx="0"/>
                <a:endCxn id="416"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2"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3"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4"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15"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6"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7"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8"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9"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0"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1"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22" name="AutoShape 352"/>
              <p:cNvCxnSpPr>
                <a:cxnSpLocks noChangeAspect="1" noChangeShapeType="1"/>
                <a:stCxn id="421" idx="3"/>
                <a:endCxn id="421"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3" name="AutoShape 353"/>
              <p:cNvCxnSpPr>
                <a:cxnSpLocks noChangeAspect="1" noChangeShapeType="1"/>
                <a:stCxn id="421" idx="1"/>
                <a:endCxn id="42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4" name="AutoShape 354"/>
              <p:cNvCxnSpPr>
                <a:cxnSpLocks noChangeAspect="1" noChangeShapeType="1"/>
                <a:stCxn id="421" idx="1"/>
                <a:endCxn id="42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5" name="AutoShape 355"/>
              <p:cNvCxnSpPr>
                <a:cxnSpLocks noChangeAspect="1" noChangeShapeType="1"/>
                <a:stCxn id="421" idx="1"/>
                <a:endCxn id="42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6" name="AutoShape 356"/>
              <p:cNvCxnSpPr>
                <a:cxnSpLocks noChangeAspect="1" noChangeShapeType="1"/>
                <a:stCxn id="421" idx="1"/>
                <a:endCxn id="42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7" name="AutoShape 357"/>
              <p:cNvCxnSpPr>
                <a:cxnSpLocks noChangeAspect="1" noChangeShapeType="1"/>
                <a:stCxn id="414" idx="3"/>
                <a:endCxn id="414"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8" name="AutoShape 358"/>
              <p:cNvCxnSpPr>
                <a:cxnSpLocks noChangeAspect="1" noChangeShapeType="1"/>
                <a:stCxn id="421" idx="1"/>
                <a:endCxn id="42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9" name="AutoShape 359"/>
              <p:cNvCxnSpPr>
                <a:cxnSpLocks noChangeAspect="1" noChangeShapeType="1"/>
                <a:stCxn id="421" idx="1"/>
                <a:endCxn id="42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0" name="AutoShape 360"/>
              <p:cNvCxnSpPr>
                <a:cxnSpLocks noChangeAspect="1" noChangeShapeType="1"/>
                <a:stCxn id="421" idx="1"/>
                <a:endCxn id="42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1"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2"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3" name="AutoShape 363"/>
              <p:cNvCxnSpPr>
                <a:cxnSpLocks noChangeAspect="1" noChangeShapeType="1"/>
                <a:stCxn id="414" idx="1"/>
                <a:endCxn id="414"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4"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5"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6"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7"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8"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9"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0"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1"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2"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3"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4"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5"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6"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7"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8"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9"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0"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1"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2"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3"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4"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5"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6"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7"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8"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9"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0"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61"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62"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463"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464"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465"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608967794"/>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5586" name="Group 5"/>
          <p:cNvGrpSpPr>
            <a:grpSpLocks/>
          </p:cNvGrpSpPr>
          <p:nvPr/>
        </p:nvGrpSpPr>
        <p:grpSpPr bwMode="auto">
          <a:xfrm>
            <a:off x="2408239" y="1467225"/>
            <a:ext cx="7471475" cy="3926729"/>
            <a:chOff x="1053710" y="1473801"/>
            <a:chExt cx="7471037" cy="3926151"/>
          </a:xfrm>
        </p:grpSpPr>
        <p:grpSp>
          <p:nvGrpSpPr>
            <p:cNvPr id="195587" name="Group 105"/>
            <p:cNvGrpSpPr>
              <a:grpSpLocks noChangeAspect="1"/>
            </p:cNvGrpSpPr>
            <p:nvPr/>
          </p:nvGrpSpPr>
          <p:grpSpPr bwMode="auto">
            <a:xfrm rot="211335">
              <a:off x="4578633" y="3567278"/>
              <a:ext cx="392112" cy="395288"/>
              <a:chOff x="389" y="1392"/>
              <a:chExt cx="1041" cy="960"/>
            </a:xfrm>
          </p:grpSpPr>
          <p:sp>
            <p:nvSpPr>
              <p:cNvPr id="195588" name="Line 106"/>
              <p:cNvSpPr>
                <a:spLocks noChangeAspect="1" noChangeShapeType="1"/>
              </p:cNvSpPr>
              <p:nvPr/>
            </p:nvSpPr>
            <p:spPr bwMode="auto">
              <a:xfrm>
                <a:off x="1065" y="1872"/>
                <a:ext cx="156" cy="9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589" name="Line 107"/>
              <p:cNvSpPr>
                <a:spLocks noChangeAspect="1" noChangeShapeType="1"/>
              </p:cNvSpPr>
              <p:nvPr/>
            </p:nvSpPr>
            <p:spPr bwMode="auto">
              <a:xfrm flipH="1">
                <a:off x="701" y="1872"/>
                <a:ext cx="104" cy="9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590" name="Line 108"/>
              <p:cNvSpPr>
                <a:spLocks noChangeAspect="1" noChangeShapeType="1"/>
              </p:cNvSpPr>
              <p:nvPr/>
            </p:nvSpPr>
            <p:spPr bwMode="auto">
              <a:xfrm>
                <a:off x="857" y="1968"/>
                <a:ext cx="156"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591" name="Line 109"/>
              <p:cNvSpPr>
                <a:spLocks noChangeAspect="1" noChangeShapeType="1"/>
              </p:cNvSpPr>
              <p:nvPr/>
            </p:nvSpPr>
            <p:spPr bwMode="auto">
              <a:xfrm>
                <a:off x="857" y="1920"/>
                <a:ext cx="156"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592" name="Rectangle 110"/>
              <p:cNvSpPr>
                <a:spLocks noChangeAspect="1" noChangeArrowheads="1"/>
              </p:cNvSpPr>
              <p:nvPr/>
            </p:nvSpPr>
            <p:spPr bwMode="auto">
              <a:xfrm rot="2363874">
                <a:off x="1147" y="1419"/>
                <a:ext cx="85" cy="48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5593" name="Rectangle 111"/>
              <p:cNvSpPr>
                <a:spLocks noChangeAspect="1" noChangeArrowheads="1"/>
              </p:cNvSpPr>
              <p:nvPr/>
            </p:nvSpPr>
            <p:spPr bwMode="auto">
              <a:xfrm rot="2319409">
                <a:off x="1325" y="1536"/>
                <a:ext cx="84" cy="480"/>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5594" name="Rectangle 112"/>
              <p:cNvSpPr>
                <a:spLocks noChangeAspect="1" noChangeArrowheads="1"/>
              </p:cNvSpPr>
              <p:nvPr/>
            </p:nvSpPr>
            <p:spPr bwMode="auto">
              <a:xfrm>
                <a:off x="980" y="1872"/>
                <a:ext cx="85" cy="24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5595" name="Rectangle 113"/>
              <p:cNvSpPr>
                <a:spLocks noChangeAspect="1" noChangeArrowheads="1"/>
              </p:cNvSpPr>
              <p:nvPr/>
            </p:nvSpPr>
            <p:spPr bwMode="auto">
              <a:xfrm>
                <a:off x="980" y="2112"/>
                <a:ext cx="85" cy="24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5596" name="Rectangle 114"/>
              <p:cNvSpPr>
                <a:spLocks noChangeAspect="1" noChangeArrowheads="1"/>
              </p:cNvSpPr>
              <p:nvPr/>
            </p:nvSpPr>
            <p:spPr bwMode="auto">
              <a:xfrm>
                <a:off x="805" y="1872"/>
                <a:ext cx="84" cy="24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5597" name="Rectangle 115"/>
              <p:cNvSpPr>
                <a:spLocks noChangeAspect="1" noChangeArrowheads="1"/>
              </p:cNvSpPr>
              <p:nvPr/>
            </p:nvSpPr>
            <p:spPr bwMode="auto">
              <a:xfrm rot="8193398">
                <a:off x="597" y="1392"/>
                <a:ext cx="84" cy="52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5598" name="Rectangle 116"/>
              <p:cNvSpPr>
                <a:spLocks noChangeAspect="1" noChangeArrowheads="1"/>
              </p:cNvSpPr>
              <p:nvPr/>
            </p:nvSpPr>
            <p:spPr bwMode="auto">
              <a:xfrm>
                <a:off x="805" y="2112"/>
                <a:ext cx="84" cy="24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5599" name="Rectangle 117"/>
              <p:cNvSpPr>
                <a:spLocks noChangeAspect="1" noChangeArrowheads="1"/>
              </p:cNvSpPr>
              <p:nvPr/>
            </p:nvSpPr>
            <p:spPr bwMode="auto">
              <a:xfrm rot="8193398">
                <a:off x="441" y="1536"/>
                <a:ext cx="84" cy="528"/>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95600" name="AutoShape 118"/>
              <p:cNvCxnSpPr>
                <a:cxnSpLocks noChangeAspect="1" noChangeShapeType="1"/>
                <a:stCxn id="195599" idx="3"/>
                <a:endCxn id="195599" idx="1"/>
              </p:cNvCxnSpPr>
              <p:nvPr/>
            </p:nvCxnSpPr>
            <p:spPr bwMode="auto">
              <a:xfrm flipV="1">
                <a:off x="452" y="1773"/>
                <a:ext cx="62" cy="5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01" name="AutoShape 119"/>
              <p:cNvCxnSpPr>
                <a:cxnSpLocks noChangeAspect="1" noChangeShapeType="1"/>
                <a:stCxn id="195599" idx="1"/>
                <a:endCxn id="195599"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02" name="AutoShape 120"/>
              <p:cNvCxnSpPr>
                <a:cxnSpLocks noChangeAspect="1" noChangeShapeType="1"/>
                <a:stCxn id="195599" idx="1"/>
                <a:endCxn id="195599"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03" name="AutoShape 121"/>
              <p:cNvCxnSpPr>
                <a:cxnSpLocks noChangeAspect="1" noChangeShapeType="1"/>
                <a:stCxn id="195599" idx="1"/>
                <a:endCxn id="195599"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04" name="AutoShape 122"/>
              <p:cNvCxnSpPr>
                <a:cxnSpLocks noChangeAspect="1" noChangeShapeType="1"/>
                <a:stCxn id="195599" idx="1"/>
                <a:endCxn id="195599"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05" name="AutoShape 123"/>
              <p:cNvCxnSpPr>
                <a:cxnSpLocks noChangeAspect="1" noChangeShapeType="1"/>
                <a:stCxn id="195593" idx="3"/>
                <a:endCxn id="195593" idx="1"/>
              </p:cNvCxnSpPr>
              <p:nvPr/>
            </p:nvCxnSpPr>
            <p:spPr bwMode="auto">
              <a:xfrm flipH="1" flipV="1">
                <a:off x="1334" y="1751"/>
                <a:ext cx="66" cy="49"/>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06" name="AutoShape 124"/>
              <p:cNvCxnSpPr>
                <a:cxnSpLocks noChangeAspect="1" noChangeShapeType="1"/>
                <a:stCxn id="195599" idx="1"/>
                <a:endCxn id="195599"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07" name="AutoShape 125"/>
              <p:cNvCxnSpPr>
                <a:cxnSpLocks noChangeAspect="1" noChangeShapeType="1"/>
                <a:stCxn id="195599" idx="1"/>
                <a:endCxn id="195599"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08" name="AutoShape 126"/>
              <p:cNvCxnSpPr>
                <a:cxnSpLocks noChangeAspect="1" noChangeShapeType="1"/>
                <a:stCxn id="195599" idx="1"/>
                <a:endCxn id="195599" idx="1"/>
              </p:cNvCxnSpPr>
              <p:nvPr/>
            </p:nvCxnSpPr>
            <p:spPr bwMode="auto">
              <a:xfrm>
                <a:off x="514" y="177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09" name="AutoShape 127"/>
              <p:cNvCxnSpPr>
                <a:cxnSpLocks noChangeAspect="1" noChangeShapeType="1"/>
              </p:cNvCxnSpPr>
              <p:nvPr/>
            </p:nvCxnSpPr>
            <p:spPr bwMode="auto">
              <a:xfrm flipV="1">
                <a:off x="597" y="1632"/>
                <a:ext cx="62" cy="5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10" name="AutoShape 128"/>
              <p:cNvCxnSpPr>
                <a:cxnSpLocks noChangeAspect="1" noChangeShapeType="1"/>
              </p:cNvCxnSpPr>
              <p:nvPr/>
            </p:nvCxnSpPr>
            <p:spPr bwMode="auto">
              <a:xfrm flipH="1" flipV="1">
                <a:off x="1169" y="1632"/>
                <a:ext cx="66" cy="49"/>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611" name="AutoShape 129"/>
              <p:cNvCxnSpPr>
                <a:cxnSpLocks noChangeAspect="1" noChangeShapeType="1"/>
                <a:stCxn id="195593" idx="1"/>
                <a:endCxn id="195593" idx="1"/>
              </p:cNvCxnSpPr>
              <p:nvPr/>
            </p:nvCxnSpPr>
            <p:spPr bwMode="auto">
              <a:xfrm>
                <a:off x="1334" y="175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5612" name="Line 130"/>
              <p:cNvSpPr>
                <a:spLocks noChangeAspect="1" noChangeShapeType="1"/>
              </p:cNvSpPr>
              <p:nvPr/>
            </p:nvSpPr>
            <p:spPr bwMode="auto">
              <a:xfrm flipV="1">
                <a:off x="857" y="2160"/>
                <a:ext cx="0"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13" name="Line 131"/>
              <p:cNvSpPr>
                <a:spLocks noChangeAspect="1" noChangeShapeType="1"/>
              </p:cNvSpPr>
              <p:nvPr/>
            </p:nvSpPr>
            <p:spPr bwMode="auto">
              <a:xfrm flipV="1">
                <a:off x="857" y="1920"/>
                <a:ext cx="0"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14" name="Line 132"/>
              <p:cNvSpPr>
                <a:spLocks noChangeAspect="1" noChangeShapeType="1"/>
              </p:cNvSpPr>
              <p:nvPr/>
            </p:nvSpPr>
            <p:spPr bwMode="auto">
              <a:xfrm flipV="1">
                <a:off x="1013" y="2160"/>
                <a:ext cx="0"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15" name="Line 133"/>
              <p:cNvSpPr>
                <a:spLocks noChangeAspect="1" noChangeShapeType="1"/>
              </p:cNvSpPr>
              <p:nvPr/>
            </p:nvSpPr>
            <p:spPr bwMode="auto">
              <a:xfrm flipV="1">
                <a:off x="1013" y="1920"/>
                <a:ext cx="0"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16" name="Line 134"/>
              <p:cNvSpPr>
                <a:spLocks noChangeAspect="1" noChangeShapeType="1"/>
              </p:cNvSpPr>
              <p:nvPr/>
            </p:nvSpPr>
            <p:spPr bwMode="auto">
              <a:xfrm rot="2354583" flipV="1">
                <a:off x="1429" y="1632"/>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17" name="Line 135"/>
              <p:cNvSpPr>
                <a:spLocks noChangeAspect="1" noChangeShapeType="1"/>
              </p:cNvSpPr>
              <p:nvPr/>
            </p:nvSpPr>
            <p:spPr bwMode="auto">
              <a:xfrm rot="2354583" flipV="1">
                <a:off x="1273" y="1824"/>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18" name="Line 136"/>
              <p:cNvSpPr>
                <a:spLocks noChangeAspect="1" noChangeShapeType="1"/>
              </p:cNvSpPr>
              <p:nvPr/>
            </p:nvSpPr>
            <p:spPr bwMode="auto">
              <a:xfrm rot="2354583" flipV="1">
                <a:off x="1273" y="1488"/>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19" name="Line 137"/>
              <p:cNvSpPr>
                <a:spLocks noChangeAspect="1" noChangeShapeType="1"/>
              </p:cNvSpPr>
              <p:nvPr/>
            </p:nvSpPr>
            <p:spPr bwMode="auto">
              <a:xfrm rot="2354583" flipV="1">
                <a:off x="1117" y="1680"/>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20" name="Line 138"/>
              <p:cNvSpPr>
                <a:spLocks noChangeAspect="1" noChangeShapeType="1"/>
              </p:cNvSpPr>
              <p:nvPr/>
            </p:nvSpPr>
            <p:spPr bwMode="auto">
              <a:xfrm rot="8373747" flipV="1">
                <a:off x="389" y="1632"/>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21" name="Line 139"/>
              <p:cNvSpPr>
                <a:spLocks noChangeAspect="1" noChangeShapeType="1"/>
              </p:cNvSpPr>
              <p:nvPr/>
            </p:nvSpPr>
            <p:spPr bwMode="auto">
              <a:xfrm rot="8373747" flipV="1">
                <a:off x="545" y="1488"/>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22" name="Line 140"/>
              <p:cNvSpPr>
                <a:spLocks noChangeAspect="1" noChangeShapeType="1"/>
              </p:cNvSpPr>
              <p:nvPr/>
            </p:nvSpPr>
            <p:spPr bwMode="auto">
              <a:xfrm rot="8373747" flipV="1">
                <a:off x="597" y="1824"/>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23" name="Line 141"/>
              <p:cNvSpPr>
                <a:spLocks noChangeAspect="1" noChangeShapeType="1"/>
              </p:cNvSpPr>
              <p:nvPr/>
            </p:nvSpPr>
            <p:spPr bwMode="auto">
              <a:xfrm rot="8373747" flipV="1">
                <a:off x="753" y="1680"/>
                <a:ext cx="1" cy="144"/>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624" name="Oval 142"/>
              <p:cNvSpPr>
                <a:spLocks noChangeAspect="1" noChangeArrowheads="1"/>
              </p:cNvSpPr>
              <p:nvPr/>
            </p:nvSpPr>
            <p:spPr bwMode="auto">
              <a:xfrm>
                <a:off x="949" y="2016"/>
                <a:ext cx="35" cy="32"/>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5625" name="Oval 143"/>
              <p:cNvSpPr>
                <a:spLocks noChangeAspect="1" noChangeArrowheads="1"/>
              </p:cNvSpPr>
              <p:nvPr/>
            </p:nvSpPr>
            <p:spPr bwMode="auto">
              <a:xfrm>
                <a:off x="887" y="2016"/>
                <a:ext cx="35" cy="32"/>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95626" name="Group 2"/>
            <p:cNvGrpSpPr>
              <a:grpSpLocks/>
            </p:cNvGrpSpPr>
            <p:nvPr/>
          </p:nvGrpSpPr>
          <p:grpSpPr bwMode="auto">
            <a:xfrm>
              <a:off x="1053710" y="1484008"/>
              <a:ext cx="3981259" cy="3915944"/>
              <a:chOff x="423482" y="2399364"/>
              <a:chExt cx="3981259" cy="3915944"/>
            </a:xfrm>
          </p:grpSpPr>
          <p:sp>
            <p:nvSpPr>
              <p:cNvPr id="147" name="Oval 146"/>
              <p:cNvSpPr>
                <a:spLocks noChangeAspect="1"/>
              </p:cNvSpPr>
              <p:nvPr/>
            </p:nvSpPr>
            <p:spPr bwMode="auto">
              <a:xfrm>
                <a:off x="899592" y="2797673"/>
                <a:ext cx="2989853" cy="2989853"/>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819150" prst="slope"/>
                <a:bevelB w="114300" prst="artDeco"/>
              </a:sp3d>
            </p:spPr>
            <p:txBody>
              <a:bodyPr/>
              <a:lstStyle/>
              <a:p>
                <a:pPr eaLnBrk="0" hangingPunct="0">
                  <a:defRPr/>
                </a:pPr>
                <a:endParaRPr lang="en-GB" sz="2400">
                  <a:latin typeface="Times New Roman" charset="0"/>
                </a:endParaRPr>
              </a:p>
            </p:txBody>
          </p:sp>
          <p:sp>
            <p:nvSpPr>
              <p:cNvPr id="195628" name="TextBox 1"/>
              <p:cNvSpPr txBox="1">
                <a:spLocks noChangeArrowheads="1"/>
              </p:cNvSpPr>
              <p:nvPr/>
            </p:nvSpPr>
            <p:spPr bwMode="auto">
              <a:xfrm rot="1191948">
                <a:off x="744330" y="3595934"/>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29" name="TextBox 150"/>
              <p:cNvSpPr txBox="1">
                <a:spLocks noChangeArrowheads="1"/>
              </p:cNvSpPr>
              <p:nvPr/>
            </p:nvSpPr>
            <p:spPr bwMode="auto">
              <a:xfrm rot="16976035">
                <a:off x="2677534" y="2576587"/>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0" name="TextBox 153"/>
              <p:cNvSpPr txBox="1">
                <a:spLocks noChangeArrowheads="1"/>
              </p:cNvSpPr>
              <p:nvPr/>
            </p:nvSpPr>
            <p:spPr bwMode="auto">
              <a:xfrm rot="20095802">
                <a:off x="3715313" y="3351418"/>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1" name="TextBox 155"/>
              <p:cNvSpPr txBox="1">
                <a:spLocks noChangeArrowheads="1"/>
              </p:cNvSpPr>
              <p:nvPr/>
            </p:nvSpPr>
            <p:spPr bwMode="auto">
              <a:xfrm rot="18335901">
                <a:off x="3294725" y="2843849"/>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2" name="TextBox 157"/>
              <p:cNvSpPr txBox="1">
                <a:spLocks noChangeArrowheads="1"/>
              </p:cNvSpPr>
              <p:nvPr/>
            </p:nvSpPr>
            <p:spPr bwMode="auto">
              <a:xfrm rot="2129659">
                <a:off x="1050965" y="3076523"/>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3" name="TextBox 159"/>
              <p:cNvSpPr txBox="1">
                <a:spLocks noChangeArrowheads="1"/>
              </p:cNvSpPr>
              <p:nvPr/>
            </p:nvSpPr>
            <p:spPr bwMode="auto">
              <a:xfrm rot="14492445">
                <a:off x="1461567" y="2720420"/>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4" name="TextBox 161"/>
              <p:cNvSpPr txBox="1">
                <a:spLocks noChangeArrowheads="1"/>
              </p:cNvSpPr>
              <p:nvPr/>
            </p:nvSpPr>
            <p:spPr bwMode="auto">
              <a:xfrm rot="15883877">
                <a:off x="2026796" y="2542094"/>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5" name="TextBox 162"/>
              <p:cNvSpPr txBox="1">
                <a:spLocks noChangeArrowheads="1"/>
              </p:cNvSpPr>
              <p:nvPr/>
            </p:nvSpPr>
            <p:spPr bwMode="auto">
              <a:xfrm rot="21376368">
                <a:off x="3895224" y="3834335"/>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6" name="TextBox 165"/>
              <p:cNvSpPr txBox="1">
                <a:spLocks noChangeArrowheads="1"/>
              </p:cNvSpPr>
              <p:nvPr/>
            </p:nvSpPr>
            <p:spPr bwMode="auto">
              <a:xfrm rot="612620">
                <a:off x="3902318" y="4362545"/>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7" name="TextBox 167"/>
              <p:cNvSpPr txBox="1">
                <a:spLocks noChangeArrowheads="1"/>
              </p:cNvSpPr>
              <p:nvPr/>
            </p:nvSpPr>
            <p:spPr bwMode="auto">
              <a:xfrm rot="20692478">
                <a:off x="765588" y="4690176"/>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8" name="TextBox 169"/>
              <p:cNvSpPr txBox="1">
                <a:spLocks noChangeArrowheads="1"/>
              </p:cNvSpPr>
              <p:nvPr/>
            </p:nvSpPr>
            <p:spPr bwMode="auto">
              <a:xfrm>
                <a:off x="615900" y="4136711"/>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39" name="TextBox 171"/>
              <p:cNvSpPr txBox="1">
                <a:spLocks noChangeArrowheads="1"/>
              </p:cNvSpPr>
              <p:nvPr/>
            </p:nvSpPr>
            <p:spPr bwMode="auto">
              <a:xfrm rot="15612831">
                <a:off x="2407606" y="5788384"/>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40" name="TextBox 173"/>
              <p:cNvSpPr txBox="1">
                <a:spLocks noChangeArrowheads="1"/>
              </p:cNvSpPr>
              <p:nvPr/>
            </p:nvSpPr>
            <p:spPr bwMode="auto">
              <a:xfrm rot="3894112">
                <a:off x="2946976" y="5654026"/>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41" name="TextBox 175"/>
              <p:cNvSpPr txBox="1">
                <a:spLocks noChangeArrowheads="1"/>
              </p:cNvSpPr>
              <p:nvPr/>
            </p:nvSpPr>
            <p:spPr bwMode="auto">
              <a:xfrm rot="2757776">
                <a:off x="3442356" y="5282680"/>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42" name="TextBox 176"/>
              <p:cNvSpPr txBox="1">
                <a:spLocks noChangeArrowheads="1"/>
              </p:cNvSpPr>
              <p:nvPr/>
            </p:nvSpPr>
            <p:spPr bwMode="auto">
              <a:xfrm rot="1801417">
                <a:off x="3743143" y="4911180"/>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43" name="TextBox 178"/>
              <p:cNvSpPr txBox="1">
                <a:spLocks noChangeArrowheads="1"/>
              </p:cNvSpPr>
              <p:nvPr/>
            </p:nvSpPr>
            <p:spPr bwMode="auto">
              <a:xfrm rot="17073171">
                <a:off x="1894177" y="5722434"/>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44" name="TextBox 179"/>
              <p:cNvSpPr txBox="1">
                <a:spLocks noChangeArrowheads="1"/>
              </p:cNvSpPr>
              <p:nvPr/>
            </p:nvSpPr>
            <p:spPr bwMode="auto">
              <a:xfrm rot="18133786">
                <a:off x="1422517" y="5539711"/>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45" name="TextBox 181"/>
              <p:cNvSpPr txBox="1">
                <a:spLocks noChangeArrowheads="1"/>
              </p:cNvSpPr>
              <p:nvPr/>
            </p:nvSpPr>
            <p:spPr bwMode="auto">
              <a:xfrm rot="19353376">
                <a:off x="1002524" y="5121296"/>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46" name="TextBox 186"/>
              <p:cNvSpPr txBox="1">
                <a:spLocks noChangeArrowheads="1"/>
              </p:cNvSpPr>
              <p:nvPr/>
            </p:nvSpPr>
            <p:spPr bwMode="auto">
              <a:xfrm rot="21111599">
                <a:off x="2017167" y="2399364"/>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47" name="TextBox 188"/>
              <p:cNvSpPr txBox="1">
                <a:spLocks noChangeArrowheads="1"/>
              </p:cNvSpPr>
              <p:nvPr/>
            </p:nvSpPr>
            <p:spPr bwMode="auto">
              <a:xfrm>
                <a:off x="4086067" y="3842412"/>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48" name="TextBox 190"/>
              <p:cNvSpPr txBox="1">
                <a:spLocks noChangeArrowheads="1"/>
              </p:cNvSpPr>
              <p:nvPr/>
            </p:nvSpPr>
            <p:spPr bwMode="auto">
              <a:xfrm rot="3842577">
                <a:off x="3971077" y="3337573"/>
                <a:ext cx="287216" cy="261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49" name="TextBox 192"/>
              <p:cNvSpPr txBox="1">
                <a:spLocks noChangeArrowheads="1"/>
              </p:cNvSpPr>
              <p:nvPr/>
            </p:nvSpPr>
            <p:spPr bwMode="auto">
              <a:xfrm rot="2348629">
                <a:off x="3451166" y="2752019"/>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0" name="TextBox 194"/>
              <p:cNvSpPr txBox="1">
                <a:spLocks noChangeArrowheads="1"/>
              </p:cNvSpPr>
              <p:nvPr/>
            </p:nvSpPr>
            <p:spPr bwMode="auto">
              <a:xfrm rot="702254">
                <a:off x="2756890" y="2414209"/>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1" name="TextBox 195"/>
              <p:cNvSpPr txBox="1">
                <a:spLocks noChangeArrowheads="1"/>
              </p:cNvSpPr>
              <p:nvPr/>
            </p:nvSpPr>
            <p:spPr bwMode="auto">
              <a:xfrm>
                <a:off x="423482" y="4198266"/>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2" name="TextBox 197"/>
              <p:cNvSpPr txBox="1">
                <a:spLocks noChangeArrowheads="1"/>
              </p:cNvSpPr>
              <p:nvPr/>
            </p:nvSpPr>
            <p:spPr bwMode="auto">
              <a:xfrm rot="1217052">
                <a:off x="552442" y="3593728"/>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3" name="TextBox 199"/>
              <p:cNvSpPr txBox="1">
                <a:spLocks noChangeArrowheads="1"/>
              </p:cNvSpPr>
              <p:nvPr/>
            </p:nvSpPr>
            <p:spPr bwMode="auto">
              <a:xfrm rot="2282980">
                <a:off x="882337" y="3014790"/>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4" name="TextBox 201"/>
              <p:cNvSpPr txBox="1">
                <a:spLocks noChangeArrowheads="1"/>
              </p:cNvSpPr>
              <p:nvPr/>
            </p:nvSpPr>
            <p:spPr bwMode="auto">
              <a:xfrm rot="3301411">
                <a:off x="1372832" y="2583460"/>
                <a:ext cx="287216" cy="261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5" name="TextBox 203"/>
              <p:cNvSpPr txBox="1">
                <a:spLocks noChangeArrowheads="1"/>
              </p:cNvSpPr>
              <p:nvPr/>
            </p:nvSpPr>
            <p:spPr bwMode="auto">
              <a:xfrm rot="785029">
                <a:off x="4117500" y="4478122"/>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6" name="TextBox 205"/>
              <p:cNvSpPr txBox="1">
                <a:spLocks noChangeArrowheads="1"/>
              </p:cNvSpPr>
              <p:nvPr/>
            </p:nvSpPr>
            <p:spPr bwMode="auto">
              <a:xfrm rot="3092175">
                <a:off x="835184" y="5379182"/>
                <a:ext cx="287216" cy="261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7" name="TextBox 207"/>
              <p:cNvSpPr txBox="1">
                <a:spLocks noChangeArrowheads="1"/>
              </p:cNvSpPr>
              <p:nvPr/>
            </p:nvSpPr>
            <p:spPr bwMode="auto">
              <a:xfrm rot="19977465">
                <a:off x="569113" y="4835667"/>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8" name="TextBox 209"/>
              <p:cNvSpPr txBox="1">
                <a:spLocks noChangeArrowheads="1"/>
              </p:cNvSpPr>
              <p:nvPr/>
            </p:nvSpPr>
            <p:spPr bwMode="auto">
              <a:xfrm rot="21416222">
                <a:off x="2423641" y="6053736"/>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59" name="TextBox 211"/>
              <p:cNvSpPr txBox="1">
                <a:spLocks noChangeArrowheads="1"/>
              </p:cNvSpPr>
              <p:nvPr/>
            </p:nvSpPr>
            <p:spPr bwMode="auto">
              <a:xfrm rot="3680507">
                <a:off x="3044341" y="5940217"/>
                <a:ext cx="287216" cy="261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60" name="TextBox 212"/>
              <p:cNvSpPr txBox="1">
                <a:spLocks noChangeArrowheads="1"/>
              </p:cNvSpPr>
              <p:nvPr/>
            </p:nvSpPr>
            <p:spPr bwMode="auto">
              <a:xfrm rot="2611067">
                <a:off x="3522665" y="5521516"/>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61" name="TextBox 214"/>
              <p:cNvSpPr txBox="1">
                <a:spLocks noChangeArrowheads="1"/>
              </p:cNvSpPr>
              <p:nvPr/>
            </p:nvSpPr>
            <p:spPr bwMode="auto">
              <a:xfrm rot="2204404">
                <a:off x="3903384" y="5107145"/>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62" name="TextBox 218"/>
              <p:cNvSpPr txBox="1">
                <a:spLocks noChangeArrowheads="1"/>
              </p:cNvSpPr>
              <p:nvPr/>
            </p:nvSpPr>
            <p:spPr bwMode="auto">
              <a:xfrm rot="2152167">
                <a:off x="1282883" y="5784172"/>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63" name="TextBox 221"/>
              <p:cNvSpPr txBox="1">
                <a:spLocks noChangeArrowheads="1"/>
              </p:cNvSpPr>
              <p:nvPr/>
            </p:nvSpPr>
            <p:spPr bwMode="auto">
              <a:xfrm rot="1236096">
                <a:off x="1839586" y="6001342"/>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grpSp>
        <p:grpSp>
          <p:nvGrpSpPr>
            <p:cNvPr id="195664" name="Group 216"/>
            <p:cNvGrpSpPr>
              <a:grpSpLocks/>
            </p:cNvGrpSpPr>
            <p:nvPr/>
          </p:nvGrpSpPr>
          <p:grpSpPr bwMode="auto">
            <a:xfrm>
              <a:off x="4543488" y="1473801"/>
              <a:ext cx="3981259" cy="3915944"/>
              <a:chOff x="423482" y="2399364"/>
              <a:chExt cx="3981259" cy="3915944"/>
            </a:xfrm>
          </p:grpSpPr>
          <p:sp>
            <p:nvSpPr>
              <p:cNvPr id="218" name="Oval 217"/>
              <p:cNvSpPr>
                <a:spLocks noChangeAspect="1"/>
              </p:cNvSpPr>
              <p:nvPr/>
            </p:nvSpPr>
            <p:spPr bwMode="auto">
              <a:xfrm>
                <a:off x="890725" y="2807879"/>
                <a:ext cx="2989853" cy="2989853"/>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819150" prst="slope"/>
                <a:bevelB w="114300" prst="artDeco"/>
              </a:sp3d>
            </p:spPr>
            <p:txBody>
              <a:bodyPr/>
              <a:lstStyle/>
              <a:p>
                <a:pPr eaLnBrk="0" hangingPunct="0">
                  <a:defRPr/>
                </a:pPr>
                <a:endParaRPr lang="en-GB" sz="2400">
                  <a:latin typeface="Times New Roman" charset="0"/>
                </a:endParaRPr>
              </a:p>
            </p:txBody>
          </p:sp>
          <p:sp>
            <p:nvSpPr>
              <p:cNvPr id="195666" name="TextBox 223"/>
              <p:cNvSpPr txBox="1">
                <a:spLocks noChangeArrowheads="1"/>
              </p:cNvSpPr>
              <p:nvPr/>
            </p:nvSpPr>
            <p:spPr bwMode="auto">
              <a:xfrm rot="1191948">
                <a:off x="744330" y="3595934"/>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67" name="TextBox 298"/>
              <p:cNvSpPr txBox="1">
                <a:spLocks noChangeArrowheads="1"/>
              </p:cNvSpPr>
              <p:nvPr/>
            </p:nvSpPr>
            <p:spPr bwMode="auto">
              <a:xfrm rot="16976035">
                <a:off x="2677534" y="2576587"/>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68" name="TextBox 299"/>
              <p:cNvSpPr txBox="1">
                <a:spLocks noChangeArrowheads="1"/>
              </p:cNvSpPr>
              <p:nvPr/>
            </p:nvSpPr>
            <p:spPr bwMode="auto">
              <a:xfrm rot="20095802">
                <a:off x="3715313" y="3351418"/>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69" name="TextBox 300"/>
              <p:cNvSpPr txBox="1">
                <a:spLocks noChangeArrowheads="1"/>
              </p:cNvSpPr>
              <p:nvPr/>
            </p:nvSpPr>
            <p:spPr bwMode="auto">
              <a:xfrm rot="18335901">
                <a:off x="3294725" y="2843849"/>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0" name="TextBox 301"/>
              <p:cNvSpPr txBox="1">
                <a:spLocks noChangeArrowheads="1"/>
              </p:cNvSpPr>
              <p:nvPr/>
            </p:nvSpPr>
            <p:spPr bwMode="auto">
              <a:xfrm rot="2129659">
                <a:off x="1050965" y="3076523"/>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1" name="TextBox 302"/>
              <p:cNvSpPr txBox="1">
                <a:spLocks noChangeArrowheads="1"/>
              </p:cNvSpPr>
              <p:nvPr/>
            </p:nvSpPr>
            <p:spPr bwMode="auto">
              <a:xfrm rot="14492445">
                <a:off x="1461567" y="2720420"/>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2" name="TextBox 303"/>
              <p:cNvSpPr txBox="1">
                <a:spLocks noChangeArrowheads="1"/>
              </p:cNvSpPr>
              <p:nvPr/>
            </p:nvSpPr>
            <p:spPr bwMode="auto">
              <a:xfrm rot="15883877">
                <a:off x="2026796" y="2542094"/>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3" name="TextBox 304"/>
              <p:cNvSpPr txBox="1">
                <a:spLocks noChangeArrowheads="1"/>
              </p:cNvSpPr>
              <p:nvPr/>
            </p:nvSpPr>
            <p:spPr bwMode="auto">
              <a:xfrm rot="21376368">
                <a:off x="3895224" y="3834335"/>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4" name="TextBox 305"/>
              <p:cNvSpPr txBox="1">
                <a:spLocks noChangeArrowheads="1"/>
              </p:cNvSpPr>
              <p:nvPr/>
            </p:nvSpPr>
            <p:spPr bwMode="auto">
              <a:xfrm rot="612620">
                <a:off x="3902318" y="4362545"/>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5" name="TextBox 306"/>
              <p:cNvSpPr txBox="1">
                <a:spLocks noChangeArrowheads="1"/>
              </p:cNvSpPr>
              <p:nvPr/>
            </p:nvSpPr>
            <p:spPr bwMode="auto">
              <a:xfrm rot="20692478">
                <a:off x="765588" y="4690176"/>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6" name="TextBox 307"/>
              <p:cNvSpPr txBox="1">
                <a:spLocks noChangeArrowheads="1"/>
              </p:cNvSpPr>
              <p:nvPr/>
            </p:nvSpPr>
            <p:spPr bwMode="auto">
              <a:xfrm>
                <a:off x="615900" y="4136711"/>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7" name="TextBox 308"/>
              <p:cNvSpPr txBox="1">
                <a:spLocks noChangeArrowheads="1"/>
              </p:cNvSpPr>
              <p:nvPr/>
            </p:nvSpPr>
            <p:spPr bwMode="auto">
              <a:xfrm rot="15612831">
                <a:off x="2407606" y="5788384"/>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8" name="TextBox 309"/>
              <p:cNvSpPr txBox="1">
                <a:spLocks noChangeArrowheads="1"/>
              </p:cNvSpPr>
              <p:nvPr/>
            </p:nvSpPr>
            <p:spPr bwMode="auto">
              <a:xfrm rot="3894112">
                <a:off x="2946976" y="5654026"/>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79" name="TextBox 310"/>
              <p:cNvSpPr txBox="1">
                <a:spLocks noChangeArrowheads="1"/>
              </p:cNvSpPr>
              <p:nvPr/>
            </p:nvSpPr>
            <p:spPr bwMode="auto">
              <a:xfrm rot="2757776">
                <a:off x="3442356" y="5282680"/>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80" name="TextBox 311"/>
              <p:cNvSpPr txBox="1">
                <a:spLocks noChangeArrowheads="1"/>
              </p:cNvSpPr>
              <p:nvPr/>
            </p:nvSpPr>
            <p:spPr bwMode="auto">
              <a:xfrm rot="1801417">
                <a:off x="3743143" y="4911180"/>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81" name="TextBox 312"/>
              <p:cNvSpPr txBox="1">
                <a:spLocks noChangeArrowheads="1"/>
              </p:cNvSpPr>
              <p:nvPr/>
            </p:nvSpPr>
            <p:spPr bwMode="auto">
              <a:xfrm rot="17073171">
                <a:off x="1894177" y="5722434"/>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82" name="TextBox 313"/>
              <p:cNvSpPr txBox="1">
                <a:spLocks noChangeArrowheads="1"/>
              </p:cNvSpPr>
              <p:nvPr/>
            </p:nvSpPr>
            <p:spPr bwMode="auto">
              <a:xfrm rot="18133786">
                <a:off x="1422517" y="5539711"/>
                <a:ext cx="267983"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83" name="TextBox 314"/>
              <p:cNvSpPr txBox="1">
                <a:spLocks noChangeArrowheads="1"/>
              </p:cNvSpPr>
              <p:nvPr/>
            </p:nvSpPr>
            <p:spPr bwMode="auto">
              <a:xfrm rot="19353376">
                <a:off x="1002524" y="5121296"/>
                <a:ext cx="268006" cy="369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800">
                    <a:latin typeface="Tahoma" panose="020B0604030504040204" pitchFamily="34" charset="0"/>
                    <a:cs typeface="Tahoma" panose="020B0604030504040204" pitchFamily="34" charset="0"/>
                  </a:rPr>
                  <a:t>-</a:t>
                </a:r>
              </a:p>
            </p:txBody>
          </p:sp>
          <p:sp>
            <p:nvSpPr>
              <p:cNvPr id="195684" name="TextBox 315"/>
              <p:cNvSpPr txBox="1">
                <a:spLocks noChangeArrowheads="1"/>
              </p:cNvSpPr>
              <p:nvPr/>
            </p:nvSpPr>
            <p:spPr bwMode="auto">
              <a:xfrm rot="21111599">
                <a:off x="2017167" y="2399364"/>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85" name="TextBox 316"/>
              <p:cNvSpPr txBox="1">
                <a:spLocks noChangeArrowheads="1"/>
              </p:cNvSpPr>
              <p:nvPr/>
            </p:nvSpPr>
            <p:spPr bwMode="auto">
              <a:xfrm>
                <a:off x="4086067" y="3842412"/>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86" name="TextBox 317"/>
              <p:cNvSpPr txBox="1">
                <a:spLocks noChangeArrowheads="1"/>
              </p:cNvSpPr>
              <p:nvPr/>
            </p:nvSpPr>
            <p:spPr bwMode="auto">
              <a:xfrm rot="3842577">
                <a:off x="3971077" y="3337574"/>
                <a:ext cx="287216" cy="261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87" name="TextBox 318"/>
              <p:cNvSpPr txBox="1">
                <a:spLocks noChangeArrowheads="1"/>
              </p:cNvSpPr>
              <p:nvPr/>
            </p:nvSpPr>
            <p:spPr bwMode="auto">
              <a:xfrm rot="2348629">
                <a:off x="3451166" y="2752019"/>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88" name="TextBox 319"/>
              <p:cNvSpPr txBox="1">
                <a:spLocks noChangeArrowheads="1"/>
              </p:cNvSpPr>
              <p:nvPr/>
            </p:nvSpPr>
            <p:spPr bwMode="auto">
              <a:xfrm rot="702254">
                <a:off x="2756890" y="2414209"/>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89" name="TextBox 320"/>
              <p:cNvSpPr txBox="1">
                <a:spLocks noChangeArrowheads="1"/>
              </p:cNvSpPr>
              <p:nvPr/>
            </p:nvSpPr>
            <p:spPr bwMode="auto">
              <a:xfrm>
                <a:off x="423482" y="4198266"/>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0" name="TextBox 321"/>
              <p:cNvSpPr txBox="1">
                <a:spLocks noChangeArrowheads="1"/>
              </p:cNvSpPr>
              <p:nvPr/>
            </p:nvSpPr>
            <p:spPr bwMode="auto">
              <a:xfrm rot="1217052">
                <a:off x="552442" y="3593727"/>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1" name="TextBox 322"/>
              <p:cNvSpPr txBox="1">
                <a:spLocks noChangeArrowheads="1"/>
              </p:cNvSpPr>
              <p:nvPr/>
            </p:nvSpPr>
            <p:spPr bwMode="auto">
              <a:xfrm rot="2282980">
                <a:off x="882337" y="3014789"/>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2" name="TextBox 323"/>
              <p:cNvSpPr txBox="1">
                <a:spLocks noChangeArrowheads="1"/>
              </p:cNvSpPr>
              <p:nvPr/>
            </p:nvSpPr>
            <p:spPr bwMode="auto">
              <a:xfrm rot="3301411">
                <a:off x="1372832" y="2583460"/>
                <a:ext cx="287216" cy="261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3" name="TextBox 324"/>
              <p:cNvSpPr txBox="1">
                <a:spLocks noChangeArrowheads="1"/>
              </p:cNvSpPr>
              <p:nvPr/>
            </p:nvSpPr>
            <p:spPr bwMode="auto">
              <a:xfrm rot="785029">
                <a:off x="4117500" y="4478121"/>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4" name="TextBox 325"/>
              <p:cNvSpPr txBox="1">
                <a:spLocks noChangeArrowheads="1"/>
              </p:cNvSpPr>
              <p:nvPr/>
            </p:nvSpPr>
            <p:spPr bwMode="auto">
              <a:xfrm rot="3092175">
                <a:off x="835185" y="5379182"/>
                <a:ext cx="287216" cy="261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5" name="TextBox 326"/>
              <p:cNvSpPr txBox="1">
                <a:spLocks noChangeArrowheads="1"/>
              </p:cNvSpPr>
              <p:nvPr/>
            </p:nvSpPr>
            <p:spPr bwMode="auto">
              <a:xfrm rot="19977465">
                <a:off x="569112" y="4835667"/>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6" name="TextBox 327"/>
              <p:cNvSpPr txBox="1">
                <a:spLocks noChangeArrowheads="1"/>
              </p:cNvSpPr>
              <p:nvPr/>
            </p:nvSpPr>
            <p:spPr bwMode="auto">
              <a:xfrm rot="21416222">
                <a:off x="2423641" y="6053736"/>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7" name="TextBox 328"/>
              <p:cNvSpPr txBox="1">
                <a:spLocks noChangeArrowheads="1"/>
              </p:cNvSpPr>
              <p:nvPr/>
            </p:nvSpPr>
            <p:spPr bwMode="auto">
              <a:xfrm rot="3680507">
                <a:off x="3044340" y="5940217"/>
                <a:ext cx="287216" cy="261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8" name="TextBox 329"/>
              <p:cNvSpPr txBox="1">
                <a:spLocks noChangeArrowheads="1"/>
              </p:cNvSpPr>
              <p:nvPr/>
            </p:nvSpPr>
            <p:spPr bwMode="auto">
              <a:xfrm rot="2611067">
                <a:off x="3522665" y="5521516"/>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699" name="TextBox 330"/>
              <p:cNvSpPr txBox="1">
                <a:spLocks noChangeArrowheads="1"/>
              </p:cNvSpPr>
              <p:nvPr/>
            </p:nvSpPr>
            <p:spPr bwMode="auto">
              <a:xfrm rot="2204404">
                <a:off x="3903384" y="5107145"/>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700" name="TextBox 331"/>
              <p:cNvSpPr txBox="1">
                <a:spLocks noChangeArrowheads="1"/>
              </p:cNvSpPr>
              <p:nvPr/>
            </p:nvSpPr>
            <p:spPr bwMode="auto">
              <a:xfrm rot="2152167">
                <a:off x="1282884" y="5784172"/>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sp>
            <p:nvSpPr>
              <p:cNvPr id="195701" name="TextBox 332"/>
              <p:cNvSpPr txBox="1">
                <a:spLocks noChangeArrowheads="1"/>
              </p:cNvSpPr>
              <p:nvPr/>
            </p:nvSpPr>
            <p:spPr bwMode="auto">
              <a:xfrm rot="1236096">
                <a:off x="1839586" y="6001342"/>
                <a:ext cx="287241" cy="261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a:latin typeface="Tahoma" panose="020B0604030504040204" pitchFamily="34" charset="0"/>
                    <a:cs typeface="Tahoma" panose="020B0604030504040204" pitchFamily="34" charset="0"/>
                  </a:rPr>
                  <a:t>+</a:t>
                </a:r>
              </a:p>
            </p:txBody>
          </p:sp>
        </p:grpSp>
      </p:grpSp>
      <p:grpSp>
        <p:nvGrpSpPr>
          <p:cNvPr id="118" name="Group 117"/>
          <p:cNvGrpSpPr/>
          <p:nvPr/>
        </p:nvGrpSpPr>
        <p:grpSpPr>
          <a:xfrm>
            <a:off x="0" y="5607698"/>
            <a:ext cx="12192000" cy="1250302"/>
            <a:chOff x="0" y="5607698"/>
            <a:chExt cx="12192000" cy="1250302"/>
          </a:xfrm>
        </p:grpSpPr>
        <p:sp>
          <p:nvSpPr>
            <p:cNvPr id="119" name="Rectangle 118"/>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20" name="Oval 119"/>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21" name="Group 7"/>
            <p:cNvGrpSpPr>
              <a:grpSpLocks noChangeAspect="1"/>
            </p:cNvGrpSpPr>
            <p:nvPr/>
          </p:nvGrpSpPr>
          <p:grpSpPr bwMode="auto">
            <a:xfrm>
              <a:off x="1446003" y="6071153"/>
              <a:ext cx="463617" cy="516607"/>
              <a:chOff x="2839" y="1944"/>
              <a:chExt cx="596" cy="664"/>
            </a:xfrm>
          </p:grpSpPr>
          <p:sp>
            <p:nvSpPr>
              <p:cNvPr id="395"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6"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7"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8"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9"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0"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01"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2"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3"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4"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5"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6"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07" name="AutoShape 20"/>
              <p:cNvCxnSpPr>
                <a:cxnSpLocks noChangeAspect="1" noChangeShapeType="1"/>
                <a:stCxn id="406" idx="3"/>
                <a:endCxn id="40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8" name="AutoShape 21"/>
              <p:cNvCxnSpPr>
                <a:cxnSpLocks noChangeAspect="1" noChangeShapeType="1"/>
                <a:stCxn id="406" idx="1"/>
                <a:endCxn id="4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9" name="AutoShape 22"/>
              <p:cNvCxnSpPr>
                <a:cxnSpLocks noChangeAspect="1" noChangeShapeType="1"/>
                <a:stCxn id="406" idx="1"/>
                <a:endCxn id="4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0" name="AutoShape 23"/>
              <p:cNvCxnSpPr>
                <a:cxnSpLocks noChangeAspect="1" noChangeShapeType="1"/>
                <a:stCxn id="406" idx="1"/>
                <a:endCxn id="4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1" name="AutoShape 24"/>
              <p:cNvCxnSpPr>
                <a:cxnSpLocks noChangeAspect="1" noChangeShapeType="1"/>
                <a:stCxn id="406" idx="1"/>
                <a:endCxn id="4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2" name="AutoShape 25"/>
              <p:cNvCxnSpPr>
                <a:cxnSpLocks noChangeAspect="1" noChangeShapeType="1"/>
                <a:stCxn id="400" idx="3"/>
                <a:endCxn id="40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3" name="AutoShape 26"/>
              <p:cNvCxnSpPr>
                <a:cxnSpLocks noChangeAspect="1" noChangeShapeType="1"/>
                <a:stCxn id="406" idx="1"/>
                <a:endCxn id="4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4" name="AutoShape 27"/>
              <p:cNvCxnSpPr>
                <a:cxnSpLocks noChangeAspect="1" noChangeShapeType="1"/>
                <a:stCxn id="406" idx="1"/>
                <a:endCxn id="4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5" name="AutoShape 28"/>
              <p:cNvCxnSpPr>
                <a:cxnSpLocks noChangeAspect="1" noChangeShapeType="1"/>
                <a:stCxn id="406" idx="1"/>
                <a:endCxn id="4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6"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7"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8" name="AutoShape 31"/>
              <p:cNvCxnSpPr>
                <a:cxnSpLocks noChangeAspect="1" noChangeShapeType="1"/>
                <a:stCxn id="400" idx="1"/>
                <a:endCxn id="40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9"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0"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1"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2"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3"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4"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5"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6"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7"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8"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9"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0"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1"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2"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22" name="Group 397"/>
            <p:cNvGrpSpPr>
              <a:grpSpLocks noChangeAspect="1"/>
            </p:cNvGrpSpPr>
            <p:nvPr/>
          </p:nvGrpSpPr>
          <p:grpSpPr bwMode="auto">
            <a:xfrm>
              <a:off x="1982621" y="5735053"/>
              <a:ext cx="1024036" cy="1019723"/>
              <a:chOff x="3600" y="1632"/>
              <a:chExt cx="1594" cy="1587"/>
            </a:xfrm>
          </p:grpSpPr>
          <p:sp>
            <p:nvSpPr>
              <p:cNvPr id="123"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4"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5"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28"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9"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1"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2"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3"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6"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7"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8"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9"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40" name="AutoShape 143"/>
              <p:cNvCxnSpPr>
                <a:cxnSpLocks noChangeAspect="1" noChangeShapeType="1"/>
                <a:stCxn id="148" idx="0"/>
                <a:endCxn id="144"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1"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2"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43"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4"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5"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6"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8"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50" name="AutoShape 152"/>
              <p:cNvCxnSpPr>
                <a:cxnSpLocks noChangeAspect="1" noChangeShapeType="1"/>
                <a:stCxn id="149" idx="3"/>
                <a:endCxn id="149"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AutoShape 153"/>
              <p:cNvCxnSpPr>
                <a:cxnSpLocks noChangeAspect="1" noChangeShapeType="1"/>
                <a:stCxn id="149" idx="1"/>
                <a:endCxn id="14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AutoShape 154"/>
              <p:cNvCxnSpPr>
                <a:cxnSpLocks noChangeAspect="1" noChangeShapeType="1"/>
                <a:stCxn id="149" idx="1"/>
                <a:endCxn id="14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 name="AutoShape 155"/>
              <p:cNvCxnSpPr>
                <a:cxnSpLocks noChangeAspect="1" noChangeShapeType="1"/>
                <a:stCxn id="149" idx="1"/>
                <a:endCxn id="14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4" name="AutoShape 156"/>
              <p:cNvCxnSpPr>
                <a:cxnSpLocks noChangeAspect="1" noChangeShapeType="1"/>
                <a:stCxn id="149" idx="1"/>
                <a:endCxn id="14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5" name="AutoShape 157"/>
              <p:cNvCxnSpPr>
                <a:cxnSpLocks noChangeAspect="1" noChangeShapeType="1"/>
                <a:stCxn id="142" idx="3"/>
                <a:endCxn id="142"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6" name="AutoShape 158"/>
              <p:cNvCxnSpPr>
                <a:cxnSpLocks noChangeAspect="1" noChangeShapeType="1"/>
                <a:stCxn id="149" idx="1"/>
                <a:endCxn id="14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 name="AutoShape 159"/>
              <p:cNvCxnSpPr>
                <a:cxnSpLocks noChangeAspect="1" noChangeShapeType="1"/>
                <a:stCxn id="149" idx="1"/>
                <a:endCxn id="14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AutoShape 160"/>
              <p:cNvCxnSpPr>
                <a:cxnSpLocks noChangeAspect="1" noChangeShapeType="1"/>
                <a:stCxn id="149" idx="1"/>
                <a:endCxn id="14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9"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0"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AutoShape 163"/>
              <p:cNvCxnSpPr>
                <a:cxnSpLocks noChangeAspect="1" noChangeShapeType="1"/>
                <a:stCxn id="142" idx="1"/>
                <a:endCxn id="142"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2"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6"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8"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9"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0"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4"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5"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6"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89" name="AutoShape 191"/>
              <p:cNvCxnSpPr>
                <a:cxnSpLocks noChangeAspect="1" noChangeShapeType="1"/>
                <a:stCxn id="198" idx="0"/>
                <a:endCxn id="194"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0"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1"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2"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93"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4"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5"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6"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7"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00" name="AutoShape 202"/>
              <p:cNvCxnSpPr>
                <a:cxnSpLocks noChangeAspect="1" noChangeShapeType="1"/>
                <a:stCxn id="199" idx="3"/>
                <a:endCxn id="199"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AutoShape 203"/>
              <p:cNvCxnSpPr>
                <a:cxnSpLocks noChangeAspect="1" noChangeShapeType="1"/>
                <a:stCxn id="199" idx="1"/>
                <a:endCxn id="19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AutoShape 204"/>
              <p:cNvCxnSpPr>
                <a:cxnSpLocks noChangeAspect="1" noChangeShapeType="1"/>
                <a:stCxn id="199" idx="1"/>
                <a:endCxn id="19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3" name="AutoShape 205"/>
              <p:cNvCxnSpPr>
                <a:cxnSpLocks noChangeAspect="1" noChangeShapeType="1"/>
                <a:stCxn id="199" idx="1"/>
                <a:endCxn id="19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4" name="AutoShape 206"/>
              <p:cNvCxnSpPr>
                <a:cxnSpLocks noChangeAspect="1" noChangeShapeType="1"/>
                <a:stCxn id="199" idx="1"/>
                <a:endCxn id="19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 name="AutoShape 207"/>
              <p:cNvCxnSpPr>
                <a:cxnSpLocks noChangeAspect="1" noChangeShapeType="1"/>
                <a:stCxn id="192" idx="3"/>
                <a:endCxn id="192"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6" name="AutoShape 208"/>
              <p:cNvCxnSpPr>
                <a:cxnSpLocks noChangeAspect="1" noChangeShapeType="1"/>
                <a:stCxn id="199" idx="1"/>
                <a:endCxn id="19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7" name="AutoShape 209"/>
              <p:cNvCxnSpPr>
                <a:cxnSpLocks noChangeAspect="1" noChangeShapeType="1"/>
                <a:stCxn id="199" idx="1"/>
                <a:endCxn id="19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8" name="AutoShape 210"/>
              <p:cNvCxnSpPr>
                <a:cxnSpLocks noChangeAspect="1" noChangeShapeType="1"/>
                <a:stCxn id="199" idx="1"/>
                <a:endCxn id="19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9"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0"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1" name="AutoShape 213"/>
              <p:cNvCxnSpPr>
                <a:cxnSpLocks noChangeAspect="1" noChangeShapeType="1"/>
                <a:stCxn id="192" idx="1"/>
                <a:endCxn id="192"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2"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7"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9"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0"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1"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4"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5"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6"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7"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8"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9"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40" name="AutoShape 241"/>
              <p:cNvCxnSpPr>
                <a:cxnSpLocks noChangeAspect="1" noChangeShapeType="1"/>
                <a:stCxn id="249" idx="0"/>
                <a:endCxn id="245"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1"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2"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3"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44"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5"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6"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7"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8"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51" name="AutoShape 252"/>
              <p:cNvCxnSpPr>
                <a:cxnSpLocks noChangeAspect="1" noChangeShapeType="1"/>
                <a:stCxn id="250" idx="3"/>
                <a:endCxn id="250"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AutoShape 253"/>
              <p:cNvCxnSpPr>
                <a:cxnSpLocks noChangeAspect="1" noChangeShapeType="1"/>
                <a:stCxn id="250" idx="1"/>
                <a:endCxn id="2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3" name="AutoShape 254"/>
              <p:cNvCxnSpPr>
                <a:cxnSpLocks noChangeAspect="1" noChangeShapeType="1"/>
                <a:stCxn id="250" idx="1"/>
                <a:endCxn id="2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 name="AutoShape 255"/>
              <p:cNvCxnSpPr>
                <a:cxnSpLocks noChangeAspect="1" noChangeShapeType="1"/>
                <a:stCxn id="250" idx="1"/>
                <a:endCxn id="2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5" name="AutoShape 256"/>
              <p:cNvCxnSpPr>
                <a:cxnSpLocks noChangeAspect="1" noChangeShapeType="1"/>
                <a:stCxn id="250" idx="1"/>
                <a:endCxn id="2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6" name="AutoShape 257"/>
              <p:cNvCxnSpPr>
                <a:cxnSpLocks noChangeAspect="1" noChangeShapeType="1"/>
                <a:stCxn id="243" idx="3"/>
                <a:endCxn id="243"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7" name="AutoShape 258"/>
              <p:cNvCxnSpPr>
                <a:cxnSpLocks noChangeAspect="1" noChangeShapeType="1"/>
                <a:stCxn id="250" idx="1"/>
                <a:endCxn id="2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8" name="AutoShape 259"/>
              <p:cNvCxnSpPr>
                <a:cxnSpLocks noChangeAspect="1" noChangeShapeType="1"/>
                <a:stCxn id="250" idx="1"/>
                <a:endCxn id="2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9" name="AutoShape 260"/>
              <p:cNvCxnSpPr>
                <a:cxnSpLocks noChangeAspect="1" noChangeShapeType="1"/>
                <a:stCxn id="250" idx="1"/>
                <a:endCxn id="2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0"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2" name="AutoShape 263"/>
              <p:cNvCxnSpPr>
                <a:cxnSpLocks noChangeAspect="1" noChangeShapeType="1"/>
                <a:stCxn id="243" idx="1"/>
                <a:endCxn id="243"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3"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6"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7"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8"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9"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0"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4"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5"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6"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7"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8"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9"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0"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1"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2"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90" name="AutoShape 291"/>
              <p:cNvCxnSpPr>
                <a:cxnSpLocks noChangeAspect="1" noChangeShapeType="1"/>
                <a:stCxn id="299" idx="0"/>
                <a:endCxn id="295"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1"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4"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01" name="AutoShape 302"/>
              <p:cNvCxnSpPr>
                <a:cxnSpLocks noChangeAspect="1" noChangeShapeType="1"/>
                <a:stCxn id="300" idx="3"/>
                <a:endCxn id="300"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03"/>
              <p:cNvCxnSpPr>
                <a:cxnSpLocks noChangeAspect="1" noChangeShapeType="1"/>
                <a:stCxn id="300" idx="1"/>
                <a:endCxn id="3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304"/>
              <p:cNvCxnSpPr>
                <a:cxnSpLocks noChangeAspect="1" noChangeShapeType="1"/>
                <a:stCxn id="300" idx="1"/>
                <a:endCxn id="3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305"/>
              <p:cNvCxnSpPr>
                <a:cxnSpLocks noChangeAspect="1" noChangeShapeType="1"/>
                <a:stCxn id="300" idx="1"/>
                <a:endCxn id="3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306"/>
              <p:cNvCxnSpPr>
                <a:cxnSpLocks noChangeAspect="1" noChangeShapeType="1"/>
                <a:stCxn id="300" idx="1"/>
                <a:endCxn id="3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307"/>
              <p:cNvCxnSpPr>
                <a:cxnSpLocks noChangeAspect="1" noChangeShapeType="1"/>
                <a:stCxn id="293" idx="3"/>
                <a:endCxn id="293"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308"/>
              <p:cNvCxnSpPr>
                <a:cxnSpLocks noChangeAspect="1" noChangeShapeType="1"/>
                <a:stCxn id="300" idx="1"/>
                <a:endCxn id="3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309"/>
              <p:cNvCxnSpPr>
                <a:cxnSpLocks noChangeAspect="1" noChangeShapeType="1"/>
                <a:stCxn id="300" idx="1"/>
                <a:endCxn id="3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9" name="AutoShape 310"/>
              <p:cNvCxnSpPr>
                <a:cxnSpLocks noChangeAspect="1" noChangeShapeType="1"/>
                <a:stCxn id="300" idx="1"/>
                <a:endCxn id="3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0"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1"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2" name="AutoShape 313"/>
              <p:cNvCxnSpPr>
                <a:cxnSpLocks noChangeAspect="1" noChangeShapeType="1"/>
                <a:stCxn id="293" idx="1"/>
                <a:endCxn id="293"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3"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3"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6"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7"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8"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9"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0"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1"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2"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3"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4"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5"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6"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7"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8"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9"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40" name="AutoShape 341"/>
              <p:cNvCxnSpPr>
                <a:cxnSpLocks noChangeAspect="1" noChangeShapeType="1"/>
                <a:stCxn id="349" idx="0"/>
                <a:endCxn id="345"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1"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2"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3"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44"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5"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6"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7"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8"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9"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0"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1" name="AutoShape 352"/>
              <p:cNvCxnSpPr>
                <a:cxnSpLocks noChangeAspect="1" noChangeShapeType="1"/>
                <a:stCxn id="350" idx="3"/>
                <a:endCxn id="350"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2" name="AutoShape 353"/>
              <p:cNvCxnSpPr>
                <a:cxnSpLocks noChangeAspect="1" noChangeShapeType="1"/>
                <a:stCxn id="350" idx="1"/>
                <a:endCxn id="3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3" name="AutoShape 354"/>
              <p:cNvCxnSpPr>
                <a:cxnSpLocks noChangeAspect="1" noChangeShapeType="1"/>
                <a:stCxn id="350" idx="1"/>
                <a:endCxn id="3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4" name="AutoShape 355"/>
              <p:cNvCxnSpPr>
                <a:cxnSpLocks noChangeAspect="1" noChangeShapeType="1"/>
                <a:stCxn id="350" idx="1"/>
                <a:endCxn id="3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5" name="AutoShape 356"/>
              <p:cNvCxnSpPr>
                <a:cxnSpLocks noChangeAspect="1" noChangeShapeType="1"/>
                <a:stCxn id="350" idx="1"/>
                <a:endCxn id="3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6" name="AutoShape 357"/>
              <p:cNvCxnSpPr>
                <a:cxnSpLocks noChangeAspect="1" noChangeShapeType="1"/>
                <a:stCxn id="343" idx="3"/>
                <a:endCxn id="343"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7" name="AutoShape 358"/>
              <p:cNvCxnSpPr>
                <a:cxnSpLocks noChangeAspect="1" noChangeShapeType="1"/>
                <a:stCxn id="350" idx="1"/>
                <a:endCxn id="3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8" name="AutoShape 359"/>
              <p:cNvCxnSpPr>
                <a:cxnSpLocks noChangeAspect="1" noChangeShapeType="1"/>
                <a:stCxn id="350" idx="1"/>
                <a:endCxn id="3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 name="AutoShape 360"/>
              <p:cNvCxnSpPr>
                <a:cxnSpLocks noChangeAspect="1" noChangeShapeType="1"/>
                <a:stCxn id="350" idx="1"/>
                <a:endCxn id="3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1"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2" name="AutoShape 363"/>
              <p:cNvCxnSpPr>
                <a:cxnSpLocks noChangeAspect="1" noChangeShapeType="1"/>
                <a:stCxn id="343" idx="1"/>
                <a:endCxn id="343"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3"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4"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5"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6"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7"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8"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9"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0"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1"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2"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3"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4"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5"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6"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7"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8"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9"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0"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1"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2"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3"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4"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5"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6"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7"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8"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9"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90"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91"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92"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93"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94"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64775826"/>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Title 1"/>
          <p:cNvSpPr>
            <a:spLocks noGrp="1"/>
          </p:cNvSpPr>
          <p:nvPr>
            <p:ph type="title" idx="4294967295"/>
          </p:nvPr>
        </p:nvSpPr>
        <p:spPr>
          <a:xfrm>
            <a:off x="2237232" y="2717800"/>
            <a:ext cx="7772400" cy="9906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effect of the indirect antiglobulin test.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917815073"/>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8658" name="Group 68"/>
          <p:cNvGrpSpPr>
            <a:grpSpLocks/>
          </p:cNvGrpSpPr>
          <p:nvPr/>
        </p:nvGrpSpPr>
        <p:grpSpPr bwMode="auto">
          <a:xfrm>
            <a:off x="2346321" y="-19813"/>
            <a:ext cx="7499357" cy="5383750"/>
            <a:chOff x="1014024" y="721999"/>
            <a:chExt cx="7502047" cy="5385092"/>
          </a:xfrm>
        </p:grpSpPr>
        <p:grpSp>
          <p:nvGrpSpPr>
            <p:cNvPr id="198659" name="Group 66"/>
            <p:cNvGrpSpPr>
              <a:grpSpLocks/>
            </p:cNvGrpSpPr>
            <p:nvPr/>
          </p:nvGrpSpPr>
          <p:grpSpPr bwMode="auto">
            <a:xfrm>
              <a:off x="1014024" y="721999"/>
              <a:ext cx="7502047" cy="5385092"/>
              <a:chOff x="800132" y="793192"/>
              <a:chExt cx="7502047" cy="5385092"/>
            </a:xfrm>
          </p:grpSpPr>
          <p:grpSp>
            <p:nvGrpSpPr>
              <p:cNvPr id="198660" name="Group 53"/>
              <p:cNvGrpSpPr>
                <a:grpSpLocks/>
              </p:cNvGrpSpPr>
              <p:nvPr/>
            </p:nvGrpSpPr>
            <p:grpSpPr bwMode="auto">
              <a:xfrm rot="-4687429">
                <a:off x="1948789" y="3818902"/>
                <a:ext cx="1671915" cy="1662676"/>
                <a:chOff x="1732018" y="4941168"/>
                <a:chExt cx="1671915" cy="1662676"/>
              </a:xfrm>
            </p:grpSpPr>
            <p:grpSp>
              <p:nvGrpSpPr>
                <p:cNvPr id="198661" name="Group 13"/>
                <p:cNvGrpSpPr>
                  <a:grpSpLocks/>
                </p:cNvGrpSpPr>
                <p:nvPr/>
              </p:nvGrpSpPr>
              <p:grpSpPr bwMode="auto">
                <a:xfrm>
                  <a:off x="2251933" y="4941168"/>
                  <a:ext cx="1152000" cy="1152000"/>
                  <a:chOff x="1745520" y="2751814"/>
                  <a:chExt cx="1152000" cy="1152000"/>
                </a:xfrm>
              </p:grpSpPr>
              <p:sp>
                <p:nvSpPr>
                  <p:cNvPr id="15" name="10-Point Star 14"/>
                  <p:cNvSpPr>
                    <a:spLocks noChangeAspect="1"/>
                  </p:cNvSpPr>
                  <p:nvPr/>
                </p:nvSpPr>
                <p:spPr>
                  <a:xfrm>
                    <a:off x="1744669" y="2749915"/>
                    <a:ext cx="1152812" cy="1149762"/>
                  </a:xfrm>
                  <a:prstGeom prst="star1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GB" sz="2400"/>
                  </a:p>
                </p:txBody>
              </p:sp>
              <p:sp>
                <p:nvSpPr>
                  <p:cNvPr id="16" name="Oval 15"/>
                  <p:cNvSpPr>
                    <a:spLocks noChangeAspect="1"/>
                  </p:cNvSpPr>
                  <p:nvPr/>
                </p:nvSpPr>
                <p:spPr bwMode="auto">
                  <a:xfrm>
                    <a:off x="1825635" y="2826485"/>
                    <a:ext cx="972257" cy="972000"/>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eaLnBrk="0" hangingPunct="0">
                      <a:defRPr/>
                    </a:pPr>
                    <a:endParaRPr lang="en-GB" sz="2400">
                      <a:latin typeface="Times New Roman" charset="0"/>
                    </a:endParaRPr>
                  </a:p>
                </p:txBody>
              </p:sp>
            </p:grpSp>
            <p:sp>
              <p:nvSpPr>
                <p:cNvPr id="37948" name="TextBox 32"/>
                <p:cNvSpPr txBox="1">
                  <a:spLocks noChangeArrowheads="1"/>
                </p:cNvSpPr>
                <p:nvPr/>
              </p:nvSpPr>
              <p:spPr bwMode="auto">
                <a:xfrm rot="3722762">
                  <a:off x="1805267" y="5093249"/>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49" name="TextBox 33"/>
                <p:cNvSpPr txBox="1">
                  <a:spLocks noChangeArrowheads="1"/>
                </p:cNvSpPr>
                <p:nvPr/>
              </p:nvSpPr>
              <p:spPr bwMode="auto">
                <a:xfrm rot="19827462">
                  <a:off x="2635218" y="5972676"/>
                  <a:ext cx="484549" cy="63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grpSp>
          <p:grpSp>
            <p:nvGrpSpPr>
              <p:cNvPr id="198666" name="Group 49"/>
              <p:cNvGrpSpPr>
                <a:grpSpLocks/>
              </p:cNvGrpSpPr>
              <p:nvPr/>
            </p:nvGrpSpPr>
            <p:grpSpPr bwMode="auto">
              <a:xfrm rot="1326412">
                <a:off x="2253646" y="1829247"/>
                <a:ext cx="2187458" cy="1152000"/>
                <a:chOff x="4353671" y="5141747"/>
                <a:chExt cx="2187458" cy="1152000"/>
              </a:xfrm>
            </p:grpSpPr>
            <p:grpSp>
              <p:nvGrpSpPr>
                <p:cNvPr id="198667" name="Group 19"/>
                <p:cNvGrpSpPr>
                  <a:grpSpLocks/>
                </p:cNvGrpSpPr>
                <p:nvPr/>
              </p:nvGrpSpPr>
              <p:grpSpPr bwMode="auto">
                <a:xfrm>
                  <a:off x="4884702" y="5141747"/>
                  <a:ext cx="1152000" cy="1152000"/>
                  <a:chOff x="1745520" y="2751814"/>
                  <a:chExt cx="1152000" cy="1152000"/>
                </a:xfrm>
              </p:grpSpPr>
              <p:sp>
                <p:nvSpPr>
                  <p:cNvPr id="21" name="10-Point Star 20"/>
                  <p:cNvSpPr>
                    <a:spLocks noChangeAspect="1"/>
                  </p:cNvSpPr>
                  <p:nvPr/>
                </p:nvSpPr>
                <p:spPr>
                  <a:xfrm>
                    <a:off x="1743757" y="2750972"/>
                    <a:ext cx="1151350" cy="1152812"/>
                  </a:xfrm>
                  <a:prstGeom prst="star1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GB" sz="2400"/>
                  </a:p>
                </p:txBody>
              </p:sp>
              <p:sp>
                <p:nvSpPr>
                  <p:cNvPr id="22" name="Oval 21"/>
                  <p:cNvSpPr>
                    <a:spLocks noChangeAspect="1"/>
                  </p:cNvSpPr>
                  <p:nvPr/>
                </p:nvSpPr>
                <p:spPr bwMode="auto">
                  <a:xfrm>
                    <a:off x="1825635" y="2826485"/>
                    <a:ext cx="972257" cy="972000"/>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eaLnBrk="0" hangingPunct="0">
                      <a:defRPr/>
                    </a:pPr>
                    <a:endParaRPr lang="en-GB" sz="2400">
                      <a:latin typeface="Times New Roman" charset="0"/>
                    </a:endParaRPr>
                  </a:p>
                </p:txBody>
              </p:sp>
            </p:grpSp>
            <p:sp>
              <p:nvSpPr>
                <p:cNvPr id="37943" name="TextBox 34"/>
                <p:cNvSpPr txBox="1">
                  <a:spLocks noChangeArrowheads="1"/>
                </p:cNvSpPr>
                <p:nvPr/>
              </p:nvSpPr>
              <p:spPr bwMode="auto">
                <a:xfrm rot="14781303">
                  <a:off x="5983270" y="5492144"/>
                  <a:ext cx="484549" cy="63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44" name="TextBox 35"/>
                <p:cNvSpPr txBox="1">
                  <a:spLocks noChangeArrowheads="1"/>
                </p:cNvSpPr>
                <p:nvPr/>
              </p:nvSpPr>
              <p:spPr bwMode="auto">
                <a:xfrm rot="4763524">
                  <a:off x="4426980" y="5142174"/>
                  <a:ext cx="484549" cy="63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grpSp>
          <p:grpSp>
            <p:nvGrpSpPr>
              <p:cNvPr id="198672" name="Group 51"/>
              <p:cNvGrpSpPr>
                <a:grpSpLocks/>
              </p:cNvGrpSpPr>
              <p:nvPr/>
            </p:nvGrpSpPr>
            <p:grpSpPr bwMode="auto">
              <a:xfrm rot="190897">
                <a:off x="5648885" y="4334458"/>
                <a:ext cx="1781265" cy="1463916"/>
                <a:chOff x="3693612" y="2521602"/>
                <a:chExt cx="1781265" cy="1463916"/>
              </a:xfrm>
            </p:grpSpPr>
            <p:grpSp>
              <p:nvGrpSpPr>
                <p:cNvPr id="198673" name="Group 16"/>
                <p:cNvGrpSpPr>
                  <a:grpSpLocks/>
                </p:cNvGrpSpPr>
                <p:nvPr/>
              </p:nvGrpSpPr>
              <p:grpSpPr bwMode="auto">
                <a:xfrm>
                  <a:off x="3975216" y="2736485"/>
                  <a:ext cx="1152000" cy="1152000"/>
                  <a:chOff x="1745520" y="2751814"/>
                  <a:chExt cx="1152000" cy="1152000"/>
                </a:xfrm>
              </p:grpSpPr>
              <p:sp>
                <p:nvSpPr>
                  <p:cNvPr id="18" name="10-Point Star 17"/>
                  <p:cNvSpPr>
                    <a:spLocks noChangeAspect="1"/>
                  </p:cNvSpPr>
                  <p:nvPr/>
                </p:nvSpPr>
                <p:spPr>
                  <a:xfrm>
                    <a:off x="1744848" y="2752408"/>
                    <a:ext cx="1151350" cy="1149636"/>
                  </a:xfrm>
                  <a:prstGeom prst="star1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GB" sz="2400"/>
                  </a:p>
                </p:txBody>
              </p:sp>
              <p:sp>
                <p:nvSpPr>
                  <p:cNvPr id="19" name="Oval 18"/>
                  <p:cNvSpPr>
                    <a:spLocks noChangeAspect="1"/>
                  </p:cNvSpPr>
                  <p:nvPr/>
                </p:nvSpPr>
                <p:spPr bwMode="auto">
                  <a:xfrm>
                    <a:off x="1825635" y="2826485"/>
                    <a:ext cx="972257" cy="972000"/>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eaLnBrk="0" hangingPunct="0">
                      <a:defRPr/>
                    </a:pPr>
                    <a:endParaRPr lang="en-GB" sz="2400">
                      <a:latin typeface="Times New Roman" charset="0"/>
                    </a:endParaRPr>
                  </a:p>
                </p:txBody>
              </p:sp>
            </p:grpSp>
            <p:sp>
              <p:nvSpPr>
                <p:cNvPr id="37938" name="TextBox 40"/>
                <p:cNvSpPr txBox="1">
                  <a:spLocks noChangeArrowheads="1"/>
                </p:cNvSpPr>
                <p:nvPr/>
              </p:nvSpPr>
              <p:spPr bwMode="auto">
                <a:xfrm rot="6432752">
                  <a:off x="3766921" y="2448293"/>
                  <a:ext cx="484549" cy="63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39" name="TextBox 41"/>
                <p:cNvSpPr txBox="1">
                  <a:spLocks noChangeArrowheads="1"/>
                </p:cNvSpPr>
                <p:nvPr/>
              </p:nvSpPr>
              <p:spPr bwMode="auto">
                <a:xfrm rot="19840873">
                  <a:off x="4990275" y="3354419"/>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grpSp>
          <p:grpSp>
            <p:nvGrpSpPr>
              <p:cNvPr id="198678" name="Group 55"/>
              <p:cNvGrpSpPr>
                <a:grpSpLocks/>
              </p:cNvGrpSpPr>
              <p:nvPr/>
            </p:nvGrpSpPr>
            <p:grpSpPr bwMode="auto">
              <a:xfrm rot="4320517">
                <a:off x="771114" y="822210"/>
                <a:ext cx="1675183" cy="1617148"/>
                <a:chOff x="604367" y="1133862"/>
                <a:chExt cx="1675183" cy="1617148"/>
              </a:xfrm>
            </p:grpSpPr>
            <p:grpSp>
              <p:nvGrpSpPr>
                <p:cNvPr id="198679" name="Group 10"/>
                <p:cNvGrpSpPr>
                  <a:grpSpLocks/>
                </p:cNvGrpSpPr>
                <p:nvPr/>
              </p:nvGrpSpPr>
              <p:grpSpPr bwMode="auto">
                <a:xfrm>
                  <a:off x="1127550" y="1599010"/>
                  <a:ext cx="1152000" cy="1152000"/>
                  <a:chOff x="1745520" y="2751814"/>
                  <a:chExt cx="1152000" cy="1152000"/>
                </a:xfrm>
              </p:grpSpPr>
              <p:sp>
                <p:nvSpPr>
                  <p:cNvPr id="12" name="10-Point Star 11"/>
                  <p:cNvSpPr>
                    <a:spLocks noChangeAspect="1"/>
                  </p:cNvSpPr>
                  <p:nvPr/>
                </p:nvSpPr>
                <p:spPr>
                  <a:xfrm>
                    <a:off x="1740357" y="2752459"/>
                    <a:ext cx="1152812" cy="1151351"/>
                  </a:xfrm>
                  <a:prstGeom prst="star1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GB" sz="2400"/>
                  </a:p>
                </p:txBody>
              </p:sp>
              <p:sp>
                <p:nvSpPr>
                  <p:cNvPr id="13" name="Oval 12"/>
                  <p:cNvSpPr>
                    <a:spLocks noChangeAspect="1"/>
                  </p:cNvSpPr>
                  <p:nvPr/>
                </p:nvSpPr>
                <p:spPr bwMode="auto">
                  <a:xfrm>
                    <a:off x="1825635" y="2826485"/>
                    <a:ext cx="972257" cy="972000"/>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eaLnBrk="0" hangingPunct="0">
                      <a:defRPr/>
                    </a:pPr>
                    <a:endParaRPr lang="en-GB" sz="2400">
                      <a:latin typeface="Times New Roman" charset="0"/>
                    </a:endParaRPr>
                  </a:p>
                </p:txBody>
              </p:sp>
            </p:grpSp>
            <p:sp>
              <p:nvSpPr>
                <p:cNvPr id="37933" name="TextBox 44"/>
                <p:cNvSpPr txBox="1">
                  <a:spLocks noChangeArrowheads="1"/>
                </p:cNvSpPr>
                <p:nvPr/>
              </p:nvSpPr>
              <p:spPr bwMode="auto">
                <a:xfrm rot="4239464">
                  <a:off x="677616" y="1692801"/>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34" name="TextBox 45"/>
                <p:cNvSpPr txBox="1">
                  <a:spLocks noChangeArrowheads="1"/>
                </p:cNvSpPr>
                <p:nvPr/>
              </p:nvSpPr>
              <p:spPr bwMode="auto">
                <a:xfrm rot="12540658">
                  <a:off x="1514421" y="1133862"/>
                  <a:ext cx="484549" cy="63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grpSp>
          <p:grpSp>
            <p:nvGrpSpPr>
              <p:cNvPr id="198684" name="Group 54"/>
              <p:cNvGrpSpPr>
                <a:grpSpLocks/>
              </p:cNvGrpSpPr>
              <p:nvPr/>
            </p:nvGrpSpPr>
            <p:grpSpPr bwMode="auto">
              <a:xfrm>
                <a:off x="4096846" y="3864604"/>
                <a:ext cx="1672921" cy="1489121"/>
                <a:chOff x="1584750" y="3207156"/>
                <a:chExt cx="1672921" cy="1489121"/>
              </a:xfrm>
            </p:grpSpPr>
            <p:grpSp>
              <p:nvGrpSpPr>
                <p:cNvPr id="198685" name="Group 9"/>
                <p:cNvGrpSpPr>
                  <a:grpSpLocks/>
                </p:cNvGrpSpPr>
                <p:nvPr/>
              </p:nvGrpSpPr>
              <p:grpSpPr bwMode="auto">
                <a:xfrm>
                  <a:off x="1584750" y="3207156"/>
                  <a:ext cx="1152000" cy="1152000"/>
                  <a:chOff x="1745520" y="2751814"/>
                  <a:chExt cx="1152000" cy="1152000"/>
                </a:xfrm>
              </p:grpSpPr>
              <p:sp>
                <p:nvSpPr>
                  <p:cNvPr id="9" name="10-Point Star 8"/>
                  <p:cNvSpPr>
                    <a:spLocks noChangeAspect="1"/>
                  </p:cNvSpPr>
                  <p:nvPr/>
                </p:nvSpPr>
                <p:spPr>
                  <a:xfrm>
                    <a:off x="1745850" y="2752372"/>
                    <a:ext cx="1151350" cy="1152812"/>
                  </a:xfrm>
                  <a:prstGeom prst="star1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GB" sz="2400"/>
                  </a:p>
                </p:txBody>
              </p:sp>
              <p:sp>
                <p:nvSpPr>
                  <p:cNvPr id="2" name="Oval 1"/>
                  <p:cNvSpPr>
                    <a:spLocks noChangeAspect="1"/>
                  </p:cNvSpPr>
                  <p:nvPr/>
                </p:nvSpPr>
                <p:spPr bwMode="auto">
                  <a:xfrm>
                    <a:off x="1825635" y="2826485"/>
                    <a:ext cx="972257" cy="972000"/>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eaLnBrk="0" hangingPunct="0">
                      <a:defRPr/>
                    </a:pPr>
                    <a:endParaRPr lang="en-GB" sz="2400">
                      <a:latin typeface="Times New Roman" charset="0"/>
                    </a:endParaRPr>
                  </a:p>
                </p:txBody>
              </p:sp>
            </p:grpSp>
            <p:sp>
              <p:nvSpPr>
                <p:cNvPr id="37928" name="TextBox 31"/>
                <p:cNvSpPr txBox="1">
                  <a:spLocks noChangeArrowheads="1"/>
                </p:cNvSpPr>
                <p:nvPr/>
              </p:nvSpPr>
              <p:spPr bwMode="auto">
                <a:xfrm rot="17649268">
                  <a:off x="2699812" y="3359765"/>
                  <a:ext cx="484549" cy="63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29" name="TextBox 46"/>
                <p:cNvSpPr txBox="1">
                  <a:spLocks noChangeArrowheads="1"/>
                </p:cNvSpPr>
                <p:nvPr/>
              </p:nvSpPr>
              <p:spPr bwMode="auto">
                <a:xfrm>
                  <a:off x="2291771" y="4065178"/>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grpSp>
          <p:grpSp>
            <p:nvGrpSpPr>
              <p:cNvPr id="198690" name="Group 48"/>
              <p:cNvGrpSpPr>
                <a:grpSpLocks/>
              </p:cNvGrpSpPr>
              <p:nvPr/>
            </p:nvGrpSpPr>
            <p:grpSpPr bwMode="auto">
              <a:xfrm rot="-591195">
                <a:off x="7116168" y="3642521"/>
                <a:ext cx="1186011" cy="2062345"/>
                <a:chOff x="6454457" y="3056577"/>
                <a:chExt cx="1186011" cy="2062345"/>
              </a:xfrm>
            </p:grpSpPr>
            <p:grpSp>
              <p:nvGrpSpPr>
                <p:cNvPr id="198691" name="Group 25"/>
                <p:cNvGrpSpPr>
                  <a:grpSpLocks/>
                </p:cNvGrpSpPr>
                <p:nvPr/>
              </p:nvGrpSpPr>
              <p:grpSpPr bwMode="auto">
                <a:xfrm>
                  <a:off x="6488468" y="3560885"/>
                  <a:ext cx="1152000" cy="1152000"/>
                  <a:chOff x="1745520" y="2751814"/>
                  <a:chExt cx="1152000" cy="1152000"/>
                </a:xfrm>
              </p:grpSpPr>
              <p:sp>
                <p:nvSpPr>
                  <p:cNvPr id="27" name="10-Point Star 26"/>
                  <p:cNvSpPr>
                    <a:spLocks noChangeAspect="1"/>
                  </p:cNvSpPr>
                  <p:nvPr/>
                </p:nvSpPr>
                <p:spPr>
                  <a:xfrm>
                    <a:off x="1743387" y="2749618"/>
                    <a:ext cx="1151350" cy="1151225"/>
                  </a:xfrm>
                  <a:prstGeom prst="star1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GB" sz="2400"/>
                  </a:p>
                </p:txBody>
              </p:sp>
              <p:sp>
                <p:nvSpPr>
                  <p:cNvPr id="28" name="Oval 27"/>
                  <p:cNvSpPr>
                    <a:spLocks noChangeAspect="1"/>
                  </p:cNvSpPr>
                  <p:nvPr/>
                </p:nvSpPr>
                <p:spPr bwMode="auto">
                  <a:xfrm>
                    <a:off x="1825635" y="2826485"/>
                    <a:ext cx="972257" cy="972000"/>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eaLnBrk="0" hangingPunct="0">
                      <a:defRPr/>
                    </a:pPr>
                    <a:endParaRPr lang="en-GB" sz="2400">
                      <a:latin typeface="Times New Roman" charset="0"/>
                    </a:endParaRPr>
                  </a:p>
                </p:txBody>
              </p:sp>
            </p:grpSp>
            <p:sp>
              <p:nvSpPr>
                <p:cNvPr id="37923" name="TextBox 38"/>
                <p:cNvSpPr txBox="1">
                  <a:spLocks noChangeArrowheads="1"/>
                </p:cNvSpPr>
                <p:nvPr/>
              </p:nvSpPr>
              <p:spPr bwMode="auto">
                <a:xfrm>
                  <a:off x="6454457" y="4487823"/>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24" name="TextBox 39"/>
                <p:cNvSpPr txBox="1">
                  <a:spLocks noChangeArrowheads="1"/>
                </p:cNvSpPr>
                <p:nvPr/>
              </p:nvSpPr>
              <p:spPr bwMode="auto">
                <a:xfrm rot="9331411">
                  <a:off x="6815903" y="3056577"/>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grpSp>
          <p:grpSp>
            <p:nvGrpSpPr>
              <p:cNvPr id="198696" name="Group 50"/>
              <p:cNvGrpSpPr>
                <a:grpSpLocks/>
              </p:cNvGrpSpPr>
              <p:nvPr/>
            </p:nvGrpSpPr>
            <p:grpSpPr bwMode="auto">
              <a:xfrm>
                <a:off x="5908750" y="2103039"/>
                <a:ext cx="1598925" cy="1680698"/>
                <a:chOff x="5436096" y="1088434"/>
                <a:chExt cx="1598925" cy="1680698"/>
              </a:xfrm>
            </p:grpSpPr>
            <p:grpSp>
              <p:nvGrpSpPr>
                <p:cNvPr id="198697" name="Group 28"/>
                <p:cNvGrpSpPr>
                  <a:grpSpLocks/>
                </p:cNvGrpSpPr>
                <p:nvPr/>
              </p:nvGrpSpPr>
              <p:grpSpPr bwMode="auto">
                <a:xfrm>
                  <a:off x="5436096" y="1599814"/>
                  <a:ext cx="1152000" cy="1152000"/>
                  <a:chOff x="1745520" y="2751814"/>
                  <a:chExt cx="1152000" cy="1152000"/>
                </a:xfrm>
              </p:grpSpPr>
              <p:sp>
                <p:nvSpPr>
                  <p:cNvPr id="30" name="10-Point Star 29"/>
                  <p:cNvSpPr>
                    <a:spLocks noChangeAspect="1"/>
                  </p:cNvSpPr>
                  <p:nvPr/>
                </p:nvSpPr>
                <p:spPr>
                  <a:xfrm>
                    <a:off x="1745933" y="2752883"/>
                    <a:ext cx="1151351" cy="1151224"/>
                  </a:xfrm>
                  <a:prstGeom prst="star1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GB" sz="2400"/>
                  </a:p>
                </p:txBody>
              </p:sp>
              <p:sp>
                <p:nvSpPr>
                  <p:cNvPr id="31" name="Oval 30"/>
                  <p:cNvSpPr>
                    <a:spLocks noChangeAspect="1"/>
                  </p:cNvSpPr>
                  <p:nvPr/>
                </p:nvSpPr>
                <p:spPr bwMode="auto">
                  <a:xfrm>
                    <a:off x="1825635" y="2826485"/>
                    <a:ext cx="972257" cy="972000"/>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eaLnBrk="0" hangingPunct="0">
                      <a:defRPr/>
                    </a:pPr>
                    <a:endParaRPr lang="en-GB" sz="2400">
                      <a:latin typeface="Times New Roman" charset="0"/>
                    </a:endParaRPr>
                  </a:p>
                </p:txBody>
              </p:sp>
            </p:grpSp>
            <p:sp>
              <p:nvSpPr>
                <p:cNvPr id="37918" name="TextBox 37"/>
                <p:cNvSpPr txBox="1">
                  <a:spLocks noChangeArrowheads="1"/>
                </p:cNvSpPr>
                <p:nvPr/>
              </p:nvSpPr>
              <p:spPr bwMode="auto">
                <a:xfrm rot="8958392">
                  <a:off x="5692068" y="1088434"/>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19" name="TextBox 42"/>
                <p:cNvSpPr txBox="1">
                  <a:spLocks noChangeArrowheads="1"/>
                </p:cNvSpPr>
                <p:nvPr/>
              </p:nvSpPr>
              <p:spPr bwMode="auto">
                <a:xfrm rot="19664402">
                  <a:off x="6550419" y="2138033"/>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grpSp>
          <p:grpSp>
            <p:nvGrpSpPr>
              <p:cNvPr id="198702" name="Group 52"/>
              <p:cNvGrpSpPr>
                <a:grpSpLocks/>
              </p:cNvGrpSpPr>
              <p:nvPr/>
            </p:nvGrpSpPr>
            <p:grpSpPr bwMode="auto">
              <a:xfrm rot="-8233207">
                <a:off x="4685500" y="1484960"/>
                <a:ext cx="1483488" cy="1572328"/>
                <a:chOff x="2999279" y="764704"/>
                <a:chExt cx="1483488" cy="1572328"/>
              </a:xfrm>
            </p:grpSpPr>
            <p:grpSp>
              <p:nvGrpSpPr>
                <p:cNvPr id="198703" name="Group 22"/>
                <p:cNvGrpSpPr>
                  <a:grpSpLocks/>
                </p:cNvGrpSpPr>
                <p:nvPr/>
              </p:nvGrpSpPr>
              <p:grpSpPr bwMode="auto">
                <a:xfrm>
                  <a:off x="3319101" y="764704"/>
                  <a:ext cx="1152000" cy="1152000"/>
                  <a:chOff x="1745520" y="2751814"/>
                  <a:chExt cx="1152000" cy="1152000"/>
                </a:xfrm>
              </p:grpSpPr>
              <p:sp>
                <p:nvSpPr>
                  <p:cNvPr id="24" name="10-Point Star 23"/>
                  <p:cNvSpPr>
                    <a:spLocks noChangeAspect="1"/>
                  </p:cNvSpPr>
                  <p:nvPr/>
                </p:nvSpPr>
                <p:spPr>
                  <a:xfrm>
                    <a:off x="1746052" y="2750727"/>
                    <a:ext cx="1152938" cy="1149636"/>
                  </a:xfrm>
                  <a:prstGeom prst="star1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en-GB" sz="2400"/>
                  </a:p>
                </p:txBody>
              </p:sp>
              <p:sp>
                <p:nvSpPr>
                  <p:cNvPr id="25" name="Oval 24"/>
                  <p:cNvSpPr>
                    <a:spLocks noChangeAspect="1"/>
                  </p:cNvSpPr>
                  <p:nvPr/>
                </p:nvSpPr>
                <p:spPr bwMode="auto">
                  <a:xfrm>
                    <a:off x="1825635" y="2826485"/>
                    <a:ext cx="972257" cy="972000"/>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eaLnBrk="0" hangingPunct="0">
                      <a:defRPr/>
                    </a:pPr>
                    <a:endParaRPr lang="en-GB" sz="2400">
                      <a:latin typeface="Times New Roman" charset="0"/>
                    </a:endParaRPr>
                  </a:p>
                </p:txBody>
              </p:sp>
            </p:grpSp>
            <p:sp>
              <p:nvSpPr>
                <p:cNvPr id="37913" name="TextBox 36"/>
                <p:cNvSpPr txBox="1">
                  <a:spLocks noChangeArrowheads="1"/>
                </p:cNvSpPr>
                <p:nvPr/>
              </p:nvSpPr>
              <p:spPr bwMode="auto">
                <a:xfrm rot="1443149">
                  <a:off x="2999279" y="1412143"/>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14" name="TextBox 43"/>
                <p:cNvSpPr txBox="1">
                  <a:spLocks noChangeArrowheads="1"/>
                </p:cNvSpPr>
                <p:nvPr/>
              </p:nvSpPr>
              <p:spPr bwMode="auto">
                <a:xfrm rot="455126">
                  <a:off x="3998165" y="1705933"/>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grpSp>
          <p:sp>
            <p:nvSpPr>
              <p:cNvPr id="37903" name="TextBox 56"/>
              <p:cNvSpPr txBox="1">
                <a:spLocks noChangeArrowheads="1"/>
              </p:cNvSpPr>
              <p:nvPr/>
            </p:nvSpPr>
            <p:spPr bwMode="auto">
              <a:xfrm rot="14170613">
                <a:off x="7362152" y="3288369"/>
                <a:ext cx="484549" cy="63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chemeClr val="accent2"/>
                    </a:solidFill>
                    <a:cs typeface="Tahoma" panose="020B0604030504040204" pitchFamily="34" charset="0"/>
                  </a:rPr>
                  <a:t>Y</a:t>
                </a:r>
              </a:p>
            </p:txBody>
          </p:sp>
          <p:sp>
            <p:nvSpPr>
              <p:cNvPr id="37904" name="TextBox 57"/>
              <p:cNvSpPr txBox="1">
                <a:spLocks noChangeArrowheads="1"/>
              </p:cNvSpPr>
              <p:nvPr/>
            </p:nvSpPr>
            <p:spPr bwMode="auto">
              <a:xfrm rot="9185809">
                <a:off x="5865371" y="1842625"/>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chemeClr val="accent2"/>
                    </a:solidFill>
                    <a:cs typeface="Tahoma" panose="020B0604030504040204" pitchFamily="34" charset="0"/>
                  </a:rPr>
                  <a:t>Y</a:t>
                </a:r>
              </a:p>
            </p:txBody>
          </p:sp>
          <p:sp>
            <p:nvSpPr>
              <p:cNvPr id="37905" name="TextBox 59"/>
              <p:cNvSpPr txBox="1">
                <a:spLocks noChangeArrowheads="1"/>
              </p:cNvSpPr>
              <p:nvPr/>
            </p:nvSpPr>
            <p:spPr bwMode="auto">
              <a:xfrm rot="20706372">
                <a:off x="7207289" y="5547185"/>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chemeClr val="accent2"/>
                    </a:solidFill>
                    <a:cs typeface="Tahoma" panose="020B0604030504040204" pitchFamily="34" charset="0"/>
                  </a:rPr>
                  <a:t>Y</a:t>
                </a:r>
              </a:p>
            </p:txBody>
          </p:sp>
          <p:sp>
            <p:nvSpPr>
              <p:cNvPr id="37906" name="TextBox 60"/>
              <p:cNvSpPr txBox="1">
                <a:spLocks noChangeArrowheads="1"/>
              </p:cNvSpPr>
              <p:nvPr/>
            </p:nvSpPr>
            <p:spPr bwMode="auto">
              <a:xfrm rot="558035">
                <a:off x="2188990" y="1712417"/>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chemeClr val="accent2"/>
                    </a:solidFill>
                    <a:cs typeface="Tahoma" panose="020B0604030504040204" pitchFamily="34" charset="0"/>
                  </a:rPr>
                  <a:t>Y</a:t>
                </a:r>
              </a:p>
            </p:txBody>
          </p:sp>
          <p:sp>
            <p:nvSpPr>
              <p:cNvPr id="37907" name="TextBox 61"/>
              <p:cNvSpPr txBox="1">
                <a:spLocks noChangeArrowheads="1"/>
              </p:cNvSpPr>
              <p:nvPr/>
            </p:nvSpPr>
            <p:spPr bwMode="auto">
              <a:xfrm>
                <a:off x="4033653" y="2613900"/>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chemeClr val="accent2"/>
                    </a:solidFill>
                    <a:cs typeface="Tahoma" panose="020B0604030504040204" pitchFamily="34" charset="0"/>
                  </a:rPr>
                  <a:t>Y</a:t>
                </a:r>
              </a:p>
            </p:txBody>
          </p:sp>
          <p:sp>
            <p:nvSpPr>
              <p:cNvPr id="37908" name="TextBox 62"/>
              <p:cNvSpPr txBox="1">
                <a:spLocks noChangeArrowheads="1"/>
              </p:cNvSpPr>
              <p:nvPr/>
            </p:nvSpPr>
            <p:spPr bwMode="auto">
              <a:xfrm rot="4173734">
                <a:off x="3630189" y="3923527"/>
                <a:ext cx="484549" cy="63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09" name="TextBox 63"/>
              <p:cNvSpPr txBox="1">
                <a:spLocks noChangeArrowheads="1"/>
              </p:cNvSpPr>
              <p:nvPr/>
            </p:nvSpPr>
            <p:spPr bwMode="auto">
              <a:xfrm rot="5223864">
                <a:off x="4333705" y="2457900"/>
                <a:ext cx="484549" cy="63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33CC33"/>
                    </a:solidFill>
                    <a:cs typeface="Tahoma" panose="020B0604030504040204" pitchFamily="34" charset="0"/>
                  </a:rPr>
                  <a:t>Y</a:t>
                </a:r>
              </a:p>
            </p:txBody>
          </p:sp>
          <p:sp>
            <p:nvSpPr>
              <p:cNvPr id="37910" name="TextBox 64"/>
              <p:cNvSpPr txBox="1">
                <a:spLocks noChangeArrowheads="1"/>
              </p:cNvSpPr>
              <p:nvPr/>
            </p:nvSpPr>
            <p:spPr bwMode="auto">
              <a:xfrm rot="1296251">
                <a:off x="5379422" y="4321329"/>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rgbClr val="04E604"/>
                    </a:solidFill>
                    <a:cs typeface="Tahoma" panose="020B0604030504040204" pitchFamily="34" charset="0"/>
                  </a:rPr>
                  <a:t>Y</a:t>
                </a:r>
              </a:p>
            </p:txBody>
          </p:sp>
          <p:sp>
            <p:nvSpPr>
              <p:cNvPr id="37911" name="TextBox 65"/>
              <p:cNvSpPr txBox="1">
                <a:spLocks noChangeArrowheads="1"/>
              </p:cNvSpPr>
              <p:nvPr/>
            </p:nvSpPr>
            <p:spPr bwMode="auto">
              <a:xfrm rot="20216994">
                <a:off x="3445153" y="4230821"/>
                <a:ext cx="484602"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a:solidFill>
                      <a:schemeClr val="accent2"/>
                    </a:solidFill>
                    <a:cs typeface="Tahoma" panose="020B0604030504040204" pitchFamily="34" charset="0"/>
                  </a:rPr>
                  <a:t>Y</a:t>
                </a:r>
              </a:p>
            </p:txBody>
          </p:sp>
        </p:grpSp>
        <p:sp>
          <p:nvSpPr>
            <p:cNvPr id="37894" name="TextBox 67"/>
            <p:cNvSpPr txBox="1">
              <a:spLocks noChangeArrowheads="1"/>
            </p:cNvSpPr>
            <p:nvPr/>
          </p:nvSpPr>
          <p:spPr bwMode="auto">
            <a:xfrm>
              <a:off x="1487481" y="5419974"/>
              <a:ext cx="2119610" cy="631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dirty="0">
                  <a:solidFill>
                    <a:schemeClr val="accent2"/>
                  </a:solidFill>
                  <a:cs typeface="Tahoma" panose="020B0604030504040204" pitchFamily="34" charset="0"/>
                </a:rPr>
                <a:t>Y</a:t>
              </a:r>
              <a:r>
                <a:rPr lang="en-GB" altLang="en-US" sz="3500" dirty="0">
                  <a:solidFill>
                    <a:srgbClr val="04E604"/>
                  </a:solidFill>
                  <a:latin typeface="Tahoma" panose="020B0604030504040204" pitchFamily="34" charset="0"/>
                  <a:cs typeface="Tahoma" panose="020B0604030504040204" pitchFamily="34" charset="0"/>
                </a:rPr>
                <a:t> </a:t>
              </a:r>
              <a:r>
                <a:rPr lang="en-GB" altLang="en-US" sz="3500" b="1" dirty="0"/>
                <a:t>= AHG.</a:t>
              </a:r>
            </a:p>
          </p:txBody>
        </p:sp>
      </p:grpSp>
      <p:grpSp>
        <p:nvGrpSpPr>
          <p:cNvPr id="375" name="Group 374"/>
          <p:cNvGrpSpPr/>
          <p:nvPr/>
        </p:nvGrpSpPr>
        <p:grpSpPr>
          <a:xfrm>
            <a:off x="0" y="5607698"/>
            <a:ext cx="12192000" cy="1250302"/>
            <a:chOff x="0" y="5607698"/>
            <a:chExt cx="12192000" cy="1250302"/>
          </a:xfrm>
        </p:grpSpPr>
        <p:sp>
          <p:nvSpPr>
            <p:cNvPr id="376" name="Rectangle 375"/>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377" name="Oval 376"/>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378" name="Group 7"/>
            <p:cNvGrpSpPr>
              <a:grpSpLocks noChangeAspect="1"/>
            </p:cNvGrpSpPr>
            <p:nvPr/>
          </p:nvGrpSpPr>
          <p:grpSpPr bwMode="auto">
            <a:xfrm>
              <a:off x="1446003" y="6071153"/>
              <a:ext cx="463617" cy="516607"/>
              <a:chOff x="2839" y="1944"/>
              <a:chExt cx="596" cy="664"/>
            </a:xfrm>
          </p:grpSpPr>
          <p:sp>
            <p:nvSpPr>
              <p:cNvPr id="650"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1"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2"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3"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4"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5"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56"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7"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8"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9"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0"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1"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62" name="AutoShape 20"/>
              <p:cNvCxnSpPr>
                <a:cxnSpLocks noChangeAspect="1" noChangeShapeType="1"/>
                <a:stCxn id="661" idx="3"/>
                <a:endCxn id="66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3" name="AutoShape 21"/>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4" name="AutoShape 22"/>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5" name="AutoShape 23"/>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6" name="AutoShape 24"/>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7" name="AutoShape 25"/>
              <p:cNvCxnSpPr>
                <a:cxnSpLocks noChangeAspect="1" noChangeShapeType="1"/>
                <a:stCxn id="655" idx="3"/>
                <a:endCxn id="65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8" name="AutoShape 26"/>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9" name="AutoShape 27"/>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0" name="AutoShape 28"/>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1"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2"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3" name="AutoShape 31"/>
              <p:cNvCxnSpPr>
                <a:cxnSpLocks noChangeAspect="1" noChangeShapeType="1"/>
                <a:stCxn id="655" idx="1"/>
                <a:endCxn id="65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4"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5"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6"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7"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8"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9"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0"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1"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2"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3"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4"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5"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6"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7"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379" name="Group 397"/>
            <p:cNvGrpSpPr>
              <a:grpSpLocks noChangeAspect="1"/>
            </p:cNvGrpSpPr>
            <p:nvPr/>
          </p:nvGrpSpPr>
          <p:grpSpPr bwMode="auto">
            <a:xfrm>
              <a:off x="1982621" y="5735053"/>
              <a:ext cx="1024036" cy="1019723"/>
              <a:chOff x="3600" y="1632"/>
              <a:chExt cx="1594" cy="1587"/>
            </a:xfrm>
          </p:grpSpPr>
          <p:sp>
            <p:nvSpPr>
              <p:cNvPr id="380"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1"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2"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3"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4"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85"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6"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7"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8"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9"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0"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1"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2"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3"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4"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5"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6"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97" name="AutoShape 143"/>
              <p:cNvCxnSpPr>
                <a:cxnSpLocks noChangeAspect="1" noChangeShapeType="1"/>
                <a:stCxn id="404" idx="0"/>
                <a:endCxn id="401"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98"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9"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00"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1"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2"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3"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4"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5"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06" name="AutoShape 152"/>
              <p:cNvCxnSpPr>
                <a:cxnSpLocks noChangeAspect="1" noChangeShapeType="1"/>
                <a:stCxn id="405" idx="3"/>
                <a:endCxn id="405"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7" name="AutoShape 153"/>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8" name="AutoShape 154"/>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9" name="AutoShape 155"/>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0" name="AutoShape 156"/>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1" name="AutoShape 157"/>
              <p:cNvCxnSpPr>
                <a:cxnSpLocks noChangeAspect="1" noChangeShapeType="1"/>
                <a:stCxn id="399" idx="3"/>
                <a:endCxn id="399"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2" name="AutoShape 158"/>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3" name="AutoShape 159"/>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4" name="AutoShape 160"/>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5"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6"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7" name="AutoShape 163"/>
              <p:cNvCxnSpPr>
                <a:cxnSpLocks noChangeAspect="1" noChangeShapeType="1"/>
                <a:stCxn id="399" idx="1"/>
                <a:endCxn id="399"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8"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9"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0"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1"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2"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3"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4"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5"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6"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7"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8"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9"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0"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1"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2"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3"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4"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5"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6"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7"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8"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9"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0"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1"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3"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4"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445" name="AutoShape 191"/>
              <p:cNvCxnSpPr>
                <a:cxnSpLocks noChangeAspect="1" noChangeShapeType="1"/>
                <a:stCxn id="454" idx="0"/>
                <a:endCxn id="450"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6"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7"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8"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49"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0"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1"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2"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3"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4"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5"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56" name="AutoShape 202"/>
              <p:cNvCxnSpPr>
                <a:cxnSpLocks noChangeAspect="1" noChangeShapeType="1"/>
                <a:stCxn id="455" idx="3"/>
                <a:endCxn id="455"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7" name="AutoShape 203"/>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8" name="AutoShape 204"/>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9" name="AutoShape 205"/>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0" name="AutoShape 206"/>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1" name="AutoShape 207"/>
              <p:cNvCxnSpPr>
                <a:cxnSpLocks noChangeAspect="1" noChangeShapeType="1"/>
                <a:stCxn id="448" idx="3"/>
                <a:endCxn id="448"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2" name="AutoShape 208"/>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3" name="AutoShape 209"/>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4" name="AutoShape 210"/>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5"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7" name="AutoShape 213"/>
              <p:cNvCxnSpPr>
                <a:cxnSpLocks noChangeAspect="1" noChangeShapeType="1"/>
                <a:stCxn id="448" idx="1"/>
                <a:endCxn id="448"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8"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9"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0"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1"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2"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3"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4"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5"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6"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9"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0"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1"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2"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3"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4"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5"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6"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7"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8"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9"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0"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1"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3"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4"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95" name="AutoShape 241"/>
              <p:cNvCxnSpPr>
                <a:cxnSpLocks noChangeAspect="1" noChangeShapeType="1"/>
                <a:stCxn id="504" idx="0"/>
                <a:endCxn id="500"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96"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8"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99"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0"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1"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2"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3"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4"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06" name="AutoShape 252"/>
              <p:cNvCxnSpPr>
                <a:cxnSpLocks noChangeAspect="1" noChangeShapeType="1"/>
                <a:stCxn id="505" idx="3"/>
                <a:endCxn id="505"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7" name="AutoShape 253"/>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8" name="AutoShape 254"/>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9" name="AutoShape 255"/>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0" name="AutoShape 256"/>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1" name="AutoShape 257"/>
              <p:cNvCxnSpPr>
                <a:cxnSpLocks noChangeAspect="1" noChangeShapeType="1"/>
                <a:stCxn id="498" idx="3"/>
                <a:endCxn id="498"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2" name="AutoShape 258"/>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3" name="AutoShape 259"/>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4" name="AutoShape 260"/>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5"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6"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7" name="AutoShape 263"/>
              <p:cNvCxnSpPr>
                <a:cxnSpLocks noChangeAspect="1" noChangeShapeType="1"/>
                <a:stCxn id="498" idx="1"/>
                <a:endCxn id="498"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8"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9"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0"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1"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2"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3"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4"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5"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6"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9"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0"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1"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2"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3"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4"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5"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6"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7"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8"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9"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0"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1"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3"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4"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545" name="AutoShape 291"/>
              <p:cNvCxnSpPr>
                <a:cxnSpLocks noChangeAspect="1" noChangeShapeType="1"/>
                <a:stCxn id="554" idx="0"/>
                <a:endCxn id="550"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6"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7"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8"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49"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0"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1"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2"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3"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4"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56" name="AutoShape 302"/>
              <p:cNvCxnSpPr>
                <a:cxnSpLocks noChangeAspect="1" noChangeShapeType="1"/>
                <a:stCxn id="555" idx="3"/>
                <a:endCxn id="555"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7" name="AutoShape 303"/>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8" name="AutoShape 304"/>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9" name="AutoShape 305"/>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0" name="AutoShape 306"/>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1" name="AutoShape 307"/>
              <p:cNvCxnSpPr>
                <a:cxnSpLocks noChangeAspect="1" noChangeShapeType="1"/>
                <a:stCxn id="548" idx="3"/>
                <a:endCxn id="548"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2" name="AutoShape 308"/>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3" name="AutoShape 309"/>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4" name="AutoShape 310"/>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313"/>
              <p:cNvCxnSpPr>
                <a:cxnSpLocks noChangeAspect="1" noChangeShapeType="1"/>
                <a:stCxn id="548" idx="1"/>
                <a:endCxn id="548"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8"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9"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0"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1"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2"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3"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4"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5"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6"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3"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4"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5"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6"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7"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8"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9"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0"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1"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2"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93"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94"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95" name="AutoShape 341"/>
              <p:cNvCxnSpPr>
                <a:cxnSpLocks noChangeAspect="1" noChangeShapeType="1"/>
                <a:stCxn id="604" idx="0"/>
                <a:endCxn id="600"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6"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7"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8"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99"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0"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1"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2"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3"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4"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5"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06" name="AutoShape 352"/>
              <p:cNvCxnSpPr>
                <a:cxnSpLocks noChangeAspect="1" noChangeShapeType="1"/>
                <a:stCxn id="605" idx="3"/>
                <a:endCxn id="605"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7" name="AutoShape 353"/>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8" name="AutoShape 354"/>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9" name="AutoShape 355"/>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0" name="AutoShape 356"/>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1" name="AutoShape 357"/>
              <p:cNvCxnSpPr>
                <a:cxnSpLocks noChangeAspect="1" noChangeShapeType="1"/>
                <a:stCxn id="598" idx="3"/>
                <a:endCxn id="598"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AutoShape 358"/>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AutoShape 359"/>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4" name="AutoShape 360"/>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5"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6"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7" name="AutoShape 363"/>
              <p:cNvCxnSpPr>
                <a:cxnSpLocks noChangeAspect="1" noChangeShapeType="1"/>
                <a:stCxn id="598" idx="1"/>
                <a:endCxn id="598"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8"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9"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0"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1"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2"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3"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4"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5"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6"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7"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8"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9"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0"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1"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2"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3"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4"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5"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6"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7"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8"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9"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0"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1"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2"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3"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4"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45"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46"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47"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48"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49"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977760915"/>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noChangeArrowheads="1"/>
          </p:cNvSpPr>
          <p:nvPr>
            <p:ph type="title" idx="4294967295"/>
          </p:nvPr>
        </p:nvSpPr>
        <p:spPr>
          <a:xfrm>
            <a:off x="2190121" y="350141"/>
            <a:ext cx="7793037" cy="1143000"/>
          </a:xfrm>
        </p:spPr>
        <p:txBody>
          <a:bodyPr vert="horz" lIns="91440" tIns="45720" rIns="91440" bIns="45720" rtlCol="0" anchor="ctr">
            <a:noAutofit/>
          </a:bodyPr>
          <a:lstStyle/>
          <a:p>
            <a:pPr algn="ctr"/>
            <a:r>
              <a:rPr lang="en-US" altLang="en-US" b="1" dirty="0">
                <a:latin typeface="Verdana" panose="020B0604030504040204" pitchFamily="34" charset="0"/>
                <a:ea typeface="Verdana" panose="020B0604030504040204" pitchFamily="34" charset="0"/>
                <a:cs typeface="Verdana" panose="020B0604030504040204" pitchFamily="34" charset="0"/>
              </a:rPr>
              <a:t>Presentation of the Antigen.</a:t>
            </a:r>
            <a:endParaRPr lang="en-GB" altLang="en-US" b="1" dirty="0">
              <a:latin typeface="Verdana" panose="020B0604030504040204" pitchFamily="34" charset="0"/>
              <a:ea typeface="Verdana" panose="020B0604030504040204" pitchFamily="34" charset="0"/>
              <a:cs typeface="Verdana" panose="020B0604030504040204" pitchFamily="34" charset="0"/>
            </a:endParaRPr>
          </a:p>
        </p:txBody>
      </p:sp>
      <p:sp>
        <p:nvSpPr>
          <p:cNvPr id="199683" name="Rectangle 3"/>
          <p:cNvSpPr>
            <a:spLocks noChangeArrowheads="1"/>
          </p:cNvSpPr>
          <p:nvPr/>
        </p:nvSpPr>
        <p:spPr bwMode="auto">
          <a:xfrm>
            <a:off x="3457575" y="1724025"/>
            <a:ext cx="914400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nvGrpSpPr>
          <p:cNvPr id="199684" name="Group 4"/>
          <p:cNvGrpSpPr>
            <a:grpSpLocks/>
          </p:cNvGrpSpPr>
          <p:nvPr/>
        </p:nvGrpSpPr>
        <p:grpSpPr bwMode="auto">
          <a:xfrm>
            <a:off x="2154914" y="1513325"/>
            <a:ext cx="7886944" cy="3857625"/>
            <a:chOff x="430" y="1207"/>
            <a:chExt cx="5382" cy="2430"/>
          </a:xfrm>
        </p:grpSpPr>
        <p:sp>
          <p:nvSpPr>
            <p:cNvPr id="199685" name="Line 6"/>
            <p:cNvSpPr>
              <a:spLocks noChangeAspect="1" noChangeShapeType="1"/>
            </p:cNvSpPr>
            <p:nvPr/>
          </p:nvSpPr>
          <p:spPr bwMode="auto">
            <a:xfrm>
              <a:off x="4027" y="3311"/>
              <a:ext cx="1678" cy="163"/>
            </a:xfrm>
            <a:prstGeom prst="line">
              <a:avLst/>
            </a:prstGeom>
            <a:noFill/>
            <a:ln w="28575">
              <a:solidFill>
                <a:srgbClr val="99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686" name="Line 7"/>
            <p:cNvSpPr>
              <a:spLocks noChangeAspect="1" noChangeShapeType="1"/>
            </p:cNvSpPr>
            <p:nvPr/>
          </p:nvSpPr>
          <p:spPr bwMode="auto">
            <a:xfrm flipV="1">
              <a:off x="4602" y="3311"/>
              <a:ext cx="1058" cy="285"/>
            </a:xfrm>
            <a:prstGeom prst="line">
              <a:avLst/>
            </a:prstGeom>
            <a:noFill/>
            <a:ln w="28575">
              <a:solidFill>
                <a:srgbClr val="99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687" name="Oval 8"/>
            <p:cNvSpPr>
              <a:spLocks noChangeAspect="1" noChangeArrowheads="1"/>
            </p:cNvSpPr>
            <p:nvPr/>
          </p:nvSpPr>
          <p:spPr bwMode="auto">
            <a:xfrm>
              <a:off x="4718" y="2293"/>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88" name="Oval 9"/>
            <p:cNvSpPr>
              <a:spLocks noChangeAspect="1" noChangeArrowheads="1"/>
            </p:cNvSpPr>
            <p:nvPr/>
          </p:nvSpPr>
          <p:spPr bwMode="auto">
            <a:xfrm>
              <a:off x="4817" y="2325"/>
              <a:ext cx="45"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89" name="Oval 10"/>
            <p:cNvSpPr>
              <a:spLocks noChangeAspect="1" noChangeArrowheads="1"/>
            </p:cNvSpPr>
            <p:nvPr/>
          </p:nvSpPr>
          <p:spPr bwMode="auto">
            <a:xfrm>
              <a:off x="4901" y="2325"/>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0" name="Oval 11"/>
            <p:cNvSpPr>
              <a:spLocks noChangeAspect="1" noChangeArrowheads="1"/>
            </p:cNvSpPr>
            <p:nvPr/>
          </p:nvSpPr>
          <p:spPr bwMode="auto">
            <a:xfrm>
              <a:off x="5007" y="2293"/>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1" name="Oval 12"/>
            <p:cNvSpPr>
              <a:spLocks noChangeAspect="1" noChangeArrowheads="1"/>
            </p:cNvSpPr>
            <p:nvPr/>
          </p:nvSpPr>
          <p:spPr bwMode="auto">
            <a:xfrm>
              <a:off x="5111" y="2325"/>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2" name="Oval 13"/>
            <p:cNvSpPr>
              <a:spLocks noChangeAspect="1" noChangeArrowheads="1"/>
            </p:cNvSpPr>
            <p:nvPr/>
          </p:nvSpPr>
          <p:spPr bwMode="auto">
            <a:xfrm>
              <a:off x="5210" y="2293"/>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3" name="Oval 14"/>
            <p:cNvSpPr>
              <a:spLocks noChangeAspect="1" noChangeArrowheads="1"/>
            </p:cNvSpPr>
            <p:nvPr/>
          </p:nvSpPr>
          <p:spPr bwMode="auto">
            <a:xfrm>
              <a:off x="5159" y="2822"/>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4" name="Oval 15"/>
            <p:cNvSpPr>
              <a:spLocks noChangeAspect="1" noChangeArrowheads="1"/>
            </p:cNvSpPr>
            <p:nvPr/>
          </p:nvSpPr>
          <p:spPr bwMode="auto">
            <a:xfrm>
              <a:off x="5061" y="2782"/>
              <a:ext cx="54" cy="171"/>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5" name="Oval 16"/>
            <p:cNvSpPr>
              <a:spLocks noChangeAspect="1" noChangeArrowheads="1"/>
            </p:cNvSpPr>
            <p:nvPr/>
          </p:nvSpPr>
          <p:spPr bwMode="auto">
            <a:xfrm>
              <a:off x="4955" y="2782"/>
              <a:ext cx="54" cy="21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6" name="Oval 17"/>
            <p:cNvSpPr>
              <a:spLocks noChangeAspect="1" noChangeArrowheads="1"/>
            </p:cNvSpPr>
            <p:nvPr/>
          </p:nvSpPr>
          <p:spPr bwMode="auto">
            <a:xfrm>
              <a:off x="4850" y="2822"/>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7" name="Oval 18"/>
            <p:cNvSpPr>
              <a:spLocks noChangeAspect="1" noChangeArrowheads="1"/>
            </p:cNvSpPr>
            <p:nvPr/>
          </p:nvSpPr>
          <p:spPr bwMode="auto">
            <a:xfrm>
              <a:off x="4767" y="2822"/>
              <a:ext cx="55"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8" name="Oval 19"/>
            <p:cNvSpPr>
              <a:spLocks noChangeAspect="1" noChangeArrowheads="1"/>
            </p:cNvSpPr>
            <p:nvPr/>
          </p:nvSpPr>
          <p:spPr bwMode="auto">
            <a:xfrm>
              <a:off x="4116" y="2822"/>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699" name="Oval 20"/>
            <p:cNvSpPr>
              <a:spLocks noChangeAspect="1" noChangeArrowheads="1"/>
            </p:cNvSpPr>
            <p:nvPr/>
          </p:nvSpPr>
          <p:spPr bwMode="auto">
            <a:xfrm>
              <a:off x="4019" y="2782"/>
              <a:ext cx="54" cy="171"/>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0" name="Oval 21"/>
            <p:cNvSpPr>
              <a:spLocks noChangeAspect="1" noChangeArrowheads="1"/>
            </p:cNvSpPr>
            <p:nvPr/>
          </p:nvSpPr>
          <p:spPr bwMode="auto">
            <a:xfrm>
              <a:off x="3913" y="2782"/>
              <a:ext cx="54" cy="21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1" name="Oval 22"/>
            <p:cNvSpPr>
              <a:spLocks noChangeAspect="1" noChangeArrowheads="1"/>
            </p:cNvSpPr>
            <p:nvPr/>
          </p:nvSpPr>
          <p:spPr bwMode="auto">
            <a:xfrm>
              <a:off x="3807" y="2822"/>
              <a:ext cx="55"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2" name="Oval 23"/>
            <p:cNvSpPr>
              <a:spLocks noChangeAspect="1" noChangeArrowheads="1"/>
            </p:cNvSpPr>
            <p:nvPr/>
          </p:nvSpPr>
          <p:spPr bwMode="auto">
            <a:xfrm>
              <a:off x="3724" y="2822"/>
              <a:ext cx="55"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3" name="Oval 24"/>
            <p:cNvSpPr>
              <a:spLocks noChangeAspect="1" noChangeArrowheads="1"/>
            </p:cNvSpPr>
            <p:nvPr/>
          </p:nvSpPr>
          <p:spPr bwMode="auto">
            <a:xfrm>
              <a:off x="3675" y="2293"/>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4" name="Oval 25"/>
            <p:cNvSpPr>
              <a:spLocks noChangeAspect="1" noChangeArrowheads="1"/>
            </p:cNvSpPr>
            <p:nvPr/>
          </p:nvSpPr>
          <p:spPr bwMode="auto">
            <a:xfrm>
              <a:off x="3775" y="2325"/>
              <a:ext cx="4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5" name="Oval 26"/>
            <p:cNvSpPr>
              <a:spLocks noChangeAspect="1" noChangeArrowheads="1"/>
            </p:cNvSpPr>
            <p:nvPr/>
          </p:nvSpPr>
          <p:spPr bwMode="auto">
            <a:xfrm>
              <a:off x="3857" y="2325"/>
              <a:ext cx="56"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6" name="Oval 27"/>
            <p:cNvSpPr>
              <a:spLocks noChangeAspect="1" noChangeArrowheads="1"/>
            </p:cNvSpPr>
            <p:nvPr/>
          </p:nvSpPr>
          <p:spPr bwMode="auto">
            <a:xfrm>
              <a:off x="3965" y="2293"/>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7" name="Oval 28"/>
            <p:cNvSpPr>
              <a:spLocks noChangeAspect="1" noChangeArrowheads="1"/>
            </p:cNvSpPr>
            <p:nvPr/>
          </p:nvSpPr>
          <p:spPr bwMode="auto">
            <a:xfrm>
              <a:off x="4069" y="2325"/>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8" name="Oval 29"/>
            <p:cNvSpPr>
              <a:spLocks noChangeAspect="1" noChangeArrowheads="1"/>
            </p:cNvSpPr>
            <p:nvPr/>
          </p:nvSpPr>
          <p:spPr bwMode="auto">
            <a:xfrm>
              <a:off x="4167" y="2293"/>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09" name="Oval 30"/>
            <p:cNvSpPr>
              <a:spLocks noChangeAspect="1" noChangeArrowheads="1"/>
            </p:cNvSpPr>
            <p:nvPr/>
          </p:nvSpPr>
          <p:spPr bwMode="auto">
            <a:xfrm>
              <a:off x="1651" y="2293"/>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0" name="Oval 31"/>
            <p:cNvSpPr>
              <a:spLocks noChangeAspect="1" noChangeArrowheads="1"/>
            </p:cNvSpPr>
            <p:nvPr/>
          </p:nvSpPr>
          <p:spPr bwMode="auto">
            <a:xfrm>
              <a:off x="1597" y="2782"/>
              <a:ext cx="54" cy="171"/>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1" name="Oval 32"/>
            <p:cNvSpPr>
              <a:spLocks noChangeAspect="1" noChangeArrowheads="1"/>
            </p:cNvSpPr>
            <p:nvPr/>
          </p:nvSpPr>
          <p:spPr bwMode="auto">
            <a:xfrm>
              <a:off x="1547" y="2334"/>
              <a:ext cx="54" cy="171"/>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2" name="Oval 33"/>
            <p:cNvSpPr>
              <a:spLocks noChangeAspect="1" noChangeArrowheads="1"/>
            </p:cNvSpPr>
            <p:nvPr/>
          </p:nvSpPr>
          <p:spPr bwMode="auto">
            <a:xfrm>
              <a:off x="1505" y="2619"/>
              <a:ext cx="54" cy="285"/>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3" name="Oval 34"/>
            <p:cNvSpPr>
              <a:spLocks noChangeAspect="1" noChangeArrowheads="1"/>
            </p:cNvSpPr>
            <p:nvPr/>
          </p:nvSpPr>
          <p:spPr bwMode="auto">
            <a:xfrm>
              <a:off x="1383" y="2212"/>
              <a:ext cx="54" cy="171"/>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4" name="Oval 35"/>
            <p:cNvSpPr>
              <a:spLocks noChangeAspect="1" noChangeArrowheads="1"/>
            </p:cNvSpPr>
            <p:nvPr/>
          </p:nvSpPr>
          <p:spPr bwMode="auto">
            <a:xfrm>
              <a:off x="1374" y="2817"/>
              <a:ext cx="23" cy="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5" name="Oval 36"/>
            <p:cNvSpPr>
              <a:spLocks noChangeAspect="1" noChangeArrowheads="1"/>
            </p:cNvSpPr>
            <p:nvPr/>
          </p:nvSpPr>
          <p:spPr bwMode="auto">
            <a:xfrm>
              <a:off x="1295" y="2090"/>
              <a:ext cx="89" cy="363"/>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6" name="Oval 37"/>
            <p:cNvSpPr>
              <a:spLocks noChangeAspect="1" noChangeArrowheads="1"/>
            </p:cNvSpPr>
            <p:nvPr/>
          </p:nvSpPr>
          <p:spPr bwMode="auto">
            <a:xfrm>
              <a:off x="1260" y="2612"/>
              <a:ext cx="54" cy="285"/>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7" name="Oval 38"/>
            <p:cNvSpPr>
              <a:spLocks noChangeAspect="1" noChangeArrowheads="1"/>
            </p:cNvSpPr>
            <p:nvPr/>
          </p:nvSpPr>
          <p:spPr bwMode="auto">
            <a:xfrm>
              <a:off x="1216" y="2252"/>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8" name="Oval 39"/>
            <p:cNvSpPr>
              <a:spLocks noChangeAspect="1" noChangeArrowheads="1"/>
            </p:cNvSpPr>
            <p:nvPr/>
          </p:nvSpPr>
          <p:spPr bwMode="auto">
            <a:xfrm>
              <a:off x="1166" y="2741"/>
              <a:ext cx="54" cy="171"/>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19" name="Oval 40"/>
            <p:cNvSpPr>
              <a:spLocks noChangeAspect="1" noChangeArrowheads="1"/>
            </p:cNvSpPr>
            <p:nvPr/>
          </p:nvSpPr>
          <p:spPr bwMode="auto">
            <a:xfrm>
              <a:off x="1116" y="2293"/>
              <a:ext cx="54" cy="172"/>
            </a:xfrm>
            <a:prstGeom prst="ellipse">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20" name="Rectangle 41"/>
            <p:cNvSpPr>
              <a:spLocks noChangeAspect="1" noChangeArrowheads="1"/>
            </p:cNvSpPr>
            <p:nvPr/>
          </p:nvSpPr>
          <p:spPr bwMode="auto">
            <a:xfrm>
              <a:off x="939" y="2375"/>
              <a:ext cx="4678" cy="488"/>
            </a:xfrm>
            <a:prstGeom prst="rect">
              <a:avLst/>
            </a:prstGeom>
            <a:solidFill>
              <a:srgbClr val="FF3300"/>
            </a:solidFill>
            <a:ln w="9525">
              <a:solidFill>
                <a:srgbClr val="FF33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endParaRPr lang="en-US" altLang="en-US" sz="1800">
                <a:latin typeface="Times New Roman" panose="02020603050405020304" pitchFamily="18" charset="0"/>
              </a:endParaRPr>
            </a:p>
          </p:txBody>
        </p:sp>
        <p:sp>
          <p:nvSpPr>
            <p:cNvPr id="199721" name="Line 42"/>
            <p:cNvSpPr>
              <a:spLocks noChangeAspect="1" noChangeShapeType="1"/>
            </p:cNvSpPr>
            <p:nvPr/>
          </p:nvSpPr>
          <p:spPr bwMode="auto">
            <a:xfrm>
              <a:off x="1116"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22" name="Line 43"/>
            <p:cNvSpPr>
              <a:spLocks noChangeAspect="1" noChangeShapeType="1"/>
            </p:cNvSpPr>
            <p:nvPr/>
          </p:nvSpPr>
          <p:spPr bwMode="auto">
            <a:xfrm>
              <a:off x="1168"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23" name="Line 44"/>
            <p:cNvSpPr>
              <a:spLocks noChangeAspect="1" noChangeShapeType="1"/>
            </p:cNvSpPr>
            <p:nvPr/>
          </p:nvSpPr>
          <p:spPr bwMode="auto">
            <a:xfrm flipV="1">
              <a:off x="1218"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24" name="Line 45"/>
            <p:cNvSpPr>
              <a:spLocks noChangeAspect="1" noChangeShapeType="1"/>
            </p:cNvSpPr>
            <p:nvPr/>
          </p:nvSpPr>
          <p:spPr bwMode="auto">
            <a:xfrm>
              <a:off x="1270"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25" name="Line 46"/>
            <p:cNvSpPr>
              <a:spLocks noChangeAspect="1" noChangeShapeType="1"/>
            </p:cNvSpPr>
            <p:nvPr/>
          </p:nvSpPr>
          <p:spPr bwMode="auto">
            <a:xfrm flipV="1">
              <a:off x="1305"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26" name="Line 47"/>
            <p:cNvSpPr>
              <a:spLocks noChangeAspect="1" noChangeShapeType="1"/>
            </p:cNvSpPr>
            <p:nvPr/>
          </p:nvSpPr>
          <p:spPr bwMode="auto">
            <a:xfrm>
              <a:off x="1376"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27" name="Line 48"/>
            <p:cNvSpPr>
              <a:spLocks noChangeAspect="1" noChangeShapeType="1"/>
            </p:cNvSpPr>
            <p:nvPr/>
          </p:nvSpPr>
          <p:spPr bwMode="auto">
            <a:xfrm flipV="1">
              <a:off x="1397"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28" name="Line 49"/>
            <p:cNvSpPr>
              <a:spLocks noChangeAspect="1" noChangeShapeType="1"/>
            </p:cNvSpPr>
            <p:nvPr/>
          </p:nvSpPr>
          <p:spPr bwMode="auto">
            <a:xfrm>
              <a:off x="1425" y="2375"/>
              <a:ext cx="0" cy="447"/>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29" name="Line 50"/>
            <p:cNvSpPr>
              <a:spLocks noChangeAspect="1" noChangeShapeType="1"/>
            </p:cNvSpPr>
            <p:nvPr/>
          </p:nvSpPr>
          <p:spPr bwMode="auto">
            <a:xfrm>
              <a:off x="1468" y="2456"/>
              <a:ext cx="0" cy="366"/>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30" name="Arc 51"/>
            <p:cNvSpPr>
              <a:spLocks noChangeAspect="1"/>
            </p:cNvSpPr>
            <p:nvPr/>
          </p:nvSpPr>
          <p:spPr bwMode="auto">
            <a:xfrm rot="8179471">
              <a:off x="1430" y="2810"/>
              <a:ext cx="32" cy="29"/>
            </a:xfrm>
            <a:custGeom>
              <a:avLst/>
              <a:gdLst>
                <a:gd name="T0" fmla="*/ 152797 w 21600"/>
                <a:gd name="T1" fmla="*/ 0 h 21538"/>
                <a:gd name="T2" fmla="*/ 2025030 w 21600"/>
                <a:gd name="T3" fmla="*/ 2054328 h 21538"/>
                <a:gd name="T4" fmla="*/ 0 w 21600"/>
                <a:gd name="T5" fmla="*/ 2054328 h 21538"/>
                <a:gd name="T6" fmla="*/ 0 60000 65536"/>
                <a:gd name="T7" fmla="*/ 0 60000 65536"/>
                <a:gd name="T8" fmla="*/ 0 60000 65536"/>
              </a:gdLst>
              <a:ahLst/>
              <a:cxnLst>
                <a:cxn ang="T6">
                  <a:pos x="T0" y="T1"/>
                </a:cxn>
                <a:cxn ang="T7">
                  <a:pos x="T2" y="T3"/>
                </a:cxn>
                <a:cxn ang="T8">
                  <a:pos x="T4" y="T5"/>
                </a:cxn>
              </a:cxnLst>
              <a:rect l="0" t="0" r="r" b="b"/>
              <a:pathLst>
                <a:path w="21600" h="21538" fill="none" extrusionOk="0">
                  <a:moveTo>
                    <a:pt x="1630" y="-1"/>
                  </a:moveTo>
                  <a:cubicBezTo>
                    <a:pt x="12894" y="852"/>
                    <a:pt x="21600" y="10240"/>
                    <a:pt x="21600" y="21538"/>
                  </a:cubicBezTo>
                </a:path>
                <a:path w="21600" h="21538" stroke="0" extrusionOk="0">
                  <a:moveTo>
                    <a:pt x="1630" y="-1"/>
                  </a:moveTo>
                  <a:cubicBezTo>
                    <a:pt x="12894" y="852"/>
                    <a:pt x="21600" y="10240"/>
                    <a:pt x="21600" y="21538"/>
                  </a:cubicBezTo>
                  <a:lnTo>
                    <a:pt x="0" y="21538"/>
                  </a:lnTo>
                  <a:lnTo>
                    <a:pt x="1630" y="-1"/>
                  </a:lnTo>
                  <a:close/>
                </a:path>
              </a:pathLst>
            </a:cu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9731" name="Line 52"/>
            <p:cNvSpPr>
              <a:spLocks noChangeAspect="1" noChangeShapeType="1"/>
            </p:cNvSpPr>
            <p:nvPr/>
          </p:nvSpPr>
          <p:spPr bwMode="auto">
            <a:xfrm>
              <a:off x="1513" y="2456"/>
              <a:ext cx="0" cy="407"/>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32" name="Arc 53"/>
            <p:cNvSpPr>
              <a:spLocks noChangeAspect="1"/>
            </p:cNvSpPr>
            <p:nvPr/>
          </p:nvSpPr>
          <p:spPr bwMode="auto">
            <a:xfrm rot="-2834000">
              <a:off x="1475" y="2437"/>
              <a:ext cx="29" cy="30"/>
            </a:xfrm>
            <a:custGeom>
              <a:avLst/>
              <a:gdLst>
                <a:gd name="T0" fmla="*/ 152781 w 21600"/>
                <a:gd name="T1" fmla="*/ 0 h 21538"/>
                <a:gd name="T2" fmla="*/ 2024765 w 21600"/>
                <a:gd name="T3" fmla="*/ 1664198 h 21538"/>
                <a:gd name="T4" fmla="*/ 0 w 21600"/>
                <a:gd name="T5" fmla="*/ 1664198 h 21538"/>
                <a:gd name="T6" fmla="*/ 0 60000 65536"/>
                <a:gd name="T7" fmla="*/ 0 60000 65536"/>
                <a:gd name="T8" fmla="*/ 0 60000 65536"/>
              </a:gdLst>
              <a:ahLst/>
              <a:cxnLst>
                <a:cxn ang="T6">
                  <a:pos x="T0" y="T1"/>
                </a:cxn>
                <a:cxn ang="T7">
                  <a:pos x="T2" y="T3"/>
                </a:cxn>
                <a:cxn ang="T8">
                  <a:pos x="T4" y="T5"/>
                </a:cxn>
              </a:cxnLst>
              <a:rect l="0" t="0" r="r" b="b"/>
              <a:pathLst>
                <a:path w="21600" h="21538" fill="none" extrusionOk="0">
                  <a:moveTo>
                    <a:pt x="1630" y="-1"/>
                  </a:moveTo>
                  <a:cubicBezTo>
                    <a:pt x="12894" y="852"/>
                    <a:pt x="21600" y="10240"/>
                    <a:pt x="21600" y="21538"/>
                  </a:cubicBezTo>
                </a:path>
                <a:path w="21600" h="21538" stroke="0" extrusionOk="0">
                  <a:moveTo>
                    <a:pt x="1630" y="-1"/>
                  </a:moveTo>
                  <a:cubicBezTo>
                    <a:pt x="12894" y="852"/>
                    <a:pt x="21600" y="10240"/>
                    <a:pt x="21600" y="21538"/>
                  </a:cubicBezTo>
                  <a:lnTo>
                    <a:pt x="0" y="21538"/>
                  </a:lnTo>
                  <a:lnTo>
                    <a:pt x="1630" y="-1"/>
                  </a:lnTo>
                  <a:close/>
                </a:path>
              </a:pathLst>
            </a:cu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9733" name="Line 54"/>
            <p:cNvSpPr>
              <a:spLocks noChangeAspect="1" noChangeShapeType="1"/>
            </p:cNvSpPr>
            <p:nvPr/>
          </p:nvSpPr>
          <p:spPr bwMode="auto">
            <a:xfrm flipV="1">
              <a:off x="1552"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34" name="Line 55"/>
            <p:cNvSpPr>
              <a:spLocks noChangeAspect="1" noChangeShapeType="1"/>
            </p:cNvSpPr>
            <p:nvPr/>
          </p:nvSpPr>
          <p:spPr bwMode="auto">
            <a:xfrm>
              <a:off x="1597"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35" name="Line 56"/>
            <p:cNvSpPr>
              <a:spLocks noChangeAspect="1" noChangeShapeType="1"/>
            </p:cNvSpPr>
            <p:nvPr/>
          </p:nvSpPr>
          <p:spPr bwMode="auto">
            <a:xfrm flipV="1">
              <a:off x="1651"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36" name="Line 57"/>
            <p:cNvSpPr>
              <a:spLocks noChangeAspect="1" noChangeShapeType="1"/>
            </p:cNvSpPr>
            <p:nvPr/>
          </p:nvSpPr>
          <p:spPr bwMode="auto">
            <a:xfrm>
              <a:off x="1705"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37" name="Freeform 58"/>
            <p:cNvSpPr>
              <a:spLocks noChangeAspect="1"/>
            </p:cNvSpPr>
            <p:nvPr/>
          </p:nvSpPr>
          <p:spPr bwMode="auto">
            <a:xfrm>
              <a:off x="1699" y="2865"/>
              <a:ext cx="73" cy="203"/>
            </a:xfrm>
            <a:custGeom>
              <a:avLst/>
              <a:gdLst>
                <a:gd name="T0" fmla="*/ 2147483647 w 78"/>
                <a:gd name="T1" fmla="*/ 0 h 240"/>
                <a:gd name="T2" fmla="*/ 2147483647 w 78"/>
                <a:gd name="T3" fmla="*/ 2147483647 h 240"/>
                <a:gd name="T4" fmla="*/ 2147483647 w 78"/>
                <a:gd name="T5" fmla="*/ 2147483647 h 240"/>
                <a:gd name="T6" fmla="*/ 2147483647 w 78"/>
                <a:gd name="T7" fmla="*/ 2147483647 h 240"/>
                <a:gd name="T8" fmla="*/ 2147483647 w 78"/>
                <a:gd name="T9" fmla="*/ 2147483647 h 240"/>
                <a:gd name="T10" fmla="*/ 2147483647 w 78"/>
                <a:gd name="T11" fmla="*/ 2147483647 h 240"/>
                <a:gd name="T12" fmla="*/ 2147483647 w 78"/>
                <a:gd name="T13" fmla="*/ 2147483647 h 240"/>
                <a:gd name="T14" fmla="*/ 2147483647 w 78"/>
                <a:gd name="T15" fmla="*/ 2147483647 h 240"/>
                <a:gd name="T16" fmla="*/ 2147483647 w 78"/>
                <a:gd name="T17" fmla="*/ 214748364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240">
                  <a:moveTo>
                    <a:pt x="6" y="0"/>
                  </a:moveTo>
                  <a:cubicBezTo>
                    <a:pt x="0" y="12"/>
                    <a:pt x="6" y="21"/>
                    <a:pt x="12" y="30"/>
                  </a:cubicBezTo>
                  <a:cubicBezTo>
                    <a:pt x="14" y="40"/>
                    <a:pt x="17" y="33"/>
                    <a:pt x="19" y="42"/>
                  </a:cubicBezTo>
                  <a:cubicBezTo>
                    <a:pt x="20" y="61"/>
                    <a:pt x="23" y="91"/>
                    <a:pt x="42" y="102"/>
                  </a:cubicBezTo>
                  <a:cubicBezTo>
                    <a:pt x="46" y="107"/>
                    <a:pt x="48" y="112"/>
                    <a:pt x="51" y="117"/>
                  </a:cubicBezTo>
                  <a:cubicBezTo>
                    <a:pt x="55" y="141"/>
                    <a:pt x="52" y="143"/>
                    <a:pt x="64" y="160"/>
                  </a:cubicBezTo>
                  <a:cubicBezTo>
                    <a:pt x="63" y="179"/>
                    <a:pt x="57" y="198"/>
                    <a:pt x="69" y="214"/>
                  </a:cubicBezTo>
                  <a:cubicBezTo>
                    <a:pt x="69" y="219"/>
                    <a:pt x="69" y="224"/>
                    <a:pt x="70" y="229"/>
                  </a:cubicBezTo>
                  <a:cubicBezTo>
                    <a:pt x="71" y="234"/>
                    <a:pt x="78" y="234"/>
                    <a:pt x="78" y="240"/>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38" name="Oval 59"/>
            <p:cNvSpPr>
              <a:spLocks noChangeAspect="1" noChangeArrowheads="1"/>
            </p:cNvSpPr>
            <p:nvPr/>
          </p:nvSpPr>
          <p:spPr bwMode="auto">
            <a:xfrm>
              <a:off x="1072" y="3067"/>
              <a:ext cx="350" cy="162"/>
            </a:xfrm>
            <a:prstGeom prst="ellipse">
              <a:avLst/>
            </a:prstGeom>
            <a:solidFill>
              <a:srgbClr val="993366"/>
            </a:solidFill>
            <a:ln w="28575">
              <a:solidFill>
                <a:srgbClr val="9933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600" b="1" dirty="0">
                  <a:solidFill>
                    <a:srgbClr val="FF9900"/>
                  </a:solidFill>
                  <a:latin typeface="Verdana" panose="020B0604030504040204" pitchFamily="34" charset="0"/>
                  <a:ea typeface="Verdana" panose="020B0604030504040204" pitchFamily="34" charset="0"/>
                  <a:cs typeface="Verdana" panose="020B0604030504040204" pitchFamily="34" charset="0"/>
                </a:rPr>
                <a:t>Ankyrin</a:t>
              </a:r>
            </a:p>
          </p:txBody>
        </p:sp>
        <p:sp>
          <p:nvSpPr>
            <p:cNvPr id="199739" name="Oval 60"/>
            <p:cNvSpPr>
              <a:spLocks noChangeAspect="1" noChangeArrowheads="1"/>
            </p:cNvSpPr>
            <p:nvPr/>
          </p:nvSpPr>
          <p:spPr bwMode="auto">
            <a:xfrm rot="-61295">
              <a:off x="1222" y="2891"/>
              <a:ext cx="232" cy="143"/>
            </a:xfrm>
            <a:prstGeom prst="ellipse">
              <a:avLst/>
            </a:prstGeom>
            <a:solidFill>
              <a:srgbClr val="800080"/>
            </a:solidFill>
            <a:ln w="28575">
              <a:solidFill>
                <a:srgbClr val="800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600" b="1" dirty="0">
                  <a:solidFill>
                    <a:srgbClr val="FF9900"/>
                  </a:solidFill>
                  <a:latin typeface="Verdana" panose="020B0604030504040204" pitchFamily="34" charset="0"/>
                  <a:ea typeface="Verdana" panose="020B0604030504040204" pitchFamily="34" charset="0"/>
                  <a:cs typeface="Verdana" panose="020B0604030504040204" pitchFamily="34" charset="0"/>
                </a:rPr>
                <a:t>4.2</a:t>
              </a:r>
            </a:p>
          </p:txBody>
        </p:sp>
        <p:sp>
          <p:nvSpPr>
            <p:cNvPr id="199740" name="Freeform 61"/>
            <p:cNvSpPr>
              <a:spLocks noChangeAspect="1"/>
            </p:cNvSpPr>
            <p:nvPr/>
          </p:nvSpPr>
          <p:spPr bwMode="auto">
            <a:xfrm>
              <a:off x="1074" y="2867"/>
              <a:ext cx="469" cy="426"/>
            </a:xfrm>
            <a:custGeom>
              <a:avLst/>
              <a:gdLst>
                <a:gd name="T0" fmla="*/ 2147483647 w 511"/>
                <a:gd name="T1" fmla="*/ 0 h 502"/>
                <a:gd name="T2" fmla="*/ 2147483647 w 511"/>
                <a:gd name="T3" fmla="*/ 2147483647 h 502"/>
                <a:gd name="T4" fmla="*/ 2147483647 w 511"/>
                <a:gd name="T5" fmla="*/ 2147483647 h 502"/>
                <a:gd name="T6" fmla="*/ 2147483647 w 511"/>
                <a:gd name="T7" fmla="*/ 2147483647 h 502"/>
                <a:gd name="T8" fmla="*/ 2147483647 w 511"/>
                <a:gd name="T9" fmla="*/ 2147483647 h 502"/>
                <a:gd name="T10" fmla="*/ 2147483647 w 511"/>
                <a:gd name="T11" fmla="*/ 2147483647 h 502"/>
                <a:gd name="T12" fmla="*/ 2147483647 w 511"/>
                <a:gd name="T13" fmla="*/ 2147483647 h 502"/>
                <a:gd name="T14" fmla="*/ 2147483647 w 511"/>
                <a:gd name="T15" fmla="*/ 2147483647 h 502"/>
                <a:gd name="T16" fmla="*/ 2147483647 w 511"/>
                <a:gd name="T17" fmla="*/ 2147483647 h 502"/>
                <a:gd name="T18" fmla="*/ 2147483647 w 511"/>
                <a:gd name="T19" fmla="*/ 2147483647 h 502"/>
                <a:gd name="T20" fmla="*/ 2147483647 w 511"/>
                <a:gd name="T21" fmla="*/ 2147483647 h 502"/>
                <a:gd name="T22" fmla="*/ 2147483647 w 511"/>
                <a:gd name="T23" fmla="*/ 2147483647 h 502"/>
                <a:gd name="T24" fmla="*/ 2147483647 w 511"/>
                <a:gd name="T25" fmla="*/ 2147483647 h 502"/>
                <a:gd name="T26" fmla="*/ 2147483647 w 511"/>
                <a:gd name="T27" fmla="*/ 2147483647 h 502"/>
                <a:gd name="T28" fmla="*/ 2147483647 w 511"/>
                <a:gd name="T29" fmla="*/ 2147483647 h 502"/>
                <a:gd name="T30" fmla="*/ 2147483647 w 511"/>
                <a:gd name="T31" fmla="*/ 2147483647 h 502"/>
                <a:gd name="T32" fmla="*/ 2147483647 w 511"/>
                <a:gd name="T33" fmla="*/ 2147483647 h 502"/>
                <a:gd name="T34" fmla="*/ 2147483647 w 511"/>
                <a:gd name="T35" fmla="*/ 2147483647 h 502"/>
                <a:gd name="T36" fmla="*/ 2147483647 w 511"/>
                <a:gd name="T37" fmla="*/ 2147483647 h 502"/>
                <a:gd name="T38" fmla="*/ 2147483647 w 511"/>
                <a:gd name="T39" fmla="*/ 2147483647 h 502"/>
                <a:gd name="T40" fmla="*/ 2147483647 w 511"/>
                <a:gd name="T41" fmla="*/ 2147483647 h 502"/>
                <a:gd name="T42" fmla="*/ 2147483647 w 511"/>
                <a:gd name="T43" fmla="*/ 2147483647 h 502"/>
                <a:gd name="T44" fmla="*/ 2147483647 w 511"/>
                <a:gd name="T45" fmla="*/ 2147483647 h 502"/>
                <a:gd name="T46" fmla="*/ 2147483647 w 511"/>
                <a:gd name="T47" fmla="*/ 2147483647 h 502"/>
                <a:gd name="T48" fmla="*/ 2147483647 w 511"/>
                <a:gd name="T49" fmla="*/ 2147483647 h 502"/>
                <a:gd name="T50" fmla="*/ 2147483647 w 511"/>
                <a:gd name="T51" fmla="*/ 2147483647 h 502"/>
                <a:gd name="T52" fmla="*/ 2147483647 w 511"/>
                <a:gd name="T53" fmla="*/ 2147483647 h 502"/>
                <a:gd name="T54" fmla="*/ 2147483647 w 511"/>
                <a:gd name="T55" fmla="*/ 2147483647 h 502"/>
                <a:gd name="T56" fmla="*/ 2147483647 w 511"/>
                <a:gd name="T57" fmla="*/ 2147483647 h 502"/>
                <a:gd name="T58" fmla="*/ 2147483647 w 511"/>
                <a:gd name="T59" fmla="*/ 2147483647 h 502"/>
                <a:gd name="T60" fmla="*/ 2147483647 w 511"/>
                <a:gd name="T61" fmla="*/ 2147483647 h 502"/>
                <a:gd name="T62" fmla="*/ 2147483647 w 511"/>
                <a:gd name="T63" fmla="*/ 2147483647 h 502"/>
                <a:gd name="T64" fmla="*/ 2147483647 w 511"/>
                <a:gd name="T65" fmla="*/ 2147483647 h 502"/>
                <a:gd name="T66" fmla="*/ 2147483647 w 511"/>
                <a:gd name="T67" fmla="*/ 2147483647 h 502"/>
                <a:gd name="T68" fmla="*/ 2147483647 w 511"/>
                <a:gd name="T69" fmla="*/ 2147483647 h 502"/>
                <a:gd name="T70" fmla="*/ 2147483647 w 511"/>
                <a:gd name="T71" fmla="*/ 2147483647 h 502"/>
                <a:gd name="T72" fmla="*/ 2147483647 w 511"/>
                <a:gd name="T73" fmla="*/ 2147483647 h 502"/>
                <a:gd name="T74" fmla="*/ 2147483647 w 511"/>
                <a:gd name="T75" fmla="*/ 2147483647 h 502"/>
                <a:gd name="T76" fmla="*/ 2147483647 w 511"/>
                <a:gd name="T77" fmla="*/ 2147483647 h 5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11" h="502">
                  <a:moveTo>
                    <a:pt x="43" y="0"/>
                  </a:moveTo>
                  <a:cubicBezTo>
                    <a:pt x="45" y="15"/>
                    <a:pt x="49" y="37"/>
                    <a:pt x="67" y="40"/>
                  </a:cubicBezTo>
                  <a:cubicBezTo>
                    <a:pt x="82" y="49"/>
                    <a:pt x="64" y="37"/>
                    <a:pt x="73" y="48"/>
                  </a:cubicBezTo>
                  <a:cubicBezTo>
                    <a:pt x="77" y="54"/>
                    <a:pt x="95" y="63"/>
                    <a:pt x="102" y="64"/>
                  </a:cubicBezTo>
                  <a:cubicBezTo>
                    <a:pt x="109" y="69"/>
                    <a:pt x="115" y="72"/>
                    <a:pt x="124" y="73"/>
                  </a:cubicBezTo>
                  <a:cubicBezTo>
                    <a:pt x="131" y="75"/>
                    <a:pt x="137" y="76"/>
                    <a:pt x="144" y="78"/>
                  </a:cubicBezTo>
                  <a:cubicBezTo>
                    <a:pt x="150" y="83"/>
                    <a:pt x="151" y="89"/>
                    <a:pt x="157" y="93"/>
                  </a:cubicBezTo>
                  <a:cubicBezTo>
                    <a:pt x="167" y="114"/>
                    <a:pt x="163" y="127"/>
                    <a:pt x="142" y="130"/>
                  </a:cubicBezTo>
                  <a:cubicBezTo>
                    <a:pt x="111" y="129"/>
                    <a:pt x="80" y="131"/>
                    <a:pt x="49" y="133"/>
                  </a:cubicBezTo>
                  <a:cubicBezTo>
                    <a:pt x="39" y="138"/>
                    <a:pt x="32" y="145"/>
                    <a:pt x="22" y="150"/>
                  </a:cubicBezTo>
                  <a:cubicBezTo>
                    <a:pt x="16" y="158"/>
                    <a:pt x="23" y="167"/>
                    <a:pt x="13" y="171"/>
                  </a:cubicBezTo>
                  <a:cubicBezTo>
                    <a:pt x="4" y="188"/>
                    <a:pt x="0" y="213"/>
                    <a:pt x="9" y="232"/>
                  </a:cubicBezTo>
                  <a:cubicBezTo>
                    <a:pt x="13" y="253"/>
                    <a:pt x="43" y="248"/>
                    <a:pt x="58" y="249"/>
                  </a:cubicBezTo>
                  <a:cubicBezTo>
                    <a:pt x="69" y="251"/>
                    <a:pt x="80" y="247"/>
                    <a:pt x="90" y="244"/>
                  </a:cubicBezTo>
                  <a:cubicBezTo>
                    <a:pt x="98" y="238"/>
                    <a:pt x="101" y="238"/>
                    <a:pt x="111" y="237"/>
                  </a:cubicBezTo>
                  <a:cubicBezTo>
                    <a:pt x="111" y="235"/>
                    <a:pt x="111" y="233"/>
                    <a:pt x="112" y="231"/>
                  </a:cubicBezTo>
                  <a:cubicBezTo>
                    <a:pt x="113" y="229"/>
                    <a:pt x="116" y="230"/>
                    <a:pt x="117" y="228"/>
                  </a:cubicBezTo>
                  <a:cubicBezTo>
                    <a:pt x="122" y="219"/>
                    <a:pt x="116" y="215"/>
                    <a:pt x="129" y="213"/>
                  </a:cubicBezTo>
                  <a:cubicBezTo>
                    <a:pt x="137" y="200"/>
                    <a:pt x="126" y="215"/>
                    <a:pt x="138" y="207"/>
                  </a:cubicBezTo>
                  <a:cubicBezTo>
                    <a:pt x="141" y="205"/>
                    <a:pt x="142" y="201"/>
                    <a:pt x="144" y="198"/>
                  </a:cubicBezTo>
                  <a:cubicBezTo>
                    <a:pt x="147" y="182"/>
                    <a:pt x="183" y="187"/>
                    <a:pt x="190" y="187"/>
                  </a:cubicBezTo>
                  <a:cubicBezTo>
                    <a:pt x="204" y="190"/>
                    <a:pt x="210" y="190"/>
                    <a:pt x="216" y="204"/>
                  </a:cubicBezTo>
                  <a:cubicBezTo>
                    <a:pt x="218" y="217"/>
                    <a:pt x="218" y="225"/>
                    <a:pt x="232" y="228"/>
                  </a:cubicBezTo>
                  <a:cubicBezTo>
                    <a:pt x="235" y="233"/>
                    <a:pt x="236" y="236"/>
                    <a:pt x="241" y="240"/>
                  </a:cubicBezTo>
                  <a:cubicBezTo>
                    <a:pt x="248" y="229"/>
                    <a:pt x="239" y="214"/>
                    <a:pt x="255" y="213"/>
                  </a:cubicBezTo>
                  <a:cubicBezTo>
                    <a:pt x="266" y="212"/>
                    <a:pt x="277" y="212"/>
                    <a:pt x="288" y="211"/>
                  </a:cubicBezTo>
                  <a:cubicBezTo>
                    <a:pt x="309" y="208"/>
                    <a:pt x="328" y="210"/>
                    <a:pt x="348" y="214"/>
                  </a:cubicBezTo>
                  <a:cubicBezTo>
                    <a:pt x="353" y="221"/>
                    <a:pt x="360" y="223"/>
                    <a:pt x="367" y="228"/>
                  </a:cubicBezTo>
                  <a:cubicBezTo>
                    <a:pt x="369" y="232"/>
                    <a:pt x="370" y="237"/>
                    <a:pt x="372" y="241"/>
                  </a:cubicBezTo>
                  <a:cubicBezTo>
                    <a:pt x="373" y="248"/>
                    <a:pt x="373" y="255"/>
                    <a:pt x="375" y="262"/>
                  </a:cubicBezTo>
                  <a:cubicBezTo>
                    <a:pt x="376" y="266"/>
                    <a:pt x="382" y="266"/>
                    <a:pt x="385" y="268"/>
                  </a:cubicBezTo>
                  <a:cubicBezTo>
                    <a:pt x="401" y="278"/>
                    <a:pt x="417" y="289"/>
                    <a:pt x="436" y="292"/>
                  </a:cubicBezTo>
                  <a:cubicBezTo>
                    <a:pt x="442" y="295"/>
                    <a:pt x="449" y="295"/>
                    <a:pt x="456" y="297"/>
                  </a:cubicBezTo>
                  <a:cubicBezTo>
                    <a:pt x="465" y="309"/>
                    <a:pt x="457" y="326"/>
                    <a:pt x="456" y="340"/>
                  </a:cubicBezTo>
                  <a:cubicBezTo>
                    <a:pt x="456" y="353"/>
                    <a:pt x="453" y="375"/>
                    <a:pt x="465" y="385"/>
                  </a:cubicBezTo>
                  <a:cubicBezTo>
                    <a:pt x="470" y="393"/>
                    <a:pt x="476" y="397"/>
                    <a:pt x="480" y="405"/>
                  </a:cubicBezTo>
                  <a:cubicBezTo>
                    <a:pt x="481" y="411"/>
                    <a:pt x="483" y="418"/>
                    <a:pt x="486" y="424"/>
                  </a:cubicBezTo>
                  <a:cubicBezTo>
                    <a:pt x="491" y="448"/>
                    <a:pt x="492" y="467"/>
                    <a:pt x="507" y="487"/>
                  </a:cubicBezTo>
                  <a:cubicBezTo>
                    <a:pt x="508" y="493"/>
                    <a:pt x="509" y="496"/>
                    <a:pt x="511" y="502"/>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41" name="Freeform 62"/>
            <p:cNvSpPr>
              <a:spLocks noChangeAspect="1"/>
            </p:cNvSpPr>
            <p:nvPr/>
          </p:nvSpPr>
          <p:spPr bwMode="auto">
            <a:xfrm>
              <a:off x="1545" y="3293"/>
              <a:ext cx="75" cy="153"/>
            </a:xfrm>
            <a:custGeom>
              <a:avLst/>
              <a:gdLst>
                <a:gd name="T0" fmla="*/ 0 w 82"/>
                <a:gd name="T1" fmla="*/ 0 h 180"/>
                <a:gd name="T2" fmla="*/ 2147483647 w 82"/>
                <a:gd name="T3" fmla="*/ 2147483647 h 180"/>
                <a:gd name="T4" fmla="*/ 2147483647 w 82"/>
                <a:gd name="T5" fmla="*/ 2147483647 h 180"/>
                <a:gd name="T6" fmla="*/ 2147483647 w 82"/>
                <a:gd name="T7" fmla="*/ 2147483647 h 180"/>
                <a:gd name="T8" fmla="*/ 2147483647 w 82"/>
                <a:gd name="T9" fmla="*/ 2147483647 h 180"/>
                <a:gd name="T10" fmla="*/ 2147483647 w 82"/>
                <a:gd name="T11" fmla="*/ 2147483647 h 1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180">
                  <a:moveTo>
                    <a:pt x="0" y="0"/>
                  </a:moveTo>
                  <a:cubicBezTo>
                    <a:pt x="1" y="17"/>
                    <a:pt x="3" y="27"/>
                    <a:pt x="21" y="30"/>
                  </a:cubicBezTo>
                  <a:cubicBezTo>
                    <a:pt x="28" y="38"/>
                    <a:pt x="30" y="48"/>
                    <a:pt x="36" y="57"/>
                  </a:cubicBezTo>
                  <a:cubicBezTo>
                    <a:pt x="38" y="69"/>
                    <a:pt x="43" y="83"/>
                    <a:pt x="55" y="86"/>
                  </a:cubicBezTo>
                  <a:cubicBezTo>
                    <a:pt x="65" y="106"/>
                    <a:pt x="64" y="129"/>
                    <a:pt x="70" y="150"/>
                  </a:cubicBezTo>
                  <a:cubicBezTo>
                    <a:pt x="73" y="161"/>
                    <a:pt x="80" y="170"/>
                    <a:pt x="82" y="180"/>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42" name="Freeform 63"/>
            <p:cNvSpPr>
              <a:spLocks noChangeAspect="1"/>
            </p:cNvSpPr>
            <p:nvPr/>
          </p:nvSpPr>
          <p:spPr bwMode="auto">
            <a:xfrm>
              <a:off x="1653" y="1676"/>
              <a:ext cx="538" cy="701"/>
            </a:xfrm>
            <a:custGeom>
              <a:avLst/>
              <a:gdLst>
                <a:gd name="T0" fmla="*/ 2147483647 w 585"/>
                <a:gd name="T1" fmla="*/ 2147483647 h 827"/>
                <a:gd name="T2" fmla="*/ 2147483647 w 585"/>
                <a:gd name="T3" fmla="*/ 2147483647 h 827"/>
                <a:gd name="T4" fmla="*/ 2147483647 w 585"/>
                <a:gd name="T5" fmla="*/ 2147483647 h 827"/>
                <a:gd name="T6" fmla="*/ 2147483647 w 585"/>
                <a:gd name="T7" fmla="*/ 2147483647 h 827"/>
                <a:gd name="T8" fmla="*/ 2147483647 w 585"/>
                <a:gd name="T9" fmla="*/ 2147483647 h 827"/>
                <a:gd name="T10" fmla="*/ 2147483647 w 585"/>
                <a:gd name="T11" fmla="*/ 2147483647 h 827"/>
                <a:gd name="T12" fmla="*/ 2147483647 w 585"/>
                <a:gd name="T13" fmla="*/ 2147483647 h 827"/>
                <a:gd name="T14" fmla="*/ 2147483647 w 585"/>
                <a:gd name="T15" fmla="*/ 2147483647 h 827"/>
                <a:gd name="T16" fmla="*/ 2147483647 w 585"/>
                <a:gd name="T17" fmla="*/ 2147483647 h 827"/>
                <a:gd name="T18" fmla="*/ 2147483647 w 585"/>
                <a:gd name="T19" fmla="*/ 2147483647 h 827"/>
                <a:gd name="T20" fmla="*/ 2147483647 w 585"/>
                <a:gd name="T21" fmla="*/ 2147483647 h 827"/>
                <a:gd name="T22" fmla="*/ 2147483647 w 585"/>
                <a:gd name="T23" fmla="*/ 2147483647 h 827"/>
                <a:gd name="T24" fmla="*/ 2147483647 w 585"/>
                <a:gd name="T25" fmla="*/ 2147483647 h 827"/>
                <a:gd name="T26" fmla="*/ 2147483647 w 585"/>
                <a:gd name="T27" fmla="*/ 2147483647 h 827"/>
                <a:gd name="T28" fmla="*/ 2147483647 w 585"/>
                <a:gd name="T29" fmla="*/ 2147483647 h 827"/>
                <a:gd name="T30" fmla="*/ 2147483647 w 585"/>
                <a:gd name="T31" fmla="*/ 2147483647 h 827"/>
                <a:gd name="T32" fmla="*/ 2147483647 w 585"/>
                <a:gd name="T33" fmla="*/ 2147483647 h 827"/>
                <a:gd name="T34" fmla="*/ 2147483647 w 585"/>
                <a:gd name="T35" fmla="*/ 2147483647 h 827"/>
                <a:gd name="T36" fmla="*/ 2147483647 w 585"/>
                <a:gd name="T37" fmla="*/ 2147483647 h 827"/>
                <a:gd name="T38" fmla="*/ 2147483647 w 585"/>
                <a:gd name="T39" fmla="*/ 2147483647 h 827"/>
                <a:gd name="T40" fmla="*/ 2147483647 w 585"/>
                <a:gd name="T41" fmla="*/ 2147483647 h 827"/>
                <a:gd name="T42" fmla="*/ 2147483647 w 585"/>
                <a:gd name="T43" fmla="*/ 2147483647 h 827"/>
                <a:gd name="T44" fmla="*/ 2147483647 w 585"/>
                <a:gd name="T45" fmla="*/ 2147483647 h 827"/>
                <a:gd name="T46" fmla="*/ 2147483647 w 585"/>
                <a:gd name="T47" fmla="*/ 2147483647 h 827"/>
                <a:gd name="T48" fmla="*/ 2147483647 w 585"/>
                <a:gd name="T49" fmla="*/ 2147483647 h 827"/>
                <a:gd name="T50" fmla="*/ 2147483647 w 585"/>
                <a:gd name="T51" fmla="*/ 2147483647 h 827"/>
                <a:gd name="T52" fmla="*/ 2147483647 w 585"/>
                <a:gd name="T53" fmla="*/ 2147483647 h 827"/>
                <a:gd name="T54" fmla="*/ 2147483647 w 585"/>
                <a:gd name="T55" fmla="*/ 2147483647 h 827"/>
                <a:gd name="T56" fmla="*/ 2147483647 w 585"/>
                <a:gd name="T57" fmla="*/ 2147483647 h 827"/>
                <a:gd name="T58" fmla="*/ 2147483647 w 585"/>
                <a:gd name="T59" fmla="*/ 2147483647 h 827"/>
                <a:gd name="T60" fmla="*/ 2147483647 w 585"/>
                <a:gd name="T61" fmla="*/ 2147483647 h 827"/>
                <a:gd name="T62" fmla="*/ 2147483647 w 585"/>
                <a:gd name="T63" fmla="*/ 2147483647 h 827"/>
                <a:gd name="T64" fmla="*/ 2147483647 w 585"/>
                <a:gd name="T65" fmla="*/ 2147483647 h 827"/>
                <a:gd name="T66" fmla="*/ 2147483647 w 585"/>
                <a:gd name="T67" fmla="*/ 2147483647 h 8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5" h="827">
                  <a:moveTo>
                    <a:pt x="369" y="827"/>
                  </a:moveTo>
                  <a:cubicBezTo>
                    <a:pt x="368" y="822"/>
                    <a:pt x="367" y="817"/>
                    <a:pt x="366" y="812"/>
                  </a:cubicBezTo>
                  <a:cubicBezTo>
                    <a:pt x="359" y="747"/>
                    <a:pt x="368" y="758"/>
                    <a:pt x="306" y="752"/>
                  </a:cubicBezTo>
                  <a:cubicBezTo>
                    <a:pt x="298" y="751"/>
                    <a:pt x="290" y="750"/>
                    <a:pt x="282" y="749"/>
                  </a:cubicBezTo>
                  <a:cubicBezTo>
                    <a:pt x="263" y="743"/>
                    <a:pt x="246" y="730"/>
                    <a:pt x="228" y="722"/>
                  </a:cubicBezTo>
                  <a:cubicBezTo>
                    <a:pt x="206" y="712"/>
                    <a:pt x="191" y="712"/>
                    <a:pt x="174" y="695"/>
                  </a:cubicBezTo>
                  <a:cubicBezTo>
                    <a:pt x="178" y="628"/>
                    <a:pt x="175" y="591"/>
                    <a:pt x="249" y="587"/>
                  </a:cubicBezTo>
                  <a:cubicBezTo>
                    <a:pt x="336" y="583"/>
                    <a:pt x="423" y="579"/>
                    <a:pt x="510" y="575"/>
                  </a:cubicBezTo>
                  <a:cubicBezTo>
                    <a:pt x="527" y="546"/>
                    <a:pt x="537" y="512"/>
                    <a:pt x="561" y="488"/>
                  </a:cubicBezTo>
                  <a:cubicBezTo>
                    <a:pt x="568" y="462"/>
                    <a:pt x="573" y="471"/>
                    <a:pt x="579" y="452"/>
                  </a:cubicBezTo>
                  <a:cubicBezTo>
                    <a:pt x="577" y="411"/>
                    <a:pt x="585" y="383"/>
                    <a:pt x="558" y="356"/>
                  </a:cubicBezTo>
                  <a:cubicBezTo>
                    <a:pt x="557" y="348"/>
                    <a:pt x="558" y="339"/>
                    <a:pt x="555" y="332"/>
                  </a:cubicBezTo>
                  <a:cubicBezTo>
                    <a:pt x="549" y="317"/>
                    <a:pt x="493" y="318"/>
                    <a:pt x="483" y="317"/>
                  </a:cubicBezTo>
                  <a:cubicBezTo>
                    <a:pt x="452" y="307"/>
                    <a:pt x="412" y="309"/>
                    <a:pt x="378" y="305"/>
                  </a:cubicBezTo>
                  <a:cubicBezTo>
                    <a:pt x="360" y="293"/>
                    <a:pt x="337" y="288"/>
                    <a:pt x="318" y="278"/>
                  </a:cubicBezTo>
                  <a:cubicBezTo>
                    <a:pt x="299" y="268"/>
                    <a:pt x="295" y="251"/>
                    <a:pt x="273" y="245"/>
                  </a:cubicBezTo>
                  <a:cubicBezTo>
                    <a:pt x="263" y="232"/>
                    <a:pt x="259" y="232"/>
                    <a:pt x="246" y="224"/>
                  </a:cubicBezTo>
                  <a:cubicBezTo>
                    <a:pt x="234" y="189"/>
                    <a:pt x="309" y="152"/>
                    <a:pt x="339" y="149"/>
                  </a:cubicBezTo>
                  <a:cubicBezTo>
                    <a:pt x="354" y="147"/>
                    <a:pt x="369" y="147"/>
                    <a:pt x="384" y="146"/>
                  </a:cubicBezTo>
                  <a:cubicBezTo>
                    <a:pt x="412" y="141"/>
                    <a:pt x="430" y="136"/>
                    <a:pt x="459" y="134"/>
                  </a:cubicBezTo>
                  <a:cubicBezTo>
                    <a:pt x="467" y="126"/>
                    <a:pt x="470" y="115"/>
                    <a:pt x="477" y="107"/>
                  </a:cubicBezTo>
                  <a:cubicBezTo>
                    <a:pt x="481" y="102"/>
                    <a:pt x="487" y="100"/>
                    <a:pt x="492" y="95"/>
                  </a:cubicBezTo>
                  <a:cubicBezTo>
                    <a:pt x="496" y="91"/>
                    <a:pt x="498" y="87"/>
                    <a:pt x="501" y="83"/>
                  </a:cubicBezTo>
                  <a:cubicBezTo>
                    <a:pt x="510" y="56"/>
                    <a:pt x="522" y="26"/>
                    <a:pt x="486" y="17"/>
                  </a:cubicBezTo>
                  <a:cubicBezTo>
                    <a:pt x="476" y="7"/>
                    <a:pt x="469" y="6"/>
                    <a:pt x="456" y="2"/>
                  </a:cubicBezTo>
                  <a:cubicBezTo>
                    <a:pt x="369" y="4"/>
                    <a:pt x="336" y="0"/>
                    <a:pt x="270" y="17"/>
                  </a:cubicBezTo>
                  <a:cubicBezTo>
                    <a:pt x="247" y="32"/>
                    <a:pt x="207" y="31"/>
                    <a:pt x="183" y="32"/>
                  </a:cubicBezTo>
                  <a:cubicBezTo>
                    <a:pt x="166" y="41"/>
                    <a:pt x="149" y="42"/>
                    <a:pt x="132" y="53"/>
                  </a:cubicBezTo>
                  <a:cubicBezTo>
                    <a:pt x="126" y="70"/>
                    <a:pt x="117" y="68"/>
                    <a:pt x="99" y="71"/>
                  </a:cubicBezTo>
                  <a:cubicBezTo>
                    <a:pt x="89" y="79"/>
                    <a:pt x="81" y="85"/>
                    <a:pt x="69" y="89"/>
                  </a:cubicBezTo>
                  <a:cubicBezTo>
                    <a:pt x="48" y="110"/>
                    <a:pt x="59" y="105"/>
                    <a:pt x="39" y="110"/>
                  </a:cubicBezTo>
                  <a:cubicBezTo>
                    <a:pt x="33" y="114"/>
                    <a:pt x="27" y="118"/>
                    <a:pt x="21" y="122"/>
                  </a:cubicBezTo>
                  <a:cubicBezTo>
                    <a:pt x="15" y="126"/>
                    <a:pt x="9" y="140"/>
                    <a:pt x="9" y="140"/>
                  </a:cubicBezTo>
                  <a:cubicBezTo>
                    <a:pt x="6" y="165"/>
                    <a:pt x="0" y="158"/>
                    <a:pt x="9" y="167"/>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43" name="Oval 64"/>
            <p:cNvSpPr>
              <a:spLocks noChangeAspect="1" noChangeArrowheads="1"/>
            </p:cNvSpPr>
            <p:nvPr/>
          </p:nvSpPr>
          <p:spPr bwMode="auto">
            <a:xfrm>
              <a:off x="2232" y="2023"/>
              <a:ext cx="15" cy="14"/>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44" name="Oval 65"/>
            <p:cNvSpPr>
              <a:spLocks noChangeAspect="1" noChangeArrowheads="1"/>
            </p:cNvSpPr>
            <p:nvPr/>
          </p:nvSpPr>
          <p:spPr bwMode="auto">
            <a:xfrm>
              <a:off x="1742" y="1649"/>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45" name="Oval 66"/>
            <p:cNvSpPr>
              <a:spLocks noChangeAspect="1" noChangeArrowheads="1"/>
            </p:cNvSpPr>
            <p:nvPr/>
          </p:nvSpPr>
          <p:spPr bwMode="auto">
            <a:xfrm>
              <a:off x="1777" y="1642"/>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46" name="Oval 67"/>
            <p:cNvSpPr>
              <a:spLocks noChangeAspect="1" noChangeArrowheads="1"/>
            </p:cNvSpPr>
            <p:nvPr/>
          </p:nvSpPr>
          <p:spPr bwMode="auto">
            <a:xfrm>
              <a:off x="1777" y="1682"/>
              <a:ext cx="30"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47" name="Oval 69"/>
            <p:cNvSpPr>
              <a:spLocks noChangeAspect="1" noChangeArrowheads="1"/>
            </p:cNvSpPr>
            <p:nvPr/>
          </p:nvSpPr>
          <p:spPr bwMode="auto">
            <a:xfrm>
              <a:off x="1820" y="1678"/>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48" name="Line 70"/>
            <p:cNvSpPr>
              <a:spLocks noChangeAspect="1" noChangeShapeType="1"/>
            </p:cNvSpPr>
            <p:nvPr/>
          </p:nvSpPr>
          <p:spPr bwMode="auto">
            <a:xfrm>
              <a:off x="1998" y="2375"/>
              <a:ext cx="0" cy="489"/>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49" name="Freeform 71"/>
            <p:cNvSpPr>
              <a:spLocks noChangeAspect="1"/>
            </p:cNvSpPr>
            <p:nvPr/>
          </p:nvSpPr>
          <p:spPr bwMode="auto">
            <a:xfrm>
              <a:off x="1993" y="2865"/>
              <a:ext cx="28" cy="181"/>
            </a:xfrm>
            <a:custGeom>
              <a:avLst/>
              <a:gdLst>
                <a:gd name="T0" fmla="*/ 2147483647 w 31"/>
                <a:gd name="T1" fmla="*/ 0 h 213"/>
                <a:gd name="T2" fmla="*/ 2147483647 w 31"/>
                <a:gd name="T3" fmla="*/ 2147483647 h 213"/>
                <a:gd name="T4" fmla="*/ 2147483647 w 31"/>
                <a:gd name="T5" fmla="*/ 2147483647 h 213"/>
                <a:gd name="T6" fmla="*/ 2147483647 w 31"/>
                <a:gd name="T7" fmla="*/ 2147483647 h 213"/>
                <a:gd name="T8" fmla="*/ 2147483647 w 31"/>
                <a:gd name="T9" fmla="*/ 2147483647 h 213"/>
                <a:gd name="T10" fmla="*/ 2147483647 w 31"/>
                <a:gd name="T11" fmla="*/ 2147483647 h 213"/>
                <a:gd name="T12" fmla="*/ 2147483647 w 31"/>
                <a:gd name="T13" fmla="*/ 2147483647 h 213"/>
                <a:gd name="T14" fmla="*/ 2147483647 w 31"/>
                <a:gd name="T15" fmla="*/ 2147483647 h 213"/>
                <a:gd name="T16" fmla="*/ 0 w 31"/>
                <a:gd name="T17" fmla="*/ 2147483647 h 213"/>
                <a:gd name="T18" fmla="*/ 2147483647 w 31"/>
                <a:gd name="T19" fmla="*/ 2147483647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213">
                  <a:moveTo>
                    <a:pt x="7" y="0"/>
                  </a:moveTo>
                  <a:cubicBezTo>
                    <a:pt x="9" y="12"/>
                    <a:pt x="11" y="11"/>
                    <a:pt x="15" y="21"/>
                  </a:cubicBezTo>
                  <a:cubicBezTo>
                    <a:pt x="17" y="30"/>
                    <a:pt x="13" y="35"/>
                    <a:pt x="4" y="37"/>
                  </a:cubicBezTo>
                  <a:cubicBezTo>
                    <a:pt x="3" y="47"/>
                    <a:pt x="0" y="57"/>
                    <a:pt x="9" y="64"/>
                  </a:cubicBezTo>
                  <a:cubicBezTo>
                    <a:pt x="13" y="72"/>
                    <a:pt x="14" y="78"/>
                    <a:pt x="15" y="88"/>
                  </a:cubicBezTo>
                  <a:cubicBezTo>
                    <a:pt x="16" y="100"/>
                    <a:pt x="21" y="111"/>
                    <a:pt x="13" y="121"/>
                  </a:cubicBezTo>
                  <a:cubicBezTo>
                    <a:pt x="10" y="137"/>
                    <a:pt x="22" y="137"/>
                    <a:pt x="27" y="150"/>
                  </a:cubicBezTo>
                  <a:cubicBezTo>
                    <a:pt x="25" y="172"/>
                    <a:pt x="31" y="178"/>
                    <a:pt x="13" y="181"/>
                  </a:cubicBezTo>
                  <a:cubicBezTo>
                    <a:pt x="6" y="186"/>
                    <a:pt x="1" y="189"/>
                    <a:pt x="0" y="198"/>
                  </a:cubicBezTo>
                  <a:cubicBezTo>
                    <a:pt x="0" y="201"/>
                    <a:pt x="4" y="213"/>
                    <a:pt x="7" y="213"/>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50" name="Oval 72"/>
            <p:cNvSpPr>
              <a:spLocks noChangeAspect="1" noChangeArrowheads="1"/>
            </p:cNvSpPr>
            <p:nvPr/>
          </p:nvSpPr>
          <p:spPr bwMode="auto">
            <a:xfrm>
              <a:off x="1822" y="1642"/>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51" name="Oval 73"/>
            <p:cNvSpPr>
              <a:spLocks noChangeAspect="1" noChangeArrowheads="1"/>
            </p:cNvSpPr>
            <p:nvPr/>
          </p:nvSpPr>
          <p:spPr bwMode="auto">
            <a:xfrm>
              <a:off x="1910" y="1620"/>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52" name="Oval 74"/>
            <p:cNvSpPr>
              <a:spLocks noChangeAspect="1" noChangeArrowheads="1"/>
            </p:cNvSpPr>
            <p:nvPr/>
          </p:nvSpPr>
          <p:spPr bwMode="auto">
            <a:xfrm>
              <a:off x="1866" y="1638"/>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53" name="Oval 75"/>
            <p:cNvSpPr>
              <a:spLocks noChangeAspect="1" noChangeArrowheads="1"/>
            </p:cNvSpPr>
            <p:nvPr/>
          </p:nvSpPr>
          <p:spPr bwMode="auto">
            <a:xfrm>
              <a:off x="1910" y="1655"/>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54" name="Oval 76"/>
            <p:cNvSpPr>
              <a:spLocks noChangeAspect="1" noChangeArrowheads="1"/>
            </p:cNvSpPr>
            <p:nvPr/>
          </p:nvSpPr>
          <p:spPr bwMode="auto">
            <a:xfrm>
              <a:off x="1866" y="1674"/>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55" name="Oval 77"/>
            <p:cNvSpPr>
              <a:spLocks noChangeAspect="1" noChangeArrowheads="1"/>
            </p:cNvSpPr>
            <p:nvPr/>
          </p:nvSpPr>
          <p:spPr bwMode="auto">
            <a:xfrm>
              <a:off x="2219" y="1649"/>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56" name="Oval 78"/>
            <p:cNvSpPr>
              <a:spLocks noChangeAspect="1" noChangeArrowheads="1"/>
            </p:cNvSpPr>
            <p:nvPr/>
          </p:nvSpPr>
          <p:spPr bwMode="auto">
            <a:xfrm>
              <a:off x="2219" y="1683"/>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57" name="Oval 79"/>
            <p:cNvSpPr>
              <a:spLocks noChangeAspect="1" noChangeArrowheads="1"/>
            </p:cNvSpPr>
            <p:nvPr/>
          </p:nvSpPr>
          <p:spPr bwMode="auto">
            <a:xfrm>
              <a:off x="2175" y="1753"/>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58" name="Oval 80"/>
            <p:cNvSpPr>
              <a:spLocks noChangeAspect="1" noChangeArrowheads="1"/>
            </p:cNvSpPr>
            <p:nvPr/>
          </p:nvSpPr>
          <p:spPr bwMode="auto">
            <a:xfrm>
              <a:off x="2154" y="1723"/>
              <a:ext cx="29"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59" name="Oval 81"/>
            <p:cNvSpPr>
              <a:spLocks noChangeAspect="1" noChangeArrowheads="1"/>
            </p:cNvSpPr>
            <p:nvPr/>
          </p:nvSpPr>
          <p:spPr bwMode="auto">
            <a:xfrm>
              <a:off x="2231" y="1785"/>
              <a:ext cx="29"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0" name="Oval 82"/>
            <p:cNvSpPr>
              <a:spLocks noChangeAspect="1" noChangeArrowheads="1"/>
            </p:cNvSpPr>
            <p:nvPr/>
          </p:nvSpPr>
          <p:spPr bwMode="auto">
            <a:xfrm>
              <a:off x="2191" y="1707"/>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1" name="Oval 83"/>
            <p:cNvSpPr>
              <a:spLocks noChangeAspect="1" noChangeArrowheads="1"/>
            </p:cNvSpPr>
            <p:nvPr/>
          </p:nvSpPr>
          <p:spPr bwMode="auto">
            <a:xfrm>
              <a:off x="2191" y="1785"/>
              <a:ext cx="30"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2" name="Oval 84"/>
            <p:cNvSpPr>
              <a:spLocks noChangeAspect="1" noChangeArrowheads="1"/>
            </p:cNvSpPr>
            <p:nvPr/>
          </p:nvSpPr>
          <p:spPr bwMode="auto">
            <a:xfrm>
              <a:off x="2120" y="1723"/>
              <a:ext cx="30"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3" name="Oval 86"/>
            <p:cNvSpPr>
              <a:spLocks noChangeAspect="1" noChangeArrowheads="1"/>
            </p:cNvSpPr>
            <p:nvPr/>
          </p:nvSpPr>
          <p:spPr bwMode="auto">
            <a:xfrm>
              <a:off x="1557" y="2049"/>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4" name="Oval 87"/>
            <p:cNvSpPr>
              <a:spLocks noChangeAspect="1" noChangeArrowheads="1"/>
            </p:cNvSpPr>
            <p:nvPr/>
          </p:nvSpPr>
          <p:spPr bwMode="auto">
            <a:xfrm>
              <a:off x="1513" y="2104"/>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5" name="Oval 88"/>
            <p:cNvSpPr>
              <a:spLocks noChangeAspect="1" noChangeArrowheads="1"/>
            </p:cNvSpPr>
            <p:nvPr/>
          </p:nvSpPr>
          <p:spPr bwMode="auto">
            <a:xfrm>
              <a:off x="1469" y="2031"/>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6" name="Oval 89"/>
            <p:cNvSpPr>
              <a:spLocks noChangeAspect="1" noChangeArrowheads="1"/>
            </p:cNvSpPr>
            <p:nvPr/>
          </p:nvSpPr>
          <p:spPr bwMode="auto">
            <a:xfrm>
              <a:off x="1549" y="2139"/>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7" name="Oval 90"/>
            <p:cNvSpPr>
              <a:spLocks noChangeAspect="1" noChangeArrowheads="1"/>
            </p:cNvSpPr>
            <p:nvPr/>
          </p:nvSpPr>
          <p:spPr bwMode="auto">
            <a:xfrm>
              <a:off x="1513" y="2140"/>
              <a:ext cx="29"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8" name="Oval 91"/>
            <p:cNvSpPr>
              <a:spLocks noChangeAspect="1" noChangeArrowheads="1"/>
            </p:cNvSpPr>
            <p:nvPr/>
          </p:nvSpPr>
          <p:spPr bwMode="auto">
            <a:xfrm>
              <a:off x="1469" y="2104"/>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69" name="Oval 92"/>
            <p:cNvSpPr>
              <a:spLocks noChangeAspect="1" noChangeArrowheads="1"/>
            </p:cNvSpPr>
            <p:nvPr/>
          </p:nvSpPr>
          <p:spPr bwMode="auto">
            <a:xfrm>
              <a:off x="1469" y="2140"/>
              <a:ext cx="30"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0" name="Oval 93"/>
            <p:cNvSpPr>
              <a:spLocks noChangeAspect="1" noChangeArrowheads="1"/>
            </p:cNvSpPr>
            <p:nvPr/>
          </p:nvSpPr>
          <p:spPr bwMode="auto">
            <a:xfrm>
              <a:off x="1591" y="2025"/>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1" name="Oval 94"/>
            <p:cNvSpPr>
              <a:spLocks noChangeAspect="1" noChangeArrowheads="1"/>
            </p:cNvSpPr>
            <p:nvPr/>
          </p:nvSpPr>
          <p:spPr bwMode="auto">
            <a:xfrm>
              <a:off x="1469" y="2066"/>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2" name="Oval 95"/>
            <p:cNvSpPr>
              <a:spLocks noChangeAspect="1" noChangeArrowheads="1"/>
            </p:cNvSpPr>
            <p:nvPr/>
          </p:nvSpPr>
          <p:spPr bwMode="auto">
            <a:xfrm>
              <a:off x="1488" y="2171"/>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3" name="Oval 96"/>
            <p:cNvSpPr>
              <a:spLocks noChangeAspect="1" noChangeArrowheads="1"/>
            </p:cNvSpPr>
            <p:nvPr/>
          </p:nvSpPr>
          <p:spPr bwMode="auto">
            <a:xfrm>
              <a:off x="1527" y="2067"/>
              <a:ext cx="29"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4" name="Oval 97"/>
            <p:cNvSpPr>
              <a:spLocks noChangeAspect="1" noChangeArrowheads="1"/>
            </p:cNvSpPr>
            <p:nvPr/>
          </p:nvSpPr>
          <p:spPr bwMode="auto">
            <a:xfrm>
              <a:off x="1456" y="2187"/>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5" name="Oval 98"/>
            <p:cNvSpPr>
              <a:spLocks noChangeAspect="1" noChangeArrowheads="1"/>
            </p:cNvSpPr>
            <p:nvPr/>
          </p:nvSpPr>
          <p:spPr bwMode="auto">
            <a:xfrm>
              <a:off x="1622" y="2137"/>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6" name="Oval 99"/>
            <p:cNvSpPr>
              <a:spLocks noChangeAspect="1" noChangeArrowheads="1"/>
            </p:cNvSpPr>
            <p:nvPr/>
          </p:nvSpPr>
          <p:spPr bwMode="auto">
            <a:xfrm>
              <a:off x="1425" y="2212"/>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7" name="Oval 100"/>
            <p:cNvSpPr>
              <a:spLocks noChangeAspect="1" noChangeArrowheads="1"/>
            </p:cNvSpPr>
            <p:nvPr/>
          </p:nvSpPr>
          <p:spPr bwMode="auto">
            <a:xfrm>
              <a:off x="1586" y="2139"/>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8" name="Oval 101"/>
            <p:cNvSpPr>
              <a:spLocks noChangeAspect="1" noChangeArrowheads="1"/>
            </p:cNvSpPr>
            <p:nvPr/>
          </p:nvSpPr>
          <p:spPr bwMode="auto">
            <a:xfrm>
              <a:off x="2219" y="2049"/>
              <a:ext cx="14"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79" name="Oval 102"/>
            <p:cNvSpPr>
              <a:spLocks noChangeAspect="1" noChangeArrowheads="1"/>
            </p:cNvSpPr>
            <p:nvPr/>
          </p:nvSpPr>
          <p:spPr bwMode="auto">
            <a:xfrm>
              <a:off x="2232" y="2078"/>
              <a:ext cx="15"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80" name="Oval 103"/>
            <p:cNvSpPr>
              <a:spLocks noChangeAspect="1" noChangeArrowheads="1"/>
            </p:cNvSpPr>
            <p:nvPr/>
          </p:nvSpPr>
          <p:spPr bwMode="auto">
            <a:xfrm>
              <a:off x="2262" y="2090"/>
              <a:ext cx="16"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81" name="Oval 105"/>
            <p:cNvSpPr>
              <a:spLocks noChangeAspect="1" noChangeArrowheads="1"/>
            </p:cNvSpPr>
            <p:nvPr/>
          </p:nvSpPr>
          <p:spPr bwMode="auto">
            <a:xfrm>
              <a:off x="2219" y="1927"/>
              <a:ext cx="14"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82" name="Oval 106"/>
            <p:cNvSpPr>
              <a:spLocks noChangeAspect="1" noChangeArrowheads="1"/>
            </p:cNvSpPr>
            <p:nvPr/>
          </p:nvSpPr>
          <p:spPr bwMode="auto">
            <a:xfrm>
              <a:off x="2191" y="1897"/>
              <a:ext cx="15"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83" name="Oval 107"/>
            <p:cNvSpPr>
              <a:spLocks noChangeAspect="1" noChangeArrowheads="1"/>
            </p:cNvSpPr>
            <p:nvPr/>
          </p:nvSpPr>
          <p:spPr bwMode="auto">
            <a:xfrm>
              <a:off x="2175" y="1927"/>
              <a:ext cx="15"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84" name="Oval 110"/>
            <p:cNvSpPr>
              <a:spLocks noChangeAspect="1" noChangeArrowheads="1"/>
            </p:cNvSpPr>
            <p:nvPr/>
          </p:nvSpPr>
          <p:spPr bwMode="auto">
            <a:xfrm>
              <a:off x="2528" y="1700"/>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85" name="Line 111"/>
            <p:cNvSpPr>
              <a:spLocks noChangeAspect="1" noChangeShapeType="1"/>
            </p:cNvSpPr>
            <p:nvPr/>
          </p:nvSpPr>
          <p:spPr bwMode="auto">
            <a:xfrm>
              <a:off x="2690" y="2377"/>
              <a:ext cx="0" cy="489"/>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86" name="Freeform 112"/>
            <p:cNvSpPr>
              <a:spLocks noChangeAspect="1"/>
            </p:cNvSpPr>
            <p:nvPr/>
          </p:nvSpPr>
          <p:spPr bwMode="auto">
            <a:xfrm>
              <a:off x="2685" y="2863"/>
              <a:ext cx="28" cy="181"/>
            </a:xfrm>
            <a:custGeom>
              <a:avLst/>
              <a:gdLst>
                <a:gd name="T0" fmla="*/ 2147483647 w 31"/>
                <a:gd name="T1" fmla="*/ 0 h 213"/>
                <a:gd name="T2" fmla="*/ 2147483647 w 31"/>
                <a:gd name="T3" fmla="*/ 2147483647 h 213"/>
                <a:gd name="T4" fmla="*/ 2147483647 w 31"/>
                <a:gd name="T5" fmla="*/ 2147483647 h 213"/>
                <a:gd name="T6" fmla="*/ 2147483647 w 31"/>
                <a:gd name="T7" fmla="*/ 2147483647 h 213"/>
                <a:gd name="T8" fmla="*/ 2147483647 w 31"/>
                <a:gd name="T9" fmla="*/ 2147483647 h 213"/>
                <a:gd name="T10" fmla="*/ 2147483647 w 31"/>
                <a:gd name="T11" fmla="*/ 2147483647 h 213"/>
                <a:gd name="T12" fmla="*/ 2147483647 w 31"/>
                <a:gd name="T13" fmla="*/ 2147483647 h 213"/>
                <a:gd name="T14" fmla="*/ 2147483647 w 31"/>
                <a:gd name="T15" fmla="*/ 2147483647 h 213"/>
                <a:gd name="T16" fmla="*/ 0 w 31"/>
                <a:gd name="T17" fmla="*/ 2147483647 h 213"/>
                <a:gd name="T18" fmla="*/ 2147483647 w 31"/>
                <a:gd name="T19" fmla="*/ 2147483647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213">
                  <a:moveTo>
                    <a:pt x="7" y="0"/>
                  </a:moveTo>
                  <a:cubicBezTo>
                    <a:pt x="9" y="12"/>
                    <a:pt x="11" y="11"/>
                    <a:pt x="15" y="21"/>
                  </a:cubicBezTo>
                  <a:cubicBezTo>
                    <a:pt x="17" y="30"/>
                    <a:pt x="13" y="35"/>
                    <a:pt x="4" y="37"/>
                  </a:cubicBezTo>
                  <a:cubicBezTo>
                    <a:pt x="3" y="47"/>
                    <a:pt x="0" y="57"/>
                    <a:pt x="9" y="64"/>
                  </a:cubicBezTo>
                  <a:cubicBezTo>
                    <a:pt x="13" y="72"/>
                    <a:pt x="14" y="78"/>
                    <a:pt x="15" y="88"/>
                  </a:cubicBezTo>
                  <a:cubicBezTo>
                    <a:pt x="16" y="100"/>
                    <a:pt x="21" y="111"/>
                    <a:pt x="13" y="121"/>
                  </a:cubicBezTo>
                  <a:cubicBezTo>
                    <a:pt x="10" y="137"/>
                    <a:pt x="22" y="137"/>
                    <a:pt x="27" y="150"/>
                  </a:cubicBezTo>
                  <a:cubicBezTo>
                    <a:pt x="25" y="172"/>
                    <a:pt x="31" y="178"/>
                    <a:pt x="13" y="181"/>
                  </a:cubicBezTo>
                  <a:cubicBezTo>
                    <a:pt x="6" y="186"/>
                    <a:pt x="1" y="189"/>
                    <a:pt x="0" y="198"/>
                  </a:cubicBezTo>
                  <a:cubicBezTo>
                    <a:pt x="0" y="201"/>
                    <a:pt x="4" y="213"/>
                    <a:pt x="7" y="213"/>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787" name="Oval 113"/>
            <p:cNvSpPr>
              <a:spLocks noChangeAspect="1" noChangeArrowheads="1"/>
            </p:cNvSpPr>
            <p:nvPr/>
          </p:nvSpPr>
          <p:spPr bwMode="auto">
            <a:xfrm>
              <a:off x="2530" y="1664"/>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88" name="Oval 114"/>
            <p:cNvSpPr>
              <a:spLocks noChangeAspect="1" noChangeArrowheads="1"/>
            </p:cNvSpPr>
            <p:nvPr/>
          </p:nvSpPr>
          <p:spPr bwMode="auto">
            <a:xfrm>
              <a:off x="2618" y="1642"/>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89" name="Oval 115"/>
            <p:cNvSpPr>
              <a:spLocks noChangeAspect="1" noChangeArrowheads="1"/>
            </p:cNvSpPr>
            <p:nvPr/>
          </p:nvSpPr>
          <p:spPr bwMode="auto">
            <a:xfrm>
              <a:off x="2573" y="1660"/>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0" name="Oval 116"/>
            <p:cNvSpPr>
              <a:spLocks noChangeAspect="1" noChangeArrowheads="1"/>
            </p:cNvSpPr>
            <p:nvPr/>
          </p:nvSpPr>
          <p:spPr bwMode="auto">
            <a:xfrm>
              <a:off x="2618" y="1677"/>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1" name="Oval 117"/>
            <p:cNvSpPr>
              <a:spLocks noChangeAspect="1" noChangeArrowheads="1"/>
            </p:cNvSpPr>
            <p:nvPr/>
          </p:nvSpPr>
          <p:spPr bwMode="auto">
            <a:xfrm>
              <a:off x="2573" y="1696"/>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2" name="Oval 118"/>
            <p:cNvSpPr>
              <a:spLocks noChangeAspect="1" noChangeArrowheads="1"/>
            </p:cNvSpPr>
            <p:nvPr/>
          </p:nvSpPr>
          <p:spPr bwMode="auto">
            <a:xfrm>
              <a:off x="2927" y="1671"/>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3" name="Oval 119"/>
            <p:cNvSpPr>
              <a:spLocks noChangeAspect="1" noChangeArrowheads="1"/>
            </p:cNvSpPr>
            <p:nvPr/>
          </p:nvSpPr>
          <p:spPr bwMode="auto">
            <a:xfrm>
              <a:off x="2927" y="1705"/>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4" name="Oval 120"/>
            <p:cNvSpPr>
              <a:spLocks noChangeAspect="1" noChangeArrowheads="1"/>
            </p:cNvSpPr>
            <p:nvPr/>
          </p:nvSpPr>
          <p:spPr bwMode="auto">
            <a:xfrm>
              <a:off x="2882" y="1775"/>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5" name="Oval 121"/>
            <p:cNvSpPr>
              <a:spLocks noChangeAspect="1" noChangeArrowheads="1"/>
            </p:cNvSpPr>
            <p:nvPr/>
          </p:nvSpPr>
          <p:spPr bwMode="auto">
            <a:xfrm>
              <a:off x="2862" y="1745"/>
              <a:ext cx="29"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6" name="Oval 122"/>
            <p:cNvSpPr>
              <a:spLocks noChangeAspect="1" noChangeArrowheads="1"/>
            </p:cNvSpPr>
            <p:nvPr/>
          </p:nvSpPr>
          <p:spPr bwMode="auto">
            <a:xfrm>
              <a:off x="2939" y="1807"/>
              <a:ext cx="29"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7" name="Oval 123"/>
            <p:cNvSpPr>
              <a:spLocks noChangeAspect="1" noChangeArrowheads="1"/>
            </p:cNvSpPr>
            <p:nvPr/>
          </p:nvSpPr>
          <p:spPr bwMode="auto">
            <a:xfrm>
              <a:off x="2898" y="1729"/>
              <a:ext cx="31"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8" name="Oval 124"/>
            <p:cNvSpPr>
              <a:spLocks noChangeAspect="1" noChangeArrowheads="1"/>
            </p:cNvSpPr>
            <p:nvPr/>
          </p:nvSpPr>
          <p:spPr bwMode="auto">
            <a:xfrm>
              <a:off x="2898" y="1807"/>
              <a:ext cx="31"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799" name="Oval 125"/>
            <p:cNvSpPr>
              <a:spLocks noChangeAspect="1" noChangeArrowheads="1"/>
            </p:cNvSpPr>
            <p:nvPr/>
          </p:nvSpPr>
          <p:spPr bwMode="auto">
            <a:xfrm>
              <a:off x="2828" y="1745"/>
              <a:ext cx="29" cy="28"/>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00" name="Freeform 126"/>
            <p:cNvSpPr>
              <a:spLocks noChangeAspect="1"/>
            </p:cNvSpPr>
            <p:nvPr/>
          </p:nvSpPr>
          <p:spPr bwMode="auto">
            <a:xfrm>
              <a:off x="2351" y="1683"/>
              <a:ext cx="538" cy="701"/>
            </a:xfrm>
            <a:custGeom>
              <a:avLst/>
              <a:gdLst>
                <a:gd name="T0" fmla="*/ 2147483647 w 585"/>
                <a:gd name="T1" fmla="*/ 2147483647 h 827"/>
                <a:gd name="T2" fmla="*/ 2147483647 w 585"/>
                <a:gd name="T3" fmla="*/ 2147483647 h 827"/>
                <a:gd name="T4" fmla="*/ 2147483647 w 585"/>
                <a:gd name="T5" fmla="*/ 2147483647 h 827"/>
                <a:gd name="T6" fmla="*/ 2147483647 w 585"/>
                <a:gd name="T7" fmla="*/ 2147483647 h 827"/>
                <a:gd name="T8" fmla="*/ 2147483647 w 585"/>
                <a:gd name="T9" fmla="*/ 2147483647 h 827"/>
                <a:gd name="T10" fmla="*/ 2147483647 w 585"/>
                <a:gd name="T11" fmla="*/ 2147483647 h 827"/>
                <a:gd name="T12" fmla="*/ 2147483647 w 585"/>
                <a:gd name="T13" fmla="*/ 2147483647 h 827"/>
                <a:gd name="T14" fmla="*/ 2147483647 w 585"/>
                <a:gd name="T15" fmla="*/ 2147483647 h 827"/>
                <a:gd name="T16" fmla="*/ 2147483647 w 585"/>
                <a:gd name="T17" fmla="*/ 2147483647 h 827"/>
                <a:gd name="T18" fmla="*/ 2147483647 w 585"/>
                <a:gd name="T19" fmla="*/ 2147483647 h 827"/>
                <a:gd name="T20" fmla="*/ 2147483647 w 585"/>
                <a:gd name="T21" fmla="*/ 2147483647 h 827"/>
                <a:gd name="T22" fmla="*/ 2147483647 w 585"/>
                <a:gd name="T23" fmla="*/ 2147483647 h 827"/>
                <a:gd name="T24" fmla="*/ 2147483647 w 585"/>
                <a:gd name="T25" fmla="*/ 2147483647 h 827"/>
                <a:gd name="T26" fmla="*/ 2147483647 w 585"/>
                <a:gd name="T27" fmla="*/ 2147483647 h 827"/>
                <a:gd name="T28" fmla="*/ 2147483647 w 585"/>
                <a:gd name="T29" fmla="*/ 2147483647 h 827"/>
                <a:gd name="T30" fmla="*/ 2147483647 w 585"/>
                <a:gd name="T31" fmla="*/ 2147483647 h 827"/>
                <a:gd name="T32" fmla="*/ 2147483647 w 585"/>
                <a:gd name="T33" fmla="*/ 2147483647 h 827"/>
                <a:gd name="T34" fmla="*/ 2147483647 w 585"/>
                <a:gd name="T35" fmla="*/ 2147483647 h 827"/>
                <a:gd name="T36" fmla="*/ 2147483647 w 585"/>
                <a:gd name="T37" fmla="*/ 2147483647 h 827"/>
                <a:gd name="T38" fmla="*/ 2147483647 w 585"/>
                <a:gd name="T39" fmla="*/ 2147483647 h 827"/>
                <a:gd name="T40" fmla="*/ 2147483647 w 585"/>
                <a:gd name="T41" fmla="*/ 2147483647 h 827"/>
                <a:gd name="T42" fmla="*/ 2147483647 w 585"/>
                <a:gd name="T43" fmla="*/ 2147483647 h 827"/>
                <a:gd name="T44" fmla="*/ 2147483647 w 585"/>
                <a:gd name="T45" fmla="*/ 2147483647 h 827"/>
                <a:gd name="T46" fmla="*/ 2147483647 w 585"/>
                <a:gd name="T47" fmla="*/ 2147483647 h 827"/>
                <a:gd name="T48" fmla="*/ 2147483647 w 585"/>
                <a:gd name="T49" fmla="*/ 2147483647 h 827"/>
                <a:gd name="T50" fmla="*/ 2147483647 w 585"/>
                <a:gd name="T51" fmla="*/ 2147483647 h 827"/>
                <a:gd name="T52" fmla="*/ 2147483647 w 585"/>
                <a:gd name="T53" fmla="*/ 2147483647 h 827"/>
                <a:gd name="T54" fmla="*/ 2147483647 w 585"/>
                <a:gd name="T55" fmla="*/ 2147483647 h 827"/>
                <a:gd name="T56" fmla="*/ 2147483647 w 585"/>
                <a:gd name="T57" fmla="*/ 2147483647 h 827"/>
                <a:gd name="T58" fmla="*/ 2147483647 w 585"/>
                <a:gd name="T59" fmla="*/ 2147483647 h 827"/>
                <a:gd name="T60" fmla="*/ 2147483647 w 585"/>
                <a:gd name="T61" fmla="*/ 2147483647 h 827"/>
                <a:gd name="T62" fmla="*/ 2147483647 w 585"/>
                <a:gd name="T63" fmla="*/ 2147483647 h 827"/>
                <a:gd name="T64" fmla="*/ 2147483647 w 585"/>
                <a:gd name="T65" fmla="*/ 2147483647 h 827"/>
                <a:gd name="T66" fmla="*/ 2147483647 w 585"/>
                <a:gd name="T67" fmla="*/ 2147483647 h 8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5" h="827">
                  <a:moveTo>
                    <a:pt x="369" y="827"/>
                  </a:moveTo>
                  <a:cubicBezTo>
                    <a:pt x="368" y="822"/>
                    <a:pt x="367" y="817"/>
                    <a:pt x="366" y="812"/>
                  </a:cubicBezTo>
                  <a:cubicBezTo>
                    <a:pt x="359" y="747"/>
                    <a:pt x="368" y="758"/>
                    <a:pt x="306" y="752"/>
                  </a:cubicBezTo>
                  <a:cubicBezTo>
                    <a:pt x="298" y="751"/>
                    <a:pt x="290" y="750"/>
                    <a:pt x="282" y="749"/>
                  </a:cubicBezTo>
                  <a:cubicBezTo>
                    <a:pt x="263" y="743"/>
                    <a:pt x="246" y="730"/>
                    <a:pt x="228" y="722"/>
                  </a:cubicBezTo>
                  <a:cubicBezTo>
                    <a:pt x="206" y="712"/>
                    <a:pt x="191" y="712"/>
                    <a:pt x="174" y="695"/>
                  </a:cubicBezTo>
                  <a:cubicBezTo>
                    <a:pt x="178" y="628"/>
                    <a:pt x="175" y="591"/>
                    <a:pt x="249" y="587"/>
                  </a:cubicBezTo>
                  <a:cubicBezTo>
                    <a:pt x="336" y="583"/>
                    <a:pt x="423" y="579"/>
                    <a:pt x="510" y="575"/>
                  </a:cubicBezTo>
                  <a:cubicBezTo>
                    <a:pt x="527" y="546"/>
                    <a:pt x="537" y="512"/>
                    <a:pt x="561" y="488"/>
                  </a:cubicBezTo>
                  <a:cubicBezTo>
                    <a:pt x="568" y="462"/>
                    <a:pt x="573" y="471"/>
                    <a:pt x="579" y="452"/>
                  </a:cubicBezTo>
                  <a:cubicBezTo>
                    <a:pt x="577" y="411"/>
                    <a:pt x="585" y="383"/>
                    <a:pt x="558" y="356"/>
                  </a:cubicBezTo>
                  <a:cubicBezTo>
                    <a:pt x="557" y="348"/>
                    <a:pt x="558" y="339"/>
                    <a:pt x="555" y="332"/>
                  </a:cubicBezTo>
                  <a:cubicBezTo>
                    <a:pt x="549" y="317"/>
                    <a:pt x="493" y="318"/>
                    <a:pt x="483" y="317"/>
                  </a:cubicBezTo>
                  <a:cubicBezTo>
                    <a:pt x="452" y="307"/>
                    <a:pt x="412" y="309"/>
                    <a:pt x="378" y="305"/>
                  </a:cubicBezTo>
                  <a:cubicBezTo>
                    <a:pt x="360" y="293"/>
                    <a:pt x="337" y="288"/>
                    <a:pt x="318" y="278"/>
                  </a:cubicBezTo>
                  <a:cubicBezTo>
                    <a:pt x="299" y="268"/>
                    <a:pt x="295" y="251"/>
                    <a:pt x="273" y="245"/>
                  </a:cubicBezTo>
                  <a:cubicBezTo>
                    <a:pt x="263" y="232"/>
                    <a:pt x="259" y="232"/>
                    <a:pt x="246" y="224"/>
                  </a:cubicBezTo>
                  <a:cubicBezTo>
                    <a:pt x="234" y="189"/>
                    <a:pt x="309" y="152"/>
                    <a:pt x="339" y="149"/>
                  </a:cubicBezTo>
                  <a:cubicBezTo>
                    <a:pt x="354" y="147"/>
                    <a:pt x="369" y="147"/>
                    <a:pt x="384" y="146"/>
                  </a:cubicBezTo>
                  <a:cubicBezTo>
                    <a:pt x="412" y="141"/>
                    <a:pt x="430" y="136"/>
                    <a:pt x="459" y="134"/>
                  </a:cubicBezTo>
                  <a:cubicBezTo>
                    <a:pt x="467" y="126"/>
                    <a:pt x="470" y="115"/>
                    <a:pt x="477" y="107"/>
                  </a:cubicBezTo>
                  <a:cubicBezTo>
                    <a:pt x="481" y="102"/>
                    <a:pt x="487" y="100"/>
                    <a:pt x="492" y="95"/>
                  </a:cubicBezTo>
                  <a:cubicBezTo>
                    <a:pt x="496" y="91"/>
                    <a:pt x="498" y="87"/>
                    <a:pt x="501" y="83"/>
                  </a:cubicBezTo>
                  <a:cubicBezTo>
                    <a:pt x="510" y="56"/>
                    <a:pt x="522" y="26"/>
                    <a:pt x="486" y="17"/>
                  </a:cubicBezTo>
                  <a:cubicBezTo>
                    <a:pt x="476" y="7"/>
                    <a:pt x="469" y="6"/>
                    <a:pt x="456" y="2"/>
                  </a:cubicBezTo>
                  <a:cubicBezTo>
                    <a:pt x="369" y="4"/>
                    <a:pt x="336" y="0"/>
                    <a:pt x="270" y="17"/>
                  </a:cubicBezTo>
                  <a:cubicBezTo>
                    <a:pt x="247" y="32"/>
                    <a:pt x="207" y="31"/>
                    <a:pt x="183" y="32"/>
                  </a:cubicBezTo>
                  <a:cubicBezTo>
                    <a:pt x="166" y="41"/>
                    <a:pt x="149" y="42"/>
                    <a:pt x="132" y="53"/>
                  </a:cubicBezTo>
                  <a:cubicBezTo>
                    <a:pt x="126" y="70"/>
                    <a:pt x="117" y="68"/>
                    <a:pt x="99" y="71"/>
                  </a:cubicBezTo>
                  <a:cubicBezTo>
                    <a:pt x="89" y="79"/>
                    <a:pt x="81" y="85"/>
                    <a:pt x="69" y="89"/>
                  </a:cubicBezTo>
                  <a:cubicBezTo>
                    <a:pt x="48" y="110"/>
                    <a:pt x="59" y="105"/>
                    <a:pt x="39" y="110"/>
                  </a:cubicBezTo>
                  <a:cubicBezTo>
                    <a:pt x="33" y="114"/>
                    <a:pt x="27" y="118"/>
                    <a:pt x="21" y="122"/>
                  </a:cubicBezTo>
                  <a:cubicBezTo>
                    <a:pt x="15" y="126"/>
                    <a:pt x="9" y="140"/>
                    <a:pt x="9" y="140"/>
                  </a:cubicBezTo>
                  <a:cubicBezTo>
                    <a:pt x="6" y="165"/>
                    <a:pt x="0" y="158"/>
                    <a:pt x="9" y="167"/>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01" name="Oval 128"/>
            <p:cNvSpPr>
              <a:spLocks noChangeAspect="1" noChangeArrowheads="1"/>
            </p:cNvSpPr>
            <p:nvPr/>
          </p:nvSpPr>
          <p:spPr bwMode="auto">
            <a:xfrm>
              <a:off x="2924" y="1998"/>
              <a:ext cx="16"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02" name="Oval 129"/>
            <p:cNvSpPr>
              <a:spLocks noChangeAspect="1" noChangeArrowheads="1"/>
            </p:cNvSpPr>
            <p:nvPr/>
          </p:nvSpPr>
          <p:spPr bwMode="auto">
            <a:xfrm>
              <a:off x="2896" y="1968"/>
              <a:ext cx="15"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03" name="Oval 130"/>
            <p:cNvSpPr>
              <a:spLocks noChangeAspect="1" noChangeArrowheads="1"/>
            </p:cNvSpPr>
            <p:nvPr/>
          </p:nvSpPr>
          <p:spPr bwMode="auto">
            <a:xfrm>
              <a:off x="2880" y="1998"/>
              <a:ext cx="15"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04" name="Oval 132"/>
            <p:cNvSpPr>
              <a:spLocks noChangeAspect="1" noChangeArrowheads="1"/>
            </p:cNvSpPr>
            <p:nvPr/>
          </p:nvSpPr>
          <p:spPr bwMode="auto">
            <a:xfrm>
              <a:off x="2894" y="2090"/>
              <a:ext cx="15" cy="14"/>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05" name="Oval 133"/>
            <p:cNvSpPr>
              <a:spLocks noChangeAspect="1" noChangeArrowheads="1"/>
            </p:cNvSpPr>
            <p:nvPr/>
          </p:nvSpPr>
          <p:spPr bwMode="auto">
            <a:xfrm>
              <a:off x="2880" y="2116"/>
              <a:ext cx="15" cy="13"/>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06" name="Oval 134"/>
            <p:cNvSpPr>
              <a:spLocks noChangeAspect="1" noChangeArrowheads="1"/>
            </p:cNvSpPr>
            <p:nvPr/>
          </p:nvSpPr>
          <p:spPr bwMode="auto">
            <a:xfrm>
              <a:off x="2894" y="2144"/>
              <a:ext cx="15" cy="14"/>
            </a:xfrm>
            <a:prstGeom prst="ellipse">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07" name="Line 135"/>
            <p:cNvSpPr>
              <a:spLocks noChangeAspect="1" noChangeShapeType="1"/>
            </p:cNvSpPr>
            <p:nvPr/>
          </p:nvSpPr>
          <p:spPr bwMode="auto">
            <a:xfrm>
              <a:off x="3272"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08" name="Freeform 136"/>
            <p:cNvSpPr>
              <a:spLocks noChangeAspect="1"/>
            </p:cNvSpPr>
            <p:nvPr/>
          </p:nvSpPr>
          <p:spPr bwMode="auto">
            <a:xfrm>
              <a:off x="3015" y="1838"/>
              <a:ext cx="480" cy="537"/>
            </a:xfrm>
            <a:custGeom>
              <a:avLst/>
              <a:gdLst>
                <a:gd name="T0" fmla="*/ 2147483647 w 522"/>
                <a:gd name="T1" fmla="*/ 2147483647 h 633"/>
                <a:gd name="T2" fmla="*/ 2147483647 w 522"/>
                <a:gd name="T3" fmla="*/ 2147483647 h 633"/>
                <a:gd name="T4" fmla="*/ 2147483647 w 522"/>
                <a:gd name="T5" fmla="*/ 2147483647 h 633"/>
                <a:gd name="T6" fmla="*/ 2147483647 w 522"/>
                <a:gd name="T7" fmla="*/ 2147483647 h 633"/>
                <a:gd name="T8" fmla="*/ 2147483647 w 522"/>
                <a:gd name="T9" fmla="*/ 2147483647 h 633"/>
                <a:gd name="T10" fmla="*/ 2147483647 w 522"/>
                <a:gd name="T11" fmla="*/ 2147483647 h 633"/>
                <a:gd name="T12" fmla="*/ 2147483647 w 522"/>
                <a:gd name="T13" fmla="*/ 2147483647 h 633"/>
                <a:gd name="T14" fmla="*/ 2147483647 w 522"/>
                <a:gd name="T15" fmla="*/ 2147483647 h 633"/>
                <a:gd name="T16" fmla="*/ 2147483647 w 522"/>
                <a:gd name="T17" fmla="*/ 2147483647 h 633"/>
                <a:gd name="T18" fmla="*/ 2147483647 w 522"/>
                <a:gd name="T19" fmla="*/ 2147483647 h 633"/>
                <a:gd name="T20" fmla="*/ 2147483647 w 522"/>
                <a:gd name="T21" fmla="*/ 2147483647 h 633"/>
                <a:gd name="T22" fmla="*/ 2147483647 w 522"/>
                <a:gd name="T23" fmla="*/ 2147483647 h 633"/>
                <a:gd name="T24" fmla="*/ 2147483647 w 522"/>
                <a:gd name="T25" fmla="*/ 2147483647 h 633"/>
                <a:gd name="T26" fmla="*/ 2147483647 w 522"/>
                <a:gd name="T27" fmla="*/ 2147483647 h 633"/>
                <a:gd name="T28" fmla="*/ 2147483647 w 522"/>
                <a:gd name="T29" fmla="*/ 2147483647 h 633"/>
                <a:gd name="T30" fmla="*/ 2147483647 w 522"/>
                <a:gd name="T31" fmla="*/ 2147483647 h 633"/>
                <a:gd name="T32" fmla="*/ 2147483647 w 522"/>
                <a:gd name="T33" fmla="*/ 2147483647 h 633"/>
                <a:gd name="T34" fmla="*/ 2147483647 w 522"/>
                <a:gd name="T35" fmla="*/ 2147483647 h 633"/>
                <a:gd name="T36" fmla="*/ 2147483647 w 522"/>
                <a:gd name="T37" fmla="*/ 2147483647 h 633"/>
                <a:gd name="T38" fmla="*/ 2147483647 w 522"/>
                <a:gd name="T39" fmla="*/ 2147483647 h 633"/>
                <a:gd name="T40" fmla="*/ 2147483647 w 522"/>
                <a:gd name="T41" fmla="*/ 2147483647 h 633"/>
                <a:gd name="T42" fmla="*/ 2147483647 w 522"/>
                <a:gd name="T43" fmla="*/ 2147483647 h 633"/>
                <a:gd name="T44" fmla="*/ 2147483647 w 522"/>
                <a:gd name="T45" fmla="*/ 2147483647 h 633"/>
                <a:gd name="T46" fmla="*/ 2147483647 w 522"/>
                <a:gd name="T47" fmla="*/ 2147483647 h 633"/>
                <a:gd name="T48" fmla="*/ 2147483647 w 522"/>
                <a:gd name="T49" fmla="*/ 2147483647 h 633"/>
                <a:gd name="T50" fmla="*/ 2147483647 w 522"/>
                <a:gd name="T51" fmla="*/ 2147483647 h 633"/>
                <a:gd name="T52" fmla="*/ 2147483647 w 522"/>
                <a:gd name="T53" fmla="*/ 2147483647 h 633"/>
                <a:gd name="T54" fmla="*/ 2147483647 w 522"/>
                <a:gd name="T55" fmla="*/ 2147483647 h 633"/>
                <a:gd name="T56" fmla="*/ 2147483647 w 522"/>
                <a:gd name="T57" fmla="*/ 2147483647 h 633"/>
                <a:gd name="T58" fmla="*/ 2147483647 w 522"/>
                <a:gd name="T59" fmla="*/ 2147483647 h 633"/>
                <a:gd name="T60" fmla="*/ 2147483647 w 522"/>
                <a:gd name="T61" fmla="*/ 2147483647 h 633"/>
                <a:gd name="T62" fmla="*/ 2147483647 w 522"/>
                <a:gd name="T63" fmla="*/ 2147483647 h 633"/>
                <a:gd name="T64" fmla="*/ 2147483647 w 522"/>
                <a:gd name="T65" fmla="*/ 2147483647 h 633"/>
                <a:gd name="T66" fmla="*/ 2147483647 w 522"/>
                <a:gd name="T67" fmla="*/ 2147483647 h 6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22" h="633">
                  <a:moveTo>
                    <a:pt x="279" y="633"/>
                  </a:moveTo>
                  <a:cubicBezTo>
                    <a:pt x="272" y="566"/>
                    <a:pt x="261" y="508"/>
                    <a:pt x="243" y="444"/>
                  </a:cubicBezTo>
                  <a:cubicBezTo>
                    <a:pt x="240" y="432"/>
                    <a:pt x="244" y="416"/>
                    <a:pt x="234" y="408"/>
                  </a:cubicBezTo>
                  <a:cubicBezTo>
                    <a:pt x="215" y="392"/>
                    <a:pt x="185" y="398"/>
                    <a:pt x="162" y="390"/>
                  </a:cubicBezTo>
                  <a:cubicBezTo>
                    <a:pt x="148" y="349"/>
                    <a:pt x="135" y="360"/>
                    <a:pt x="99" y="336"/>
                  </a:cubicBezTo>
                  <a:cubicBezTo>
                    <a:pt x="77" y="270"/>
                    <a:pt x="64" y="189"/>
                    <a:pt x="126" y="147"/>
                  </a:cubicBezTo>
                  <a:cubicBezTo>
                    <a:pt x="141" y="101"/>
                    <a:pt x="123" y="133"/>
                    <a:pt x="162" y="111"/>
                  </a:cubicBezTo>
                  <a:cubicBezTo>
                    <a:pt x="181" y="100"/>
                    <a:pt x="195" y="82"/>
                    <a:pt x="216" y="75"/>
                  </a:cubicBezTo>
                  <a:cubicBezTo>
                    <a:pt x="260" y="60"/>
                    <a:pt x="297" y="48"/>
                    <a:pt x="342" y="39"/>
                  </a:cubicBezTo>
                  <a:cubicBezTo>
                    <a:pt x="482" y="51"/>
                    <a:pt x="428" y="28"/>
                    <a:pt x="477" y="102"/>
                  </a:cubicBezTo>
                  <a:cubicBezTo>
                    <a:pt x="480" y="114"/>
                    <a:pt x="486" y="126"/>
                    <a:pt x="486" y="138"/>
                  </a:cubicBezTo>
                  <a:cubicBezTo>
                    <a:pt x="486" y="192"/>
                    <a:pt x="482" y="246"/>
                    <a:pt x="477" y="300"/>
                  </a:cubicBezTo>
                  <a:cubicBezTo>
                    <a:pt x="466" y="418"/>
                    <a:pt x="311" y="420"/>
                    <a:pt x="234" y="471"/>
                  </a:cubicBezTo>
                  <a:cubicBezTo>
                    <a:pt x="220" y="512"/>
                    <a:pt x="207" y="501"/>
                    <a:pt x="171" y="525"/>
                  </a:cubicBezTo>
                  <a:cubicBezTo>
                    <a:pt x="169" y="525"/>
                    <a:pt x="34" y="549"/>
                    <a:pt x="27" y="489"/>
                  </a:cubicBezTo>
                  <a:cubicBezTo>
                    <a:pt x="21" y="437"/>
                    <a:pt x="55" y="417"/>
                    <a:pt x="90" y="390"/>
                  </a:cubicBezTo>
                  <a:cubicBezTo>
                    <a:pt x="107" y="377"/>
                    <a:pt x="144" y="354"/>
                    <a:pt x="144" y="354"/>
                  </a:cubicBezTo>
                  <a:cubicBezTo>
                    <a:pt x="150" y="336"/>
                    <a:pt x="156" y="318"/>
                    <a:pt x="162" y="300"/>
                  </a:cubicBezTo>
                  <a:cubicBezTo>
                    <a:pt x="168" y="282"/>
                    <a:pt x="198" y="288"/>
                    <a:pt x="216" y="282"/>
                  </a:cubicBezTo>
                  <a:cubicBezTo>
                    <a:pt x="257" y="268"/>
                    <a:pt x="288" y="234"/>
                    <a:pt x="324" y="210"/>
                  </a:cubicBezTo>
                  <a:cubicBezTo>
                    <a:pt x="351" y="213"/>
                    <a:pt x="382" y="205"/>
                    <a:pt x="405" y="219"/>
                  </a:cubicBezTo>
                  <a:cubicBezTo>
                    <a:pt x="446" y="245"/>
                    <a:pt x="382" y="260"/>
                    <a:pt x="369" y="264"/>
                  </a:cubicBezTo>
                  <a:cubicBezTo>
                    <a:pt x="346" y="334"/>
                    <a:pt x="359" y="321"/>
                    <a:pt x="288" y="345"/>
                  </a:cubicBezTo>
                  <a:cubicBezTo>
                    <a:pt x="267" y="408"/>
                    <a:pt x="288" y="393"/>
                    <a:pt x="243" y="408"/>
                  </a:cubicBezTo>
                  <a:cubicBezTo>
                    <a:pt x="219" y="444"/>
                    <a:pt x="206" y="438"/>
                    <a:pt x="171" y="462"/>
                  </a:cubicBezTo>
                  <a:cubicBezTo>
                    <a:pt x="135" y="459"/>
                    <a:pt x="95" y="469"/>
                    <a:pt x="63" y="453"/>
                  </a:cubicBezTo>
                  <a:cubicBezTo>
                    <a:pt x="46" y="445"/>
                    <a:pt x="51" y="417"/>
                    <a:pt x="45" y="399"/>
                  </a:cubicBezTo>
                  <a:cubicBezTo>
                    <a:pt x="34" y="367"/>
                    <a:pt x="20" y="341"/>
                    <a:pt x="9" y="309"/>
                  </a:cubicBezTo>
                  <a:cubicBezTo>
                    <a:pt x="10" y="293"/>
                    <a:pt x="0" y="64"/>
                    <a:pt x="54" y="21"/>
                  </a:cubicBezTo>
                  <a:cubicBezTo>
                    <a:pt x="80" y="0"/>
                    <a:pt x="120" y="7"/>
                    <a:pt x="153" y="3"/>
                  </a:cubicBezTo>
                  <a:cubicBezTo>
                    <a:pt x="254" y="10"/>
                    <a:pt x="317" y="5"/>
                    <a:pt x="387" y="75"/>
                  </a:cubicBezTo>
                  <a:cubicBezTo>
                    <a:pt x="399" y="136"/>
                    <a:pt x="442" y="203"/>
                    <a:pt x="477" y="255"/>
                  </a:cubicBezTo>
                  <a:cubicBezTo>
                    <a:pt x="493" y="279"/>
                    <a:pt x="495" y="318"/>
                    <a:pt x="504" y="345"/>
                  </a:cubicBezTo>
                  <a:cubicBezTo>
                    <a:pt x="513" y="547"/>
                    <a:pt x="466" y="496"/>
                    <a:pt x="522" y="552"/>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09" name="Freeform 137"/>
            <p:cNvSpPr>
              <a:spLocks noChangeAspect="1"/>
            </p:cNvSpPr>
            <p:nvPr/>
          </p:nvSpPr>
          <p:spPr bwMode="auto">
            <a:xfrm>
              <a:off x="3252" y="2861"/>
              <a:ext cx="53" cy="277"/>
            </a:xfrm>
            <a:custGeom>
              <a:avLst/>
              <a:gdLst>
                <a:gd name="T0" fmla="*/ 2147483647 w 58"/>
                <a:gd name="T1" fmla="*/ 0 h 327"/>
                <a:gd name="T2" fmla="*/ 2147483647 w 58"/>
                <a:gd name="T3" fmla="*/ 2147483647 h 327"/>
                <a:gd name="T4" fmla="*/ 2147483647 w 58"/>
                <a:gd name="T5" fmla="*/ 2147483647 h 327"/>
                <a:gd name="T6" fmla="*/ 2147483647 w 58"/>
                <a:gd name="T7" fmla="*/ 2147483647 h 327"/>
                <a:gd name="T8" fmla="*/ 2147483647 w 58"/>
                <a:gd name="T9" fmla="*/ 2147483647 h 327"/>
                <a:gd name="T10" fmla="*/ 2147483647 w 58"/>
                <a:gd name="T11" fmla="*/ 2147483647 h 327"/>
                <a:gd name="T12" fmla="*/ 2147483647 w 58"/>
                <a:gd name="T13" fmla="*/ 2147483647 h 327"/>
                <a:gd name="T14" fmla="*/ 2147483647 w 58"/>
                <a:gd name="T15" fmla="*/ 2147483647 h 327"/>
                <a:gd name="T16" fmla="*/ 2147483647 w 58"/>
                <a:gd name="T17" fmla="*/ 2147483647 h 327"/>
                <a:gd name="T18" fmla="*/ 2147483647 w 58"/>
                <a:gd name="T19" fmla="*/ 2147483647 h 3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 h="327">
                  <a:moveTo>
                    <a:pt x="23" y="0"/>
                  </a:moveTo>
                  <a:cubicBezTo>
                    <a:pt x="14" y="15"/>
                    <a:pt x="16" y="41"/>
                    <a:pt x="28" y="53"/>
                  </a:cubicBezTo>
                  <a:cubicBezTo>
                    <a:pt x="32" y="76"/>
                    <a:pt x="16" y="93"/>
                    <a:pt x="8" y="113"/>
                  </a:cubicBezTo>
                  <a:cubicBezTo>
                    <a:pt x="4" y="140"/>
                    <a:pt x="0" y="167"/>
                    <a:pt x="16" y="189"/>
                  </a:cubicBezTo>
                  <a:cubicBezTo>
                    <a:pt x="18" y="197"/>
                    <a:pt x="19" y="203"/>
                    <a:pt x="20" y="212"/>
                  </a:cubicBezTo>
                  <a:cubicBezTo>
                    <a:pt x="17" y="223"/>
                    <a:pt x="8" y="243"/>
                    <a:pt x="8" y="243"/>
                  </a:cubicBezTo>
                  <a:cubicBezTo>
                    <a:pt x="11" y="253"/>
                    <a:pt x="16" y="255"/>
                    <a:pt x="26" y="260"/>
                  </a:cubicBezTo>
                  <a:cubicBezTo>
                    <a:pt x="30" y="270"/>
                    <a:pt x="35" y="279"/>
                    <a:pt x="44" y="285"/>
                  </a:cubicBezTo>
                  <a:cubicBezTo>
                    <a:pt x="49" y="294"/>
                    <a:pt x="55" y="305"/>
                    <a:pt x="58" y="315"/>
                  </a:cubicBezTo>
                  <a:cubicBezTo>
                    <a:pt x="57" y="319"/>
                    <a:pt x="53" y="327"/>
                    <a:pt x="53" y="327"/>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0" name="Line 138"/>
            <p:cNvSpPr>
              <a:spLocks noChangeAspect="1" noChangeShapeType="1"/>
            </p:cNvSpPr>
            <p:nvPr/>
          </p:nvSpPr>
          <p:spPr bwMode="auto">
            <a:xfrm>
              <a:off x="3675"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1" name="Freeform 139"/>
            <p:cNvSpPr>
              <a:spLocks noChangeAspect="1"/>
            </p:cNvSpPr>
            <p:nvPr/>
          </p:nvSpPr>
          <p:spPr bwMode="auto">
            <a:xfrm>
              <a:off x="3515" y="2860"/>
              <a:ext cx="161" cy="216"/>
            </a:xfrm>
            <a:custGeom>
              <a:avLst/>
              <a:gdLst>
                <a:gd name="T0" fmla="*/ 2147483647 w 176"/>
                <a:gd name="T1" fmla="*/ 0 h 255"/>
                <a:gd name="T2" fmla="*/ 2147483647 w 176"/>
                <a:gd name="T3" fmla="*/ 2147483647 h 255"/>
                <a:gd name="T4" fmla="*/ 2147483647 w 176"/>
                <a:gd name="T5" fmla="*/ 2147483647 h 255"/>
                <a:gd name="T6" fmla="*/ 2147483647 w 176"/>
                <a:gd name="T7" fmla="*/ 2147483647 h 255"/>
                <a:gd name="T8" fmla="*/ 2147483647 w 176"/>
                <a:gd name="T9" fmla="*/ 2147483647 h 255"/>
                <a:gd name="T10" fmla="*/ 2147483647 w 176"/>
                <a:gd name="T11" fmla="*/ 2147483647 h 255"/>
                <a:gd name="T12" fmla="*/ 2147483647 w 176"/>
                <a:gd name="T13" fmla="*/ 2147483647 h 255"/>
                <a:gd name="T14" fmla="*/ 0 w 176"/>
                <a:gd name="T15" fmla="*/ 2147483647 h 2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6" h="255">
                  <a:moveTo>
                    <a:pt x="176" y="0"/>
                  </a:moveTo>
                  <a:cubicBezTo>
                    <a:pt x="172" y="13"/>
                    <a:pt x="169" y="26"/>
                    <a:pt x="165" y="39"/>
                  </a:cubicBezTo>
                  <a:cubicBezTo>
                    <a:pt x="164" y="68"/>
                    <a:pt x="160" y="106"/>
                    <a:pt x="125" y="112"/>
                  </a:cubicBezTo>
                  <a:cubicBezTo>
                    <a:pt x="116" y="115"/>
                    <a:pt x="99" y="121"/>
                    <a:pt x="99" y="121"/>
                  </a:cubicBezTo>
                  <a:cubicBezTo>
                    <a:pt x="88" y="130"/>
                    <a:pt x="92" y="126"/>
                    <a:pt x="86" y="133"/>
                  </a:cubicBezTo>
                  <a:cubicBezTo>
                    <a:pt x="77" y="187"/>
                    <a:pt x="99" y="222"/>
                    <a:pt x="36" y="235"/>
                  </a:cubicBezTo>
                  <a:cubicBezTo>
                    <a:pt x="30" y="241"/>
                    <a:pt x="29" y="242"/>
                    <a:pt x="21" y="244"/>
                  </a:cubicBezTo>
                  <a:cubicBezTo>
                    <a:pt x="15" y="249"/>
                    <a:pt x="8" y="255"/>
                    <a:pt x="0" y="255"/>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2" name="Line 140"/>
            <p:cNvSpPr>
              <a:spLocks noChangeAspect="1" noChangeShapeType="1"/>
            </p:cNvSpPr>
            <p:nvPr/>
          </p:nvSpPr>
          <p:spPr bwMode="auto">
            <a:xfrm>
              <a:off x="3731"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3" name="Line 141"/>
            <p:cNvSpPr>
              <a:spLocks noChangeAspect="1" noChangeShapeType="1"/>
            </p:cNvSpPr>
            <p:nvPr/>
          </p:nvSpPr>
          <p:spPr bwMode="auto">
            <a:xfrm flipV="1">
              <a:off x="3775"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4" name="Line 142"/>
            <p:cNvSpPr>
              <a:spLocks noChangeAspect="1" noChangeShapeType="1"/>
            </p:cNvSpPr>
            <p:nvPr/>
          </p:nvSpPr>
          <p:spPr bwMode="auto">
            <a:xfrm>
              <a:off x="3816"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5" name="Line 143"/>
            <p:cNvSpPr>
              <a:spLocks noChangeAspect="1" noChangeShapeType="1"/>
            </p:cNvSpPr>
            <p:nvPr/>
          </p:nvSpPr>
          <p:spPr bwMode="auto">
            <a:xfrm flipV="1">
              <a:off x="3861"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6" name="Line 144"/>
            <p:cNvSpPr>
              <a:spLocks noChangeAspect="1" noChangeShapeType="1"/>
            </p:cNvSpPr>
            <p:nvPr/>
          </p:nvSpPr>
          <p:spPr bwMode="auto">
            <a:xfrm>
              <a:off x="3910"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7" name="Line 145"/>
            <p:cNvSpPr>
              <a:spLocks noChangeAspect="1" noChangeShapeType="1"/>
            </p:cNvSpPr>
            <p:nvPr/>
          </p:nvSpPr>
          <p:spPr bwMode="auto">
            <a:xfrm flipV="1">
              <a:off x="3967"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8" name="Line 146"/>
            <p:cNvSpPr>
              <a:spLocks noChangeAspect="1" noChangeShapeType="1"/>
            </p:cNvSpPr>
            <p:nvPr/>
          </p:nvSpPr>
          <p:spPr bwMode="auto">
            <a:xfrm>
              <a:off x="4019"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19" name="Line 147"/>
            <p:cNvSpPr>
              <a:spLocks noChangeAspect="1" noChangeShapeType="1"/>
            </p:cNvSpPr>
            <p:nvPr/>
          </p:nvSpPr>
          <p:spPr bwMode="auto">
            <a:xfrm flipV="1">
              <a:off x="4072"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0" name="Line 148"/>
            <p:cNvSpPr>
              <a:spLocks noChangeAspect="1" noChangeShapeType="1"/>
            </p:cNvSpPr>
            <p:nvPr/>
          </p:nvSpPr>
          <p:spPr bwMode="auto">
            <a:xfrm>
              <a:off x="4121"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1" name="Line 149"/>
            <p:cNvSpPr>
              <a:spLocks noChangeAspect="1" noChangeShapeType="1"/>
            </p:cNvSpPr>
            <p:nvPr/>
          </p:nvSpPr>
          <p:spPr bwMode="auto">
            <a:xfrm flipH="1" flipV="1">
              <a:off x="4167"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2" name="Line 150"/>
            <p:cNvSpPr>
              <a:spLocks noChangeAspect="1" noChangeShapeType="1"/>
            </p:cNvSpPr>
            <p:nvPr/>
          </p:nvSpPr>
          <p:spPr bwMode="auto">
            <a:xfrm>
              <a:off x="4221"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3" name="Freeform 151"/>
            <p:cNvSpPr>
              <a:spLocks noChangeAspect="1"/>
            </p:cNvSpPr>
            <p:nvPr/>
          </p:nvSpPr>
          <p:spPr bwMode="auto">
            <a:xfrm>
              <a:off x="4205" y="2858"/>
              <a:ext cx="250" cy="380"/>
            </a:xfrm>
            <a:custGeom>
              <a:avLst/>
              <a:gdLst>
                <a:gd name="T0" fmla="*/ 2147483647 w 272"/>
                <a:gd name="T1" fmla="*/ 0 h 448"/>
                <a:gd name="T2" fmla="*/ 2147483647 w 272"/>
                <a:gd name="T3" fmla="*/ 2147483647 h 448"/>
                <a:gd name="T4" fmla="*/ 2147483647 w 272"/>
                <a:gd name="T5" fmla="*/ 2147483647 h 448"/>
                <a:gd name="T6" fmla="*/ 2147483647 w 272"/>
                <a:gd name="T7" fmla="*/ 2147483647 h 448"/>
                <a:gd name="T8" fmla="*/ 2147483647 w 272"/>
                <a:gd name="T9" fmla="*/ 2147483647 h 448"/>
                <a:gd name="T10" fmla="*/ 2147483647 w 272"/>
                <a:gd name="T11" fmla="*/ 2147483647 h 448"/>
                <a:gd name="T12" fmla="*/ 2147483647 w 272"/>
                <a:gd name="T13" fmla="*/ 2147483647 h 448"/>
                <a:gd name="T14" fmla="*/ 2147483647 w 272"/>
                <a:gd name="T15" fmla="*/ 2147483647 h 448"/>
                <a:gd name="T16" fmla="*/ 2147483647 w 272"/>
                <a:gd name="T17" fmla="*/ 2147483647 h 448"/>
                <a:gd name="T18" fmla="*/ 2147483647 w 272"/>
                <a:gd name="T19" fmla="*/ 2147483647 h 448"/>
                <a:gd name="T20" fmla="*/ 2147483647 w 272"/>
                <a:gd name="T21" fmla="*/ 2147483647 h 448"/>
                <a:gd name="T22" fmla="*/ 2147483647 w 272"/>
                <a:gd name="T23" fmla="*/ 2147483647 h 448"/>
                <a:gd name="T24" fmla="*/ 2147483647 w 272"/>
                <a:gd name="T25" fmla="*/ 2147483647 h 4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2" h="448">
                  <a:moveTo>
                    <a:pt x="19" y="0"/>
                  </a:moveTo>
                  <a:cubicBezTo>
                    <a:pt x="23" y="116"/>
                    <a:pt x="0" y="73"/>
                    <a:pt x="32" y="105"/>
                  </a:cubicBezTo>
                  <a:cubicBezTo>
                    <a:pt x="38" y="120"/>
                    <a:pt x="28" y="94"/>
                    <a:pt x="35" y="126"/>
                  </a:cubicBezTo>
                  <a:cubicBezTo>
                    <a:pt x="37" y="134"/>
                    <a:pt x="43" y="142"/>
                    <a:pt x="46" y="150"/>
                  </a:cubicBezTo>
                  <a:cubicBezTo>
                    <a:pt x="55" y="194"/>
                    <a:pt x="78" y="187"/>
                    <a:pt x="118" y="197"/>
                  </a:cubicBezTo>
                  <a:cubicBezTo>
                    <a:pt x="216" y="222"/>
                    <a:pt x="190" y="213"/>
                    <a:pt x="256" y="242"/>
                  </a:cubicBezTo>
                  <a:cubicBezTo>
                    <a:pt x="272" y="277"/>
                    <a:pt x="243" y="325"/>
                    <a:pt x="233" y="360"/>
                  </a:cubicBezTo>
                  <a:cubicBezTo>
                    <a:pt x="230" y="371"/>
                    <a:pt x="230" y="385"/>
                    <a:pt x="221" y="392"/>
                  </a:cubicBezTo>
                  <a:cubicBezTo>
                    <a:pt x="210" y="401"/>
                    <a:pt x="199" y="401"/>
                    <a:pt x="185" y="404"/>
                  </a:cubicBezTo>
                  <a:cubicBezTo>
                    <a:pt x="178" y="409"/>
                    <a:pt x="171" y="416"/>
                    <a:pt x="169" y="405"/>
                  </a:cubicBezTo>
                  <a:cubicBezTo>
                    <a:pt x="147" y="408"/>
                    <a:pt x="125" y="412"/>
                    <a:pt x="103" y="414"/>
                  </a:cubicBezTo>
                  <a:cubicBezTo>
                    <a:pt x="97" y="416"/>
                    <a:pt x="91" y="416"/>
                    <a:pt x="85" y="419"/>
                  </a:cubicBezTo>
                  <a:cubicBezTo>
                    <a:pt x="82" y="448"/>
                    <a:pt x="86" y="443"/>
                    <a:pt x="58" y="443"/>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4" name="Line 152"/>
            <p:cNvSpPr>
              <a:spLocks noChangeAspect="1" noChangeShapeType="1"/>
            </p:cNvSpPr>
            <p:nvPr/>
          </p:nvSpPr>
          <p:spPr bwMode="auto">
            <a:xfrm>
              <a:off x="4718"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5" name="Freeform 153"/>
            <p:cNvSpPr>
              <a:spLocks noChangeAspect="1"/>
            </p:cNvSpPr>
            <p:nvPr/>
          </p:nvSpPr>
          <p:spPr bwMode="auto">
            <a:xfrm>
              <a:off x="4557" y="2860"/>
              <a:ext cx="162" cy="216"/>
            </a:xfrm>
            <a:custGeom>
              <a:avLst/>
              <a:gdLst>
                <a:gd name="T0" fmla="*/ 2147483647 w 176"/>
                <a:gd name="T1" fmla="*/ 0 h 255"/>
                <a:gd name="T2" fmla="*/ 2147483647 w 176"/>
                <a:gd name="T3" fmla="*/ 2147483647 h 255"/>
                <a:gd name="T4" fmla="*/ 2147483647 w 176"/>
                <a:gd name="T5" fmla="*/ 2147483647 h 255"/>
                <a:gd name="T6" fmla="*/ 2147483647 w 176"/>
                <a:gd name="T7" fmla="*/ 2147483647 h 255"/>
                <a:gd name="T8" fmla="*/ 2147483647 w 176"/>
                <a:gd name="T9" fmla="*/ 2147483647 h 255"/>
                <a:gd name="T10" fmla="*/ 2147483647 w 176"/>
                <a:gd name="T11" fmla="*/ 2147483647 h 255"/>
                <a:gd name="T12" fmla="*/ 2147483647 w 176"/>
                <a:gd name="T13" fmla="*/ 2147483647 h 255"/>
                <a:gd name="T14" fmla="*/ 0 w 176"/>
                <a:gd name="T15" fmla="*/ 2147483647 h 2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6" h="255">
                  <a:moveTo>
                    <a:pt x="176" y="0"/>
                  </a:moveTo>
                  <a:cubicBezTo>
                    <a:pt x="172" y="13"/>
                    <a:pt x="169" y="26"/>
                    <a:pt x="165" y="39"/>
                  </a:cubicBezTo>
                  <a:cubicBezTo>
                    <a:pt x="164" y="68"/>
                    <a:pt x="160" y="106"/>
                    <a:pt x="125" y="112"/>
                  </a:cubicBezTo>
                  <a:cubicBezTo>
                    <a:pt x="116" y="115"/>
                    <a:pt x="99" y="121"/>
                    <a:pt x="99" y="121"/>
                  </a:cubicBezTo>
                  <a:cubicBezTo>
                    <a:pt x="88" y="130"/>
                    <a:pt x="92" y="126"/>
                    <a:pt x="86" y="133"/>
                  </a:cubicBezTo>
                  <a:cubicBezTo>
                    <a:pt x="77" y="187"/>
                    <a:pt x="99" y="222"/>
                    <a:pt x="36" y="235"/>
                  </a:cubicBezTo>
                  <a:cubicBezTo>
                    <a:pt x="30" y="241"/>
                    <a:pt x="29" y="242"/>
                    <a:pt x="21" y="244"/>
                  </a:cubicBezTo>
                  <a:cubicBezTo>
                    <a:pt x="15" y="249"/>
                    <a:pt x="8" y="255"/>
                    <a:pt x="0" y="255"/>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6" name="Line 154"/>
            <p:cNvSpPr>
              <a:spLocks noChangeAspect="1" noChangeShapeType="1"/>
            </p:cNvSpPr>
            <p:nvPr/>
          </p:nvSpPr>
          <p:spPr bwMode="auto">
            <a:xfrm>
              <a:off x="4774"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7" name="Line 155"/>
            <p:cNvSpPr>
              <a:spLocks noChangeAspect="1" noChangeShapeType="1"/>
            </p:cNvSpPr>
            <p:nvPr/>
          </p:nvSpPr>
          <p:spPr bwMode="auto">
            <a:xfrm flipV="1">
              <a:off x="4817"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8" name="Line 156"/>
            <p:cNvSpPr>
              <a:spLocks noChangeAspect="1" noChangeShapeType="1"/>
            </p:cNvSpPr>
            <p:nvPr/>
          </p:nvSpPr>
          <p:spPr bwMode="auto">
            <a:xfrm>
              <a:off x="4859"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29" name="Line 157"/>
            <p:cNvSpPr>
              <a:spLocks noChangeAspect="1" noChangeShapeType="1"/>
            </p:cNvSpPr>
            <p:nvPr/>
          </p:nvSpPr>
          <p:spPr bwMode="auto">
            <a:xfrm flipV="1">
              <a:off x="4903"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30" name="Line 158"/>
            <p:cNvSpPr>
              <a:spLocks noChangeAspect="1" noChangeShapeType="1"/>
            </p:cNvSpPr>
            <p:nvPr/>
          </p:nvSpPr>
          <p:spPr bwMode="auto">
            <a:xfrm>
              <a:off x="4953"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31" name="Line 159"/>
            <p:cNvSpPr>
              <a:spLocks noChangeAspect="1" noChangeShapeType="1"/>
            </p:cNvSpPr>
            <p:nvPr/>
          </p:nvSpPr>
          <p:spPr bwMode="auto">
            <a:xfrm flipV="1">
              <a:off x="5009"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32" name="Line 160"/>
            <p:cNvSpPr>
              <a:spLocks noChangeAspect="1" noChangeShapeType="1"/>
            </p:cNvSpPr>
            <p:nvPr/>
          </p:nvSpPr>
          <p:spPr bwMode="auto">
            <a:xfrm>
              <a:off x="5061"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33" name="Line 161"/>
            <p:cNvSpPr>
              <a:spLocks noChangeAspect="1" noChangeShapeType="1"/>
            </p:cNvSpPr>
            <p:nvPr/>
          </p:nvSpPr>
          <p:spPr bwMode="auto">
            <a:xfrm flipV="1">
              <a:off x="5114"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34" name="Line 162"/>
            <p:cNvSpPr>
              <a:spLocks noChangeAspect="1" noChangeShapeType="1"/>
            </p:cNvSpPr>
            <p:nvPr/>
          </p:nvSpPr>
          <p:spPr bwMode="auto">
            <a:xfrm>
              <a:off x="5163"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35" name="Line 163"/>
            <p:cNvSpPr>
              <a:spLocks noChangeAspect="1" noChangeShapeType="1"/>
            </p:cNvSpPr>
            <p:nvPr/>
          </p:nvSpPr>
          <p:spPr bwMode="auto">
            <a:xfrm flipH="1" flipV="1">
              <a:off x="5210"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36" name="Line 164"/>
            <p:cNvSpPr>
              <a:spLocks noChangeAspect="1" noChangeShapeType="1"/>
            </p:cNvSpPr>
            <p:nvPr/>
          </p:nvSpPr>
          <p:spPr bwMode="auto">
            <a:xfrm>
              <a:off x="5264" y="2375"/>
              <a:ext cx="0" cy="4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37" name="Freeform 165"/>
            <p:cNvSpPr>
              <a:spLocks noChangeAspect="1"/>
            </p:cNvSpPr>
            <p:nvPr/>
          </p:nvSpPr>
          <p:spPr bwMode="auto">
            <a:xfrm>
              <a:off x="5247" y="2858"/>
              <a:ext cx="251" cy="380"/>
            </a:xfrm>
            <a:custGeom>
              <a:avLst/>
              <a:gdLst>
                <a:gd name="T0" fmla="*/ 2147483647 w 272"/>
                <a:gd name="T1" fmla="*/ 0 h 448"/>
                <a:gd name="T2" fmla="*/ 2147483647 w 272"/>
                <a:gd name="T3" fmla="*/ 2147483647 h 448"/>
                <a:gd name="T4" fmla="*/ 2147483647 w 272"/>
                <a:gd name="T5" fmla="*/ 2147483647 h 448"/>
                <a:gd name="T6" fmla="*/ 2147483647 w 272"/>
                <a:gd name="T7" fmla="*/ 2147483647 h 448"/>
                <a:gd name="T8" fmla="*/ 2147483647 w 272"/>
                <a:gd name="T9" fmla="*/ 2147483647 h 448"/>
                <a:gd name="T10" fmla="*/ 2147483647 w 272"/>
                <a:gd name="T11" fmla="*/ 2147483647 h 448"/>
                <a:gd name="T12" fmla="*/ 2147483647 w 272"/>
                <a:gd name="T13" fmla="*/ 2147483647 h 448"/>
                <a:gd name="T14" fmla="*/ 2147483647 w 272"/>
                <a:gd name="T15" fmla="*/ 2147483647 h 448"/>
                <a:gd name="T16" fmla="*/ 2147483647 w 272"/>
                <a:gd name="T17" fmla="*/ 2147483647 h 448"/>
                <a:gd name="T18" fmla="*/ 2147483647 w 272"/>
                <a:gd name="T19" fmla="*/ 2147483647 h 448"/>
                <a:gd name="T20" fmla="*/ 2147483647 w 272"/>
                <a:gd name="T21" fmla="*/ 2147483647 h 448"/>
                <a:gd name="T22" fmla="*/ 2147483647 w 272"/>
                <a:gd name="T23" fmla="*/ 2147483647 h 448"/>
                <a:gd name="T24" fmla="*/ 2147483647 w 272"/>
                <a:gd name="T25" fmla="*/ 2147483647 h 4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2" h="448">
                  <a:moveTo>
                    <a:pt x="19" y="0"/>
                  </a:moveTo>
                  <a:cubicBezTo>
                    <a:pt x="23" y="116"/>
                    <a:pt x="0" y="73"/>
                    <a:pt x="32" y="105"/>
                  </a:cubicBezTo>
                  <a:cubicBezTo>
                    <a:pt x="38" y="120"/>
                    <a:pt x="28" y="94"/>
                    <a:pt x="35" y="126"/>
                  </a:cubicBezTo>
                  <a:cubicBezTo>
                    <a:pt x="37" y="134"/>
                    <a:pt x="43" y="142"/>
                    <a:pt x="46" y="150"/>
                  </a:cubicBezTo>
                  <a:cubicBezTo>
                    <a:pt x="55" y="194"/>
                    <a:pt x="78" y="187"/>
                    <a:pt x="118" y="197"/>
                  </a:cubicBezTo>
                  <a:cubicBezTo>
                    <a:pt x="216" y="222"/>
                    <a:pt x="190" y="213"/>
                    <a:pt x="256" y="242"/>
                  </a:cubicBezTo>
                  <a:cubicBezTo>
                    <a:pt x="272" y="277"/>
                    <a:pt x="243" y="325"/>
                    <a:pt x="233" y="360"/>
                  </a:cubicBezTo>
                  <a:cubicBezTo>
                    <a:pt x="230" y="371"/>
                    <a:pt x="230" y="385"/>
                    <a:pt x="221" y="392"/>
                  </a:cubicBezTo>
                  <a:cubicBezTo>
                    <a:pt x="210" y="401"/>
                    <a:pt x="199" y="401"/>
                    <a:pt x="185" y="404"/>
                  </a:cubicBezTo>
                  <a:cubicBezTo>
                    <a:pt x="178" y="409"/>
                    <a:pt x="171" y="416"/>
                    <a:pt x="169" y="405"/>
                  </a:cubicBezTo>
                  <a:cubicBezTo>
                    <a:pt x="147" y="408"/>
                    <a:pt x="125" y="412"/>
                    <a:pt x="103" y="414"/>
                  </a:cubicBezTo>
                  <a:cubicBezTo>
                    <a:pt x="97" y="416"/>
                    <a:pt x="91" y="416"/>
                    <a:pt x="85" y="419"/>
                  </a:cubicBezTo>
                  <a:cubicBezTo>
                    <a:pt x="82" y="448"/>
                    <a:pt x="86" y="443"/>
                    <a:pt x="58" y="443"/>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38" name="Oval 167"/>
            <p:cNvSpPr>
              <a:spLocks noChangeAspect="1" noChangeArrowheads="1"/>
            </p:cNvSpPr>
            <p:nvPr/>
          </p:nvSpPr>
          <p:spPr bwMode="auto">
            <a:xfrm>
              <a:off x="4903" y="2114"/>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39" name="Oval 168"/>
            <p:cNvSpPr>
              <a:spLocks noChangeAspect="1" noChangeArrowheads="1"/>
            </p:cNvSpPr>
            <p:nvPr/>
          </p:nvSpPr>
          <p:spPr bwMode="auto">
            <a:xfrm>
              <a:off x="4860" y="2169"/>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0" name="Oval 169"/>
            <p:cNvSpPr>
              <a:spLocks noChangeAspect="1" noChangeArrowheads="1"/>
            </p:cNvSpPr>
            <p:nvPr/>
          </p:nvSpPr>
          <p:spPr bwMode="auto">
            <a:xfrm>
              <a:off x="4815" y="2096"/>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1" name="Oval 170"/>
            <p:cNvSpPr>
              <a:spLocks noChangeAspect="1" noChangeArrowheads="1"/>
            </p:cNvSpPr>
            <p:nvPr/>
          </p:nvSpPr>
          <p:spPr bwMode="auto">
            <a:xfrm>
              <a:off x="4896" y="2203"/>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2" name="Oval 171"/>
            <p:cNvSpPr>
              <a:spLocks noChangeAspect="1" noChangeArrowheads="1"/>
            </p:cNvSpPr>
            <p:nvPr/>
          </p:nvSpPr>
          <p:spPr bwMode="auto">
            <a:xfrm>
              <a:off x="4860" y="2205"/>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3" name="Oval 172"/>
            <p:cNvSpPr>
              <a:spLocks noChangeAspect="1" noChangeArrowheads="1"/>
            </p:cNvSpPr>
            <p:nvPr/>
          </p:nvSpPr>
          <p:spPr bwMode="auto">
            <a:xfrm>
              <a:off x="4815" y="2169"/>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4" name="Oval 173"/>
            <p:cNvSpPr>
              <a:spLocks noChangeAspect="1" noChangeArrowheads="1"/>
            </p:cNvSpPr>
            <p:nvPr/>
          </p:nvSpPr>
          <p:spPr bwMode="auto">
            <a:xfrm>
              <a:off x="4815" y="2205"/>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5" name="Oval 174"/>
            <p:cNvSpPr>
              <a:spLocks noChangeAspect="1" noChangeArrowheads="1"/>
            </p:cNvSpPr>
            <p:nvPr/>
          </p:nvSpPr>
          <p:spPr bwMode="auto">
            <a:xfrm>
              <a:off x="4938" y="2090"/>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6" name="Oval 175"/>
            <p:cNvSpPr>
              <a:spLocks noChangeAspect="1" noChangeArrowheads="1"/>
            </p:cNvSpPr>
            <p:nvPr/>
          </p:nvSpPr>
          <p:spPr bwMode="auto">
            <a:xfrm>
              <a:off x="4815" y="2131"/>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7" name="Oval 176"/>
            <p:cNvSpPr>
              <a:spLocks noChangeAspect="1" noChangeArrowheads="1"/>
            </p:cNvSpPr>
            <p:nvPr/>
          </p:nvSpPr>
          <p:spPr bwMode="auto">
            <a:xfrm>
              <a:off x="4834" y="2235"/>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8" name="Oval 177"/>
            <p:cNvSpPr>
              <a:spLocks noChangeAspect="1" noChangeArrowheads="1"/>
            </p:cNvSpPr>
            <p:nvPr/>
          </p:nvSpPr>
          <p:spPr bwMode="auto">
            <a:xfrm>
              <a:off x="4873" y="2132"/>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49" name="Oval 178"/>
            <p:cNvSpPr>
              <a:spLocks noChangeAspect="1" noChangeArrowheads="1"/>
            </p:cNvSpPr>
            <p:nvPr/>
          </p:nvSpPr>
          <p:spPr bwMode="auto">
            <a:xfrm>
              <a:off x="4802" y="2251"/>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50" name="Oval 179"/>
            <p:cNvSpPr>
              <a:spLocks noChangeAspect="1" noChangeArrowheads="1"/>
            </p:cNvSpPr>
            <p:nvPr/>
          </p:nvSpPr>
          <p:spPr bwMode="auto">
            <a:xfrm>
              <a:off x="4969" y="2202"/>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51" name="Oval 180"/>
            <p:cNvSpPr>
              <a:spLocks noChangeAspect="1" noChangeArrowheads="1"/>
            </p:cNvSpPr>
            <p:nvPr/>
          </p:nvSpPr>
          <p:spPr bwMode="auto">
            <a:xfrm>
              <a:off x="4771" y="2276"/>
              <a:ext cx="29"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52" name="Oval 181"/>
            <p:cNvSpPr>
              <a:spLocks noChangeAspect="1" noChangeArrowheads="1"/>
            </p:cNvSpPr>
            <p:nvPr/>
          </p:nvSpPr>
          <p:spPr bwMode="auto">
            <a:xfrm>
              <a:off x="4933" y="2203"/>
              <a:ext cx="30" cy="27"/>
            </a:xfrm>
            <a:prstGeom prst="ellipse">
              <a:avLst/>
            </a:prstGeom>
            <a:solidFill>
              <a:schemeClr val="tx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53" name="Oval 182"/>
            <p:cNvSpPr>
              <a:spLocks noChangeAspect="1" noChangeArrowheads="1"/>
            </p:cNvSpPr>
            <p:nvPr/>
          </p:nvSpPr>
          <p:spPr bwMode="auto">
            <a:xfrm>
              <a:off x="4998" y="3270"/>
              <a:ext cx="155" cy="143"/>
            </a:xfrm>
            <a:prstGeom prst="ellipse">
              <a:avLst/>
            </a:prstGeom>
            <a:solidFill>
              <a:srgbClr val="008000"/>
            </a:solidFill>
            <a:ln w="9525">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600" b="1" dirty="0">
                  <a:solidFill>
                    <a:srgbClr val="FF9900"/>
                  </a:solidFill>
                  <a:latin typeface="Verdana" panose="020B0604030504040204" pitchFamily="34" charset="0"/>
                  <a:ea typeface="Verdana" panose="020B0604030504040204" pitchFamily="34" charset="0"/>
                  <a:cs typeface="Verdana" panose="020B0604030504040204" pitchFamily="34" charset="0"/>
                </a:rPr>
                <a:t>4.1</a:t>
              </a:r>
            </a:p>
          </p:txBody>
        </p:sp>
        <p:sp>
          <p:nvSpPr>
            <p:cNvPr id="199854" name="Oval 183"/>
            <p:cNvSpPr>
              <a:spLocks noChangeAspect="1" noChangeArrowheads="1"/>
            </p:cNvSpPr>
            <p:nvPr/>
          </p:nvSpPr>
          <p:spPr bwMode="auto">
            <a:xfrm>
              <a:off x="5082" y="3384"/>
              <a:ext cx="195" cy="181"/>
            </a:xfrm>
            <a:prstGeom prst="ellipse">
              <a:avLst/>
            </a:prstGeom>
            <a:solidFill>
              <a:srgbClr val="3366FF"/>
            </a:solidFill>
            <a:ln w="9525">
              <a:solidFill>
                <a:srgbClr val="3366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600" b="1" dirty="0">
                  <a:solidFill>
                    <a:srgbClr val="FF9900"/>
                  </a:solidFill>
                  <a:latin typeface="Verdana" panose="020B0604030504040204" pitchFamily="34" charset="0"/>
                  <a:ea typeface="Verdana" panose="020B0604030504040204" pitchFamily="34" charset="0"/>
                  <a:cs typeface="Verdana" panose="020B0604030504040204" pitchFamily="34" charset="0"/>
                </a:rPr>
                <a:t>P55</a:t>
              </a:r>
            </a:p>
          </p:txBody>
        </p:sp>
        <p:sp>
          <p:nvSpPr>
            <p:cNvPr id="199855" name="Oval 184"/>
            <p:cNvSpPr>
              <a:spLocks noChangeAspect="1" noChangeArrowheads="1"/>
            </p:cNvSpPr>
            <p:nvPr/>
          </p:nvSpPr>
          <p:spPr bwMode="auto">
            <a:xfrm>
              <a:off x="4734" y="3375"/>
              <a:ext cx="343" cy="201"/>
            </a:xfrm>
            <a:prstGeom prst="ellipse">
              <a:avLst/>
            </a:prstGeom>
            <a:solidFill>
              <a:srgbClr val="808080"/>
            </a:solidFill>
            <a:ln w="9525">
              <a:solidFill>
                <a:srgbClr val="80808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600" b="1" dirty="0">
                  <a:solidFill>
                    <a:srgbClr val="FF9900"/>
                  </a:solidFill>
                  <a:latin typeface="Verdana" panose="020B0604030504040204" pitchFamily="34" charset="0"/>
                  <a:ea typeface="Verdana" panose="020B0604030504040204" pitchFamily="34" charset="0"/>
                  <a:cs typeface="Verdana" panose="020B0604030504040204" pitchFamily="34" charset="0"/>
                </a:rPr>
                <a:t>Actin</a:t>
              </a:r>
            </a:p>
          </p:txBody>
        </p:sp>
        <p:sp>
          <p:nvSpPr>
            <p:cNvPr id="199856" name="Text Box 185"/>
            <p:cNvSpPr txBox="1">
              <a:spLocks noChangeAspect="1" noChangeArrowheads="1"/>
            </p:cNvSpPr>
            <p:nvPr/>
          </p:nvSpPr>
          <p:spPr bwMode="auto">
            <a:xfrm>
              <a:off x="430" y="2948"/>
              <a:ext cx="432" cy="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Band 3</a:t>
              </a:r>
            </a:p>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Diego</a:t>
              </a:r>
            </a:p>
          </p:txBody>
        </p:sp>
        <p:sp>
          <p:nvSpPr>
            <p:cNvPr id="199857" name="Text Box 186"/>
            <p:cNvSpPr txBox="1">
              <a:spLocks noChangeAspect="1" noChangeArrowheads="1"/>
            </p:cNvSpPr>
            <p:nvPr/>
          </p:nvSpPr>
          <p:spPr bwMode="auto">
            <a:xfrm>
              <a:off x="2036" y="2852"/>
              <a:ext cx="323" cy="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GPA</a:t>
              </a:r>
            </a:p>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MNS</a:t>
              </a:r>
            </a:p>
          </p:txBody>
        </p:sp>
        <p:sp>
          <p:nvSpPr>
            <p:cNvPr id="199858" name="Text Box 187"/>
            <p:cNvSpPr txBox="1">
              <a:spLocks noChangeAspect="1" noChangeArrowheads="1"/>
            </p:cNvSpPr>
            <p:nvPr/>
          </p:nvSpPr>
          <p:spPr bwMode="auto">
            <a:xfrm>
              <a:off x="2608" y="3044"/>
              <a:ext cx="323" cy="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GPB</a:t>
              </a:r>
            </a:p>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MNS</a:t>
              </a:r>
            </a:p>
          </p:txBody>
        </p:sp>
        <p:sp>
          <p:nvSpPr>
            <p:cNvPr id="199859" name="Text Box 189"/>
            <p:cNvSpPr txBox="1">
              <a:spLocks noChangeAspect="1" noChangeArrowheads="1"/>
            </p:cNvSpPr>
            <p:nvPr/>
          </p:nvSpPr>
          <p:spPr bwMode="auto">
            <a:xfrm>
              <a:off x="3508" y="3093"/>
              <a:ext cx="793" cy="1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Rh Polypeptide</a:t>
              </a:r>
            </a:p>
          </p:txBody>
        </p:sp>
        <p:sp>
          <p:nvSpPr>
            <p:cNvPr id="199860" name="Text Box 190"/>
            <p:cNvSpPr txBox="1">
              <a:spLocks noChangeAspect="1" noChangeArrowheads="1"/>
            </p:cNvSpPr>
            <p:nvPr/>
          </p:nvSpPr>
          <p:spPr bwMode="auto">
            <a:xfrm>
              <a:off x="4627" y="2976"/>
              <a:ext cx="751" cy="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Rh-associated</a:t>
              </a:r>
            </a:p>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Glycoprotein</a:t>
              </a:r>
            </a:p>
          </p:txBody>
        </p:sp>
        <p:sp>
          <p:nvSpPr>
            <p:cNvPr id="199861" name="Text Box 192"/>
            <p:cNvSpPr txBox="1">
              <a:spLocks noChangeAspect="1" noChangeArrowheads="1"/>
            </p:cNvSpPr>
            <p:nvPr/>
          </p:nvSpPr>
          <p:spPr bwMode="auto">
            <a:xfrm>
              <a:off x="2097" y="2451"/>
              <a:ext cx="463" cy="3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1000" b="1" dirty="0">
                  <a:solidFill>
                    <a:schemeClr val="bg1"/>
                  </a:solidFill>
                  <a:latin typeface="Verdana" panose="020B0604030504040204" pitchFamily="34" charset="0"/>
                  <a:ea typeface="Verdana" panose="020B0604030504040204" pitchFamily="34" charset="0"/>
                  <a:cs typeface="Verdana" panose="020B0604030504040204" pitchFamily="34" charset="0"/>
                </a:rPr>
                <a:t>Lipid</a:t>
              </a:r>
            </a:p>
            <a:p>
              <a:pPr algn="ctr">
                <a:spcBef>
                  <a:spcPct val="0"/>
                </a:spcBef>
                <a:buNone/>
              </a:pPr>
              <a:r>
                <a:rPr lang="en-GB" altLang="en-US" sz="1000" b="1" dirty="0">
                  <a:solidFill>
                    <a:schemeClr val="bg1"/>
                  </a:solidFill>
                  <a:latin typeface="Verdana" panose="020B0604030504040204" pitchFamily="34" charset="0"/>
                  <a:ea typeface="Verdana" panose="020B0604030504040204" pitchFamily="34" charset="0"/>
                  <a:cs typeface="Verdana" panose="020B0604030504040204" pitchFamily="34" charset="0"/>
                </a:rPr>
                <a:t>bilayer</a:t>
              </a:r>
            </a:p>
          </p:txBody>
        </p:sp>
        <p:sp>
          <p:nvSpPr>
            <p:cNvPr id="199862" name="Line 193"/>
            <p:cNvSpPr>
              <a:spLocks noChangeAspect="1" noChangeShapeType="1"/>
            </p:cNvSpPr>
            <p:nvPr/>
          </p:nvSpPr>
          <p:spPr bwMode="auto">
            <a:xfrm flipV="1">
              <a:off x="983" y="3148"/>
              <a:ext cx="1279" cy="82"/>
            </a:xfrm>
            <a:prstGeom prst="line">
              <a:avLst/>
            </a:prstGeom>
            <a:noFill/>
            <a:ln w="28575">
              <a:solidFill>
                <a:srgbClr val="99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63" name="Line 194"/>
            <p:cNvSpPr>
              <a:spLocks noChangeAspect="1" noChangeShapeType="1"/>
            </p:cNvSpPr>
            <p:nvPr/>
          </p:nvSpPr>
          <p:spPr bwMode="auto">
            <a:xfrm>
              <a:off x="2262" y="3148"/>
              <a:ext cx="1148" cy="448"/>
            </a:xfrm>
            <a:prstGeom prst="line">
              <a:avLst/>
            </a:prstGeom>
            <a:noFill/>
            <a:ln w="28575">
              <a:solidFill>
                <a:srgbClr val="99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64" name="Line 195"/>
            <p:cNvSpPr>
              <a:spLocks noChangeAspect="1" noChangeShapeType="1"/>
            </p:cNvSpPr>
            <p:nvPr/>
          </p:nvSpPr>
          <p:spPr bwMode="auto">
            <a:xfrm>
              <a:off x="3410" y="3596"/>
              <a:ext cx="1192" cy="0"/>
            </a:xfrm>
            <a:prstGeom prst="line">
              <a:avLst/>
            </a:prstGeom>
            <a:noFill/>
            <a:ln w="28575">
              <a:solidFill>
                <a:srgbClr val="99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65" name="Line 196"/>
            <p:cNvSpPr>
              <a:spLocks noChangeAspect="1" noChangeShapeType="1"/>
            </p:cNvSpPr>
            <p:nvPr/>
          </p:nvSpPr>
          <p:spPr bwMode="auto">
            <a:xfrm>
              <a:off x="983" y="3474"/>
              <a:ext cx="1765" cy="163"/>
            </a:xfrm>
            <a:prstGeom prst="line">
              <a:avLst/>
            </a:prstGeom>
            <a:noFill/>
            <a:ln w="28575">
              <a:solidFill>
                <a:srgbClr val="99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66" name="Line 197"/>
            <p:cNvSpPr>
              <a:spLocks noChangeAspect="1" noChangeShapeType="1"/>
            </p:cNvSpPr>
            <p:nvPr/>
          </p:nvSpPr>
          <p:spPr bwMode="auto">
            <a:xfrm flipV="1">
              <a:off x="2748" y="3311"/>
              <a:ext cx="1279" cy="326"/>
            </a:xfrm>
            <a:prstGeom prst="line">
              <a:avLst/>
            </a:prstGeom>
            <a:noFill/>
            <a:ln w="28575">
              <a:solidFill>
                <a:srgbClr val="99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67" name="Text Box 198"/>
            <p:cNvSpPr txBox="1">
              <a:spLocks noChangeAspect="1" noChangeArrowheads="1"/>
            </p:cNvSpPr>
            <p:nvPr/>
          </p:nvSpPr>
          <p:spPr bwMode="auto">
            <a:xfrm>
              <a:off x="3645" y="3392"/>
              <a:ext cx="913" cy="1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900" b="1" dirty="0" err="1">
                  <a:latin typeface="Verdana" panose="020B0604030504040204" pitchFamily="34" charset="0"/>
                  <a:ea typeface="Verdana" panose="020B0604030504040204" pitchFamily="34" charset="0"/>
                  <a:cs typeface="Verdana" panose="020B0604030504040204" pitchFamily="34" charset="0"/>
                </a:rPr>
                <a:t>Spectrin</a:t>
              </a:r>
              <a:r>
                <a:rPr lang="en-GB" altLang="en-US" sz="900" b="1" dirty="0">
                  <a:latin typeface="Verdana" panose="020B0604030504040204" pitchFamily="34" charset="0"/>
                  <a:ea typeface="Verdana" panose="020B0604030504040204" pitchFamily="34" charset="0"/>
                  <a:cs typeface="Verdana" panose="020B0604030504040204" pitchFamily="34" charset="0"/>
                </a:rPr>
                <a:t> tetramer</a:t>
              </a:r>
            </a:p>
          </p:txBody>
        </p:sp>
        <p:sp>
          <p:nvSpPr>
            <p:cNvPr id="199868" name="Line 200"/>
            <p:cNvSpPr>
              <a:spLocks noChangeShapeType="1"/>
            </p:cNvSpPr>
            <p:nvPr/>
          </p:nvSpPr>
          <p:spPr bwMode="auto">
            <a:xfrm>
              <a:off x="819" y="1556"/>
              <a:ext cx="4993"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69" name="Line 201"/>
            <p:cNvSpPr>
              <a:spLocks noChangeShapeType="1"/>
            </p:cNvSpPr>
            <p:nvPr/>
          </p:nvSpPr>
          <p:spPr bwMode="auto">
            <a:xfrm flipV="1">
              <a:off x="1027" y="1556"/>
              <a:ext cx="0" cy="816"/>
            </a:xfrm>
            <a:prstGeom prst="line">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70" name="Text Box 202"/>
            <p:cNvSpPr txBox="1">
              <a:spLocks noChangeArrowheads="1"/>
            </p:cNvSpPr>
            <p:nvPr/>
          </p:nvSpPr>
          <p:spPr bwMode="auto">
            <a:xfrm>
              <a:off x="544" y="2008"/>
              <a:ext cx="461" cy="1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12.5nm</a:t>
              </a:r>
            </a:p>
          </p:txBody>
        </p:sp>
        <p:grpSp>
          <p:nvGrpSpPr>
            <p:cNvPr id="199871" name="Group 203"/>
            <p:cNvGrpSpPr>
              <a:grpSpLocks noChangeAspect="1"/>
            </p:cNvGrpSpPr>
            <p:nvPr/>
          </p:nvGrpSpPr>
          <p:grpSpPr bwMode="auto">
            <a:xfrm rot="3024328">
              <a:off x="3716" y="1904"/>
              <a:ext cx="351" cy="423"/>
              <a:chOff x="2839" y="1944"/>
              <a:chExt cx="596" cy="664"/>
            </a:xfrm>
          </p:grpSpPr>
          <p:sp>
            <p:nvSpPr>
              <p:cNvPr id="199872" name="Line 204"/>
              <p:cNvSpPr>
                <a:spLocks noChangeAspect="1" noChangeShapeType="1"/>
              </p:cNvSpPr>
              <p:nvPr/>
            </p:nvSpPr>
            <p:spPr bwMode="auto">
              <a:xfrm rot="2543020">
                <a:off x="3080" y="2403"/>
                <a:ext cx="90" cy="60"/>
              </a:xfrm>
              <a:prstGeom prst="line">
                <a:avLst/>
              </a:prstGeom>
              <a:noFill/>
              <a:ln w="2857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73" name="Line 205"/>
              <p:cNvSpPr>
                <a:spLocks noChangeAspect="1" noChangeShapeType="1"/>
              </p:cNvSpPr>
              <p:nvPr/>
            </p:nvSpPr>
            <p:spPr bwMode="auto">
              <a:xfrm rot="2543020" flipH="1">
                <a:off x="2927" y="2250"/>
                <a:ext cx="60" cy="60"/>
              </a:xfrm>
              <a:prstGeom prst="line">
                <a:avLst/>
              </a:prstGeom>
              <a:noFill/>
              <a:ln w="2857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74" name="Line 206"/>
              <p:cNvSpPr>
                <a:spLocks noChangeAspect="1" noChangeShapeType="1"/>
              </p:cNvSpPr>
              <p:nvPr/>
            </p:nvSpPr>
            <p:spPr bwMode="auto">
              <a:xfrm rot="2543020">
                <a:off x="2969" y="2374"/>
                <a:ext cx="91" cy="0"/>
              </a:xfrm>
              <a:prstGeom prst="line">
                <a:avLst/>
              </a:prstGeom>
              <a:noFill/>
              <a:ln w="2857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75" name="Line 207"/>
              <p:cNvSpPr>
                <a:spLocks noChangeAspect="1" noChangeShapeType="1"/>
              </p:cNvSpPr>
              <p:nvPr/>
            </p:nvSpPr>
            <p:spPr bwMode="auto">
              <a:xfrm rot="2543020">
                <a:off x="2989" y="2352"/>
                <a:ext cx="91" cy="0"/>
              </a:xfrm>
              <a:prstGeom prst="line">
                <a:avLst/>
              </a:prstGeom>
              <a:noFill/>
              <a:ln w="2857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76" name="Rectangle 208"/>
              <p:cNvSpPr>
                <a:spLocks noChangeAspect="1" noChangeArrowheads="1"/>
              </p:cNvSpPr>
              <p:nvPr/>
            </p:nvSpPr>
            <p:spPr bwMode="auto">
              <a:xfrm rot="4906894">
                <a:off x="3231" y="2177"/>
                <a:ext cx="50" cy="305"/>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77" name="Rectangle 209"/>
              <p:cNvSpPr>
                <a:spLocks noChangeAspect="1" noChangeArrowheads="1"/>
              </p:cNvSpPr>
              <p:nvPr/>
            </p:nvSpPr>
            <p:spPr bwMode="auto">
              <a:xfrm rot="4862429">
                <a:off x="3258" y="2301"/>
                <a:ext cx="49" cy="305"/>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78" name="Rectangle 210"/>
              <p:cNvSpPr>
                <a:spLocks noChangeAspect="1" noChangeArrowheads="1"/>
              </p:cNvSpPr>
              <p:nvPr/>
            </p:nvSpPr>
            <p:spPr bwMode="auto">
              <a:xfrm rot="2543020">
                <a:off x="3017" y="2344"/>
                <a:ext cx="50" cy="152"/>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79" name="Rectangle 211"/>
              <p:cNvSpPr>
                <a:spLocks noChangeAspect="1" noChangeArrowheads="1"/>
              </p:cNvSpPr>
              <p:nvPr/>
            </p:nvSpPr>
            <p:spPr bwMode="auto">
              <a:xfrm rot="2543020">
                <a:off x="2915" y="2456"/>
                <a:ext cx="50" cy="152"/>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80" name="Rectangle 212"/>
              <p:cNvSpPr>
                <a:spLocks noChangeAspect="1" noChangeArrowheads="1"/>
              </p:cNvSpPr>
              <p:nvPr/>
            </p:nvSpPr>
            <p:spPr bwMode="auto">
              <a:xfrm rot="2543020">
                <a:off x="2942" y="2275"/>
                <a:ext cx="49" cy="152"/>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81" name="Rectangle 213"/>
              <p:cNvSpPr>
                <a:spLocks noChangeAspect="1" noChangeArrowheads="1"/>
              </p:cNvSpPr>
              <p:nvPr/>
            </p:nvSpPr>
            <p:spPr bwMode="auto">
              <a:xfrm rot="10736418">
                <a:off x="2996" y="1944"/>
                <a:ext cx="49" cy="335"/>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82" name="Rectangle 214"/>
              <p:cNvSpPr>
                <a:spLocks noChangeAspect="1" noChangeArrowheads="1"/>
              </p:cNvSpPr>
              <p:nvPr/>
            </p:nvSpPr>
            <p:spPr bwMode="auto">
              <a:xfrm rot="2543020">
                <a:off x="2839" y="2388"/>
                <a:ext cx="49" cy="152"/>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883" name="Rectangle 215"/>
              <p:cNvSpPr>
                <a:spLocks noChangeAspect="1" noChangeArrowheads="1"/>
              </p:cNvSpPr>
              <p:nvPr/>
            </p:nvSpPr>
            <p:spPr bwMode="auto">
              <a:xfrm rot="10736418">
                <a:off x="2867" y="1950"/>
                <a:ext cx="49" cy="335"/>
              </a:xfrm>
              <a:prstGeom prst="rect">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99884" name="AutoShape 216"/>
              <p:cNvCxnSpPr>
                <a:cxnSpLocks noChangeAspect="1" noChangeShapeType="1"/>
                <a:stCxn id="199883" idx="3"/>
                <a:endCxn id="199883" idx="1"/>
              </p:cNvCxnSpPr>
              <p:nvPr/>
            </p:nvCxnSpPr>
            <p:spPr bwMode="auto">
              <a:xfrm>
                <a:off x="2868" y="2118"/>
                <a:ext cx="49" cy="0"/>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85" name="AutoShape 217"/>
              <p:cNvCxnSpPr>
                <a:cxnSpLocks noChangeAspect="1" noChangeShapeType="1"/>
                <a:stCxn id="199883" idx="1"/>
                <a:endCxn id="199883" idx="1"/>
              </p:cNvCxnSpPr>
              <p:nvPr/>
            </p:nvCxnSpPr>
            <p:spPr bwMode="auto">
              <a:xfrm>
                <a:off x="2917" y="2118"/>
                <a:ext cx="0" cy="0"/>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86" name="AutoShape 218"/>
              <p:cNvCxnSpPr>
                <a:cxnSpLocks noChangeAspect="1" noChangeShapeType="1"/>
                <a:stCxn id="199883" idx="1"/>
                <a:endCxn id="199883" idx="1"/>
              </p:cNvCxnSpPr>
              <p:nvPr/>
            </p:nvCxnSpPr>
            <p:spPr bwMode="auto">
              <a:xfrm>
                <a:off x="2917" y="2118"/>
                <a:ext cx="0" cy="0"/>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87" name="AutoShape 219"/>
              <p:cNvCxnSpPr>
                <a:cxnSpLocks noChangeAspect="1" noChangeShapeType="1"/>
                <a:stCxn id="199883" idx="1"/>
                <a:endCxn id="199883" idx="1"/>
              </p:cNvCxnSpPr>
              <p:nvPr/>
            </p:nvCxnSpPr>
            <p:spPr bwMode="auto">
              <a:xfrm>
                <a:off x="2917" y="2118"/>
                <a:ext cx="0" cy="0"/>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88" name="AutoShape 220"/>
              <p:cNvCxnSpPr>
                <a:cxnSpLocks noChangeAspect="1" noChangeShapeType="1"/>
                <a:stCxn id="199883" idx="1"/>
                <a:endCxn id="199883" idx="1"/>
              </p:cNvCxnSpPr>
              <p:nvPr/>
            </p:nvCxnSpPr>
            <p:spPr bwMode="auto">
              <a:xfrm>
                <a:off x="2917" y="2118"/>
                <a:ext cx="0" cy="0"/>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89" name="AutoShape 221"/>
              <p:cNvCxnSpPr>
                <a:cxnSpLocks noChangeAspect="1" noChangeShapeType="1"/>
                <a:stCxn id="199877" idx="3"/>
                <a:endCxn id="199877" idx="1"/>
              </p:cNvCxnSpPr>
              <p:nvPr/>
            </p:nvCxnSpPr>
            <p:spPr bwMode="auto">
              <a:xfrm flipH="1" flipV="1">
                <a:off x="3280" y="2430"/>
                <a:ext cx="8" cy="48"/>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90" name="AutoShape 222"/>
              <p:cNvCxnSpPr>
                <a:cxnSpLocks noChangeAspect="1" noChangeShapeType="1"/>
                <a:stCxn id="199883" idx="1"/>
                <a:endCxn id="199883" idx="1"/>
              </p:cNvCxnSpPr>
              <p:nvPr/>
            </p:nvCxnSpPr>
            <p:spPr bwMode="auto">
              <a:xfrm>
                <a:off x="2917" y="2118"/>
                <a:ext cx="0" cy="0"/>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91" name="AutoShape 223"/>
              <p:cNvCxnSpPr>
                <a:cxnSpLocks noChangeAspect="1" noChangeShapeType="1"/>
                <a:stCxn id="199883" idx="1"/>
                <a:endCxn id="199883" idx="1"/>
              </p:cNvCxnSpPr>
              <p:nvPr/>
            </p:nvCxnSpPr>
            <p:spPr bwMode="auto">
              <a:xfrm>
                <a:off x="2917" y="2118"/>
                <a:ext cx="0" cy="0"/>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92" name="AutoShape 224"/>
              <p:cNvCxnSpPr>
                <a:cxnSpLocks noChangeAspect="1" noChangeShapeType="1"/>
                <a:stCxn id="199883" idx="1"/>
                <a:endCxn id="199883" idx="1"/>
              </p:cNvCxnSpPr>
              <p:nvPr/>
            </p:nvCxnSpPr>
            <p:spPr bwMode="auto">
              <a:xfrm>
                <a:off x="2917" y="2118"/>
                <a:ext cx="0" cy="0"/>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93" name="AutoShape 225"/>
              <p:cNvCxnSpPr>
                <a:cxnSpLocks noChangeAspect="1" noChangeShapeType="1"/>
              </p:cNvCxnSpPr>
              <p:nvPr/>
            </p:nvCxnSpPr>
            <p:spPr bwMode="auto">
              <a:xfrm rot="2543020" flipV="1">
                <a:off x="2997" y="2091"/>
                <a:ext cx="36" cy="34"/>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94" name="AutoShape 226"/>
              <p:cNvCxnSpPr>
                <a:cxnSpLocks noChangeAspect="1" noChangeShapeType="1"/>
              </p:cNvCxnSpPr>
              <p:nvPr/>
            </p:nvCxnSpPr>
            <p:spPr bwMode="auto">
              <a:xfrm rot="2543020" flipH="1" flipV="1">
                <a:off x="3243" y="2317"/>
                <a:ext cx="38" cy="31"/>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895" name="AutoShape 227"/>
              <p:cNvCxnSpPr>
                <a:cxnSpLocks noChangeAspect="1" noChangeShapeType="1"/>
                <a:stCxn id="199877" idx="1"/>
                <a:endCxn id="199877" idx="1"/>
              </p:cNvCxnSpPr>
              <p:nvPr/>
            </p:nvCxnSpPr>
            <p:spPr bwMode="auto">
              <a:xfrm>
                <a:off x="3280" y="2430"/>
                <a:ext cx="0" cy="0"/>
              </a:xfrm>
              <a:prstGeom prst="straightConnector1">
                <a:avLst/>
              </a:prstGeom>
              <a:noFill/>
              <a:ln w="9525">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9896" name="Line 228"/>
              <p:cNvSpPr>
                <a:spLocks noChangeAspect="1" noChangeShapeType="1"/>
              </p:cNvSpPr>
              <p:nvPr/>
            </p:nvSpPr>
            <p:spPr bwMode="auto">
              <a:xfrm rot="2543020" flipV="1">
                <a:off x="2868" y="2421"/>
                <a:ext cx="0" cy="92"/>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97" name="Line 229"/>
              <p:cNvSpPr>
                <a:spLocks noChangeAspect="1" noChangeShapeType="1"/>
              </p:cNvSpPr>
              <p:nvPr/>
            </p:nvSpPr>
            <p:spPr bwMode="auto">
              <a:xfrm rot="2543020" flipV="1">
                <a:off x="2970" y="2309"/>
                <a:ext cx="0" cy="91"/>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98" name="Line 230"/>
              <p:cNvSpPr>
                <a:spLocks noChangeAspect="1" noChangeShapeType="1"/>
              </p:cNvSpPr>
              <p:nvPr/>
            </p:nvSpPr>
            <p:spPr bwMode="auto">
              <a:xfrm rot="2543020" flipV="1">
                <a:off x="2935" y="2482"/>
                <a:ext cx="0" cy="92"/>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899" name="Line 231"/>
              <p:cNvSpPr>
                <a:spLocks noChangeAspect="1" noChangeShapeType="1"/>
              </p:cNvSpPr>
              <p:nvPr/>
            </p:nvSpPr>
            <p:spPr bwMode="auto">
              <a:xfrm rot="2543020" flipV="1">
                <a:off x="3038" y="2370"/>
                <a:ext cx="0" cy="91"/>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00" name="Line 232"/>
              <p:cNvSpPr>
                <a:spLocks noChangeAspect="1" noChangeShapeType="1"/>
              </p:cNvSpPr>
              <p:nvPr/>
            </p:nvSpPr>
            <p:spPr bwMode="auto">
              <a:xfrm rot="4897603" flipV="1">
                <a:off x="3339" y="2399"/>
                <a:ext cx="1" cy="92"/>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01" name="Line 233"/>
              <p:cNvSpPr>
                <a:spLocks noChangeAspect="1" noChangeShapeType="1"/>
              </p:cNvSpPr>
              <p:nvPr/>
            </p:nvSpPr>
            <p:spPr bwMode="auto">
              <a:xfrm rot="4897603" flipV="1">
                <a:off x="3191" y="2427"/>
                <a:ext cx="0" cy="91"/>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02" name="Line 234"/>
              <p:cNvSpPr>
                <a:spLocks noChangeAspect="1" noChangeShapeType="1"/>
              </p:cNvSpPr>
              <p:nvPr/>
            </p:nvSpPr>
            <p:spPr bwMode="auto">
              <a:xfrm rot="4897603" flipV="1">
                <a:off x="3335" y="2270"/>
                <a:ext cx="0" cy="91"/>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03" name="Line 235"/>
              <p:cNvSpPr>
                <a:spLocks noChangeAspect="1" noChangeShapeType="1"/>
              </p:cNvSpPr>
              <p:nvPr/>
            </p:nvSpPr>
            <p:spPr bwMode="auto">
              <a:xfrm rot="4897603" flipV="1">
                <a:off x="3185" y="2299"/>
                <a:ext cx="0" cy="91"/>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04" name="Line 236"/>
              <p:cNvSpPr>
                <a:spLocks noChangeAspect="1" noChangeShapeType="1"/>
              </p:cNvSpPr>
              <p:nvPr/>
            </p:nvSpPr>
            <p:spPr bwMode="auto">
              <a:xfrm rot="10916767" flipV="1">
                <a:off x="2893" y="1991"/>
                <a:ext cx="1" cy="92"/>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05" name="Line 237"/>
              <p:cNvSpPr>
                <a:spLocks noChangeAspect="1" noChangeShapeType="1"/>
              </p:cNvSpPr>
              <p:nvPr/>
            </p:nvSpPr>
            <p:spPr bwMode="auto">
              <a:xfrm rot="10916767" flipV="1">
                <a:off x="3021" y="1984"/>
                <a:ext cx="0" cy="91"/>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06" name="Line 238"/>
              <p:cNvSpPr>
                <a:spLocks noChangeAspect="1" noChangeShapeType="1"/>
              </p:cNvSpPr>
              <p:nvPr/>
            </p:nvSpPr>
            <p:spPr bwMode="auto">
              <a:xfrm rot="10916767" flipV="1">
                <a:off x="2900" y="2163"/>
                <a:ext cx="1" cy="91"/>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07" name="Line 239"/>
              <p:cNvSpPr>
                <a:spLocks noChangeAspect="1" noChangeShapeType="1"/>
              </p:cNvSpPr>
              <p:nvPr/>
            </p:nvSpPr>
            <p:spPr bwMode="auto">
              <a:xfrm rot="10916767" flipV="1">
                <a:off x="3029" y="2156"/>
                <a:ext cx="0" cy="91"/>
              </a:xfrm>
              <a:prstGeom prst="line">
                <a:avLst/>
              </a:prstGeom>
              <a:noFill/>
              <a:ln w="38100">
                <a:solidFill>
                  <a:srgbClr val="FF99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08" name="Oval 240"/>
              <p:cNvSpPr>
                <a:spLocks noChangeAspect="1" noChangeArrowheads="1"/>
              </p:cNvSpPr>
              <p:nvPr/>
            </p:nvSpPr>
            <p:spPr bwMode="auto">
              <a:xfrm rot="2543020">
                <a:off x="2991" y="2406"/>
                <a:ext cx="20" cy="20"/>
              </a:xfrm>
              <a:prstGeom prst="ellipse">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909" name="Oval 241"/>
              <p:cNvSpPr>
                <a:spLocks noChangeAspect="1" noChangeArrowheads="1"/>
              </p:cNvSpPr>
              <p:nvPr/>
            </p:nvSpPr>
            <p:spPr bwMode="auto">
              <a:xfrm rot="2543020">
                <a:off x="2964" y="2382"/>
                <a:ext cx="20" cy="20"/>
              </a:xfrm>
              <a:prstGeom prst="ellipse">
                <a:avLst/>
              </a:prstGeom>
              <a:solidFill>
                <a:srgbClr val="FF9900"/>
              </a:solidFill>
              <a:ln w="9525">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99910" name="Group 242"/>
            <p:cNvGrpSpPr>
              <a:grpSpLocks noChangeAspect="1"/>
            </p:cNvGrpSpPr>
            <p:nvPr/>
          </p:nvGrpSpPr>
          <p:grpSpPr bwMode="auto">
            <a:xfrm rot="3024328">
              <a:off x="1479" y="1328"/>
              <a:ext cx="351" cy="424"/>
              <a:chOff x="2839" y="1944"/>
              <a:chExt cx="596" cy="664"/>
            </a:xfrm>
          </p:grpSpPr>
          <p:sp>
            <p:nvSpPr>
              <p:cNvPr id="199911" name="Line 243"/>
              <p:cNvSpPr>
                <a:spLocks noChangeAspect="1" noChangeShapeType="1"/>
              </p:cNvSpPr>
              <p:nvPr/>
            </p:nvSpPr>
            <p:spPr bwMode="auto">
              <a:xfrm rot="2543020">
                <a:off x="3080" y="2403"/>
                <a:ext cx="90" cy="60"/>
              </a:xfrm>
              <a:prstGeom prst="line">
                <a:avLst/>
              </a:prstGeom>
              <a:noFill/>
              <a:ln w="2857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12" name="Line 244"/>
              <p:cNvSpPr>
                <a:spLocks noChangeAspect="1" noChangeShapeType="1"/>
              </p:cNvSpPr>
              <p:nvPr/>
            </p:nvSpPr>
            <p:spPr bwMode="auto">
              <a:xfrm rot="2543020" flipH="1">
                <a:off x="2927" y="2250"/>
                <a:ext cx="60" cy="60"/>
              </a:xfrm>
              <a:prstGeom prst="line">
                <a:avLst/>
              </a:prstGeom>
              <a:noFill/>
              <a:ln w="2857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13" name="Line 245"/>
              <p:cNvSpPr>
                <a:spLocks noChangeAspect="1" noChangeShapeType="1"/>
              </p:cNvSpPr>
              <p:nvPr/>
            </p:nvSpPr>
            <p:spPr bwMode="auto">
              <a:xfrm rot="2543020">
                <a:off x="2969" y="2374"/>
                <a:ext cx="91" cy="0"/>
              </a:xfrm>
              <a:prstGeom prst="line">
                <a:avLst/>
              </a:prstGeom>
              <a:noFill/>
              <a:ln w="2857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14" name="Line 246"/>
              <p:cNvSpPr>
                <a:spLocks noChangeAspect="1" noChangeShapeType="1"/>
              </p:cNvSpPr>
              <p:nvPr/>
            </p:nvSpPr>
            <p:spPr bwMode="auto">
              <a:xfrm rot="2543020">
                <a:off x="2989" y="2352"/>
                <a:ext cx="91" cy="0"/>
              </a:xfrm>
              <a:prstGeom prst="line">
                <a:avLst/>
              </a:prstGeom>
              <a:noFill/>
              <a:ln w="2857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15" name="Rectangle 247"/>
              <p:cNvSpPr>
                <a:spLocks noChangeAspect="1" noChangeArrowheads="1"/>
              </p:cNvSpPr>
              <p:nvPr/>
            </p:nvSpPr>
            <p:spPr bwMode="auto">
              <a:xfrm rot="4906894">
                <a:off x="3231" y="2177"/>
                <a:ext cx="50" cy="305"/>
              </a:xfrm>
              <a:prstGeom prst="rect">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916" name="Rectangle 248"/>
              <p:cNvSpPr>
                <a:spLocks noChangeAspect="1" noChangeArrowheads="1"/>
              </p:cNvSpPr>
              <p:nvPr/>
            </p:nvSpPr>
            <p:spPr bwMode="auto">
              <a:xfrm rot="4862429">
                <a:off x="3258" y="2301"/>
                <a:ext cx="49" cy="305"/>
              </a:xfrm>
              <a:prstGeom prst="rect">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917" name="Rectangle 249"/>
              <p:cNvSpPr>
                <a:spLocks noChangeAspect="1" noChangeArrowheads="1"/>
              </p:cNvSpPr>
              <p:nvPr/>
            </p:nvSpPr>
            <p:spPr bwMode="auto">
              <a:xfrm rot="2543020">
                <a:off x="3017" y="2344"/>
                <a:ext cx="50" cy="152"/>
              </a:xfrm>
              <a:prstGeom prst="rect">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918" name="Rectangle 250"/>
              <p:cNvSpPr>
                <a:spLocks noChangeAspect="1" noChangeArrowheads="1"/>
              </p:cNvSpPr>
              <p:nvPr/>
            </p:nvSpPr>
            <p:spPr bwMode="auto">
              <a:xfrm rot="2543020">
                <a:off x="2915" y="2456"/>
                <a:ext cx="50" cy="152"/>
              </a:xfrm>
              <a:prstGeom prst="rect">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919" name="Rectangle 251"/>
              <p:cNvSpPr>
                <a:spLocks noChangeAspect="1" noChangeArrowheads="1"/>
              </p:cNvSpPr>
              <p:nvPr/>
            </p:nvSpPr>
            <p:spPr bwMode="auto">
              <a:xfrm rot="2543020">
                <a:off x="2942" y="2275"/>
                <a:ext cx="49" cy="152"/>
              </a:xfrm>
              <a:prstGeom prst="rect">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920" name="Rectangle 252"/>
              <p:cNvSpPr>
                <a:spLocks noChangeAspect="1" noChangeArrowheads="1"/>
              </p:cNvSpPr>
              <p:nvPr/>
            </p:nvSpPr>
            <p:spPr bwMode="auto">
              <a:xfrm rot="10736418">
                <a:off x="2996" y="1944"/>
                <a:ext cx="49" cy="335"/>
              </a:xfrm>
              <a:prstGeom prst="rect">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921" name="Rectangle 253"/>
              <p:cNvSpPr>
                <a:spLocks noChangeAspect="1" noChangeArrowheads="1"/>
              </p:cNvSpPr>
              <p:nvPr/>
            </p:nvSpPr>
            <p:spPr bwMode="auto">
              <a:xfrm rot="2543020">
                <a:off x="2839" y="2388"/>
                <a:ext cx="49" cy="152"/>
              </a:xfrm>
              <a:prstGeom prst="rect">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922" name="Rectangle 254"/>
              <p:cNvSpPr>
                <a:spLocks noChangeAspect="1" noChangeArrowheads="1"/>
              </p:cNvSpPr>
              <p:nvPr/>
            </p:nvSpPr>
            <p:spPr bwMode="auto">
              <a:xfrm rot="10736418">
                <a:off x="2867" y="1950"/>
                <a:ext cx="49" cy="335"/>
              </a:xfrm>
              <a:prstGeom prst="rect">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199923" name="AutoShape 255"/>
              <p:cNvCxnSpPr>
                <a:cxnSpLocks noChangeAspect="1" noChangeShapeType="1"/>
                <a:stCxn id="199922" idx="3"/>
                <a:endCxn id="199922" idx="1"/>
              </p:cNvCxnSpPr>
              <p:nvPr/>
            </p:nvCxnSpPr>
            <p:spPr bwMode="auto">
              <a:xfrm>
                <a:off x="2868" y="2118"/>
                <a:ext cx="49" cy="0"/>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24" name="AutoShape 256"/>
              <p:cNvCxnSpPr>
                <a:cxnSpLocks noChangeAspect="1" noChangeShapeType="1"/>
                <a:stCxn id="199922" idx="1"/>
                <a:endCxn id="199922" idx="1"/>
              </p:cNvCxnSpPr>
              <p:nvPr/>
            </p:nvCxnSpPr>
            <p:spPr bwMode="auto">
              <a:xfrm>
                <a:off x="2917" y="2118"/>
                <a:ext cx="0" cy="0"/>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25" name="AutoShape 257"/>
              <p:cNvCxnSpPr>
                <a:cxnSpLocks noChangeAspect="1" noChangeShapeType="1"/>
                <a:stCxn id="199922" idx="1"/>
                <a:endCxn id="199922" idx="1"/>
              </p:cNvCxnSpPr>
              <p:nvPr/>
            </p:nvCxnSpPr>
            <p:spPr bwMode="auto">
              <a:xfrm>
                <a:off x="2917" y="2118"/>
                <a:ext cx="0" cy="0"/>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26" name="AutoShape 258"/>
              <p:cNvCxnSpPr>
                <a:cxnSpLocks noChangeAspect="1" noChangeShapeType="1"/>
                <a:stCxn id="199922" idx="1"/>
                <a:endCxn id="199922" idx="1"/>
              </p:cNvCxnSpPr>
              <p:nvPr/>
            </p:nvCxnSpPr>
            <p:spPr bwMode="auto">
              <a:xfrm>
                <a:off x="2917" y="2118"/>
                <a:ext cx="0" cy="0"/>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27" name="AutoShape 259"/>
              <p:cNvCxnSpPr>
                <a:cxnSpLocks noChangeAspect="1" noChangeShapeType="1"/>
                <a:stCxn id="199922" idx="1"/>
                <a:endCxn id="199922" idx="1"/>
              </p:cNvCxnSpPr>
              <p:nvPr/>
            </p:nvCxnSpPr>
            <p:spPr bwMode="auto">
              <a:xfrm>
                <a:off x="2917" y="2118"/>
                <a:ext cx="0" cy="0"/>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28" name="AutoShape 260"/>
              <p:cNvCxnSpPr>
                <a:cxnSpLocks noChangeAspect="1" noChangeShapeType="1"/>
                <a:stCxn id="199916" idx="3"/>
                <a:endCxn id="199916" idx="1"/>
              </p:cNvCxnSpPr>
              <p:nvPr/>
            </p:nvCxnSpPr>
            <p:spPr bwMode="auto">
              <a:xfrm flipH="1" flipV="1">
                <a:off x="3280" y="2430"/>
                <a:ext cx="8" cy="48"/>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29" name="AutoShape 261"/>
              <p:cNvCxnSpPr>
                <a:cxnSpLocks noChangeAspect="1" noChangeShapeType="1"/>
                <a:stCxn id="199922" idx="1"/>
                <a:endCxn id="199922" idx="1"/>
              </p:cNvCxnSpPr>
              <p:nvPr/>
            </p:nvCxnSpPr>
            <p:spPr bwMode="auto">
              <a:xfrm>
                <a:off x="2917" y="2118"/>
                <a:ext cx="0" cy="0"/>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30" name="AutoShape 262"/>
              <p:cNvCxnSpPr>
                <a:cxnSpLocks noChangeAspect="1" noChangeShapeType="1"/>
                <a:stCxn id="199922" idx="1"/>
                <a:endCxn id="199922" idx="1"/>
              </p:cNvCxnSpPr>
              <p:nvPr/>
            </p:nvCxnSpPr>
            <p:spPr bwMode="auto">
              <a:xfrm>
                <a:off x="2917" y="2118"/>
                <a:ext cx="0" cy="0"/>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31" name="AutoShape 263"/>
              <p:cNvCxnSpPr>
                <a:cxnSpLocks noChangeAspect="1" noChangeShapeType="1"/>
                <a:stCxn id="199922" idx="1"/>
                <a:endCxn id="199922" idx="1"/>
              </p:cNvCxnSpPr>
              <p:nvPr/>
            </p:nvCxnSpPr>
            <p:spPr bwMode="auto">
              <a:xfrm>
                <a:off x="2917" y="2118"/>
                <a:ext cx="0" cy="0"/>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32" name="AutoShape 264"/>
              <p:cNvCxnSpPr>
                <a:cxnSpLocks noChangeAspect="1" noChangeShapeType="1"/>
              </p:cNvCxnSpPr>
              <p:nvPr/>
            </p:nvCxnSpPr>
            <p:spPr bwMode="auto">
              <a:xfrm rot="2543020" flipV="1">
                <a:off x="2997" y="2091"/>
                <a:ext cx="36" cy="34"/>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33" name="AutoShape 265"/>
              <p:cNvCxnSpPr>
                <a:cxnSpLocks noChangeAspect="1" noChangeShapeType="1"/>
              </p:cNvCxnSpPr>
              <p:nvPr/>
            </p:nvCxnSpPr>
            <p:spPr bwMode="auto">
              <a:xfrm rot="2543020" flipH="1" flipV="1">
                <a:off x="3243" y="2317"/>
                <a:ext cx="38" cy="31"/>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934" name="AutoShape 266"/>
              <p:cNvCxnSpPr>
                <a:cxnSpLocks noChangeAspect="1" noChangeShapeType="1"/>
                <a:stCxn id="199916" idx="1"/>
                <a:endCxn id="199916" idx="1"/>
              </p:cNvCxnSpPr>
              <p:nvPr/>
            </p:nvCxnSpPr>
            <p:spPr bwMode="auto">
              <a:xfrm>
                <a:off x="3280" y="2430"/>
                <a:ext cx="0" cy="0"/>
              </a:xfrm>
              <a:prstGeom prst="straightConnector1">
                <a:avLst/>
              </a:prstGeom>
              <a:noFill/>
              <a:ln w="9525">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9935" name="Line 267"/>
              <p:cNvSpPr>
                <a:spLocks noChangeAspect="1" noChangeShapeType="1"/>
              </p:cNvSpPr>
              <p:nvPr/>
            </p:nvSpPr>
            <p:spPr bwMode="auto">
              <a:xfrm rot="2543020" flipV="1">
                <a:off x="2868" y="2421"/>
                <a:ext cx="0" cy="92"/>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36" name="Line 268"/>
              <p:cNvSpPr>
                <a:spLocks noChangeAspect="1" noChangeShapeType="1"/>
              </p:cNvSpPr>
              <p:nvPr/>
            </p:nvSpPr>
            <p:spPr bwMode="auto">
              <a:xfrm rot="2543020" flipV="1">
                <a:off x="2970" y="2309"/>
                <a:ext cx="0" cy="91"/>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37" name="Line 269"/>
              <p:cNvSpPr>
                <a:spLocks noChangeAspect="1" noChangeShapeType="1"/>
              </p:cNvSpPr>
              <p:nvPr/>
            </p:nvSpPr>
            <p:spPr bwMode="auto">
              <a:xfrm rot="2543020" flipV="1">
                <a:off x="2935" y="2482"/>
                <a:ext cx="0" cy="92"/>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38" name="Line 270"/>
              <p:cNvSpPr>
                <a:spLocks noChangeAspect="1" noChangeShapeType="1"/>
              </p:cNvSpPr>
              <p:nvPr/>
            </p:nvSpPr>
            <p:spPr bwMode="auto">
              <a:xfrm rot="2543020" flipV="1">
                <a:off x="3038" y="2370"/>
                <a:ext cx="0" cy="91"/>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39" name="Line 271"/>
              <p:cNvSpPr>
                <a:spLocks noChangeAspect="1" noChangeShapeType="1"/>
              </p:cNvSpPr>
              <p:nvPr/>
            </p:nvSpPr>
            <p:spPr bwMode="auto">
              <a:xfrm rot="4897603" flipV="1">
                <a:off x="3339" y="2399"/>
                <a:ext cx="1" cy="92"/>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40" name="Line 272"/>
              <p:cNvSpPr>
                <a:spLocks noChangeAspect="1" noChangeShapeType="1"/>
              </p:cNvSpPr>
              <p:nvPr/>
            </p:nvSpPr>
            <p:spPr bwMode="auto">
              <a:xfrm rot="4897603" flipV="1">
                <a:off x="3191" y="2427"/>
                <a:ext cx="0" cy="91"/>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41" name="Line 273"/>
              <p:cNvSpPr>
                <a:spLocks noChangeAspect="1" noChangeShapeType="1"/>
              </p:cNvSpPr>
              <p:nvPr/>
            </p:nvSpPr>
            <p:spPr bwMode="auto">
              <a:xfrm rot="4897603" flipV="1">
                <a:off x="3335" y="2270"/>
                <a:ext cx="0" cy="91"/>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42" name="Line 274"/>
              <p:cNvSpPr>
                <a:spLocks noChangeAspect="1" noChangeShapeType="1"/>
              </p:cNvSpPr>
              <p:nvPr/>
            </p:nvSpPr>
            <p:spPr bwMode="auto">
              <a:xfrm rot="4897603" flipV="1">
                <a:off x="3185" y="2299"/>
                <a:ext cx="0" cy="91"/>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43" name="Line 275"/>
              <p:cNvSpPr>
                <a:spLocks noChangeAspect="1" noChangeShapeType="1"/>
              </p:cNvSpPr>
              <p:nvPr/>
            </p:nvSpPr>
            <p:spPr bwMode="auto">
              <a:xfrm rot="10916767" flipV="1">
                <a:off x="2893" y="1991"/>
                <a:ext cx="1" cy="92"/>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44" name="Line 276"/>
              <p:cNvSpPr>
                <a:spLocks noChangeAspect="1" noChangeShapeType="1"/>
              </p:cNvSpPr>
              <p:nvPr/>
            </p:nvSpPr>
            <p:spPr bwMode="auto">
              <a:xfrm rot="10916767" flipV="1">
                <a:off x="3021" y="1984"/>
                <a:ext cx="0" cy="91"/>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45" name="Line 277"/>
              <p:cNvSpPr>
                <a:spLocks noChangeAspect="1" noChangeShapeType="1"/>
              </p:cNvSpPr>
              <p:nvPr/>
            </p:nvSpPr>
            <p:spPr bwMode="auto">
              <a:xfrm rot="10916767" flipV="1">
                <a:off x="2900" y="2163"/>
                <a:ext cx="1" cy="91"/>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46" name="Line 278"/>
              <p:cNvSpPr>
                <a:spLocks noChangeAspect="1" noChangeShapeType="1"/>
              </p:cNvSpPr>
              <p:nvPr/>
            </p:nvSpPr>
            <p:spPr bwMode="auto">
              <a:xfrm rot="10916767" flipV="1">
                <a:off x="3029" y="2156"/>
                <a:ext cx="0" cy="91"/>
              </a:xfrm>
              <a:prstGeom prst="line">
                <a:avLst/>
              </a:prstGeom>
              <a:noFill/>
              <a:ln w="38100">
                <a:solidFill>
                  <a:srgbClr val="00CC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947" name="Oval 279"/>
              <p:cNvSpPr>
                <a:spLocks noChangeAspect="1" noChangeArrowheads="1"/>
              </p:cNvSpPr>
              <p:nvPr/>
            </p:nvSpPr>
            <p:spPr bwMode="auto">
              <a:xfrm rot="2543020">
                <a:off x="2991" y="2406"/>
                <a:ext cx="20" cy="20"/>
              </a:xfrm>
              <a:prstGeom prst="ellipse">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99948" name="Oval 280"/>
              <p:cNvSpPr>
                <a:spLocks noChangeAspect="1" noChangeArrowheads="1"/>
              </p:cNvSpPr>
              <p:nvPr/>
            </p:nvSpPr>
            <p:spPr bwMode="auto">
              <a:xfrm rot="2543020">
                <a:off x="2964" y="2382"/>
                <a:ext cx="20" cy="20"/>
              </a:xfrm>
              <a:prstGeom prst="ellipse">
                <a:avLst/>
              </a:prstGeom>
              <a:solidFill>
                <a:srgbClr val="00CCFF"/>
              </a:solidFill>
              <a:ln w="9525">
                <a:solidFill>
                  <a:srgbClr val="00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99949" name="Text Box 281"/>
            <p:cNvSpPr txBox="1">
              <a:spLocks noChangeArrowheads="1"/>
            </p:cNvSpPr>
            <p:nvPr/>
          </p:nvSpPr>
          <p:spPr bwMode="auto">
            <a:xfrm>
              <a:off x="1796" y="1207"/>
              <a:ext cx="483"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b="1" dirty="0">
                  <a:latin typeface="Verdana" panose="020B0604030504040204" pitchFamily="34" charset="0"/>
                  <a:ea typeface="Verdana" panose="020B0604030504040204" pitchFamily="34" charset="0"/>
                  <a:cs typeface="Verdana" panose="020B0604030504040204" pitchFamily="34" charset="0"/>
                </a:rPr>
                <a:t>Anti-M</a:t>
              </a:r>
            </a:p>
          </p:txBody>
        </p:sp>
        <p:sp>
          <p:nvSpPr>
            <p:cNvPr id="199950" name="Text Box 282"/>
            <p:cNvSpPr txBox="1">
              <a:spLocks noChangeArrowheads="1"/>
            </p:cNvSpPr>
            <p:nvPr/>
          </p:nvSpPr>
          <p:spPr bwMode="auto">
            <a:xfrm>
              <a:off x="4148" y="1796"/>
              <a:ext cx="472"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1100" b="1" dirty="0">
                  <a:latin typeface="Verdana" panose="020B0604030504040204" pitchFamily="34" charset="0"/>
                  <a:ea typeface="Verdana" panose="020B0604030504040204" pitchFamily="34" charset="0"/>
                  <a:cs typeface="Verdana" panose="020B0604030504040204" pitchFamily="34" charset="0"/>
                </a:rPr>
                <a:t>Anti-D</a:t>
              </a:r>
            </a:p>
          </p:txBody>
        </p:sp>
      </p:grpSp>
      <p:grpSp>
        <p:nvGrpSpPr>
          <p:cNvPr id="271" name="Group 270"/>
          <p:cNvGrpSpPr/>
          <p:nvPr/>
        </p:nvGrpSpPr>
        <p:grpSpPr>
          <a:xfrm>
            <a:off x="0" y="5607698"/>
            <a:ext cx="12192000" cy="1250302"/>
            <a:chOff x="0" y="5607698"/>
            <a:chExt cx="12192000" cy="1250302"/>
          </a:xfrm>
        </p:grpSpPr>
        <p:sp>
          <p:nvSpPr>
            <p:cNvPr id="272" name="Rectangle 271"/>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273" name="Oval 272"/>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274" name="Group 7"/>
            <p:cNvGrpSpPr>
              <a:grpSpLocks noChangeAspect="1"/>
            </p:cNvGrpSpPr>
            <p:nvPr/>
          </p:nvGrpSpPr>
          <p:grpSpPr bwMode="auto">
            <a:xfrm>
              <a:off x="1446003" y="6071153"/>
              <a:ext cx="463617" cy="516607"/>
              <a:chOff x="2839" y="1944"/>
              <a:chExt cx="596" cy="664"/>
            </a:xfrm>
          </p:grpSpPr>
          <p:sp>
            <p:nvSpPr>
              <p:cNvPr id="546"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7"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8"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9"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0"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1"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52"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3"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4"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6"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7"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58" name="AutoShape 20"/>
              <p:cNvCxnSpPr>
                <a:cxnSpLocks noChangeAspect="1" noChangeShapeType="1"/>
                <a:stCxn id="557" idx="3"/>
                <a:endCxn id="557"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9" name="AutoShape 21"/>
              <p:cNvCxnSpPr>
                <a:cxnSpLocks noChangeAspect="1" noChangeShapeType="1"/>
                <a:stCxn id="557" idx="1"/>
                <a:endCxn id="55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0" name="AutoShape 22"/>
              <p:cNvCxnSpPr>
                <a:cxnSpLocks noChangeAspect="1" noChangeShapeType="1"/>
                <a:stCxn id="557" idx="1"/>
                <a:endCxn id="55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1" name="AutoShape 23"/>
              <p:cNvCxnSpPr>
                <a:cxnSpLocks noChangeAspect="1" noChangeShapeType="1"/>
                <a:stCxn id="557" idx="1"/>
                <a:endCxn id="55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2" name="AutoShape 24"/>
              <p:cNvCxnSpPr>
                <a:cxnSpLocks noChangeAspect="1" noChangeShapeType="1"/>
                <a:stCxn id="557" idx="1"/>
                <a:endCxn id="55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3" name="AutoShape 25"/>
              <p:cNvCxnSpPr>
                <a:cxnSpLocks noChangeAspect="1" noChangeShapeType="1"/>
                <a:stCxn id="551" idx="3"/>
                <a:endCxn id="551"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4" name="AutoShape 26"/>
              <p:cNvCxnSpPr>
                <a:cxnSpLocks noChangeAspect="1" noChangeShapeType="1"/>
                <a:stCxn id="557" idx="1"/>
                <a:endCxn id="55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27"/>
              <p:cNvCxnSpPr>
                <a:cxnSpLocks noChangeAspect="1" noChangeShapeType="1"/>
                <a:stCxn id="557" idx="1"/>
                <a:endCxn id="55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28"/>
              <p:cNvCxnSpPr>
                <a:cxnSpLocks noChangeAspect="1" noChangeShapeType="1"/>
                <a:stCxn id="557" idx="1"/>
                <a:endCxn id="55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8"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9" name="AutoShape 31"/>
              <p:cNvCxnSpPr>
                <a:cxnSpLocks noChangeAspect="1" noChangeShapeType="1"/>
                <a:stCxn id="551" idx="1"/>
                <a:endCxn id="551"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0"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1"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2"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3"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4"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5"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6"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3"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275" name="Group 397"/>
            <p:cNvGrpSpPr>
              <a:grpSpLocks noChangeAspect="1"/>
            </p:cNvGrpSpPr>
            <p:nvPr/>
          </p:nvGrpSpPr>
          <p:grpSpPr bwMode="auto">
            <a:xfrm>
              <a:off x="1982621" y="5735053"/>
              <a:ext cx="1024036" cy="1019723"/>
              <a:chOff x="3600" y="1632"/>
              <a:chExt cx="1594" cy="1587"/>
            </a:xfrm>
          </p:grpSpPr>
          <p:sp>
            <p:nvSpPr>
              <p:cNvPr id="276"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7"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8"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9"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0"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1"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2"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4"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5"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6"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9"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0"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1"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2"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93" name="AutoShape 143"/>
              <p:cNvCxnSpPr>
                <a:cxnSpLocks noChangeAspect="1" noChangeShapeType="1"/>
                <a:stCxn id="300" idx="0"/>
                <a:endCxn id="297"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4"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6"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02" name="AutoShape 152"/>
              <p:cNvCxnSpPr>
                <a:cxnSpLocks noChangeAspect="1" noChangeShapeType="1"/>
                <a:stCxn id="301" idx="3"/>
                <a:endCxn id="301"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153"/>
              <p:cNvCxnSpPr>
                <a:cxnSpLocks noChangeAspect="1" noChangeShapeType="1"/>
                <a:stCxn id="301" idx="1"/>
                <a:endCxn id="30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154"/>
              <p:cNvCxnSpPr>
                <a:cxnSpLocks noChangeAspect="1" noChangeShapeType="1"/>
                <a:stCxn id="301" idx="1"/>
                <a:endCxn id="30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155"/>
              <p:cNvCxnSpPr>
                <a:cxnSpLocks noChangeAspect="1" noChangeShapeType="1"/>
                <a:stCxn id="301" idx="1"/>
                <a:endCxn id="30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156"/>
              <p:cNvCxnSpPr>
                <a:cxnSpLocks noChangeAspect="1" noChangeShapeType="1"/>
                <a:stCxn id="301" idx="1"/>
                <a:endCxn id="30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157"/>
              <p:cNvCxnSpPr>
                <a:cxnSpLocks noChangeAspect="1" noChangeShapeType="1"/>
                <a:stCxn id="295" idx="3"/>
                <a:endCxn id="295"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158"/>
              <p:cNvCxnSpPr>
                <a:cxnSpLocks noChangeAspect="1" noChangeShapeType="1"/>
                <a:stCxn id="301" idx="1"/>
                <a:endCxn id="30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9" name="AutoShape 159"/>
              <p:cNvCxnSpPr>
                <a:cxnSpLocks noChangeAspect="1" noChangeShapeType="1"/>
                <a:stCxn id="301" idx="1"/>
                <a:endCxn id="30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0" name="AutoShape 160"/>
              <p:cNvCxnSpPr>
                <a:cxnSpLocks noChangeAspect="1" noChangeShapeType="1"/>
                <a:stCxn id="301" idx="1"/>
                <a:endCxn id="30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1"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2"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3" name="AutoShape 163"/>
              <p:cNvCxnSpPr>
                <a:cxnSpLocks noChangeAspect="1" noChangeShapeType="1"/>
                <a:stCxn id="295" idx="1"/>
                <a:endCxn id="295"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4"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3"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6"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7"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8"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9"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0"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1"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2"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3"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4"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5"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6"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7"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8"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9"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0"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341" name="AutoShape 191"/>
              <p:cNvCxnSpPr>
                <a:cxnSpLocks noChangeAspect="1" noChangeShapeType="1"/>
                <a:stCxn id="350" idx="0"/>
                <a:endCxn id="346"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2"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3"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4"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45"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6"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7"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8"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9"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0"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1"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2" name="AutoShape 202"/>
              <p:cNvCxnSpPr>
                <a:cxnSpLocks noChangeAspect="1" noChangeShapeType="1"/>
                <a:stCxn id="351" idx="3"/>
                <a:endCxn id="351"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3" name="AutoShape 203"/>
              <p:cNvCxnSpPr>
                <a:cxnSpLocks noChangeAspect="1" noChangeShapeType="1"/>
                <a:stCxn id="351" idx="1"/>
                <a:endCxn id="35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4" name="AutoShape 204"/>
              <p:cNvCxnSpPr>
                <a:cxnSpLocks noChangeAspect="1" noChangeShapeType="1"/>
                <a:stCxn id="351" idx="1"/>
                <a:endCxn id="35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5" name="AutoShape 205"/>
              <p:cNvCxnSpPr>
                <a:cxnSpLocks noChangeAspect="1" noChangeShapeType="1"/>
                <a:stCxn id="351" idx="1"/>
                <a:endCxn id="35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6" name="AutoShape 206"/>
              <p:cNvCxnSpPr>
                <a:cxnSpLocks noChangeAspect="1" noChangeShapeType="1"/>
                <a:stCxn id="351" idx="1"/>
                <a:endCxn id="35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7" name="AutoShape 207"/>
              <p:cNvCxnSpPr>
                <a:cxnSpLocks noChangeAspect="1" noChangeShapeType="1"/>
                <a:stCxn id="344" idx="3"/>
                <a:endCxn id="344"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8" name="AutoShape 208"/>
              <p:cNvCxnSpPr>
                <a:cxnSpLocks noChangeAspect="1" noChangeShapeType="1"/>
                <a:stCxn id="351" idx="1"/>
                <a:endCxn id="35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 name="AutoShape 209"/>
              <p:cNvCxnSpPr>
                <a:cxnSpLocks noChangeAspect="1" noChangeShapeType="1"/>
                <a:stCxn id="351" idx="1"/>
                <a:endCxn id="35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 name="AutoShape 210"/>
              <p:cNvCxnSpPr>
                <a:cxnSpLocks noChangeAspect="1" noChangeShapeType="1"/>
                <a:stCxn id="351" idx="1"/>
                <a:endCxn id="35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1"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2"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3" name="AutoShape 213"/>
              <p:cNvCxnSpPr>
                <a:cxnSpLocks noChangeAspect="1" noChangeShapeType="1"/>
                <a:stCxn id="344" idx="1"/>
                <a:endCxn id="344"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4"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5"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6"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7"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8"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9"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0"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1"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2"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3"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4"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5"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6"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7"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8"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9"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0"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1"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2"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3"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4"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5"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6"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7"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8"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9"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0"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91" name="AutoShape 241"/>
              <p:cNvCxnSpPr>
                <a:cxnSpLocks noChangeAspect="1" noChangeShapeType="1"/>
                <a:stCxn id="400" idx="0"/>
                <a:endCxn id="396"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92"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3"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4"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95"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6"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7"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8"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9"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0"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1"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02" name="AutoShape 252"/>
              <p:cNvCxnSpPr>
                <a:cxnSpLocks noChangeAspect="1" noChangeShapeType="1"/>
                <a:stCxn id="401" idx="3"/>
                <a:endCxn id="401"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3" name="AutoShape 253"/>
              <p:cNvCxnSpPr>
                <a:cxnSpLocks noChangeAspect="1" noChangeShapeType="1"/>
                <a:stCxn id="401" idx="1"/>
                <a:endCxn id="40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4" name="AutoShape 254"/>
              <p:cNvCxnSpPr>
                <a:cxnSpLocks noChangeAspect="1" noChangeShapeType="1"/>
                <a:stCxn id="401" idx="1"/>
                <a:endCxn id="40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5" name="AutoShape 255"/>
              <p:cNvCxnSpPr>
                <a:cxnSpLocks noChangeAspect="1" noChangeShapeType="1"/>
                <a:stCxn id="401" idx="1"/>
                <a:endCxn id="40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AutoShape 256"/>
              <p:cNvCxnSpPr>
                <a:cxnSpLocks noChangeAspect="1" noChangeShapeType="1"/>
                <a:stCxn id="401" idx="1"/>
                <a:endCxn id="40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7" name="AutoShape 257"/>
              <p:cNvCxnSpPr>
                <a:cxnSpLocks noChangeAspect="1" noChangeShapeType="1"/>
                <a:stCxn id="394" idx="3"/>
                <a:endCxn id="394"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8" name="AutoShape 258"/>
              <p:cNvCxnSpPr>
                <a:cxnSpLocks noChangeAspect="1" noChangeShapeType="1"/>
                <a:stCxn id="401" idx="1"/>
                <a:endCxn id="40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9" name="AutoShape 259"/>
              <p:cNvCxnSpPr>
                <a:cxnSpLocks noChangeAspect="1" noChangeShapeType="1"/>
                <a:stCxn id="401" idx="1"/>
                <a:endCxn id="40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0" name="AutoShape 260"/>
              <p:cNvCxnSpPr>
                <a:cxnSpLocks noChangeAspect="1" noChangeShapeType="1"/>
                <a:stCxn id="401" idx="1"/>
                <a:endCxn id="40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1"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2"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3" name="AutoShape 263"/>
              <p:cNvCxnSpPr>
                <a:cxnSpLocks noChangeAspect="1" noChangeShapeType="1"/>
                <a:stCxn id="394" idx="1"/>
                <a:endCxn id="394"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4"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5"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6"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7"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8"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9"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0"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1"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2"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3"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4"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5"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6"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7"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8"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9"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0"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1"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2"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3"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4"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5"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6"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7"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8"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9"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0"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441" name="AutoShape 291"/>
              <p:cNvCxnSpPr>
                <a:cxnSpLocks noChangeAspect="1" noChangeShapeType="1"/>
                <a:stCxn id="450" idx="0"/>
                <a:endCxn id="446"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2"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3"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4"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45"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6"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7"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8"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9"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0"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1"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52" name="AutoShape 302"/>
              <p:cNvCxnSpPr>
                <a:cxnSpLocks noChangeAspect="1" noChangeShapeType="1"/>
                <a:stCxn id="451" idx="3"/>
                <a:endCxn id="451"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3" name="AutoShape 303"/>
              <p:cNvCxnSpPr>
                <a:cxnSpLocks noChangeAspect="1" noChangeShapeType="1"/>
                <a:stCxn id="451" idx="1"/>
                <a:endCxn id="45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4" name="AutoShape 304"/>
              <p:cNvCxnSpPr>
                <a:cxnSpLocks noChangeAspect="1" noChangeShapeType="1"/>
                <a:stCxn id="451" idx="1"/>
                <a:endCxn id="45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5" name="AutoShape 305"/>
              <p:cNvCxnSpPr>
                <a:cxnSpLocks noChangeAspect="1" noChangeShapeType="1"/>
                <a:stCxn id="451" idx="1"/>
                <a:endCxn id="45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6" name="AutoShape 306"/>
              <p:cNvCxnSpPr>
                <a:cxnSpLocks noChangeAspect="1" noChangeShapeType="1"/>
                <a:stCxn id="451" idx="1"/>
                <a:endCxn id="45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7" name="AutoShape 307"/>
              <p:cNvCxnSpPr>
                <a:cxnSpLocks noChangeAspect="1" noChangeShapeType="1"/>
                <a:stCxn id="444" idx="3"/>
                <a:endCxn id="444"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8" name="AutoShape 308"/>
              <p:cNvCxnSpPr>
                <a:cxnSpLocks noChangeAspect="1" noChangeShapeType="1"/>
                <a:stCxn id="451" idx="1"/>
                <a:endCxn id="45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9" name="AutoShape 309"/>
              <p:cNvCxnSpPr>
                <a:cxnSpLocks noChangeAspect="1" noChangeShapeType="1"/>
                <a:stCxn id="451" idx="1"/>
                <a:endCxn id="45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0" name="AutoShape 310"/>
              <p:cNvCxnSpPr>
                <a:cxnSpLocks noChangeAspect="1" noChangeShapeType="1"/>
                <a:stCxn id="451" idx="1"/>
                <a:endCxn id="45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1"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2"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3" name="AutoShape 313"/>
              <p:cNvCxnSpPr>
                <a:cxnSpLocks noChangeAspect="1" noChangeShapeType="1"/>
                <a:stCxn id="444" idx="1"/>
                <a:endCxn id="444"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4"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5"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6"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7"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8"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9"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0"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1"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2"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3"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4"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5"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6"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9"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0"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1"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2"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3"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4"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5"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6"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7"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8"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89"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0"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91" name="AutoShape 341"/>
              <p:cNvCxnSpPr>
                <a:cxnSpLocks noChangeAspect="1" noChangeShapeType="1"/>
                <a:stCxn id="500" idx="0"/>
                <a:endCxn id="496"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92"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3"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4"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95"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6"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8"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9"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0"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1"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02" name="AutoShape 352"/>
              <p:cNvCxnSpPr>
                <a:cxnSpLocks noChangeAspect="1" noChangeShapeType="1"/>
                <a:stCxn id="501" idx="3"/>
                <a:endCxn id="501"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3" name="AutoShape 353"/>
              <p:cNvCxnSpPr>
                <a:cxnSpLocks noChangeAspect="1" noChangeShapeType="1"/>
                <a:stCxn id="501" idx="1"/>
                <a:endCxn id="50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4" name="AutoShape 354"/>
              <p:cNvCxnSpPr>
                <a:cxnSpLocks noChangeAspect="1" noChangeShapeType="1"/>
                <a:stCxn id="501" idx="1"/>
                <a:endCxn id="50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5" name="AutoShape 355"/>
              <p:cNvCxnSpPr>
                <a:cxnSpLocks noChangeAspect="1" noChangeShapeType="1"/>
                <a:stCxn id="501" idx="1"/>
                <a:endCxn id="50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6" name="AutoShape 356"/>
              <p:cNvCxnSpPr>
                <a:cxnSpLocks noChangeAspect="1" noChangeShapeType="1"/>
                <a:stCxn id="501" idx="1"/>
                <a:endCxn id="50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7" name="AutoShape 357"/>
              <p:cNvCxnSpPr>
                <a:cxnSpLocks noChangeAspect="1" noChangeShapeType="1"/>
                <a:stCxn id="494" idx="3"/>
                <a:endCxn id="494"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8" name="AutoShape 358"/>
              <p:cNvCxnSpPr>
                <a:cxnSpLocks noChangeAspect="1" noChangeShapeType="1"/>
                <a:stCxn id="501" idx="1"/>
                <a:endCxn id="50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9" name="AutoShape 359"/>
              <p:cNvCxnSpPr>
                <a:cxnSpLocks noChangeAspect="1" noChangeShapeType="1"/>
                <a:stCxn id="501" idx="1"/>
                <a:endCxn id="50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0" name="AutoShape 360"/>
              <p:cNvCxnSpPr>
                <a:cxnSpLocks noChangeAspect="1" noChangeShapeType="1"/>
                <a:stCxn id="501" idx="1"/>
                <a:endCxn id="50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1"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2"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3" name="AutoShape 363"/>
              <p:cNvCxnSpPr>
                <a:cxnSpLocks noChangeAspect="1" noChangeShapeType="1"/>
                <a:stCxn id="494" idx="1"/>
                <a:endCxn id="494"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4"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5"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6"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7"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8"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9"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0"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1"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2"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3"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4"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5"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6"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9"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0"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1"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2"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3"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4"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5"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6"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7"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8"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9"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0"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41"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42"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43"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44"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45"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15111686"/>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5"/>
          <p:cNvSpPr>
            <a:spLocks noGrp="1" noChangeArrowheads="1"/>
          </p:cNvSpPr>
          <p:nvPr>
            <p:ph type="title" idx="4294967295"/>
          </p:nvPr>
        </p:nvSpPr>
        <p:spPr>
          <a:xfrm>
            <a:off x="2508250" y="931217"/>
            <a:ext cx="7175500" cy="11430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Ionic Strength of the Medium.</a:t>
            </a:r>
          </a:p>
        </p:txBody>
      </p:sp>
      <p:pic>
        <p:nvPicPr>
          <p:cNvPr id="201731" name="Picture 9" descr="Flexing Bice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0192" y="2074217"/>
            <a:ext cx="3551615" cy="347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6135576"/>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4515" name="Rectangle 3"/>
          <p:cNvSpPr>
            <a:spLocks noGrp="1" noChangeArrowheads="1"/>
          </p:cNvSpPr>
          <p:nvPr>
            <p:ph type="body" idx="4294967295"/>
          </p:nvPr>
        </p:nvSpPr>
        <p:spPr>
          <a:xfrm>
            <a:off x="2198184" y="1497229"/>
            <a:ext cx="7772400" cy="3444875"/>
          </a:xfrm>
        </p:spPr>
        <p:txBody>
          <a:bodyPr vert="horz" lIns="91440" tIns="45720" rIns="91440" bIns="45720" rtlCol="0">
            <a:normAutofit/>
          </a:bodyPr>
          <a:lstStyle/>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The greater the ionic strength of the medium, the smaller the zeta potential, and greater the density of the ionic cloud.</a:t>
            </a:r>
          </a:p>
          <a:p>
            <a:pPr>
              <a:buFont typeface="Wingdings" panose="05000000000000000000" pitchFamily="2" charset="2"/>
              <a:buChar char="§"/>
            </a:pPr>
            <a:endParaRPr lang="en-US"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The lower the ionic strength, the larger the zeta potential, and the lower the density of the ionic cloud.</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202469238"/>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4515">
                                            <p:txEl>
                                              <p:pRg st="0" end="0"/>
                                            </p:txEl>
                                          </p:spTgt>
                                        </p:tgtEl>
                                        <p:attrNameLst>
                                          <p:attrName>style.visibility</p:attrName>
                                        </p:attrNameLst>
                                      </p:cBhvr>
                                      <p:to>
                                        <p:strVal val="visible"/>
                                      </p:to>
                                    </p:set>
                                    <p:anim calcmode="lin" valueType="num">
                                      <p:cBhvr additive="base">
                                        <p:cTn id="7" dur="500" fill="hold"/>
                                        <p:tgtEl>
                                          <p:spTgt spid="6451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45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4515">
                                            <p:txEl>
                                              <p:pRg st="2" end="2"/>
                                            </p:txEl>
                                          </p:spTgt>
                                        </p:tgtEl>
                                        <p:attrNameLst>
                                          <p:attrName>style.visibility</p:attrName>
                                        </p:attrNameLst>
                                      </p:cBhvr>
                                      <p:to>
                                        <p:strVal val="visible"/>
                                      </p:to>
                                    </p:set>
                                    <p:anim calcmode="lin" valueType="num">
                                      <p:cBhvr additive="base">
                                        <p:cTn id="13" dur="500" fill="hold"/>
                                        <p:tgtEl>
                                          <p:spTgt spid="64515">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6451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build="p" bldLvl="5"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3" name="Rectangle 3"/>
          <p:cNvSpPr>
            <a:spLocks noGrp="1" noChangeArrowheads="1"/>
          </p:cNvSpPr>
          <p:nvPr>
            <p:ph type="body" idx="4294967295"/>
          </p:nvPr>
        </p:nvSpPr>
        <p:spPr>
          <a:xfrm>
            <a:off x="2191411" y="1611015"/>
            <a:ext cx="7772400" cy="3200039"/>
          </a:xfrm>
        </p:spPr>
        <p:txBody>
          <a:bodyPr vert="horz" lIns="91440" tIns="45720" rIns="91440" bIns="45720" rtlCol="0">
            <a:normAutofit/>
          </a:bodyPr>
          <a:lstStyle/>
          <a:p>
            <a:pPr>
              <a:buFont typeface="Wingdings" panose="05000000000000000000" pitchFamily="2" charset="2"/>
              <a:buChar char="§"/>
            </a:pPr>
            <a:r>
              <a:rPr lang="en-US" altLang="en-US" b="1" dirty="0">
                <a:latin typeface="Verdana" panose="020B0604030504040204" pitchFamily="34" charset="0"/>
                <a:ea typeface="Verdana" panose="020B0604030504040204" pitchFamily="34" charset="0"/>
                <a:cs typeface="Verdana" panose="020B0604030504040204" pitchFamily="34" charset="0"/>
              </a:rPr>
              <a:t>Lower ionic strengths increase the likelihood of a successful approach of a positively charged immunoglobulin to the antigen on the red cell surface, as the density of the positively charged ionic cloud is reduced.  Thus, the rate of association is increased.</a:t>
            </a:r>
          </a:p>
          <a:p>
            <a:pPr>
              <a:buFont typeface="Wingdings" panose="05000000000000000000" pitchFamily="2" charset="2"/>
              <a:buChar char="§"/>
            </a:pPr>
            <a:endParaRPr lang="en-GB" altLang="en-US" dirty="0">
              <a:solidFill>
                <a:schemeClr val="tx2"/>
              </a:solidFill>
            </a:endParaRP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4010621085"/>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6563">
                                            <p:txEl>
                                              <p:pRg st="0" end="0"/>
                                            </p:txEl>
                                          </p:spTgt>
                                        </p:tgtEl>
                                        <p:attrNameLst>
                                          <p:attrName>style.visibility</p:attrName>
                                        </p:attrNameLst>
                                      </p:cBhvr>
                                      <p:to>
                                        <p:strVal val="visible"/>
                                      </p:to>
                                    </p:set>
                                    <p:anim calcmode="lin" valueType="num">
                                      <p:cBhvr additive="base">
                                        <p:cTn id="7" dur="500" fill="hold"/>
                                        <p:tgtEl>
                                          <p:spTgt spid="6656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656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3" grpId="0" build="p"/>
    </p:bld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9026" name="Rectangle 2"/>
          <p:cNvSpPr>
            <a:spLocks noGrp="1" noChangeArrowheads="1"/>
          </p:cNvSpPr>
          <p:nvPr>
            <p:ph type="title" idx="4294967295"/>
          </p:nvPr>
        </p:nvSpPr>
        <p:spPr>
          <a:xfrm>
            <a:off x="2200275" y="912813"/>
            <a:ext cx="7791450" cy="1143000"/>
          </a:xfrm>
        </p:spPr>
        <p:txBody>
          <a:bodyPr vert="horz" lIns="91440" tIns="45720" rIns="91440" bIns="45720" rtlCol="0" anchor="ct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An Antigen.</a:t>
            </a:r>
          </a:p>
        </p:txBody>
      </p:sp>
      <p:sp>
        <p:nvSpPr>
          <p:cNvPr id="8195" name="Rectangle 3"/>
          <p:cNvSpPr>
            <a:spLocks noGrp="1" noChangeArrowheads="1"/>
          </p:cNvSpPr>
          <p:nvPr>
            <p:ph type="body" idx="4294967295"/>
          </p:nvPr>
        </p:nvSpPr>
        <p:spPr>
          <a:xfrm>
            <a:off x="2209800" y="2235200"/>
            <a:ext cx="7772400" cy="4114800"/>
          </a:xfrm>
        </p:spPr>
        <p:txBody>
          <a:bodyPr vert="horz" lIns="91440" tIns="45720" rIns="91440" bIns="45720" rtlCol="0">
            <a:norm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antigenic determinant, which is more correctly termed an epitope, is the antibody-binding portion of the antigen, which is in the region that is complementary to the combining site of the antibody.</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840175800"/>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8195">
                                            <p:txEl>
                                              <p:pRg st="0" end="0"/>
                                            </p:txEl>
                                          </p:spTgt>
                                        </p:tgtEl>
                                        <p:attrNameLst>
                                          <p:attrName>style.visibility</p:attrName>
                                        </p:attrNameLst>
                                      </p:cBhvr>
                                      <p:to>
                                        <p:strVal val="visible"/>
                                      </p:to>
                                    </p:set>
                                    <p:anim calcmode="lin" valueType="num">
                                      <p:cBhvr additive="base">
                                        <p:cTn id="7" dur="500" fill="hold"/>
                                        <p:tgtEl>
                                          <p:spTgt spid="819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819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build="p"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3" name="Rectangle 5"/>
          <p:cNvSpPr>
            <a:spLocks noGrp="1" noChangeArrowheads="1"/>
          </p:cNvSpPr>
          <p:nvPr>
            <p:ph type="body" idx="4294967295"/>
          </p:nvPr>
        </p:nvSpPr>
        <p:spPr>
          <a:xfrm>
            <a:off x="2191411" y="1293451"/>
            <a:ext cx="7772400" cy="2906712"/>
          </a:xfrm>
        </p:spPr>
        <p:txBody>
          <a:bodyPr vert="horz" lIns="91440" tIns="45720" rIns="91440" bIns="45720" rtlCol="0">
            <a:noAutofit/>
          </a:bodyPr>
          <a:lstStyle/>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rate of association of antibody with antigen may be enormously increased by lowering ionic strength.</a:t>
            </a:r>
          </a:p>
          <a:p>
            <a:pPr>
              <a:buFont typeface="Wingdings" panose="05000000000000000000" pitchFamily="2" charset="2"/>
              <a:buChar char="§"/>
            </a:pPr>
            <a:endParaRPr lang="en-GB" altLang="en-US" b="1" dirty="0">
              <a:latin typeface="Verdana" panose="020B0604030504040204" pitchFamily="34" charset="0"/>
              <a:ea typeface="Verdana" panose="020B0604030504040204" pitchFamily="34" charset="0"/>
              <a:cs typeface="Verdana" panose="020B0604030504040204" pitchFamily="34" charset="0"/>
            </a:endParaRPr>
          </a:p>
          <a:p>
            <a:pPr>
              <a:buFont typeface="Wingdings" panose="05000000000000000000" pitchFamily="2" charset="2"/>
              <a:buChar char="§"/>
            </a:pPr>
            <a:r>
              <a:rPr lang="en-GB" altLang="en-US" b="1" dirty="0">
                <a:latin typeface="Verdana" panose="020B0604030504040204" pitchFamily="34" charset="0"/>
                <a:ea typeface="Verdana" panose="020B0604030504040204" pitchFamily="34" charset="0"/>
                <a:cs typeface="Verdana" panose="020B0604030504040204" pitchFamily="34" charset="0"/>
              </a:rPr>
              <a:t>The initial rate of association between Anti-D and the D antigen is increased 1000 fold by reducing the ionic strength from 0.17 to 0.03.</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007584812"/>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2773">
                                            <p:txEl>
                                              <p:pRg st="0" end="0"/>
                                            </p:txEl>
                                          </p:spTgt>
                                        </p:tgtEl>
                                        <p:attrNameLst>
                                          <p:attrName>style.visibility</p:attrName>
                                        </p:attrNameLst>
                                      </p:cBhvr>
                                      <p:to>
                                        <p:strVal val="visible"/>
                                      </p:to>
                                    </p:set>
                                    <p:anim calcmode="lin" valueType="num">
                                      <p:cBhvr additive="base">
                                        <p:cTn id="7" dur="500" fill="hold"/>
                                        <p:tgtEl>
                                          <p:spTgt spid="3277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27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2773">
                                            <p:txEl>
                                              <p:pRg st="2" end="2"/>
                                            </p:txEl>
                                          </p:spTgt>
                                        </p:tgtEl>
                                        <p:attrNameLst>
                                          <p:attrName>style.visibility</p:attrName>
                                        </p:attrNameLst>
                                      </p:cBhvr>
                                      <p:to>
                                        <p:strVal val="visible"/>
                                      </p:to>
                                    </p:set>
                                    <p:anim calcmode="lin" valueType="num">
                                      <p:cBhvr additive="base">
                                        <p:cTn id="13" dur="500" fill="hold"/>
                                        <p:tgtEl>
                                          <p:spTgt spid="32773">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3277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3" grpId="0" build="p" bldLvl="5"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794" name="Rectangle 2"/>
          <p:cNvSpPr>
            <a:spLocks noGrp="1" noChangeArrowheads="1"/>
          </p:cNvSpPr>
          <p:nvPr>
            <p:ph type="title" idx="4294967295"/>
          </p:nvPr>
        </p:nvSpPr>
        <p:spPr>
          <a:xfrm>
            <a:off x="2508250" y="2641600"/>
            <a:ext cx="7175500" cy="11430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Please note, incidentally, that LISS stands for low ionic strength </a:t>
            </a:r>
            <a:r>
              <a:rPr lang="en-GB" altLang="en-US" b="1" i="1" u="sng" dirty="0">
                <a:solidFill>
                  <a:srgbClr val="FF0000"/>
                </a:solidFill>
                <a:latin typeface="Verdana" panose="020B0604030504040204" pitchFamily="34" charset="0"/>
                <a:ea typeface="Verdana" panose="020B0604030504040204" pitchFamily="34" charset="0"/>
                <a:cs typeface="Verdana" panose="020B0604030504040204" pitchFamily="34" charset="0"/>
              </a:rPr>
              <a:t>solution</a:t>
            </a:r>
            <a:r>
              <a:rPr lang="en-GB" altLang="en-US" b="1" dirty="0">
                <a:latin typeface="Verdana" panose="020B0604030504040204" pitchFamily="34" charset="0"/>
                <a:ea typeface="Verdana" panose="020B0604030504040204" pitchFamily="34" charset="0"/>
                <a:cs typeface="Verdana" panose="020B0604030504040204" pitchFamily="34" charset="0"/>
              </a:rPr>
              <a:t> and </a:t>
            </a:r>
            <a:r>
              <a:rPr lang="en-GB" altLang="en-US" b="1" i="1" u="sng" dirty="0">
                <a:solidFill>
                  <a:srgbClr val="FF0000"/>
                </a:solidFill>
                <a:latin typeface="Verdana" panose="020B0604030504040204" pitchFamily="34" charset="0"/>
                <a:ea typeface="Verdana" panose="020B0604030504040204" pitchFamily="34" charset="0"/>
                <a:cs typeface="Verdana" panose="020B0604030504040204" pitchFamily="34" charset="0"/>
              </a:rPr>
              <a:t>NOT</a:t>
            </a:r>
            <a:r>
              <a:rPr lang="en-GB" altLang="en-US" b="1" dirty="0">
                <a:latin typeface="Verdana" panose="020B0604030504040204" pitchFamily="34" charset="0"/>
                <a:ea typeface="Verdana" panose="020B0604030504040204" pitchFamily="34" charset="0"/>
                <a:cs typeface="Verdana" panose="020B0604030504040204" pitchFamily="34" charset="0"/>
              </a:rPr>
              <a:t> low ionic strength </a:t>
            </a:r>
            <a:r>
              <a:rPr lang="en-GB" altLang="en-US" b="1" i="1" u="sng" dirty="0">
                <a:solidFill>
                  <a:srgbClr val="FF0000"/>
                </a:solidFill>
                <a:latin typeface="Verdana" panose="020B0604030504040204" pitchFamily="34" charset="0"/>
                <a:ea typeface="Verdana" panose="020B0604030504040204" pitchFamily="34" charset="0"/>
                <a:cs typeface="Verdana" panose="020B0604030504040204" pitchFamily="34" charset="0"/>
              </a:rPr>
              <a:t>saline</a:t>
            </a:r>
            <a:r>
              <a:rPr lang="en-GB" altLang="en-US" b="1" dirty="0">
                <a:latin typeface="Verdana" panose="020B0604030504040204" pitchFamily="34" charset="0"/>
                <a:ea typeface="Verdana" panose="020B0604030504040204" pitchFamily="34" charset="0"/>
                <a:cs typeface="Verdana" panose="020B0604030504040204" pitchFamily="34" charset="0"/>
              </a:rPr>
              <a:t>.</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142974286"/>
      </p:ext>
    </p:extLst>
  </p:cSld>
  <p:clrMapOvr>
    <a:masterClrMapping/>
  </p:clrMapOvr>
  <p:transition spd="slow">
    <p:blinds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3"/>
          <p:cNvSpPr>
            <a:spLocks noGrp="1" noChangeArrowheads="1"/>
          </p:cNvSpPr>
          <p:nvPr>
            <p:ph type="title" idx="4294967295"/>
          </p:nvPr>
        </p:nvSpPr>
        <p:spPr>
          <a:xfrm>
            <a:off x="2522906" y="916458"/>
            <a:ext cx="7175500" cy="1143000"/>
          </a:xfrm>
        </p:spPr>
        <p:txBody>
          <a:bodyPr vert="horz" lIns="91440" tIns="45720" rIns="91440" bIns="45720" rtlCol="0" anchor="ctr">
            <a:normAutofit/>
          </a:bodyPr>
          <a:lstStyle/>
          <a:p>
            <a:pPr algn="ctr"/>
            <a:r>
              <a:rPr lang="en-GB" altLang="en-US" b="1" dirty="0" err="1">
                <a:latin typeface="Verdana" panose="020B0604030504040204" pitchFamily="34" charset="0"/>
                <a:ea typeface="Verdana" panose="020B0604030504040204" pitchFamily="34" charset="0"/>
                <a:cs typeface="Verdana" panose="020B0604030504040204" pitchFamily="34" charset="0"/>
              </a:rPr>
              <a:t>pH.</a:t>
            </a:r>
            <a:endParaRPr lang="en-GB" altLang="en-US" b="1" dirty="0">
              <a:latin typeface="Verdana" panose="020B0604030504040204" pitchFamily="34" charset="0"/>
              <a:ea typeface="Verdana" panose="020B0604030504040204" pitchFamily="34" charset="0"/>
              <a:cs typeface="Verdana" panose="020B0604030504040204" pitchFamily="34" charset="0"/>
            </a:endParaRPr>
          </a:p>
        </p:txBody>
      </p:sp>
      <p:grpSp>
        <p:nvGrpSpPr>
          <p:cNvPr id="211971" name="Group 7"/>
          <p:cNvGrpSpPr>
            <a:grpSpLocks noChangeAspect="1"/>
          </p:cNvGrpSpPr>
          <p:nvPr/>
        </p:nvGrpSpPr>
        <p:grpSpPr bwMode="auto">
          <a:xfrm>
            <a:off x="1870075" y="2640806"/>
            <a:ext cx="8451850" cy="1144588"/>
            <a:chOff x="753" y="2688"/>
            <a:chExt cx="4254" cy="576"/>
          </a:xfrm>
        </p:grpSpPr>
        <p:sp>
          <p:nvSpPr>
            <p:cNvPr id="211972" name="Rectangle 2"/>
            <p:cNvSpPr>
              <a:spLocks noChangeAspect="1" noChangeArrowheads="1"/>
            </p:cNvSpPr>
            <p:nvPr/>
          </p:nvSpPr>
          <p:spPr bwMode="auto">
            <a:xfrm>
              <a:off x="753" y="2688"/>
              <a:ext cx="4254" cy="576"/>
            </a:xfrm>
            <a:prstGeom prst="rect">
              <a:avLst/>
            </a:prstGeom>
            <a:gradFill rotWithShape="0">
              <a:gsLst>
                <a:gs pos="0">
                  <a:srgbClr val="FF6699"/>
                </a:gs>
                <a:gs pos="100000">
                  <a:srgbClr val="66CCFF"/>
                </a:gs>
              </a:gsLst>
              <a:lin ang="0" scaled="1"/>
            </a:gra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11973" name="Text Box 4"/>
            <p:cNvSpPr txBox="1">
              <a:spLocks noChangeAspect="1" noChangeArrowheads="1"/>
            </p:cNvSpPr>
            <p:nvPr/>
          </p:nvSpPr>
          <p:spPr bwMode="auto">
            <a:xfrm>
              <a:off x="798" y="2832"/>
              <a:ext cx="157" cy="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r>
                <a:rPr lang="en-GB" altLang="en-US" sz="1800" b="1">
                  <a:solidFill>
                    <a:schemeClr val="bg1"/>
                  </a:solidFill>
                  <a:cs typeface="Tahoma" panose="020B0604030504040204" pitchFamily="34" charset="0"/>
                </a:rPr>
                <a:t>1</a:t>
              </a:r>
            </a:p>
          </p:txBody>
        </p:sp>
        <p:sp>
          <p:nvSpPr>
            <p:cNvPr id="211974" name="Text Box 5"/>
            <p:cNvSpPr txBox="1">
              <a:spLocks noChangeAspect="1" noChangeArrowheads="1"/>
            </p:cNvSpPr>
            <p:nvPr/>
          </p:nvSpPr>
          <p:spPr bwMode="auto">
            <a:xfrm>
              <a:off x="2777" y="2832"/>
              <a:ext cx="157" cy="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r>
                <a:rPr lang="en-GB" altLang="en-US" sz="1800" b="1">
                  <a:solidFill>
                    <a:schemeClr val="bg1"/>
                  </a:solidFill>
                  <a:cs typeface="Tahoma" panose="020B0604030504040204" pitchFamily="34" charset="0"/>
                </a:rPr>
                <a:t>7</a:t>
              </a:r>
            </a:p>
          </p:txBody>
        </p:sp>
        <p:sp>
          <p:nvSpPr>
            <p:cNvPr id="211975" name="Text Box 6"/>
            <p:cNvSpPr txBox="1">
              <a:spLocks noChangeAspect="1" noChangeArrowheads="1"/>
            </p:cNvSpPr>
            <p:nvPr/>
          </p:nvSpPr>
          <p:spPr bwMode="auto">
            <a:xfrm>
              <a:off x="4652" y="2832"/>
              <a:ext cx="222" cy="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defTabSz="76200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defTabSz="762000">
                <a:spcBef>
                  <a:spcPts val="400"/>
                </a:spcBef>
                <a:buFont typeface="Lucida Grande"/>
                <a:buChar char="–"/>
                <a:defRPr sz="2200">
                  <a:solidFill>
                    <a:schemeClr val="tx1"/>
                  </a:solidFill>
                  <a:latin typeface="Arial" panose="020B0604020202020204" pitchFamily="34" charset="0"/>
                </a:defRPr>
              </a:lvl3pPr>
              <a:lvl4pPr marL="1600200" indent="-228600" defTabSz="762000">
                <a:spcBef>
                  <a:spcPts val="400"/>
                </a:spcBef>
                <a:buFont typeface="Lucida Grande"/>
                <a:buChar char="–"/>
                <a:defRPr sz="2200">
                  <a:solidFill>
                    <a:schemeClr val="tx1"/>
                  </a:solidFill>
                  <a:latin typeface="Arial" panose="020B0604020202020204" pitchFamily="34" charset="0"/>
                </a:defRPr>
              </a:lvl4pPr>
              <a:lvl5pPr marL="2057400" indent="-228600" defTabSz="762000">
                <a:spcBef>
                  <a:spcPts val="400"/>
                </a:spcBef>
                <a:buFont typeface="Lucida Grande"/>
                <a:buChar char="–"/>
                <a:defRPr sz="2200">
                  <a:solidFill>
                    <a:schemeClr val="tx1"/>
                  </a:solidFill>
                  <a:latin typeface="Arial" panose="020B0604020202020204" pitchFamily="34" charset="0"/>
                </a:defRPr>
              </a:lvl5pPr>
              <a:lvl6pPr marL="25146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defTabSz="7620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Font typeface="Arial" panose="020B0604020202020204" pitchFamily="34" charset="0"/>
                <a:buNone/>
              </a:pPr>
              <a:r>
                <a:rPr lang="en-GB" altLang="en-US" sz="1800" b="1">
                  <a:solidFill>
                    <a:schemeClr val="bg1"/>
                  </a:solidFill>
                  <a:cs typeface="Tahoma" panose="020B0604030504040204" pitchFamily="34" charset="0"/>
                </a:rPr>
                <a:t>14</a:t>
              </a:r>
            </a:p>
          </p:txBody>
        </p:sp>
      </p:grpSp>
      <p:grpSp>
        <p:nvGrpSpPr>
          <p:cNvPr id="8" name="Group 7"/>
          <p:cNvGrpSpPr/>
          <p:nvPr/>
        </p:nvGrpSpPr>
        <p:grpSpPr>
          <a:xfrm>
            <a:off x="0" y="5607698"/>
            <a:ext cx="12192000" cy="1250302"/>
            <a:chOff x="0" y="5607698"/>
            <a:chExt cx="12192000" cy="1250302"/>
          </a:xfrm>
        </p:grpSpPr>
        <p:sp>
          <p:nvSpPr>
            <p:cNvPr id="9" name="Rectangle 8"/>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0" name="Oval 9"/>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1" name="Group 7"/>
            <p:cNvGrpSpPr>
              <a:grpSpLocks noChangeAspect="1"/>
            </p:cNvGrpSpPr>
            <p:nvPr/>
          </p:nvGrpSpPr>
          <p:grpSpPr bwMode="auto">
            <a:xfrm>
              <a:off x="1446003" y="6071153"/>
              <a:ext cx="463617" cy="516607"/>
              <a:chOff x="2839" y="1944"/>
              <a:chExt cx="596" cy="664"/>
            </a:xfrm>
          </p:grpSpPr>
          <p:sp>
            <p:nvSpPr>
              <p:cNvPr id="283"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9"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5" name="AutoShape 20"/>
              <p:cNvCxnSpPr>
                <a:cxnSpLocks noChangeAspect="1" noChangeShapeType="1"/>
                <a:stCxn id="294" idx="3"/>
                <a:endCxn id="29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1"/>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2"/>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3"/>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4"/>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5"/>
              <p:cNvCxnSpPr>
                <a:cxnSpLocks noChangeAspect="1" noChangeShapeType="1"/>
                <a:stCxn id="288" idx="3"/>
                <a:endCxn id="28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6"/>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7"/>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8"/>
              <p:cNvCxnSpPr>
                <a:cxnSpLocks noChangeAspect="1" noChangeShapeType="1"/>
                <a:stCxn id="294" idx="1"/>
                <a:endCxn id="29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31"/>
              <p:cNvCxnSpPr>
                <a:cxnSpLocks noChangeAspect="1" noChangeShapeType="1"/>
                <a:stCxn id="288" idx="1"/>
                <a:endCxn id="28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7"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2" name="Group 397"/>
            <p:cNvGrpSpPr>
              <a:grpSpLocks noChangeAspect="1"/>
            </p:cNvGrpSpPr>
            <p:nvPr/>
          </p:nvGrpSpPr>
          <p:grpSpPr bwMode="auto">
            <a:xfrm>
              <a:off x="1982621" y="5735053"/>
              <a:ext cx="1024036" cy="1019723"/>
              <a:chOff x="3600" y="1632"/>
              <a:chExt cx="1594" cy="1587"/>
            </a:xfrm>
          </p:grpSpPr>
          <p:sp>
            <p:nvSpPr>
              <p:cNvPr id="13"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8"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0" name="AutoShape 143"/>
              <p:cNvCxnSpPr>
                <a:cxnSpLocks noChangeAspect="1" noChangeShapeType="1"/>
                <a:stCxn id="37" idx="0"/>
                <a:endCxn id="34"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3"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9" name="AutoShape 152"/>
              <p:cNvCxnSpPr>
                <a:cxnSpLocks noChangeAspect="1" noChangeShapeType="1"/>
                <a:stCxn id="38" idx="3"/>
                <a:endCxn id="38"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3"/>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4"/>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5"/>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6"/>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7"/>
              <p:cNvCxnSpPr>
                <a:cxnSpLocks noChangeAspect="1" noChangeShapeType="1"/>
                <a:stCxn id="32" idx="3"/>
                <a:endCxn id="32"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8"/>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59"/>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60"/>
              <p:cNvCxnSpPr>
                <a:cxnSpLocks noChangeAspect="1" noChangeShapeType="1"/>
                <a:stCxn id="38" idx="1"/>
                <a:endCxn id="3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AutoShape 163"/>
              <p:cNvCxnSpPr>
                <a:cxnSpLocks noChangeAspect="1" noChangeShapeType="1"/>
                <a:stCxn id="32" idx="1"/>
                <a:endCxn id="32"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7"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8" name="AutoShape 191"/>
              <p:cNvCxnSpPr>
                <a:cxnSpLocks noChangeAspect="1" noChangeShapeType="1"/>
                <a:stCxn id="87" idx="0"/>
                <a:endCxn id="83"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2"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9" name="AutoShape 202"/>
              <p:cNvCxnSpPr>
                <a:cxnSpLocks noChangeAspect="1" noChangeShapeType="1"/>
                <a:stCxn id="88" idx="3"/>
                <a:endCxn id="88"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3"/>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4"/>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5"/>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6"/>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7"/>
              <p:cNvCxnSpPr>
                <a:cxnSpLocks noChangeAspect="1" noChangeShapeType="1"/>
                <a:stCxn id="81" idx="3"/>
                <a:endCxn id="81"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8"/>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09"/>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10"/>
              <p:cNvCxnSpPr>
                <a:cxnSpLocks noChangeAspect="1" noChangeShapeType="1"/>
                <a:stCxn id="88" idx="1"/>
                <a:endCxn id="8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213"/>
              <p:cNvCxnSpPr>
                <a:cxnSpLocks noChangeAspect="1" noChangeShapeType="1"/>
                <a:stCxn id="81" idx="1"/>
                <a:endCxn id="81"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1"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6"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7"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8" name="AutoShape 241"/>
              <p:cNvCxnSpPr>
                <a:cxnSpLocks noChangeAspect="1" noChangeShapeType="1"/>
                <a:stCxn id="137" idx="0"/>
                <a:endCxn id="133"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9"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2"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9" name="AutoShape 252"/>
              <p:cNvCxnSpPr>
                <a:cxnSpLocks noChangeAspect="1" noChangeShapeType="1"/>
                <a:stCxn id="138" idx="3"/>
                <a:endCxn id="138"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3"/>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4"/>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5"/>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6"/>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7"/>
              <p:cNvCxnSpPr>
                <a:cxnSpLocks noChangeAspect="1" noChangeShapeType="1"/>
                <a:stCxn id="131" idx="3"/>
                <a:endCxn id="131"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8"/>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59"/>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60"/>
              <p:cNvCxnSpPr>
                <a:cxnSpLocks noChangeAspect="1" noChangeShapeType="1"/>
                <a:stCxn id="138" idx="1"/>
                <a:endCxn id="13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63"/>
              <p:cNvCxnSpPr>
                <a:cxnSpLocks noChangeAspect="1" noChangeShapeType="1"/>
                <a:stCxn id="131" idx="1"/>
                <a:endCxn id="131"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1"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6"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7"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8" name="AutoShape 291"/>
              <p:cNvCxnSpPr>
                <a:cxnSpLocks noChangeAspect="1" noChangeShapeType="1"/>
                <a:stCxn id="187" idx="0"/>
                <a:endCxn id="183"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9"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2"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9" name="AutoShape 302"/>
              <p:cNvCxnSpPr>
                <a:cxnSpLocks noChangeAspect="1" noChangeShapeType="1"/>
                <a:stCxn id="188" idx="3"/>
                <a:endCxn id="188"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3"/>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4"/>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5"/>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6"/>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7"/>
              <p:cNvCxnSpPr>
                <a:cxnSpLocks noChangeAspect="1" noChangeShapeType="1"/>
                <a:stCxn id="181" idx="3"/>
                <a:endCxn id="181"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8"/>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09"/>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10"/>
              <p:cNvCxnSpPr>
                <a:cxnSpLocks noChangeAspect="1" noChangeShapeType="1"/>
                <a:stCxn id="188" idx="1"/>
                <a:endCxn id="18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313"/>
              <p:cNvCxnSpPr>
                <a:cxnSpLocks noChangeAspect="1" noChangeShapeType="1"/>
                <a:stCxn id="181" idx="1"/>
                <a:endCxn id="181"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1"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6"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7"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8" name="AutoShape 341"/>
              <p:cNvCxnSpPr>
                <a:cxnSpLocks noChangeAspect="1" noChangeShapeType="1"/>
                <a:stCxn id="237" idx="0"/>
                <a:endCxn id="233"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9"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2"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9" name="AutoShape 352"/>
              <p:cNvCxnSpPr>
                <a:cxnSpLocks noChangeAspect="1" noChangeShapeType="1"/>
                <a:stCxn id="238" idx="3"/>
                <a:endCxn id="238"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3"/>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4"/>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5"/>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6"/>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7"/>
              <p:cNvCxnSpPr>
                <a:cxnSpLocks noChangeAspect="1" noChangeShapeType="1"/>
                <a:stCxn id="231" idx="3"/>
                <a:endCxn id="231"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8"/>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59"/>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60"/>
              <p:cNvCxnSpPr>
                <a:cxnSpLocks noChangeAspect="1" noChangeShapeType="1"/>
                <a:stCxn id="238" idx="1"/>
                <a:endCxn id="23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63"/>
              <p:cNvCxnSpPr>
                <a:cxnSpLocks noChangeAspect="1" noChangeShapeType="1"/>
                <a:stCxn id="231" idx="1"/>
                <a:endCxn id="231"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1"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6"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7"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8"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9"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0"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1"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2"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646867194"/>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5842" name="Rectangle 2"/>
          <p:cNvSpPr>
            <a:spLocks noGrp="1" noChangeArrowheads="1"/>
          </p:cNvSpPr>
          <p:nvPr>
            <p:ph type="title" idx="4294967295"/>
          </p:nvPr>
        </p:nvSpPr>
        <p:spPr>
          <a:xfrm>
            <a:off x="2499135" y="2641600"/>
            <a:ext cx="7175500" cy="11430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equilibrium constant for most antibodies is highest between pH 6.5 and 7.  </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706236712"/>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5842">
                                            <p:txEl>
                                              <p:pRg st="0" end="0"/>
                                            </p:txEl>
                                          </p:spTgt>
                                        </p:tgtEl>
                                        <p:attrNameLst>
                                          <p:attrName>style.visibility</p:attrName>
                                        </p:attrNameLst>
                                      </p:cBhvr>
                                      <p:to>
                                        <p:strVal val="visible"/>
                                      </p:to>
                                    </p:set>
                                    <p:animEffect transition="in" filter="box(out)">
                                      <p:cBhvr>
                                        <p:cTn id="7" dur="500"/>
                                        <p:tgtEl>
                                          <p:spTgt spid="358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build="p"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5842" name="Rectangle 2"/>
          <p:cNvSpPr>
            <a:spLocks noGrp="1" noChangeArrowheads="1"/>
          </p:cNvSpPr>
          <p:nvPr>
            <p:ph type="title" idx="4294967295"/>
          </p:nvPr>
        </p:nvSpPr>
        <p:spPr>
          <a:xfrm>
            <a:off x="2499135" y="2641600"/>
            <a:ext cx="7175500" cy="11430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Certain antibodies, however, notably some examples of anti-M, react optimally at a greatly reduced pH (approximately 4).</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394264726"/>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5842">
                                            <p:txEl>
                                              <p:pRg st="0" end="0"/>
                                            </p:txEl>
                                          </p:spTgt>
                                        </p:tgtEl>
                                        <p:attrNameLst>
                                          <p:attrName>style.visibility</p:attrName>
                                        </p:attrNameLst>
                                      </p:cBhvr>
                                      <p:to>
                                        <p:strVal val="visible"/>
                                      </p:to>
                                    </p:set>
                                    <p:animEffect transition="in" filter="box(out)">
                                      <p:cBhvr>
                                        <p:cTn id="7" dur="500"/>
                                        <p:tgtEl>
                                          <p:spTgt spid="358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4"/>
          <p:cNvSpPr>
            <a:spLocks noGrp="1" noChangeArrowheads="1"/>
          </p:cNvSpPr>
          <p:nvPr>
            <p:ph type="title" idx="4294967295"/>
          </p:nvPr>
        </p:nvSpPr>
        <p:spPr>
          <a:xfrm>
            <a:off x="2508250" y="918132"/>
            <a:ext cx="7175500" cy="1143000"/>
          </a:xfrm>
        </p:spPr>
        <p:txBody>
          <a:bodyPr vert="horz" lIns="91440" tIns="45720" rIns="91440" bIns="45720" rtlCol="0" anchor="ct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Antibody Affinity.</a:t>
            </a:r>
          </a:p>
        </p:txBody>
      </p:sp>
      <p:grpSp>
        <p:nvGrpSpPr>
          <p:cNvPr id="216067" name="Group 26"/>
          <p:cNvGrpSpPr>
            <a:grpSpLocks noChangeAspect="1"/>
          </p:cNvGrpSpPr>
          <p:nvPr/>
        </p:nvGrpSpPr>
        <p:grpSpPr bwMode="auto">
          <a:xfrm>
            <a:off x="2726719" y="2675337"/>
            <a:ext cx="6765925" cy="1998662"/>
            <a:chOff x="1374" y="2400"/>
            <a:chExt cx="3411" cy="1008"/>
          </a:xfrm>
        </p:grpSpPr>
        <p:sp>
          <p:nvSpPr>
            <p:cNvPr id="216068" name="Oval 2"/>
            <p:cNvSpPr>
              <a:spLocks noChangeAspect="1" noChangeArrowheads="1"/>
            </p:cNvSpPr>
            <p:nvPr/>
          </p:nvSpPr>
          <p:spPr bwMode="auto">
            <a:xfrm>
              <a:off x="4209" y="2400"/>
              <a:ext cx="532" cy="768"/>
            </a:xfrm>
            <a:prstGeom prst="ellipse">
              <a:avLst/>
            </a:prstGeom>
            <a:solidFill>
              <a:srgbClr val="B69300"/>
            </a:solidFill>
            <a:ln w="12700">
              <a:solidFill>
                <a:srgbClr val="B693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16069" name="Line 3"/>
            <p:cNvSpPr>
              <a:spLocks noChangeAspect="1" noChangeShapeType="1"/>
            </p:cNvSpPr>
            <p:nvPr/>
          </p:nvSpPr>
          <p:spPr bwMode="auto">
            <a:xfrm>
              <a:off x="2387" y="2784"/>
              <a:ext cx="0" cy="528"/>
            </a:xfrm>
            <a:prstGeom prst="line">
              <a:avLst/>
            </a:prstGeom>
            <a:noFill/>
            <a:ln w="292100">
              <a:solidFill>
                <a:srgbClr val="ECB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70" name="Oval 5"/>
            <p:cNvSpPr>
              <a:spLocks noChangeAspect="1" noChangeArrowheads="1"/>
            </p:cNvSpPr>
            <p:nvPr/>
          </p:nvSpPr>
          <p:spPr bwMode="auto">
            <a:xfrm>
              <a:off x="1374" y="2400"/>
              <a:ext cx="531" cy="576"/>
            </a:xfrm>
            <a:prstGeom prst="ellipse">
              <a:avLst/>
            </a:prstGeom>
            <a:solidFill>
              <a:srgbClr val="C0C0C0"/>
            </a:solidFill>
            <a:ln w="12700">
              <a:solidFill>
                <a:srgbClr val="C0C0C0"/>
              </a:solidFill>
              <a:round/>
              <a:headEnd/>
              <a:tailEnd/>
            </a:ln>
            <a:effectLst/>
            <a:extLst>
              <a:ext uri="{AF507438-7753-43E0-B8FC-AC1667EBCBE1}">
                <a14:hiddenEffects xmlns:a14="http://schemas.microsoft.com/office/drawing/2010/main">
                  <a:effectLst>
                    <a:outerShdw dist="107763" dir="189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16071" name="Rectangle 6"/>
            <p:cNvSpPr>
              <a:spLocks noChangeAspect="1" noChangeArrowheads="1"/>
            </p:cNvSpPr>
            <p:nvPr/>
          </p:nvSpPr>
          <p:spPr bwMode="auto">
            <a:xfrm>
              <a:off x="1506" y="2832"/>
              <a:ext cx="266" cy="576"/>
            </a:xfrm>
            <a:prstGeom prst="rect">
              <a:avLst/>
            </a:prstGeom>
            <a:solidFill>
              <a:srgbClr val="C0C0C0"/>
            </a:solidFill>
            <a:ln w="12700">
              <a:solidFill>
                <a:srgbClr val="C0C0C0"/>
              </a:solidFill>
              <a:miter lim="800000"/>
              <a:headEnd/>
              <a:tailEnd/>
            </a:ln>
            <a:effectLst/>
            <a:extLst>
              <a:ext uri="{AF507438-7753-43E0-B8FC-AC1667EBCBE1}">
                <a14:hiddenEffects xmlns:a14="http://schemas.microsoft.com/office/drawing/2010/main">
                  <a:effectLst>
                    <a:outerShdw dist="107763" dir="189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16072" name="Line 7"/>
            <p:cNvSpPr>
              <a:spLocks noChangeAspect="1" noChangeShapeType="1"/>
            </p:cNvSpPr>
            <p:nvPr/>
          </p:nvSpPr>
          <p:spPr bwMode="auto">
            <a:xfrm>
              <a:off x="2301" y="2736"/>
              <a:ext cx="2038" cy="0"/>
            </a:xfrm>
            <a:prstGeom prst="line">
              <a:avLst/>
            </a:prstGeom>
            <a:noFill/>
            <a:ln w="292100">
              <a:solidFill>
                <a:srgbClr val="ECB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73" name="Oval 8"/>
            <p:cNvSpPr>
              <a:spLocks noChangeAspect="1" noChangeArrowheads="1"/>
            </p:cNvSpPr>
            <p:nvPr/>
          </p:nvSpPr>
          <p:spPr bwMode="auto">
            <a:xfrm>
              <a:off x="4254" y="2400"/>
              <a:ext cx="531" cy="768"/>
            </a:xfrm>
            <a:prstGeom prst="ellipse">
              <a:avLst/>
            </a:prstGeom>
            <a:solidFill>
              <a:srgbClr val="ECBF00"/>
            </a:solidFill>
            <a:ln w="12700">
              <a:solidFill>
                <a:srgbClr val="ECBF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16074" name="Line 9"/>
            <p:cNvSpPr>
              <a:spLocks noChangeAspect="1" noChangeShapeType="1"/>
            </p:cNvSpPr>
            <p:nvPr/>
          </p:nvSpPr>
          <p:spPr bwMode="auto">
            <a:xfrm>
              <a:off x="2661" y="2829"/>
              <a:ext cx="0" cy="480"/>
            </a:xfrm>
            <a:prstGeom prst="line">
              <a:avLst/>
            </a:prstGeom>
            <a:noFill/>
            <a:ln w="292100">
              <a:solidFill>
                <a:srgbClr val="ECB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75" name="Line 10"/>
            <p:cNvSpPr>
              <a:spLocks noChangeAspect="1" noChangeShapeType="1"/>
            </p:cNvSpPr>
            <p:nvPr/>
          </p:nvSpPr>
          <p:spPr bwMode="auto">
            <a:xfrm>
              <a:off x="2526" y="2829"/>
              <a:ext cx="0" cy="288"/>
            </a:xfrm>
            <a:prstGeom prst="line">
              <a:avLst/>
            </a:prstGeom>
            <a:noFill/>
            <a:ln w="292100">
              <a:solidFill>
                <a:srgbClr val="ECB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76" name="Oval 11"/>
            <p:cNvSpPr>
              <a:spLocks noChangeAspect="1" noChangeArrowheads="1"/>
            </p:cNvSpPr>
            <p:nvPr/>
          </p:nvSpPr>
          <p:spPr bwMode="auto">
            <a:xfrm>
              <a:off x="4342" y="2496"/>
              <a:ext cx="344" cy="624"/>
            </a:xfrm>
            <a:prstGeom prst="ellipse">
              <a:avLst/>
            </a:prstGeom>
            <a:solidFill>
              <a:schemeClr val="bg1"/>
            </a:solidFill>
            <a:ln w="12700">
              <a:solidFill>
                <a:srgbClr val="FFFFFF"/>
              </a:solidFill>
              <a:round/>
              <a:headEnd/>
              <a:tailEnd/>
            </a:ln>
            <a:effectLst>
              <a:outerShdw dist="80322" dir="20493903" algn="ctr" rotWithShape="0">
                <a:srgbClr val="B69300"/>
              </a:outerShdw>
            </a:effec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16077" name="Line 12"/>
            <p:cNvSpPr>
              <a:spLocks noChangeAspect="1" noChangeShapeType="1"/>
            </p:cNvSpPr>
            <p:nvPr/>
          </p:nvSpPr>
          <p:spPr bwMode="auto">
            <a:xfrm flipH="1">
              <a:off x="2304" y="2832"/>
              <a:ext cx="443" cy="0"/>
            </a:xfrm>
            <a:prstGeom prst="line">
              <a:avLst/>
            </a:prstGeom>
            <a:noFill/>
            <a:ln w="1270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78" name="Line 13"/>
            <p:cNvSpPr>
              <a:spLocks noChangeAspect="1" noChangeShapeType="1"/>
            </p:cNvSpPr>
            <p:nvPr/>
          </p:nvSpPr>
          <p:spPr bwMode="auto">
            <a:xfrm>
              <a:off x="2389" y="2829"/>
              <a:ext cx="0" cy="384"/>
            </a:xfrm>
            <a:prstGeom prst="line">
              <a:avLst/>
            </a:prstGeom>
            <a:noFill/>
            <a:ln w="41275">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79" name="Line 14"/>
            <p:cNvSpPr>
              <a:spLocks noChangeAspect="1" noChangeShapeType="1"/>
            </p:cNvSpPr>
            <p:nvPr/>
          </p:nvSpPr>
          <p:spPr bwMode="auto">
            <a:xfrm>
              <a:off x="2658" y="2832"/>
              <a:ext cx="0" cy="384"/>
            </a:xfrm>
            <a:prstGeom prst="line">
              <a:avLst/>
            </a:prstGeom>
            <a:noFill/>
            <a:ln w="41275">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80" name="Line 15"/>
            <p:cNvSpPr>
              <a:spLocks noChangeAspect="1" noChangeShapeType="1"/>
            </p:cNvSpPr>
            <p:nvPr/>
          </p:nvSpPr>
          <p:spPr bwMode="auto">
            <a:xfrm>
              <a:off x="2526" y="2832"/>
              <a:ext cx="0" cy="240"/>
            </a:xfrm>
            <a:prstGeom prst="line">
              <a:avLst/>
            </a:prstGeom>
            <a:noFill/>
            <a:ln w="41275">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81" name="Oval 16"/>
            <p:cNvSpPr>
              <a:spLocks noChangeAspect="1" noChangeArrowheads="1"/>
            </p:cNvSpPr>
            <p:nvPr/>
          </p:nvSpPr>
          <p:spPr bwMode="auto">
            <a:xfrm>
              <a:off x="1478" y="2513"/>
              <a:ext cx="322" cy="349"/>
            </a:xfrm>
            <a:prstGeom prst="ellipse">
              <a:avLst/>
            </a:prstGeom>
            <a:solidFill>
              <a:schemeClr val="bg1"/>
            </a:solidFill>
            <a:ln w="12700">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16082" name="Oval 17"/>
            <p:cNvSpPr>
              <a:spLocks noChangeAspect="1" noChangeArrowheads="1"/>
            </p:cNvSpPr>
            <p:nvPr/>
          </p:nvSpPr>
          <p:spPr bwMode="auto">
            <a:xfrm rot="7740000">
              <a:off x="1472" y="2534"/>
              <a:ext cx="329" cy="304"/>
            </a:xfrm>
            <a:prstGeom prst="ellipse">
              <a:avLst/>
            </a:prstGeom>
            <a:solidFill>
              <a:schemeClr val="bg1"/>
            </a:solidFill>
            <a:ln w="12700">
              <a:solidFill>
                <a:schemeClr val="bg1"/>
              </a:solidFill>
              <a:round/>
              <a:headEnd/>
              <a:tailEnd/>
            </a:ln>
            <a:effectLst>
              <a:outerShdw dist="107763" dir="2700000" algn="ctr" rotWithShape="0">
                <a:schemeClr val="bg2"/>
              </a:outerShdw>
            </a:effec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16083" name="Line 18"/>
            <p:cNvSpPr>
              <a:spLocks noChangeAspect="1" noChangeShapeType="1"/>
            </p:cNvSpPr>
            <p:nvPr/>
          </p:nvSpPr>
          <p:spPr bwMode="auto">
            <a:xfrm>
              <a:off x="1639" y="2832"/>
              <a:ext cx="0" cy="528"/>
            </a:xfrm>
            <a:prstGeom prst="line">
              <a:avLst/>
            </a:prstGeom>
            <a:noFill/>
            <a:ln w="222250">
              <a:solidFill>
                <a:schemeClr val="bg1"/>
              </a:solidFill>
              <a:round/>
              <a:headEnd/>
              <a:tailEnd/>
            </a:ln>
            <a:effectLst>
              <a:outerShdw dist="107763" dir="2700000" algn="ctr" rotWithShape="0">
                <a:schemeClr val="bg2"/>
              </a:outerShdw>
            </a:effectLst>
            <a:extLst>
              <a:ext uri="{909E8E84-426E-40DD-AFC4-6F175D3DCCD1}">
                <a14:hiddenFill xmlns:a14="http://schemas.microsoft.com/office/drawing/2010/main">
                  <a:noFill/>
                </a14:hiddenFill>
              </a:ext>
            </a:extLst>
          </p:spPr>
          <p:txBody>
            <a:bodyPr/>
            <a:lstStyle/>
            <a:p>
              <a:endParaRPr lang="en-GB"/>
            </a:p>
          </p:txBody>
        </p:sp>
        <p:sp>
          <p:nvSpPr>
            <p:cNvPr id="216084" name="Line 19"/>
            <p:cNvSpPr>
              <a:spLocks noChangeAspect="1" noChangeShapeType="1"/>
            </p:cNvSpPr>
            <p:nvPr/>
          </p:nvSpPr>
          <p:spPr bwMode="auto">
            <a:xfrm>
              <a:off x="1529" y="3384"/>
              <a:ext cx="221" cy="0"/>
            </a:xfrm>
            <a:prstGeom prst="line">
              <a:avLst/>
            </a:prstGeom>
            <a:noFill/>
            <a:ln w="79375">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85" name="Line 20"/>
            <p:cNvSpPr>
              <a:spLocks noChangeAspect="1" noChangeShapeType="1"/>
            </p:cNvSpPr>
            <p:nvPr/>
          </p:nvSpPr>
          <p:spPr bwMode="auto">
            <a:xfrm>
              <a:off x="2570" y="3117"/>
              <a:ext cx="0" cy="192"/>
            </a:xfrm>
            <a:prstGeom prst="line">
              <a:avLst/>
            </a:prstGeom>
            <a:noFill/>
            <a:ln w="6985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86" name="Line 21"/>
            <p:cNvSpPr>
              <a:spLocks noChangeAspect="1" noChangeShapeType="1"/>
            </p:cNvSpPr>
            <p:nvPr/>
          </p:nvSpPr>
          <p:spPr bwMode="auto">
            <a:xfrm>
              <a:off x="2304" y="2736"/>
              <a:ext cx="1950" cy="0"/>
            </a:xfrm>
            <a:prstGeom prst="line">
              <a:avLst/>
            </a:prstGeom>
            <a:noFill/>
            <a:ln w="1270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87" name="Line 22"/>
            <p:cNvSpPr>
              <a:spLocks noChangeAspect="1" noChangeShapeType="1"/>
            </p:cNvSpPr>
            <p:nvPr/>
          </p:nvSpPr>
          <p:spPr bwMode="auto">
            <a:xfrm>
              <a:off x="2304" y="2826"/>
              <a:ext cx="1950" cy="0"/>
            </a:xfrm>
            <a:prstGeom prst="line">
              <a:avLst/>
            </a:prstGeom>
            <a:noFill/>
            <a:ln w="2540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88" name="Line 23"/>
            <p:cNvSpPr>
              <a:spLocks noChangeAspect="1" noChangeShapeType="1"/>
            </p:cNvSpPr>
            <p:nvPr/>
          </p:nvSpPr>
          <p:spPr bwMode="auto">
            <a:xfrm>
              <a:off x="2304" y="2640"/>
              <a:ext cx="0" cy="672"/>
            </a:xfrm>
            <a:prstGeom prst="line">
              <a:avLst/>
            </a:prstGeom>
            <a:noFill/>
            <a:ln w="69850">
              <a:solidFill>
                <a:srgbClr val="B69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89" name="Line 24"/>
            <p:cNvSpPr>
              <a:spLocks noChangeAspect="1" noChangeShapeType="1"/>
            </p:cNvSpPr>
            <p:nvPr/>
          </p:nvSpPr>
          <p:spPr bwMode="auto">
            <a:xfrm>
              <a:off x="2260" y="2640"/>
              <a:ext cx="88"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16090" name="Oval 25"/>
            <p:cNvSpPr>
              <a:spLocks noChangeAspect="1" noChangeArrowheads="1"/>
            </p:cNvSpPr>
            <p:nvPr/>
          </p:nvSpPr>
          <p:spPr bwMode="auto">
            <a:xfrm>
              <a:off x="2237" y="2645"/>
              <a:ext cx="133" cy="192"/>
            </a:xfrm>
            <a:prstGeom prst="ellipse">
              <a:avLst/>
            </a:prstGeom>
            <a:solidFill>
              <a:srgbClr val="B69300"/>
            </a:solidFill>
            <a:ln w="12700">
              <a:solidFill>
                <a:srgbClr val="B693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7" name="Group 26"/>
          <p:cNvGrpSpPr/>
          <p:nvPr/>
        </p:nvGrpSpPr>
        <p:grpSpPr>
          <a:xfrm>
            <a:off x="0" y="5607698"/>
            <a:ext cx="12192000" cy="1250302"/>
            <a:chOff x="0" y="5607698"/>
            <a:chExt cx="12192000" cy="1250302"/>
          </a:xfrm>
        </p:grpSpPr>
        <p:sp>
          <p:nvSpPr>
            <p:cNvPr id="28" name="Rectangle 27"/>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29" name="Oval 28"/>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30" name="Group 7"/>
            <p:cNvGrpSpPr>
              <a:grpSpLocks noChangeAspect="1"/>
            </p:cNvGrpSpPr>
            <p:nvPr/>
          </p:nvGrpSpPr>
          <p:grpSpPr bwMode="auto">
            <a:xfrm>
              <a:off x="1446003" y="6071153"/>
              <a:ext cx="463617" cy="516607"/>
              <a:chOff x="2839" y="1944"/>
              <a:chExt cx="596" cy="664"/>
            </a:xfrm>
          </p:grpSpPr>
          <p:sp>
            <p:nvSpPr>
              <p:cNvPr id="302"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7"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08"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9"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0"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1"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2"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3"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14" name="AutoShape 20"/>
              <p:cNvCxnSpPr>
                <a:cxnSpLocks noChangeAspect="1" noChangeShapeType="1"/>
                <a:stCxn id="313" idx="3"/>
                <a:endCxn id="31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5" name="AutoShape 21"/>
              <p:cNvCxnSpPr>
                <a:cxnSpLocks noChangeAspect="1" noChangeShapeType="1"/>
                <a:stCxn id="313" idx="1"/>
                <a:endCxn id="31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6" name="AutoShape 22"/>
              <p:cNvCxnSpPr>
                <a:cxnSpLocks noChangeAspect="1" noChangeShapeType="1"/>
                <a:stCxn id="313" idx="1"/>
                <a:endCxn id="31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7" name="AutoShape 23"/>
              <p:cNvCxnSpPr>
                <a:cxnSpLocks noChangeAspect="1" noChangeShapeType="1"/>
                <a:stCxn id="313" idx="1"/>
                <a:endCxn id="31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8" name="AutoShape 24"/>
              <p:cNvCxnSpPr>
                <a:cxnSpLocks noChangeAspect="1" noChangeShapeType="1"/>
                <a:stCxn id="313" idx="1"/>
                <a:endCxn id="31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9" name="AutoShape 25"/>
              <p:cNvCxnSpPr>
                <a:cxnSpLocks noChangeAspect="1" noChangeShapeType="1"/>
                <a:stCxn id="307" idx="3"/>
                <a:endCxn id="30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0" name="AutoShape 26"/>
              <p:cNvCxnSpPr>
                <a:cxnSpLocks noChangeAspect="1" noChangeShapeType="1"/>
                <a:stCxn id="313" idx="1"/>
                <a:endCxn id="31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1" name="AutoShape 27"/>
              <p:cNvCxnSpPr>
                <a:cxnSpLocks noChangeAspect="1" noChangeShapeType="1"/>
                <a:stCxn id="313" idx="1"/>
                <a:endCxn id="31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2" name="AutoShape 28"/>
              <p:cNvCxnSpPr>
                <a:cxnSpLocks noChangeAspect="1" noChangeShapeType="1"/>
                <a:stCxn id="313" idx="1"/>
                <a:endCxn id="31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3"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4"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5" name="AutoShape 31"/>
              <p:cNvCxnSpPr>
                <a:cxnSpLocks noChangeAspect="1" noChangeShapeType="1"/>
                <a:stCxn id="307" idx="1"/>
                <a:endCxn id="30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6"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7"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8"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9"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0"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1"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2"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3"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4"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5"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6"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7"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8"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9"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31" name="Group 397"/>
            <p:cNvGrpSpPr>
              <a:grpSpLocks noChangeAspect="1"/>
            </p:cNvGrpSpPr>
            <p:nvPr/>
          </p:nvGrpSpPr>
          <p:grpSpPr bwMode="auto">
            <a:xfrm>
              <a:off x="1982621" y="5735053"/>
              <a:ext cx="1024036" cy="1019723"/>
              <a:chOff x="3600" y="1632"/>
              <a:chExt cx="1594" cy="1587"/>
            </a:xfrm>
          </p:grpSpPr>
          <p:sp>
            <p:nvSpPr>
              <p:cNvPr id="32"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7"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0"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2"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6"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7"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8"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9" name="AutoShape 143"/>
              <p:cNvCxnSpPr>
                <a:cxnSpLocks noChangeAspect="1" noChangeShapeType="1"/>
                <a:stCxn id="56" idx="0"/>
                <a:endCxn id="53"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1"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2"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8" name="AutoShape 152"/>
              <p:cNvCxnSpPr>
                <a:cxnSpLocks noChangeAspect="1" noChangeShapeType="1"/>
                <a:stCxn id="57" idx="3"/>
                <a:endCxn id="57"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AutoShape 153"/>
              <p:cNvCxnSpPr>
                <a:cxnSpLocks noChangeAspect="1" noChangeShapeType="1"/>
                <a:stCxn id="57" idx="1"/>
                <a:endCxn id="5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 name="AutoShape 154"/>
              <p:cNvCxnSpPr>
                <a:cxnSpLocks noChangeAspect="1" noChangeShapeType="1"/>
                <a:stCxn id="57" idx="1"/>
                <a:endCxn id="5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 name="AutoShape 155"/>
              <p:cNvCxnSpPr>
                <a:cxnSpLocks noChangeAspect="1" noChangeShapeType="1"/>
                <a:stCxn id="57" idx="1"/>
                <a:endCxn id="5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AutoShape 156"/>
              <p:cNvCxnSpPr>
                <a:cxnSpLocks noChangeAspect="1" noChangeShapeType="1"/>
                <a:stCxn id="57" idx="1"/>
                <a:endCxn id="5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3" name="AutoShape 157"/>
              <p:cNvCxnSpPr>
                <a:cxnSpLocks noChangeAspect="1" noChangeShapeType="1"/>
                <a:stCxn id="51" idx="3"/>
                <a:endCxn id="51"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 name="AutoShape 158"/>
              <p:cNvCxnSpPr>
                <a:cxnSpLocks noChangeAspect="1" noChangeShapeType="1"/>
                <a:stCxn id="57" idx="1"/>
                <a:endCxn id="5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5" name="AutoShape 159"/>
              <p:cNvCxnSpPr>
                <a:cxnSpLocks noChangeAspect="1" noChangeShapeType="1"/>
                <a:stCxn id="57" idx="1"/>
                <a:endCxn id="5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 name="AutoShape 160"/>
              <p:cNvCxnSpPr>
                <a:cxnSpLocks noChangeAspect="1" noChangeShapeType="1"/>
                <a:stCxn id="57" idx="1"/>
                <a:endCxn id="5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AutoShape 163"/>
              <p:cNvCxnSpPr>
                <a:cxnSpLocks noChangeAspect="1" noChangeShapeType="1"/>
                <a:stCxn id="51" idx="1"/>
                <a:endCxn id="51"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0"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7"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8"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9"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2"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3"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4"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0"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1"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2"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4"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97" name="AutoShape 191"/>
              <p:cNvCxnSpPr>
                <a:cxnSpLocks noChangeAspect="1" noChangeShapeType="1"/>
                <a:stCxn id="106" idx="0"/>
                <a:endCxn id="102"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9"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0"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01"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4"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5"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6"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7"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08" name="AutoShape 202"/>
              <p:cNvCxnSpPr>
                <a:cxnSpLocks noChangeAspect="1" noChangeShapeType="1"/>
                <a:stCxn id="107" idx="3"/>
                <a:endCxn id="107"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AutoShape 203"/>
              <p:cNvCxnSpPr>
                <a:cxnSpLocks noChangeAspect="1" noChangeShapeType="1"/>
                <a:stCxn id="107" idx="1"/>
                <a:endCxn id="10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AutoShape 204"/>
              <p:cNvCxnSpPr>
                <a:cxnSpLocks noChangeAspect="1" noChangeShapeType="1"/>
                <a:stCxn id="107" idx="1"/>
                <a:endCxn id="10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AutoShape 205"/>
              <p:cNvCxnSpPr>
                <a:cxnSpLocks noChangeAspect="1" noChangeShapeType="1"/>
                <a:stCxn id="107" idx="1"/>
                <a:endCxn id="10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 name="AutoShape 206"/>
              <p:cNvCxnSpPr>
                <a:cxnSpLocks noChangeAspect="1" noChangeShapeType="1"/>
                <a:stCxn id="107" idx="1"/>
                <a:endCxn id="10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 name="AutoShape 207"/>
              <p:cNvCxnSpPr>
                <a:cxnSpLocks noChangeAspect="1" noChangeShapeType="1"/>
                <a:stCxn id="100" idx="3"/>
                <a:endCxn id="100"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 name="AutoShape 208"/>
              <p:cNvCxnSpPr>
                <a:cxnSpLocks noChangeAspect="1" noChangeShapeType="1"/>
                <a:stCxn id="107" idx="1"/>
                <a:endCxn id="10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5" name="AutoShape 209"/>
              <p:cNvCxnSpPr>
                <a:cxnSpLocks noChangeAspect="1" noChangeShapeType="1"/>
                <a:stCxn id="107" idx="1"/>
                <a:endCxn id="10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6" name="AutoShape 210"/>
              <p:cNvCxnSpPr>
                <a:cxnSpLocks noChangeAspect="1" noChangeShapeType="1"/>
                <a:stCxn id="107" idx="1"/>
                <a:endCxn id="10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7"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 name="AutoShape 213"/>
              <p:cNvCxnSpPr>
                <a:cxnSpLocks noChangeAspect="1" noChangeShapeType="1"/>
                <a:stCxn id="100" idx="1"/>
                <a:endCxn id="100"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0"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2"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3"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4"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7"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8"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9"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9"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0"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1"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2"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3"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4"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5"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6"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47" name="AutoShape 241"/>
              <p:cNvCxnSpPr>
                <a:cxnSpLocks noChangeAspect="1" noChangeShapeType="1"/>
                <a:stCxn id="156" idx="0"/>
                <a:endCxn id="152"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8"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51"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2"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3"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4"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5"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6"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7"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58" name="AutoShape 252"/>
              <p:cNvCxnSpPr>
                <a:cxnSpLocks noChangeAspect="1" noChangeShapeType="1"/>
                <a:stCxn id="157" idx="3"/>
                <a:endCxn id="157"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9" name="AutoShape 253"/>
              <p:cNvCxnSpPr>
                <a:cxnSpLocks noChangeAspect="1" noChangeShapeType="1"/>
                <a:stCxn id="157" idx="1"/>
                <a:endCxn id="15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0" name="AutoShape 254"/>
              <p:cNvCxnSpPr>
                <a:cxnSpLocks noChangeAspect="1" noChangeShapeType="1"/>
                <a:stCxn id="157" idx="1"/>
                <a:endCxn id="15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AutoShape 255"/>
              <p:cNvCxnSpPr>
                <a:cxnSpLocks noChangeAspect="1" noChangeShapeType="1"/>
                <a:stCxn id="157" idx="1"/>
                <a:endCxn id="15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AutoShape 256"/>
              <p:cNvCxnSpPr>
                <a:cxnSpLocks noChangeAspect="1" noChangeShapeType="1"/>
                <a:stCxn id="157" idx="1"/>
                <a:endCxn id="15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AutoShape 257"/>
              <p:cNvCxnSpPr>
                <a:cxnSpLocks noChangeAspect="1" noChangeShapeType="1"/>
                <a:stCxn id="150" idx="3"/>
                <a:endCxn id="150"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 name="AutoShape 258"/>
              <p:cNvCxnSpPr>
                <a:cxnSpLocks noChangeAspect="1" noChangeShapeType="1"/>
                <a:stCxn id="157" idx="1"/>
                <a:endCxn id="15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5" name="AutoShape 259"/>
              <p:cNvCxnSpPr>
                <a:cxnSpLocks noChangeAspect="1" noChangeShapeType="1"/>
                <a:stCxn id="157" idx="1"/>
                <a:endCxn id="15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6" name="AutoShape 260"/>
              <p:cNvCxnSpPr>
                <a:cxnSpLocks noChangeAspect="1" noChangeShapeType="1"/>
                <a:stCxn id="157" idx="1"/>
                <a:endCxn id="15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7"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AutoShape 263"/>
              <p:cNvCxnSpPr>
                <a:cxnSpLocks noChangeAspect="1" noChangeShapeType="1"/>
                <a:stCxn id="150" idx="1"/>
                <a:endCxn id="150"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0"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4"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5"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6"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7"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8"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9"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0"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1"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2"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4"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9"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0"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1"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2"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3"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4"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6"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97" name="AutoShape 291"/>
              <p:cNvCxnSpPr>
                <a:cxnSpLocks noChangeAspect="1" noChangeShapeType="1"/>
                <a:stCxn id="206" idx="0"/>
                <a:endCxn id="202"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8"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01"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2"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3"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4"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5"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6"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7"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08" name="AutoShape 302"/>
              <p:cNvCxnSpPr>
                <a:cxnSpLocks noChangeAspect="1" noChangeShapeType="1"/>
                <a:stCxn id="207" idx="3"/>
                <a:endCxn id="207"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9" name="AutoShape 303"/>
              <p:cNvCxnSpPr>
                <a:cxnSpLocks noChangeAspect="1" noChangeShapeType="1"/>
                <a:stCxn id="207" idx="1"/>
                <a:endCxn id="20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0" name="AutoShape 304"/>
              <p:cNvCxnSpPr>
                <a:cxnSpLocks noChangeAspect="1" noChangeShapeType="1"/>
                <a:stCxn id="207" idx="1"/>
                <a:endCxn id="20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1" name="AutoShape 305"/>
              <p:cNvCxnSpPr>
                <a:cxnSpLocks noChangeAspect="1" noChangeShapeType="1"/>
                <a:stCxn id="207" idx="1"/>
                <a:endCxn id="20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2" name="AutoShape 306"/>
              <p:cNvCxnSpPr>
                <a:cxnSpLocks noChangeAspect="1" noChangeShapeType="1"/>
                <a:stCxn id="207" idx="1"/>
                <a:endCxn id="20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3" name="AutoShape 307"/>
              <p:cNvCxnSpPr>
                <a:cxnSpLocks noChangeAspect="1" noChangeShapeType="1"/>
                <a:stCxn id="200" idx="3"/>
                <a:endCxn id="200"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 name="AutoShape 308"/>
              <p:cNvCxnSpPr>
                <a:cxnSpLocks noChangeAspect="1" noChangeShapeType="1"/>
                <a:stCxn id="207" idx="1"/>
                <a:endCxn id="20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5" name="AutoShape 309"/>
              <p:cNvCxnSpPr>
                <a:cxnSpLocks noChangeAspect="1" noChangeShapeType="1"/>
                <a:stCxn id="207" idx="1"/>
                <a:endCxn id="20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6" name="AutoShape 310"/>
              <p:cNvCxnSpPr>
                <a:cxnSpLocks noChangeAspect="1" noChangeShapeType="1"/>
                <a:stCxn id="207" idx="1"/>
                <a:endCxn id="20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7"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9" name="AutoShape 313"/>
              <p:cNvCxnSpPr>
                <a:cxnSpLocks noChangeAspect="1" noChangeShapeType="1"/>
                <a:stCxn id="200" idx="1"/>
                <a:endCxn id="200"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0"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1"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4"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5"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6"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7"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8"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9"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0"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1"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2"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3"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4"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9"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0"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1"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2"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3"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4"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5"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6"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47" name="AutoShape 341"/>
              <p:cNvCxnSpPr>
                <a:cxnSpLocks noChangeAspect="1" noChangeShapeType="1"/>
                <a:stCxn id="256" idx="0"/>
                <a:endCxn id="252"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8"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51"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2"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4"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5"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6"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7"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58" name="AutoShape 352"/>
              <p:cNvCxnSpPr>
                <a:cxnSpLocks noChangeAspect="1" noChangeShapeType="1"/>
                <a:stCxn id="257" idx="3"/>
                <a:endCxn id="257"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9" name="AutoShape 353"/>
              <p:cNvCxnSpPr>
                <a:cxnSpLocks noChangeAspect="1" noChangeShapeType="1"/>
                <a:stCxn id="257" idx="1"/>
                <a:endCxn id="25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0" name="AutoShape 354"/>
              <p:cNvCxnSpPr>
                <a:cxnSpLocks noChangeAspect="1" noChangeShapeType="1"/>
                <a:stCxn id="257" idx="1"/>
                <a:endCxn id="25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 name="AutoShape 355"/>
              <p:cNvCxnSpPr>
                <a:cxnSpLocks noChangeAspect="1" noChangeShapeType="1"/>
                <a:stCxn id="257" idx="1"/>
                <a:endCxn id="25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2" name="AutoShape 356"/>
              <p:cNvCxnSpPr>
                <a:cxnSpLocks noChangeAspect="1" noChangeShapeType="1"/>
                <a:stCxn id="257" idx="1"/>
                <a:endCxn id="25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3" name="AutoShape 357"/>
              <p:cNvCxnSpPr>
                <a:cxnSpLocks noChangeAspect="1" noChangeShapeType="1"/>
                <a:stCxn id="250" idx="3"/>
                <a:endCxn id="250"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4" name="AutoShape 358"/>
              <p:cNvCxnSpPr>
                <a:cxnSpLocks noChangeAspect="1" noChangeShapeType="1"/>
                <a:stCxn id="257" idx="1"/>
                <a:endCxn id="25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5" name="AutoShape 359"/>
              <p:cNvCxnSpPr>
                <a:cxnSpLocks noChangeAspect="1" noChangeShapeType="1"/>
                <a:stCxn id="257" idx="1"/>
                <a:endCxn id="25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6" name="AutoShape 360"/>
              <p:cNvCxnSpPr>
                <a:cxnSpLocks noChangeAspect="1" noChangeShapeType="1"/>
                <a:stCxn id="257" idx="1"/>
                <a:endCxn id="25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7"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8"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9" name="AutoShape 363"/>
              <p:cNvCxnSpPr>
                <a:cxnSpLocks noChangeAspect="1" noChangeShapeType="1"/>
                <a:stCxn id="250" idx="1"/>
                <a:endCxn id="250"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0"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4"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5"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6"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7"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8"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5"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6"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97"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98"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99"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0"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1"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066554462"/>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7890" name="Rectangle 2"/>
          <p:cNvSpPr>
            <a:spLocks noGrp="1" noChangeArrowheads="1"/>
          </p:cNvSpPr>
          <p:nvPr>
            <p:ph type="title" idx="4294967295"/>
          </p:nvPr>
        </p:nvSpPr>
        <p:spPr>
          <a:xfrm>
            <a:off x="2522906" y="2641600"/>
            <a:ext cx="7175500" cy="11430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Certain antibodies “fit” their corresponding antigens “better” than others.</a:t>
            </a:r>
            <a:br>
              <a:rPr lang="en-GB" altLang="en-US" b="1" dirty="0">
                <a:latin typeface="Verdana" panose="020B0604030504040204" pitchFamily="34" charset="0"/>
                <a:ea typeface="Verdana" panose="020B0604030504040204" pitchFamily="34" charset="0"/>
                <a:cs typeface="Verdana" panose="020B0604030504040204" pitchFamily="34" charset="0"/>
              </a:rPr>
            </a:br>
            <a:endParaRPr lang="en-GB" altLang="en-US" b="1" dirty="0">
              <a:latin typeface="Verdana" panose="020B0604030504040204" pitchFamily="34" charset="0"/>
              <a:ea typeface="Verdana" panose="020B0604030504040204" pitchFamily="34" charset="0"/>
              <a:cs typeface="Verdana" panose="020B0604030504040204" pitchFamily="34" charset="0"/>
            </a:endParaRP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09649481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7890">
                                            <p:txEl>
                                              <p:pRg st="0" end="0"/>
                                            </p:txEl>
                                          </p:spTgt>
                                        </p:tgtEl>
                                        <p:attrNameLst>
                                          <p:attrName>style.visibility</p:attrName>
                                        </p:attrNameLst>
                                      </p:cBhvr>
                                      <p:to>
                                        <p:strVal val="visible"/>
                                      </p:to>
                                    </p:set>
                                    <p:animEffect transition="in" filter="box(out)">
                                      <p:cBhvr>
                                        <p:cTn id="7" dur="500"/>
                                        <p:tgtEl>
                                          <p:spTgt spid="378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build="p"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7890" name="Rectangle 2"/>
          <p:cNvSpPr>
            <a:spLocks noGrp="1" noChangeArrowheads="1"/>
          </p:cNvSpPr>
          <p:nvPr>
            <p:ph type="title" idx="4294967295"/>
          </p:nvPr>
        </p:nvSpPr>
        <p:spPr>
          <a:xfrm>
            <a:off x="2522906" y="2641600"/>
            <a:ext cx="7175500" cy="11430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This is to do with the electric charge on each antibody and antigen, together with the degree of complementarity.</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358439699"/>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7890">
                                            <p:txEl>
                                              <p:pRg st="0" end="0"/>
                                            </p:txEl>
                                          </p:spTgt>
                                        </p:tgtEl>
                                        <p:attrNameLst>
                                          <p:attrName>style.visibility</p:attrName>
                                        </p:attrNameLst>
                                      </p:cBhvr>
                                      <p:to>
                                        <p:strVal val="visible"/>
                                      </p:to>
                                    </p:set>
                                    <p:animEffect transition="in" filter="box(out)">
                                      <p:cBhvr>
                                        <p:cTn id="7" dur="500"/>
                                        <p:tgtEl>
                                          <p:spTgt spid="378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build="p"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8914" name="Rectangle 2"/>
          <p:cNvSpPr>
            <a:spLocks noGrp="1" noChangeArrowheads="1"/>
          </p:cNvSpPr>
          <p:nvPr>
            <p:ph type="title" idx="4294967295"/>
          </p:nvPr>
        </p:nvSpPr>
        <p:spPr>
          <a:xfrm>
            <a:off x="2499135" y="2641600"/>
            <a:ext cx="7175500" cy="11430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For example, IgG anti-D usually “fits” the D antigen “better” than IgG anti-</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“fits” the </a:t>
            </a:r>
            <a:r>
              <a:rPr lang="en-GB" altLang="en-US" b="1" dirty="0" err="1">
                <a:latin typeface="Verdana" panose="020B0604030504040204" pitchFamily="34" charset="0"/>
                <a:ea typeface="Verdana" panose="020B0604030504040204" pitchFamily="34" charset="0"/>
                <a:cs typeface="Verdana" panose="020B0604030504040204" pitchFamily="34" charset="0"/>
              </a:rPr>
              <a:t>Jk</a:t>
            </a:r>
            <a:r>
              <a:rPr lang="en-GB" altLang="en-US" b="1" baseline="30000" dirty="0" err="1">
                <a:latin typeface="Verdana" panose="020B0604030504040204" pitchFamily="34" charset="0"/>
                <a:ea typeface="Verdana" panose="020B0604030504040204" pitchFamily="34" charset="0"/>
                <a:cs typeface="Verdana" panose="020B0604030504040204" pitchFamily="34" charset="0"/>
              </a:rPr>
              <a:t>a</a:t>
            </a:r>
            <a:r>
              <a:rPr lang="en-GB" altLang="en-US" b="1" dirty="0">
                <a:latin typeface="Verdana" panose="020B0604030504040204" pitchFamily="34" charset="0"/>
                <a:ea typeface="Verdana" panose="020B0604030504040204" pitchFamily="34" charset="0"/>
                <a:cs typeface="Verdana" panose="020B0604030504040204" pitchFamily="34" charset="0"/>
              </a:rPr>
              <a:t> antigen.</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235621268"/>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8914">
                                            <p:txEl>
                                              <p:pRg st="0" end="0"/>
                                            </p:txEl>
                                          </p:spTgt>
                                        </p:tgtEl>
                                        <p:attrNameLst>
                                          <p:attrName>style.visibility</p:attrName>
                                        </p:attrNameLst>
                                      </p:cBhvr>
                                      <p:to>
                                        <p:strVal val="visible"/>
                                      </p:to>
                                    </p:set>
                                    <p:animEffect transition="in" filter="box(out)">
                                      <p:cBhvr>
                                        <p:cTn id="7" dur="500"/>
                                        <p:tgtEl>
                                          <p:spTgt spid="389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4" grpId="0" build="p"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Grp="1" noChangeArrowheads="1"/>
          </p:cNvSpPr>
          <p:nvPr>
            <p:ph type="title" idx="4294967295"/>
          </p:nvPr>
        </p:nvSpPr>
        <p:spPr>
          <a:xfrm>
            <a:off x="2200275" y="921039"/>
            <a:ext cx="7791450" cy="1143000"/>
          </a:xfrm>
        </p:spPr>
        <p:txBody>
          <a:bodyPr vert="horz" lIns="91440" tIns="45720" rIns="91440" bIns="45720" rtlCol="0" anchor="ctr">
            <a:normAutofit fontScale="90000"/>
          </a:bodyPr>
          <a:lstStyle/>
          <a:p>
            <a:pPr algn="ctr"/>
            <a:r>
              <a:rPr lang="en-US" altLang="en-US" b="1" dirty="0">
                <a:latin typeface="Verdana" panose="020B0604030504040204" pitchFamily="34" charset="0"/>
                <a:ea typeface="Verdana" panose="020B0604030504040204" pitchFamily="34" charset="0"/>
                <a:cs typeface="Verdana" panose="020B0604030504040204" pitchFamily="34" charset="0"/>
              </a:rPr>
              <a:t>Antigen/Antibody Concentration.</a:t>
            </a:r>
            <a:endParaRPr lang="en-GB" altLang="en-US" b="1" dirty="0">
              <a:latin typeface="Verdana" panose="020B0604030504040204" pitchFamily="34" charset="0"/>
              <a:ea typeface="Verdana" panose="020B0604030504040204" pitchFamily="34" charset="0"/>
              <a:cs typeface="Verdana" panose="020B0604030504040204" pitchFamily="34" charset="0"/>
            </a:endParaRPr>
          </a:p>
        </p:txBody>
      </p:sp>
      <p:grpSp>
        <p:nvGrpSpPr>
          <p:cNvPr id="222211" name="Group 4"/>
          <p:cNvGrpSpPr>
            <a:grpSpLocks/>
          </p:cNvGrpSpPr>
          <p:nvPr/>
        </p:nvGrpSpPr>
        <p:grpSpPr bwMode="auto">
          <a:xfrm>
            <a:off x="2684762" y="2077138"/>
            <a:ext cx="6822476" cy="3361484"/>
            <a:chOff x="1235702" y="2133600"/>
            <a:chExt cx="7058192" cy="3761511"/>
          </a:xfrm>
        </p:grpSpPr>
        <p:grpSp>
          <p:nvGrpSpPr>
            <p:cNvPr id="222212" name="Group 2"/>
            <p:cNvGrpSpPr>
              <a:grpSpLocks/>
            </p:cNvGrpSpPr>
            <p:nvPr/>
          </p:nvGrpSpPr>
          <p:grpSpPr bwMode="auto">
            <a:xfrm>
              <a:off x="4952206" y="2133600"/>
              <a:ext cx="3341688" cy="3761511"/>
              <a:chOff x="4952206" y="2133600"/>
              <a:chExt cx="3341688" cy="3761511"/>
            </a:xfrm>
          </p:grpSpPr>
          <p:grpSp>
            <p:nvGrpSpPr>
              <p:cNvPr id="222213" name="Group 330"/>
              <p:cNvGrpSpPr>
                <a:grpSpLocks noChangeAspect="1"/>
              </p:cNvGrpSpPr>
              <p:nvPr/>
            </p:nvGrpSpPr>
            <p:grpSpPr bwMode="auto">
              <a:xfrm>
                <a:off x="6553200" y="2133600"/>
                <a:ext cx="204788" cy="228600"/>
                <a:chOff x="2839" y="1944"/>
                <a:chExt cx="596" cy="664"/>
              </a:xfrm>
            </p:grpSpPr>
            <p:sp>
              <p:nvSpPr>
                <p:cNvPr id="222214" name="Line 331"/>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15" name="Line 332"/>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16" name="Line 333"/>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17" name="Line 334"/>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18" name="Rectangle 335"/>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19" name="Rectangle 336"/>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20" name="Rectangle 337"/>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21" name="Rectangle 338"/>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22" name="Rectangle 339"/>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23" name="Rectangle 340"/>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24" name="Rectangle 341"/>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25" name="Rectangle 342"/>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226" name="AutoShape 343"/>
                <p:cNvCxnSpPr>
                  <a:cxnSpLocks noChangeAspect="1" noChangeShapeType="1"/>
                  <a:stCxn id="222225" idx="3"/>
                  <a:endCxn id="22222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27" name="AutoShape 344"/>
                <p:cNvCxnSpPr>
                  <a:cxnSpLocks noChangeAspect="1" noChangeShapeType="1"/>
                  <a:stCxn id="222225" idx="1"/>
                  <a:endCxn id="2222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28" name="AutoShape 345"/>
                <p:cNvCxnSpPr>
                  <a:cxnSpLocks noChangeAspect="1" noChangeShapeType="1"/>
                  <a:stCxn id="222225" idx="1"/>
                  <a:endCxn id="2222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29" name="AutoShape 346"/>
                <p:cNvCxnSpPr>
                  <a:cxnSpLocks noChangeAspect="1" noChangeShapeType="1"/>
                  <a:stCxn id="222225" idx="1"/>
                  <a:endCxn id="2222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30" name="AutoShape 347"/>
                <p:cNvCxnSpPr>
                  <a:cxnSpLocks noChangeAspect="1" noChangeShapeType="1"/>
                  <a:stCxn id="222225" idx="1"/>
                  <a:endCxn id="2222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31" name="AutoShape 348"/>
                <p:cNvCxnSpPr>
                  <a:cxnSpLocks noChangeAspect="1" noChangeShapeType="1"/>
                  <a:stCxn id="222219" idx="3"/>
                  <a:endCxn id="22221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32" name="AutoShape 349"/>
                <p:cNvCxnSpPr>
                  <a:cxnSpLocks noChangeAspect="1" noChangeShapeType="1"/>
                  <a:stCxn id="222225" idx="1"/>
                  <a:endCxn id="2222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33" name="AutoShape 350"/>
                <p:cNvCxnSpPr>
                  <a:cxnSpLocks noChangeAspect="1" noChangeShapeType="1"/>
                  <a:stCxn id="222225" idx="1"/>
                  <a:endCxn id="2222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34" name="AutoShape 351"/>
                <p:cNvCxnSpPr>
                  <a:cxnSpLocks noChangeAspect="1" noChangeShapeType="1"/>
                  <a:stCxn id="222225" idx="1"/>
                  <a:endCxn id="22222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35" name="AutoShape 352"/>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36" name="AutoShape 353"/>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37" name="AutoShape 354"/>
                <p:cNvCxnSpPr>
                  <a:cxnSpLocks noChangeAspect="1" noChangeShapeType="1"/>
                  <a:stCxn id="222219" idx="1"/>
                  <a:endCxn id="22221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238" name="Line 355"/>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39" name="Line 356"/>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0" name="Line 357"/>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1" name="Line 358"/>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2" name="Line 359"/>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3" name="Line 360"/>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4" name="Line 361"/>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5" name="Line 362"/>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6" name="Line 363"/>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7" name="Line 364"/>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8" name="Line 365"/>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49" name="Line 366"/>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50" name="Oval 367"/>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51" name="Oval 368"/>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252" name="Group 369"/>
              <p:cNvGrpSpPr>
                <a:grpSpLocks noChangeAspect="1"/>
              </p:cNvGrpSpPr>
              <p:nvPr/>
            </p:nvGrpSpPr>
            <p:grpSpPr bwMode="auto">
              <a:xfrm rot="6351853">
                <a:off x="6629400" y="2819400"/>
                <a:ext cx="204788" cy="228600"/>
                <a:chOff x="2839" y="1944"/>
                <a:chExt cx="596" cy="664"/>
              </a:xfrm>
            </p:grpSpPr>
            <p:sp>
              <p:nvSpPr>
                <p:cNvPr id="222253" name="Line 370"/>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54" name="Line 371"/>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55" name="Line 372"/>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56" name="Line 373"/>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57" name="Rectangle 374"/>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58" name="Rectangle 375"/>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59" name="Rectangle 376"/>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60" name="Rectangle 377"/>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61" name="Rectangle 378"/>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62" name="Rectangle 379"/>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63" name="Rectangle 380"/>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64" name="Rectangle 381"/>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265" name="AutoShape 382"/>
                <p:cNvCxnSpPr>
                  <a:cxnSpLocks noChangeAspect="1" noChangeShapeType="1"/>
                  <a:stCxn id="222264" idx="3"/>
                  <a:endCxn id="22226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66" name="AutoShape 383"/>
                <p:cNvCxnSpPr>
                  <a:cxnSpLocks noChangeAspect="1" noChangeShapeType="1"/>
                  <a:stCxn id="222264" idx="1"/>
                  <a:endCxn id="2222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67" name="AutoShape 384"/>
                <p:cNvCxnSpPr>
                  <a:cxnSpLocks noChangeAspect="1" noChangeShapeType="1"/>
                  <a:stCxn id="222264" idx="1"/>
                  <a:endCxn id="2222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68" name="AutoShape 385"/>
                <p:cNvCxnSpPr>
                  <a:cxnSpLocks noChangeAspect="1" noChangeShapeType="1"/>
                  <a:stCxn id="222264" idx="1"/>
                  <a:endCxn id="2222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69" name="AutoShape 386"/>
                <p:cNvCxnSpPr>
                  <a:cxnSpLocks noChangeAspect="1" noChangeShapeType="1"/>
                  <a:stCxn id="222264" idx="1"/>
                  <a:endCxn id="2222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70" name="AutoShape 387"/>
                <p:cNvCxnSpPr>
                  <a:cxnSpLocks noChangeAspect="1" noChangeShapeType="1"/>
                  <a:stCxn id="222258" idx="3"/>
                  <a:endCxn id="22225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71" name="AutoShape 388"/>
                <p:cNvCxnSpPr>
                  <a:cxnSpLocks noChangeAspect="1" noChangeShapeType="1"/>
                  <a:stCxn id="222264" idx="1"/>
                  <a:endCxn id="2222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72" name="AutoShape 389"/>
                <p:cNvCxnSpPr>
                  <a:cxnSpLocks noChangeAspect="1" noChangeShapeType="1"/>
                  <a:stCxn id="222264" idx="1"/>
                  <a:endCxn id="2222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73" name="AutoShape 390"/>
                <p:cNvCxnSpPr>
                  <a:cxnSpLocks noChangeAspect="1" noChangeShapeType="1"/>
                  <a:stCxn id="222264" idx="1"/>
                  <a:endCxn id="2222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74" name="AutoShape 391"/>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75" name="AutoShape 392"/>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276" name="AutoShape 393"/>
                <p:cNvCxnSpPr>
                  <a:cxnSpLocks noChangeAspect="1" noChangeShapeType="1"/>
                  <a:stCxn id="222258" idx="1"/>
                  <a:endCxn id="22225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277" name="Line 394"/>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78" name="Line 395"/>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79" name="Line 396"/>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0" name="Line 397"/>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1" name="Line 398"/>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2" name="Line 399"/>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3" name="Line 400"/>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4" name="Line 401"/>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5" name="Line 402"/>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6" name="Line 403"/>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7" name="Line 404"/>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8" name="Line 405"/>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89" name="Oval 406"/>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90" name="Oval 407"/>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291" name="Group 564"/>
              <p:cNvGrpSpPr>
                <a:grpSpLocks noChangeAspect="1"/>
              </p:cNvGrpSpPr>
              <p:nvPr/>
            </p:nvGrpSpPr>
            <p:grpSpPr bwMode="auto">
              <a:xfrm>
                <a:off x="8001000" y="2438400"/>
                <a:ext cx="204788" cy="228600"/>
                <a:chOff x="2839" y="1944"/>
                <a:chExt cx="596" cy="664"/>
              </a:xfrm>
            </p:grpSpPr>
            <p:sp>
              <p:nvSpPr>
                <p:cNvPr id="222292" name="Line 565"/>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93" name="Line 566"/>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94" name="Line 567"/>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95" name="Line 568"/>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296" name="Rectangle 569"/>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97" name="Rectangle 570"/>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98" name="Rectangle 571"/>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299" name="Rectangle 572"/>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00" name="Rectangle 573"/>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01" name="Rectangle 574"/>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02" name="Rectangle 575"/>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03" name="Rectangle 576"/>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304" name="AutoShape 577"/>
                <p:cNvCxnSpPr>
                  <a:cxnSpLocks noChangeAspect="1" noChangeShapeType="1"/>
                  <a:stCxn id="222303" idx="3"/>
                  <a:endCxn id="22230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05" name="AutoShape 578"/>
                <p:cNvCxnSpPr>
                  <a:cxnSpLocks noChangeAspect="1" noChangeShapeType="1"/>
                  <a:stCxn id="222303" idx="1"/>
                  <a:endCxn id="2223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06" name="AutoShape 579"/>
                <p:cNvCxnSpPr>
                  <a:cxnSpLocks noChangeAspect="1" noChangeShapeType="1"/>
                  <a:stCxn id="222303" idx="1"/>
                  <a:endCxn id="2223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07" name="AutoShape 580"/>
                <p:cNvCxnSpPr>
                  <a:cxnSpLocks noChangeAspect="1" noChangeShapeType="1"/>
                  <a:stCxn id="222303" idx="1"/>
                  <a:endCxn id="2223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08" name="AutoShape 581"/>
                <p:cNvCxnSpPr>
                  <a:cxnSpLocks noChangeAspect="1" noChangeShapeType="1"/>
                  <a:stCxn id="222303" idx="1"/>
                  <a:endCxn id="2223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09" name="AutoShape 582"/>
                <p:cNvCxnSpPr>
                  <a:cxnSpLocks noChangeAspect="1" noChangeShapeType="1"/>
                  <a:stCxn id="222297" idx="3"/>
                  <a:endCxn id="22229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10" name="AutoShape 583"/>
                <p:cNvCxnSpPr>
                  <a:cxnSpLocks noChangeAspect="1" noChangeShapeType="1"/>
                  <a:stCxn id="222303" idx="1"/>
                  <a:endCxn id="2223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11" name="AutoShape 584"/>
                <p:cNvCxnSpPr>
                  <a:cxnSpLocks noChangeAspect="1" noChangeShapeType="1"/>
                  <a:stCxn id="222303" idx="1"/>
                  <a:endCxn id="2223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12" name="AutoShape 585"/>
                <p:cNvCxnSpPr>
                  <a:cxnSpLocks noChangeAspect="1" noChangeShapeType="1"/>
                  <a:stCxn id="222303" idx="1"/>
                  <a:endCxn id="2223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13" name="AutoShape 586"/>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14" name="AutoShape 587"/>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15" name="AutoShape 588"/>
                <p:cNvCxnSpPr>
                  <a:cxnSpLocks noChangeAspect="1" noChangeShapeType="1"/>
                  <a:stCxn id="222297" idx="1"/>
                  <a:endCxn id="22229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316" name="Line 589"/>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17" name="Line 590"/>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18" name="Line 591"/>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19" name="Line 592"/>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20" name="Line 593"/>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21" name="Line 594"/>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22" name="Line 595"/>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23" name="Line 596"/>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24" name="Line 597"/>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25" name="Line 598"/>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26" name="Line 599"/>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27" name="Line 600"/>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28" name="Oval 601"/>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29" name="Oval 602"/>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330" name="Group 603"/>
              <p:cNvGrpSpPr>
                <a:grpSpLocks noChangeAspect="1"/>
              </p:cNvGrpSpPr>
              <p:nvPr/>
            </p:nvGrpSpPr>
            <p:grpSpPr bwMode="auto">
              <a:xfrm>
                <a:off x="7467600" y="4191000"/>
                <a:ext cx="204788" cy="228600"/>
                <a:chOff x="2839" y="1944"/>
                <a:chExt cx="596" cy="664"/>
              </a:xfrm>
            </p:grpSpPr>
            <p:sp>
              <p:nvSpPr>
                <p:cNvPr id="222331" name="Line 604"/>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32" name="Line 605"/>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33" name="Line 606"/>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34" name="Line 607"/>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35" name="Rectangle 608"/>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36" name="Rectangle 609"/>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37" name="Rectangle 610"/>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38" name="Rectangle 611"/>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39" name="Rectangle 612"/>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40" name="Rectangle 613"/>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41" name="Rectangle 614"/>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42" name="Rectangle 615"/>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343" name="AutoShape 616"/>
                <p:cNvCxnSpPr>
                  <a:cxnSpLocks noChangeAspect="1" noChangeShapeType="1"/>
                  <a:stCxn id="222342" idx="3"/>
                  <a:endCxn id="22234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44" name="AutoShape 617"/>
                <p:cNvCxnSpPr>
                  <a:cxnSpLocks noChangeAspect="1" noChangeShapeType="1"/>
                  <a:stCxn id="222342" idx="1"/>
                  <a:endCxn id="222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45" name="AutoShape 618"/>
                <p:cNvCxnSpPr>
                  <a:cxnSpLocks noChangeAspect="1" noChangeShapeType="1"/>
                  <a:stCxn id="222342" idx="1"/>
                  <a:endCxn id="222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46" name="AutoShape 619"/>
                <p:cNvCxnSpPr>
                  <a:cxnSpLocks noChangeAspect="1" noChangeShapeType="1"/>
                  <a:stCxn id="222342" idx="1"/>
                  <a:endCxn id="222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47" name="AutoShape 620"/>
                <p:cNvCxnSpPr>
                  <a:cxnSpLocks noChangeAspect="1" noChangeShapeType="1"/>
                  <a:stCxn id="222342" idx="1"/>
                  <a:endCxn id="222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48" name="AutoShape 621"/>
                <p:cNvCxnSpPr>
                  <a:cxnSpLocks noChangeAspect="1" noChangeShapeType="1"/>
                  <a:stCxn id="222336" idx="3"/>
                  <a:endCxn id="22233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49" name="AutoShape 622"/>
                <p:cNvCxnSpPr>
                  <a:cxnSpLocks noChangeAspect="1" noChangeShapeType="1"/>
                  <a:stCxn id="222342" idx="1"/>
                  <a:endCxn id="222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50" name="AutoShape 623"/>
                <p:cNvCxnSpPr>
                  <a:cxnSpLocks noChangeAspect="1" noChangeShapeType="1"/>
                  <a:stCxn id="222342" idx="1"/>
                  <a:endCxn id="222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51" name="AutoShape 624"/>
                <p:cNvCxnSpPr>
                  <a:cxnSpLocks noChangeAspect="1" noChangeShapeType="1"/>
                  <a:stCxn id="222342" idx="1"/>
                  <a:endCxn id="222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52" name="AutoShape 625"/>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53" name="AutoShape 626"/>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54" name="AutoShape 627"/>
                <p:cNvCxnSpPr>
                  <a:cxnSpLocks noChangeAspect="1" noChangeShapeType="1"/>
                  <a:stCxn id="222336" idx="1"/>
                  <a:endCxn id="22233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355" name="Line 628"/>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56" name="Line 629"/>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57" name="Line 630"/>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58" name="Line 631"/>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59" name="Line 632"/>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60" name="Line 633"/>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61" name="Line 634"/>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62" name="Line 635"/>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63" name="Line 636"/>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64" name="Line 637"/>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65" name="Line 638"/>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66" name="Line 639"/>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67" name="Oval 640"/>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68" name="Oval 641"/>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369" name="Group 642"/>
              <p:cNvGrpSpPr>
                <a:grpSpLocks noChangeAspect="1"/>
              </p:cNvGrpSpPr>
              <p:nvPr/>
            </p:nvGrpSpPr>
            <p:grpSpPr bwMode="auto">
              <a:xfrm rot="-3770205">
                <a:off x="4964112" y="3543300"/>
                <a:ext cx="204788" cy="228600"/>
                <a:chOff x="2839" y="1944"/>
                <a:chExt cx="596" cy="664"/>
              </a:xfrm>
            </p:grpSpPr>
            <p:sp>
              <p:nvSpPr>
                <p:cNvPr id="222370" name="Line 643"/>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71" name="Line 644"/>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72" name="Line 645"/>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73" name="Line 646"/>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74" name="Rectangle 647"/>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75" name="Rectangle 648"/>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76" name="Rectangle 649"/>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77" name="Rectangle 650"/>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78" name="Rectangle 651"/>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79" name="Rectangle 652"/>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80" name="Rectangle 653"/>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381" name="Rectangle 654"/>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382" name="AutoShape 655"/>
                <p:cNvCxnSpPr>
                  <a:cxnSpLocks noChangeAspect="1" noChangeShapeType="1"/>
                  <a:stCxn id="222381" idx="3"/>
                  <a:endCxn id="22238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83" name="AutoShape 656"/>
                <p:cNvCxnSpPr>
                  <a:cxnSpLocks noChangeAspect="1" noChangeShapeType="1"/>
                  <a:stCxn id="222381" idx="1"/>
                  <a:endCxn id="22238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84" name="AutoShape 657"/>
                <p:cNvCxnSpPr>
                  <a:cxnSpLocks noChangeAspect="1" noChangeShapeType="1"/>
                  <a:stCxn id="222381" idx="1"/>
                  <a:endCxn id="22238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85" name="AutoShape 658"/>
                <p:cNvCxnSpPr>
                  <a:cxnSpLocks noChangeAspect="1" noChangeShapeType="1"/>
                  <a:stCxn id="222381" idx="1"/>
                  <a:endCxn id="22238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86" name="AutoShape 659"/>
                <p:cNvCxnSpPr>
                  <a:cxnSpLocks noChangeAspect="1" noChangeShapeType="1"/>
                  <a:stCxn id="222381" idx="1"/>
                  <a:endCxn id="22238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87" name="AutoShape 660"/>
                <p:cNvCxnSpPr>
                  <a:cxnSpLocks noChangeAspect="1" noChangeShapeType="1"/>
                  <a:stCxn id="222375" idx="3"/>
                  <a:endCxn id="22237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88" name="AutoShape 661"/>
                <p:cNvCxnSpPr>
                  <a:cxnSpLocks noChangeAspect="1" noChangeShapeType="1"/>
                  <a:stCxn id="222381" idx="1"/>
                  <a:endCxn id="22238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89" name="AutoShape 662"/>
                <p:cNvCxnSpPr>
                  <a:cxnSpLocks noChangeAspect="1" noChangeShapeType="1"/>
                  <a:stCxn id="222381" idx="1"/>
                  <a:endCxn id="22238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90" name="AutoShape 663"/>
                <p:cNvCxnSpPr>
                  <a:cxnSpLocks noChangeAspect="1" noChangeShapeType="1"/>
                  <a:stCxn id="222381" idx="1"/>
                  <a:endCxn id="22238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91" name="AutoShape 664"/>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92" name="AutoShape 665"/>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393" name="AutoShape 666"/>
                <p:cNvCxnSpPr>
                  <a:cxnSpLocks noChangeAspect="1" noChangeShapeType="1"/>
                  <a:stCxn id="222375" idx="1"/>
                  <a:endCxn id="22237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394" name="Line 667"/>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95" name="Line 668"/>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96" name="Line 669"/>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97" name="Line 670"/>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98" name="Line 671"/>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399" name="Line 672"/>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00" name="Line 673"/>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01" name="Line 674"/>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02" name="Line 675"/>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03" name="Line 676"/>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04" name="Line 677"/>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05" name="Line 678"/>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06" name="Oval 679"/>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07" name="Oval 680"/>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408" name="Group 681"/>
              <p:cNvGrpSpPr>
                <a:grpSpLocks noChangeAspect="1"/>
              </p:cNvGrpSpPr>
              <p:nvPr/>
            </p:nvGrpSpPr>
            <p:grpSpPr bwMode="auto">
              <a:xfrm>
                <a:off x="5867400" y="4114800"/>
                <a:ext cx="204788" cy="228600"/>
                <a:chOff x="2839" y="1944"/>
                <a:chExt cx="596" cy="664"/>
              </a:xfrm>
            </p:grpSpPr>
            <p:sp>
              <p:nvSpPr>
                <p:cNvPr id="222409" name="Line 682"/>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10" name="Line 683"/>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11" name="Line 684"/>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12" name="Line 685"/>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13" name="Rectangle 686"/>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14" name="Rectangle 687"/>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15" name="Rectangle 688"/>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16" name="Rectangle 689"/>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17" name="Rectangle 690"/>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18" name="Rectangle 691"/>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19" name="Rectangle 692"/>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20" name="Rectangle 693"/>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421" name="AutoShape 694"/>
                <p:cNvCxnSpPr>
                  <a:cxnSpLocks noChangeAspect="1" noChangeShapeType="1"/>
                  <a:stCxn id="222420" idx="3"/>
                  <a:endCxn id="22242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22" name="AutoShape 695"/>
                <p:cNvCxnSpPr>
                  <a:cxnSpLocks noChangeAspect="1" noChangeShapeType="1"/>
                  <a:stCxn id="222420" idx="1"/>
                  <a:endCxn id="22242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23" name="AutoShape 696"/>
                <p:cNvCxnSpPr>
                  <a:cxnSpLocks noChangeAspect="1" noChangeShapeType="1"/>
                  <a:stCxn id="222420" idx="1"/>
                  <a:endCxn id="22242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24" name="AutoShape 697"/>
                <p:cNvCxnSpPr>
                  <a:cxnSpLocks noChangeAspect="1" noChangeShapeType="1"/>
                  <a:stCxn id="222420" idx="1"/>
                  <a:endCxn id="22242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25" name="AutoShape 698"/>
                <p:cNvCxnSpPr>
                  <a:cxnSpLocks noChangeAspect="1" noChangeShapeType="1"/>
                  <a:stCxn id="222420" idx="1"/>
                  <a:endCxn id="22242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26" name="AutoShape 699"/>
                <p:cNvCxnSpPr>
                  <a:cxnSpLocks noChangeAspect="1" noChangeShapeType="1"/>
                  <a:stCxn id="222414" idx="3"/>
                  <a:endCxn id="22241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27" name="AutoShape 700"/>
                <p:cNvCxnSpPr>
                  <a:cxnSpLocks noChangeAspect="1" noChangeShapeType="1"/>
                  <a:stCxn id="222420" idx="1"/>
                  <a:endCxn id="22242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28" name="AutoShape 701"/>
                <p:cNvCxnSpPr>
                  <a:cxnSpLocks noChangeAspect="1" noChangeShapeType="1"/>
                  <a:stCxn id="222420" idx="1"/>
                  <a:endCxn id="22242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29" name="AutoShape 702"/>
                <p:cNvCxnSpPr>
                  <a:cxnSpLocks noChangeAspect="1" noChangeShapeType="1"/>
                  <a:stCxn id="222420" idx="1"/>
                  <a:endCxn id="22242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30" name="AutoShape 703"/>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31" name="AutoShape 704"/>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32" name="AutoShape 705"/>
                <p:cNvCxnSpPr>
                  <a:cxnSpLocks noChangeAspect="1" noChangeShapeType="1"/>
                  <a:stCxn id="222414" idx="1"/>
                  <a:endCxn id="22241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433" name="Line 706"/>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34" name="Line 707"/>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35" name="Line 708"/>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36" name="Line 709"/>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37" name="Line 710"/>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38" name="Line 711"/>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39" name="Line 712"/>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40" name="Line 713"/>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41" name="Line 714"/>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42" name="Line 715"/>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43" name="Line 716"/>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44" name="Line 717"/>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45" name="Oval 718"/>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46" name="Oval 719"/>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447" name="Group 720"/>
              <p:cNvGrpSpPr>
                <a:grpSpLocks noChangeAspect="1"/>
              </p:cNvGrpSpPr>
              <p:nvPr/>
            </p:nvGrpSpPr>
            <p:grpSpPr bwMode="auto">
              <a:xfrm rot="-5349666">
                <a:off x="5334000" y="3048000"/>
                <a:ext cx="204788" cy="228600"/>
                <a:chOff x="2839" y="1944"/>
                <a:chExt cx="596" cy="664"/>
              </a:xfrm>
            </p:grpSpPr>
            <p:sp>
              <p:nvSpPr>
                <p:cNvPr id="222448" name="Line 721"/>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49" name="Line 722"/>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50" name="Line 723"/>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51" name="Line 724"/>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52" name="Rectangle 725"/>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53" name="Rectangle 726"/>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54" name="Rectangle 727"/>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55" name="Rectangle 728"/>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56" name="Rectangle 729"/>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57" name="Rectangle 730"/>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58" name="Rectangle 731"/>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59" name="Rectangle 732"/>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460" name="AutoShape 733"/>
                <p:cNvCxnSpPr>
                  <a:cxnSpLocks noChangeAspect="1" noChangeShapeType="1"/>
                  <a:stCxn id="222459" idx="3"/>
                  <a:endCxn id="22245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61" name="AutoShape 734"/>
                <p:cNvCxnSpPr>
                  <a:cxnSpLocks noChangeAspect="1" noChangeShapeType="1"/>
                  <a:stCxn id="222459" idx="1"/>
                  <a:endCxn id="22245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62" name="AutoShape 735"/>
                <p:cNvCxnSpPr>
                  <a:cxnSpLocks noChangeAspect="1" noChangeShapeType="1"/>
                  <a:stCxn id="222459" idx="1"/>
                  <a:endCxn id="22245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63" name="AutoShape 736"/>
                <p:cNvCxnSpPr>
                  <a:cxnSpLocks noChangeAspect="1" noChangeShapeType="1"/>
                  <a:stCxn id="222459" idx="1"/>
                  <a:endCxn id="22245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64" name="AutoShape 737"/>
                <p:cNvCxnSpPr>
                  <a:cxnSpLocks noChangeAspect="1" noChangeShapeType="1"/>
                  <a:stCxn id="222459" idx="1"/>
                  <a:endCxn id="22245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65" name="AutoShape 738"/>
                <p:cNvCxnSpPr>
                  <a:cxnSpLocks noChangeAspect="1" noChangeShapeType="1"/>
                  <a:stCxn id="222453" idx="3"/>
                  <a:endCxn id="22245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66" name="AutoShape 739"/>
                <p:cNvCxnSpPr>
                  <a:cxnSpLocks noChangeAspect="1" noChangeShapeType="1"/>
                  <a:stCxn id="222459" idx="1"/>
                  <a:endCxn id="22245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67" name="AutoShape 740"/>
                <p:cNvCxnSpPr>
                  <a:cxnSpLocks noChangeAspect="1" noChangeShapeType="1"/>
                  <a:stCxn id="222459" idx="1"/>
                  <a:endCxn id="22245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68" name="AutoShape 741"/>
                <p:cNvCxnSpPr>
                  <a:cxnSpLocks noChangeAspect="1" noChangeShapeType="1"/>
                  <a:stCxn id="222459" idx="1"/>
                  <a:endCxn id="22245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69" name="AutoShape 742"/>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70" name="AutoShape 743"/>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471" name="AutoShape 744"/>
                <p:cNvCxnSpPr>
                  <a:cxnSpLocks noChangeAspect="1" noChangeShapeType="1"/>
                  <a:stCxn id="222453" idx="1"/>
                  <a:endCxn id="22245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472" name="Line 745"/>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73" name="Line 746"/>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74" name="Line 747"/>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75" name="Line 748"/>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76" name="Line 749"/>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77" name="Line 750"/>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78" name="Line 751"/>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79" name="Line 752"/>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80" name="Line 753"/>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81" name="Line 754"/>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82" name="Line 755"/>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83" name="Line 756"/>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84" name="Oval 757"/>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85" name="Oval 758"/>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486" name="Group 759"/>
              <p:cNvGrpSpPr>
                <a:grpSpLocks noChangeAspect="1"/>
              </p:cNvGrpSpPr>
              <p:nvPr/>
            </p:nvGrpSpPr>
            <p:grpSpPr bwMode="auto">
              <a:xfrm rot="-6649471">
                <a:off x="5029200" y="4267200"/>
                <a:ext cx="204788" cy="228600"/>
                <a:chOff x="2839" y="1944"/>
                <a:chExt cx="596" cy="664"/>
              </a:xfrm>
            </p:grpSpPr>
            <p:sp>
              <p:nvSpPr>
                <p:cNvPr id="222487" name="Line 760"/>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88" name="Line 761"/>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89" name="Line 762"/>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90" name="Line 763"/>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491" name="Rectangle 764"/>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92" name="Rectangle 765"/>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93" name="Rectangle 766"/>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94" name="Rectangle 767"/>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95" name="Rectangle 768"/>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96" name="Rectangle 769"/>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97" name="Rectangle 770"/>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498" name="Rectangle 771"/>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499" name="AutoShape 772"/>
                <p:cNvCxnSpPr>
                  <a:cxnSpLocks noChangeAspect="1" noChangeShapeType="1"/>
                  <a:stCxn id="222498" idx="3"/>
                  <a:endCxn id="222498"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0" name="AutoShape 773"/>
                <p:cNvCxnSpPr>
                  <a:cxnSpLocks noChangeAspect="1" noChangeShapeType="1"/>
                  <a:stCxn id="222498" idx="1"/>
                  <a:endCxn id="2224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1" name="AutoShape 774"/>
                <p:cNvCxnSpPr>
                  <a:cxnSpLocks noChangeAspect="1" noChangeShapeType="1"/>
                  <a:stCxn id="222498" idx="1"/>
                  <a:endCxn id="2224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2" name="AutoShape 775"/>
                <p:cNvCxnSpPr>
                  <a:cxnSpLocks noChangeAspect="1" noChangeShapeType="1"/>
                  <a:stCxn id="222498" idx="1"/>
                  <a:endCxn id="2224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3" name="AutoShape 776"/>
                <p:cNvCxnSpPr>
                  <a:cxnSpLocks noChangeAspect="1" noChangeShapeType="1"/>
                  <a:stCxn id="222498" idx="1"/>
                  <a:endCxn id="2224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4" name="AutoShape 777"/>
                <p:cNvCxnSpPr>
                  <a:cxnSpLocks noChangeAspect="1" noChangeShapeType="1"/>
                  <a:stCxn id="222492" idx="3"/>
                  <a:endCxn id="222492"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5" name="AutoShape 778"/>
                <p:cNvCxnSpPr>
                  <a:cxnSpLocks noChangeAspect="1" noChangeShapeType="1"/>
                  <a:stCxn id="222498" idx="1"/>
                  <a:endCxn id="2224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6" name="AutoShape 779"/>
                <p:cNvCxnSpPr>
                  <a:cxnSpLocks noChangeAspect="1" noChangeShapeType="1"/>
                  <a:stCxn id="222498" idx="1"/>
                  <a:endCxn id="2224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7" name="AutoShape 780"/>
                <p:cNvCxnSpPr>
                  <a:cxnSpLocks noChangeAspect="1" noChangeShapeType="1"/>
                  <a:stCxn id="222498" idx="1"/>
                  <a:endCxn id="22249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8" name="AutoShape 781"/>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09" name="AutoShape 782"/>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10" name="AutoShape 783"/>
                <p:cNvCxnSpPr>
                  <a:cxnSpLocks noChangeAspect="1" noChangeShapeType="1"/>
                  <a:stCxn id="222492" idx="1"/>
                  <a:endCxn id="222492"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511" name="Line 784"/>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12" name="Line 785"/>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13" name="Line 786"/>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14" name="Line 787"/>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15" name="Line 788"/>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16" name="Line 789"/>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17" name="Line 790"/>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18" name="Line 791"/>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19" name="Line 792"/>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20" name="Line 793"/>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21" name="Line 794"/>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22" name="Line 795"/>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23" name="Oval 796"/>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24" name="Oval 797"/>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525" name="Group 798"/>
              <p:cNvGrpSpPr>
                <a:grpSpLocks noChangeAspect="1"/>
              </p:cNvGrpSpPr>
              <p:nvPr/>
            </p:nvGrpSpPr>
            <p:grpSpPr bwMode="auto">
              <a:xfrm rot="10117339">
                <a:off x="7239000" y="3048000"/>
                <a:ext cx="204788" cy="228600"/>
                <a:chOff x="2839" y="1944"/>
                <a:chExt cx="596" cy="664"/>
              </a:xfrm>
            </p:grpSpPr>
            <p:sp>
              <p:nvSpPr>
                <p:cNvPr id="222526" name="Line 799"/>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27" name="Line 800"/>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28" name="Line 801"/>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29" name="Line 802"/>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30" name="Rectangle 803"/>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31" name="Rectangle 804"/>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32" name="Rectangle 805"/>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33" name="Rectangle 806"/>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34" name="Rectangle 807"/>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35" name="Rectangle 808"/>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36" name="Rectangle 809"/>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37" name="Rectangle 810"/>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538" name="AutoShape 811"/>
                <p:cNvCxnSpPr>
                  <a:cxnSpLocks noChangeAspect="1" noChangeShapeType="1"/>
                  <a:stCxn id="222537" idx="3"/>
                  <a:endCxn id="222537"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39" name="AutoShape 812"/>
                <p:cNvCxnSpPr>
                  <a:cxnSpLocks noChangeAspect="1" noChangeShapeType="1"/>
                  <a:stCxn id="222537" idx="1"/>
                  <a:endCxn id="22253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0" name="AutoShape 813"/>
                <p:cNvCxnSpPr>
                  <a:cxnSpLocks noChangeAspect="1" noChangeShapeType="1"/>
                  <a:stCxn id="222537" idx="1"/>
                  <a:endCxn id="22253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1" name="AutoShape 814"/>
                <p:cNvCxnSpPr>
                  <a:cxnSpLocks noChangeAspect="1" noChangeShapeType="1"/>
                  <a:stCxn id="222537" idx="1"/>
                  <a:endCxn id="22253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2" name="AutoShape 815"/>
                <p:cNvCxnSpPr>
                  <a:cxnSpLocks noChangeAspect="1" noChangeShapeType="1"/>
                  <a:stCxn id="222537" idx="1"/>
                  <a:endCxn id="22253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3" name="AutoShape 816"/>
                <p:cNvCxnSpPr>
                  <a:cxnSpLocks noChangeAspect="1" noChangeShapeType="1"/>
                  <a:stCxn id="222531" idx="3"/>
                  <a:endCxn id="222531"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4" name="AutoShape 817"/>
                <p:cNvCxnSpPr>
                  <a:cxnSpLocks noChangeAspect="1" noChangeShapeType="1"/>
                  <a:stCxn id="222537" idx="1"/>
                  <a:endCxn id="22253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5" name="AutoShape 818"/>
                <p:cNvCxnSpPr>
                  <a:cxnSpLocks noChangeAspect="1" noChangeShapeType="1"/>
                  <a:stCxn id="222537" idx="1"/>
                  <a:endCxn id="22253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6" name="AutoShape 819"/>
                <p:cNvCxnSpPr>
                  <a:cxnSpLocks noChangeAspect="1" noChangeShapeType="1"/>
                  <a:stCxn id="222537" idx="1"/>
                  <a:endCxn id="22253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7" name="AutoShape 820"/>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8" name="AutoShape 821"/>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49" name="AutoShape 822"/>
                <p:cNvCxnSpPr>
                  <a:cxnSpLocks noChangeAspect="1" noChangeShapeType="1"/>
                  <a:stCxn id="222531" idx="1"/>
                  <a:endCxn id="222531"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550" name="Line 823"/>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51" name="Line 824"/>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52" name="Line 825"/>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53" name="Line 826"/>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54" name="Line 827"/>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55" name="Line 828"/>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56" name="Line 829"/>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57" name="Line 830"/>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58" name="Line 831"/>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59" name="Line 832"/>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60" name="Line 833"/>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61" name="Line 834"/>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62" name="Oval 835"/>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63" name="Oval 836"/>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564" name="Group 837"/>
              <p:cNvGrpSpPr>
                <a:grpSpLocks noChangeAspect="1"/>
              </p:cNvGrpSpPr>
              <p:nvPr/>
            </p:nvGrpSpPr>
            <p:grpSpPr bwMode="auto">
              <a:xfrm rot="-4143714">
                <a:off x="6096000" y="2286000"/>
                <a:ext cx="204788" cy="228600"/>
                <a:chOff x="2839" y="1944"/>
                <a:chExt cx="596" cy="664"/>
              </a:xfrm>
            </p:grpSpPr>
            <p:sp>
              <p:nvSpPr>
                <p:cNvPr id="222565" name="Line 838"/>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66" name="Line 839"/>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67" name="Line 840"/>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68" name="Line 841"/>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69" name="Rectangle 84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70" name="Rectangle 843"/>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71" name="Rectangle 84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72" name="Rectangle 84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73" name="Rectangle 84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74" name="Rectangle 84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75" name="Rectangle 84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576" name="Rectangle 849"/>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577" name="AutoShape 850"/>
                <p:cNvCxnSpPr>
                  <a:cxnSpLocks noChangeAspect="1" noChangeShapeType="1"/>
                  <a:stCxn id="222576" idx="3"/>
                  <a:endCxn id="22257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78" name="AutoShape 851"/>
                <p:cNvCxnSpPr>
                  <a:cxnSpLocks noChangeAspect="1" noChangeShapeType="1"/>
                  <a:stCxn id="222576" idx="1"/>
                  <a:endCxn id="22257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79" name="AutoShape 852"/>
                <p:cNvCxnSpPr>
                  <a:cxnSpLocks noChangeAspect="1" noChangeShapeType="1"/>
                  <a:stCxn id="222576" idx="1"/>
                  <a:endCxn id="22257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80" name="AutoShape 853"/>
                <p:cNvCxnSpPr>
                  <a:cxnSpLocks noChangeAspect="1" noChangeShapeType="1"/>
                  <a:stCxn id="222576" idx="1"/>
                  <a:endCxn id="22257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81" name="AutoShape 854"/>
                <p:cNvCxnSpPr>
                  <a:cxnSpLocks noChangeAspect="1" noChangeShapeType="1"/>
                  <a:stCxn id="222576" idx="1"/>
                  <a:endCxn id="22257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82" name="AutoShape 855"/>
                <p:cNvCxnSpPr>
                  <a:cxnSpLocks noChangeAspect="1" noChangeShapeType="1"/>
                  <a:stCxn id="222570" idx="3"/>
                  <a:endCxn id="22257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83" name="AutoShape 856"/>
                <p:cNvCxnSpPr>
                  <a:cxnSpLocks noChangeAspect="1" noChangeShapeType="1"/>
                  <a:stCxn id="222576" idx="1"/>
                  <a:endCxn id="22257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84" name="AutoShape 857"/>
                <p:cNvCxnSpPr>
                  <a:cxnSpLocks noChangeAspect="1" noChangeShapeType="1"/>
                  <a:stCxn id="222576" idx="1"/>
                  <a:endCxn id="22257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85" name="AutoShape 858"/>
                <p:cNvCxnSpPr>
                  <a:cxnSpLocks noChangeAspect="1" noChangeShapeType="1"/>
                  <a:stCxn id="222576" idx="1"/>
                  <a:endCxn id="22257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86" name="AutoShape 85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87" name="AutoShape 86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588" name="AutoShape 861"/>
                <p:cNvCxnSpPr>
                  <a:cxnSpLocks noChangeAspect="1" noChangeShapeType="1"/>
                  <a:stCxn id="222570" idx="1"/>
                  <a:endCxn id="22257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589" name="Line 86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0" name="Line 86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1" name="Line 86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2" name="Line 86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3" name="Line 86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4" name="Line 86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5" name="Line 86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6" name="Line 86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7" name="Line 87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8" name="Line 87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599" name="Line 87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00" name="Line 87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01" name="Oval 87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02" name="Oval 87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603" name="Group 876"/>
              <p:cNvGrpSpPr>
                <a:grpSpLocks noChangeAspect="1"/>
              </p:cNvGrpSpPr>
              <p:nvPr/>
            </p:nvGrpSpPr>
            <p:grpSpPr bwMode="auto">
              <a:xfrm rot="4220370">
                <a:off x="8077200" y="3886200"/>
                <a:ext cx="204788" cy="228600"/>
                <a:chOff x="2839" y="1944"/>
                <a:chExt cx="596" cy="664"/>
              </a:xfrm>
            </p:grpSpPr>
            <p:sp>
              <p:nvSpPr>
                <p:cNvPr id="222604" name="Line 877"/>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05" name="Line 878"/>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06" name="Line 879"/>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07" name="Line 880"/>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08" name="Rectangle 881"/>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09" name="Rectangle 882"/>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10" name="Rectangle 883"/>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11" name="Rectangle 884"/>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12" name="Rectangle 885"/>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13" name="Rectangle 886"/>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14" name="Rectangle 887"/>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15" name="Rectangle 888"/>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616" name="AutoShape 889"/>
                <p:cNvCxnSpPr>
                  <a:cxnSpLocks noChangeAspect="1" noChangeShapeType="1"/>
                  <a:stCxn id="222615" idx="3"/>
                  <a:endCxn id="22261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17" name="AutoShape 890"/>
                <p:cNvCxnSpPr>
                  <a:cxnSpLocks noChangeAspect="1" noChangeShapeType="1"/>
                  <a:stCxn id="222615" idx="1"/>
                  <a:endCxn id="222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18" name="AutoShape 891"/>
                <p:cNvCxnSpPr>
                  <a:cxnSpLocks noChangeAspect="1" noChangeShapeType="1"/>
                  <a:stCxn id="222615" idx="1"/>
                  <a:endCxn id="222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19" name="AutoShape 892"/>
                <p:cNvCxnSpPr>
                  <a:cxnSpLocks noChangeAspect="1" noChangeShapeType="1"/>
                  <a:stCxn id="222615" idx="1"/>
                  <a:endCxn id="222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20" name="AutoShape 893"/>
                <p:cNvCxnSpPr>
                  <a:cxnSpLocks noChangeAspect="1" noChangeShapeType="1"/>
                  <a:stCxn id="222615" idx="1"/>
                  <a:endCxn id="222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21" name="AutoShape 894"/>
                <p:cNvCxnSpPr>
                  <a:cxnSpLocks noChangeAspect="1" noChangeShapeType="1"/>
                  <a:stCxn id="222609" idx="3"/>
                  <a:endCxn id="22260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22" name="AutoShape 895"/>
                <p:cNvCxnSpPr>
                  <a:cxnSpLocks noChangeAspect="1" noChangeShapeType="1"/>
                  <a:stCxn id="222615" idx="1"/>
                  <a:endCxn id="222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23" name="AutoShape 896"/>
                <p:cNvCxnSpPr>
                  <a:cxnSpLocks noChangeAspect="1" noChangeShapeType="1"/>
                  <a:stCxn id="222615" idx="1"/>
                  <a:endCxn id="222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24" name="AutoShape 897"/>
                <p:cNvCxnSpPr>
                  <a:cxnSpLocks noChangeAspect="1" noChangeShapeType="1"/>
                  <a:stCxn id="222615" idx="1"/>
                  <a:endCxn id="222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25" name="AutoShape 898"/>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26" name="AutoShape 899"/>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27" name="AutoShape 900"/>
                <p:cNvCxnSpPr>
                  <a:cxnSpLocks noChangeAspect="1" noChangeShapeType="1"/>
                  <a:stCxn id="222609" idx="1"/>
                  <a:endCxn id="22260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628" name="Line 901"/>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29" name="Line 902"/>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0" name="Line 903"/>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1" name="Line 904"/>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2" name="Line 905"/>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3" name="Line 906"/>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4" name="Line 907"/>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5" name="Line 908"/>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6" name="Line 909"/>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7" name="Line 910"/>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8" name="Line 911"/>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39" name="Line 912"/>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40" name="Oval 913"/>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41" name="Oval 914"/>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642" name="Group 915"/>
              <p:cNvGrpSpPr>
                <a:grpSpLocks noChangeAspect="1"/>
              </p:cNvGrpSpPr>
              <p:nvPr/>
            </p:nvGrpSpPr>
            <p:grpSpPr bwMode="auto">
              <a:xfrm>
                <a:off x="6553200" y="4876800"/>
                <a:ext cx="204788" cy="228600"/>
                <a:chOff x="2839" y="1944"/>
                <a:chExt cx="596" cy="664"/>
              </a:xfrm>
            </p:grpSpPr>
            <p:sp>
              <p:nvSpPr>
                <p:cNvPr id="222643" name="Line 916"/>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44" name="Line 917"/>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45" name="Line 918"/>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46" name="Line 919"/>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47" name="Rectangle 920"/>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48" name="Rectangle 921"/>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49" name="Rectangle 922"/>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50" name="Rectangle 923"/>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51" name="Rectangle 924"/>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52" name="Rectangle 925"/>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53" name="Rectangle 926"/>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54" name="Rectangle 927"/>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655" name="AutoShape 928"/>
                <p:cNvCxnSpPr>
                  <a:cxnSpLocks noChangeAspect="1" noChangeShapeType="1"/>
                  <a:stCxn id="222654" idx="3"/>
                  <a:endCxn id="22265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56" name="AutoShape 929"/>
                <p:cNvCxnSpPr>
                  <a:cxnSpLocks noChangeAspect="1" noChangeShapeType="1"/>
                  <a:stCxn id="222654" idx="1"/>
                  <a:endCxn id="2226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57" name="AutoShape 930"/>
                <p:cNvCxnSpPr>
                  <a:cxnSpLocks noChangeAspect="1" noChangeShapeType="1"/>
                  <a:stCxn id="222654" idx="1"/>
                  <a:endCxn id="2226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58" name="AutoShape 931"/>
                <p:cNvCxnSpPr>
                  <a:cxnSpLocks noChangeAspect="1" noChangeShapeType="1"/>
                  <a:stCxn id="222654" idx="1"/>
                  <a:endCxn id="2226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59" name="AutoShape 932"/>
                <p:cNvCxnSpPr>
                  <a:cxnSpLocks noChangeAspect="1" noChangeShapeType="1"/>
                  <a:stCxn id="222654" idx="1"/>
                  <a:endCxn id="2226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60" name="AutoShape 933"/>
                <p:cNvCxnSpPr>
                  <a:cxnSpLocks noChangeAspect="1" noChangeShapeType="1"/>
                  <a:stCxn id="222648" idx="3"/>
                  <a:endCxn id="22264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61" name="AutoShape 934"/>
                <p:cNvCxnSpPr>
                  <a:cxnSpLocks noChangeAspect="1" noChangeShapeType="1"/>
                  <a:stCxn id="222654" idx="1"/>
                  <a:endCxn id="2226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62" name="AutoShape 935"/>
                <p:cNvCxnSpPr>
                  <a:cxnSpLocks noChangeAspect="1" noChangeShapeType="1"/>
                  <a:stCxn id="222654" idx="1"/>
                  <a:endCxn id="2226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63" name="AutoShape 936"/>
                <p:cNvCxnSpPr>
                  <a:cxnSpLocks noChangeAspect="1" noChangeShapeType="1"/>
                  <a:stCxn id="222654" idx="1"/>
                  <a:endCxn id="22265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64" name="AutoShape 937"/>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65" name="AutoShape 938"/>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66" name="AutoShape 939"/>
                <p:cNvCxnSpPr>
                  <a:cxnSpLocks noChangeAspect="1" noChangeShapeType="1"/>
                  <a:stCxn id="222648" idx="1"/>
                  <a:endCxn id="22264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667" name="Line 940"/>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68" name="Line 941"/>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69" name="Line 942"/>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0" name="Line 943"/>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1" name="Line 944"/>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2" name="Line 945"/>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3" name="Line 946"/>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4" name="Line 947"/>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5" name="Line 948"/>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6" name="Line 949"/>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7" name="Line 950"/>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8" name="Line 951"/>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79" name="Oval 952"/>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80" name="Oval 953"/>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681" name="Group 954"/>
              <p:cNvGrpSpPr>
                <a:grpSpLocks noChangeAspect="1"/>
              </p:cNvGrpSpPr>
              <p:nvPr/>
            </p:nvGrpSpPr>
            <p:grpSpPr bwMode="auto">
              <a:xfrm rot="2533822">
                <a:off x="5715000" y="5486400"/>
                <a:ext cx="204788" cy="228600"/>
                <a:chOff x="2839" y="1944"/>
                <a:chExt cx="596" cy="664"/>
              </a:xfrm>
            </p:grpSpPr>
            <p:sp>
              <p:nvSpPr>
                <p:cNvPr id="222682" name="Line 955"/>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83" name="Line 956"/>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84" name="Line 957"/>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85" name="Line 958"/>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686" name="Rectangle 959"/>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87" name="Rectangle 960"/>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88" name="Rectangle 961"/>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89" name="Rectangle 962"/>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90" name="Rectangle 963"/>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91" name="Rectangle 964"/>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92" name="Rectangle 965"/>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693" name="Rectangle 966"/>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694" name="AutoShape 967"/>
                <p:cNvCxnSpPr>
                  <a:cxnSpLocks noChangeAspect="1" noChangeShapeType="1"/>
                  <a:stCxn id="222693" idx="3"/>
                  <a:endCxn id="22269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95" name="AutoShape 968"/>
                <p:cNvCxnSpPr>
                  <a:cxnSpLocks noChangeAspect="1" noChangeShapeType="1"/>
                  <a:stCxn id="222693" idx="1"/>
                  <a:endCxn id="2226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96" name="AutoShape 969"/>
                <p:cNvCxnSpPr>
                  <a:cxnSpLocks noChangeAspect="1" noChangeShapeType="1"/>
                  <a:stCxn id="222693" idx="1"/>
                  <a:endCxn id="2226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97" name="AutoShape 970"/>
                <p:cNvCxnSpPr>
                  <a:cxnSpLocks noChangeAspect="1" noChangeShapeType="1"/>
                  <a:stCxn id="222693" idx="1"/>
                  <a:endCxn id="2226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98" name="AutoShape 971"/>
                <p:cNvCxnSpPr>
                  <a:cxnSpLocks noChangeAspect="1" noChangeShapeType="1"/>
                  <a:stCxn id="222693" idx="1"/>
                  <a:endCxn id="2226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699" name="AutoShape 972"/>
                <p:cNvCxnSpPr>
                  <a:cxnSpLocks noChangeAspect="1" noChangeShapeType="1"/>
                  <a:stCxn id="222687" idx="3"/>
                  <a:endCxn id="22268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00" name="AutoShape 973"/>
                <p:cNvCxnSpPr>
                  <a:cxnSpLocks noChangeAspect="1" noChangeShapeType="1"/>
                  <a:stCxn id="222693" idx="1"/>
                  <a:endCxn id="2226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01" name="AutoShape 974"/>
                <p:cNvCxnSpPr>
                  <a:cxnSpLocks noChangeAspect="1" noChangeShapeType="1"/>
                  <a:stCxn id="222693" idx="1"/>
                  <a:endCxn id="2226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02" name="AutoShape 975"/>
                <p:cNvCxnSpPr>
                  <a:cxnSpLocks noChangeAspect="1" noChangeShapeType="1"/>
                  <a:stCxn id="222693" idx="1"/>
                  <a:endCxn id="2226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03" name="AutoShape 976"/>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04" name="AutoShape 977"/>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05" name="AutoShape 978"/>
                <p:cNvCxnSpPr>
                  <a:cxnSpLocks noChangeAspect="1" noChangeShapeType="1"/>
                  <a:stCxn id="222687" idx="1"/>
                  <a:endCxn id="22268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706" name="Line 979"/>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07" name="Line 980"/>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08" name="Line 981"/>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09" name="Line 982"/>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10" name="Line 983"/>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11" name="Line 984"/>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12" name="Line 985"/>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13" name="Line 986"/>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14" name="Line 987"/>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15" name="Line 988"/>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16" name="Line 989"/>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17" name="Line 990"/>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18" name="Oval 991"/>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19" name="Oval 992"/>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720" name="Group 993"/>
              <p:cNvGrpSpPr>
                <a:grpSpLocks noChangeAspect="1"/>
              </p:cNvGrpSpPr>
              <p:nvPr/>
            </p:nvGrpSpPr>
            <p:grpSpPr bwMode="auto">
              <a:xfrm rot="5046445">
                <a:off x="5715000" y="3581400"/>
                <a:ext cx="204788" cy="228600"/>
                <a:chOff x="2839" y="1944"/>
                <a:chExt cx="596" cy="664"/>
              </a:xfrm>
            </p:grpSpPr>
            <p:sp>
              <p:nvSpPr>
                <p:cNvPr id="222721" name="Line 994"/>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22" name="Line 995"/>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23" name="Line 996"/>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24" name="Line 997"/>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25" name="Rectangle 998"/>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26" name="Rectangle 999"/>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27" name="Rectangle 1000"/>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28" name="Rectangle 1001"/>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29" name="Rectangle 1002"/>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30" name="Rectangle 1003"/>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31" name="Rectangle 1004"/>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32" name="Rectangle 1005"/>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733" name="AutoShape 1006"/>
                <p:cNvCxnSpPr>
                  <a:cxnSpLocks noChangeAspect="1" noChangeShapeType="1"/>
                  <a:stCxn id="222732" idx="3"/>
                  <a:endCxn id="22273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34" name="AutoShape 1007"/>
                <p:cNvCxnSpPr>
                  <a:cxnSpLocks noChangeAspect="1" noChangeShapeType="1"/>
                  <a:stCxn id="222732" idx="1"/>
                  <a:endCxn id="22273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35" name="AutoShape 1008"/>
                <p:cNvCxnSpPr>
                  <a:cxnSpLocks noChangeAspect="1" noChangeShapeType="1"/>
                  <a:stCxn id="222732" idx="1"/>
                  <a:endCxn id="22273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36" name="AutoShape 1009"/>
                <p:cNvCxnSpPr>
                  <a:cxnSpLocks noChangeAspect="1" noChangeShapeType="1"/>
                  <a:stCxn id="222732" idx="1"/>
                  <a:endCxn id="22273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37" name="AutoShape 1010"/>
                <p:cNvCxnSpPr>
                  <a:cxnSpLocks noChangeAspect="1" noChangeShapeType="1"/>
                  <a:stCxn id="222732" idx="1"/>
                  <a:endCxn id="22273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38" name="AutoShape 1011"/>
                <p:cNvCxnSpPr>
                  <a:cxnSpLocks noChangeAspect="1" noChangeShapeType="1"/>
                  <a:stCxn id="222726" idx="3"/>
                  <a:endCxn id="22272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39" name="AutoShape 1012"/>
                <p:cNvCxnSpPr>
                  <a:cxnSpLocks noChangeAspect="1" noChangeShapeType="1"/>
                  <a:stCxn id="222732" idx="1"/>
                  <a:endCxn id="22273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40" name="AutoShape 1013"/>
                <p:cNvCxnSpPr>
                  <a:cxnSpLocks noChangeAspect="1" noChangeShapeType="1"/>
                  <a:stCxn id="222732" idx="1"/>
                  <a:endCxn id="22273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41" name="AutoShape 1014"/>
                <p:cNvCxnSpPr>
                  <a:cxnSpLocks noChangeAspect="1" noChangeShapeType="1"/>
                  <a:stCxn id="222732" idx="1"/>
                  <a:endCxn id="22273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42" name="AutoShape 1015"/>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43" name="AutoShape 1016"/>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44" name="AutoShape 1017"/>
                <p:cNvCxnSpPr>
                  <a:cxnSpLocks noChangeAspect="1" noChangeShapeType="1"/>
                  <a:stCxn id="222726" idx="1"/>
                  <a:endCxn id="22272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745" name="Line 1018"/>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46" name="Line 1019"/>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47" name="Line 1020"/>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48" name="Line 1021"/>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49" name="Line 1022"/>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50" name="Line 1023"/>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51" name="Line 1024"/>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52" name="Line 1025"/>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53" name="Line 1026"/>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54" name="Line 1027"/>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55" name="Line 1028"/>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56" name="Line 1029"/>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57" name="Oval 1030"/>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58" name="Oval 1031"/>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759" name="Group 1032"/>
              <p:cNvGrpSpPr>
                <a:grpSpLocks noChangeAspect="1"/>
              </p:cNvGrpSpPr>
              <p:nvPr/>
            </p:nvGrpSpPr>
            <p:grpSpPr bwMode="auto">
              <a:xfrm rot="-5323423">
                <a:off x="7086600" y="4648200"/>
                <a:ext cx="204788" cy="228600"/>
                <a:chOff x="2839" y="1944"/>
                <a:chExt cx="596" cy="664"/>
              </a:xfrm>
            </p:grpSpPr>
            <p:sp>
              <p:nvSpPr>
                <p:cNvPr id="222760" name="Line 1033"/>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61" name="Line 1034"/>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62" name="Line 1035"/>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63" name="Line 1036"/>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64" name="Rectangle 1037"/>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65" name="Rectangle 1038"/>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66" name="Rectangle 1039"/>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67" name="Rectangle 1040"/>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68" name="Rectangle 1041"/>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69" name="Rectangle 1042"/>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70" name="Rectangle 1043"/>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71" name="Rectangle 1044"/>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772" name="AutoShape 1045"/>
                <p:cNvCxnSpPr>
                  <a:cxnSpLocks noChangeAspect="1" noChangeShapeType="1"/>
                  <a:stCxn id="222771" idx="3"/>
                  <a:endCxn id="22277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73" name="AutoShape 1046"/>
                <p:cNvCxnSpPr>
                  <a:cxnSpLocks noChangeAspect="1" noChangeShapeType="1"/>
                  <a:stCxn id="222771" idx="1"/>
                  <a:endCxn id="22277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74" name="AutoShape 1047"/>
                <p:cNvCxnSpPr>
                  <a:cxnSpLocks noChangeAspect="1" noChangeShapeType="1"/>
                  <a:stCxn id="222771" idx="1"/>
                  <a:endCxn id="22277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75" name="AutoShape 1048"/>
                <p:cNvCxnSpPr>
                  <a:cxnSpLocks noChangeAspect="1" noChangeShapeType="1"/>
                  <a:stCxn id="222771" idx="1"/>
                  <a:endCxn id="22277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76" name="AutoShape 1049"/>
                <p:cNvCxnSpPr>
                  <a:cxnSpLocks noChangeAspect="1" noChangeShapeType="1"/>
                  <a:stCxn id="222771" idx="1"/>
                  <a:endCxn id="22277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77" name="AutoShape 1050"/>
                <p:cNvCxnSpPr>
                  <a:cxnSpLocks noChangeAspect="1" noChangeShapeType="1"/>
                  <a:stCxn id="222765" idx="3"/>
                  <a:endCxn id="22276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78" name="AutoShape 1051"/>
                <p:cNvCxnSpPr>
                  <a:cxnSpLocks noChangeAspect="1" noChangeShapeType="1"/>
                  <a:stCxn id="222771" idx="1"/>
                  <a:endCxn id="22277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79" name="AutoShape 1052"/>
                <p:cNvCxnSpPr>
                  <a:cxnSpLocks noChangeAspect="1" noChangeShapeType="1"/>
                  <a:stCxn id="222771" idx="1"/>
                  <a:endCxn id="22277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80" name="AutoShape 1053"/>
                <p:cNvCxnSpPr>
                  <a:cxnSpLocks noChangeAspect="1" noChangeShapeType="1"/>
                  <a:stCxn id="222771" idx="1"/>
                  <a:endCxn id="22277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81" name="AutoShape 1054"/>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82" name="AutoShape 1055"/>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783" name="AutoShape 1056"/>
                <p:cNvCxnSpPr>
                  <a:cxnSpLocks noChangeAspect="1" noChangeShapeType="1"/>
                  <a:stCxn id="222765" idx="1"/>
                  <a:endCxn id="22276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784" name="Line 1057"/>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85" name="Line 1058"/>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86" name="Line 1059"/>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87" name="Line 1060"/>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88" name="Line 1061"/>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89" name="Line 1062"/>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90" name="Line 1063"/>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91" name="Line 1064"/>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92" name="Line 1065"/>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93" name="Line 1066"/>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94" name="Line 1067"/>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95" name="Line 1068"/>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796" name="Oval 1069"/>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797" name="Oval 1070"/>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798" name="Group 1071"/>
              <p:cNvGrpSpPr>
                <a:grpSpLocks noChangeAspect="1"/>
              </p:cNvGrpSpPr>
              <p:nvPr/>
            </p:nvGrpSpPr>
            <p:grpSpPr bwMode="auto">
              <a:xfrm rot="-5200596">
                <a:off x="7086600" y="3657600"/>
                <a:ext cx="204788" cy="228600"/>
                <a:chOff x="2839" y="1944"/>
                <a:chExt cx="596" cy="664"/>
              </a:xfrm>
            </p:grpSpPr>
            <p:sp>
              <p:nvSpPr>
                <p:cNvPr id="222799" name="Line 1072"/>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00" name="Line 1073"/>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01" name="Line 1074"/>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02" name="Line 1075"/>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03" name="Rectangle 1076"/>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04" name="Rectangle 1077"/>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05" name="Rectangle 1078"/>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06" name="Rectangle 1079"/>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07" name="Rectangle 1080"/>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08" name="Rectangle 1081"/>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09" name="Rectangle 1082"/>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10" name="Rectangle 1083"/>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811" name="AutoShape 1084"/>
                <p:cNvCxnSpPr>
                  <a:cxnSpLocks noChangeAspect="1" noChangeShapeType="1"/>
                  <a:stCxn id="222810" idx="3"/>
                  <a:endCxn id="22281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12" name="AutoShape 1085"/>
                <p:cNvCxnSpPr>
                  <a:cxnSpLocks noChangeAspect="1" noChangeShapeType="1"/>
                  <a:stCxn id="222810" idx="1"/>
                  <a:endCxn id="22281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13" name="AutoShape 1086"/>
                <p:cNvCxnSpPr>
                  <a:cxnSpLocks noChangeAspect="1" noChangeShapeType="1"/>
                  <a:stCxn id="222810" idx="1"/>
                  <a:endCxn id="22281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14" name="AutoShape 1087"/>
                <p:cNvCxnSpPr>
                  <a:cxnSpLocks noChangeAspect="1" noChangeShapeType="1"/>
                  <a:stCxn id="222810" idx="1"/>
                  <a:endCxn id="22281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15" name="AutoShape 1088"/>
                <p:cNvCxnSpPr>
                  <a:cxnSpLocks noChangeAspect="1" noChangeShapeType="1"/>
                  <a:stCxn id="222810" idx="1"/>
                  <a:endCxn id="22281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16" name="AutoShape 1089"/>
                <p:cNvCxnSpPr>
                  <a:cxnSpLocks noChangeAspect="1" noChangeShapeType="1"/>
                  <a:stCxn id="222804" idx="3"/>
                  <a:endCxn id="22280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17" name="AutoShape 1090"/>
                <p:cNvCxnSpPr>
                  <a:cxnSpLocks noChangeAspect="1" noChangeShapeType="1"/>
                  <a:stCxn id="222810" idx="1"/>
                  <a:endCxn id="22281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18" name="AutoShape 1091"/>
                <p:cNvCxnSpPr>
                  <a:cxnSpLocks noChangeAspect="1" noChangeShapeType="1"/>
                  <a:stCxn id="222810" idx="1"/>
                  <a:endCxn id="22281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19" name="AutoShape 1092"/>
                <p:cNvCxnSpPr>
                  <a:cxnSpLocks noChangeAspect="1" noChangeShapeType="1"/>
                  <a:stCxn id="222810" idx="1"/>
                  <a:endCxn id="22281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20" name="AutoShape 1093"/>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21" name="AutoShape 1094"/>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22" name="AutoShape 1095"/>
                <p:cNvCxnSpPr>
                  <a:cxnSpLocks noChangeAspect="1" noChangeShapeType="1"/>
                  <a:stCxn id="222804" idx="1"/>
                  <a:endCxn id="22280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823" name="Line 1096"/>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24" name="Line 1097"/>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25" name="Line 1098"/>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26" name="Line 1099"/>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27" name="Line 1100"/>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28" name="Line 1101"/>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29" name="Line 1102"/>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30" name="Line 1103"/>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31" name="Line 1104"/>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32" name="Line 1105"/>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33" name="Line 1106"/>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34" name="Line 1107"/>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35" name="Oval 1108"/>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36" name="Oval 1109"/>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837" name="Group 1110"/>
              <p:cNvGrpSpPr>
                <a:grpSpLocks noChangeAspect="1"/>
              </p:cNvGrpSpPr>
              <p:nvPr/>
            </p:nvGrpSpPr>
            <p:grpSpPr bwMode="auto">
              <a:xfrm rot="2830378">
                <a:off x="8001000" y="4876800"/>
                <a:ext cx="204788" cy="228600"/>
                <a:chOff x="2839" y="1944"/>
                <a:chExt cx="596" cy="664"/>
              </a:xfrm>
            </p:grpSpPr>
            <p:sp>
              <p:nvSpPr>
                <p:cNvPr id="222838" name="Line 1111"/>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39" name="Line 1112"/>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40" name="Line 1113"/>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41" name="Line 1114"/>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42" name="Rectangle 1115"/>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43" name="Rectangle 1116"/>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44" name="Rectangle 1117"/>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45" name="Rectangle 1118"/>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46" name="Rectangle 1119"/>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47" name="Rectangle 1120"/>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48" name="Rectangle 1121"/>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49" name="Rectangle 1122"/>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850" name="AutoShape 1123"/>
                <p:cNvCxnSpPr>
                  <a:cxnSpLocks noChangeAspect="1" noChangeShapeType="1"/>
                  <a:stCxn id="222849" idx="3"/>
                  <a:endCxn id="22284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51" name="AutoShape 1124"/>
                <p:cNvCxnSpPr>
                  <a:cxnSpLocks noChangeAspect="1" noChangeShapeType="1"/>
                  <a:stCxn id="222849" idx="1"/>
                  <a:endCxn id="22284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52" name="AutoShape 1125"/>
                <p:cNvCxnSpPr>
                  <a:cxnSpLocks noChangeAspect="1" noChangeShapeType="1"/>
                  <a:stCxn id="222849" idx="1"/>
                  <a:endCxn id="22284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53" name="AutoShape 1126"/>
                <p:cNvCxnSpPr>
                  <a:cxnSpLocks noChangeAspect="1" noChangeShapeType="1"/>
                  <a:stCxn id="222849" idx="1"/>
                  <a:endCxn id="22284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54" name="AutoShape 1127"/>
                <p:cNvCxnSpPr>
                  <a:cxnSpLocks noChangeAspect="1" noChangeShapeType="1"/>
                  <a:stCxn id="222849" idx="1"/>
                  <a:endCxn id="22284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55" name="AutoShape 1128"/>
                <p:cNvCxnSpPr>
                  <a:cxnSpLocks noChangeAspect="1" noChangeShapeType="1"/>
                  <a:stCxn id="222843" idx="3"/>
                  <a:endCxn id="22284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56" name="AutoShape 1129"/>
                <p:cNvCxnSpPr>
                  <a:cxnSpLocks noChangeAspect="1" noChangeShapeType="1"/>
                  <a:stCxn id="222849" idx="1"/>
                  <a:endCxn id="22284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57" name="AutoShape 1130"/>
                <p:cNvCxnSpPr>
                  <a:cxnSpLocks noChangeAspect="1" noChangeShapeType="1"/>
                  <a:stCxn id="222849" idx="1"/>
                  <a:endCxn id="22284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58" name="AutoShape 1131"/>
                <p:cNvCxnSpPr>
                  <a:cxnSpLocks noChangeAspect="1" noChangeShapeType="1"/>
                  <a:stCxn id="222849" idx="1"/>
                  <a:endCxn id="22284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59" name="AutoShape 1132"/>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60" name="AutoShape 1133"/>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61" name="AutoShape 1134"/>
                <p:cNvCxnSpPr>
                  <a:cxnSpLocks noChangeAspect="1" noChangeShapeType="1"/>
                  <a:stCxn id="222843" idx="1"/>
                  <a:endCxn id="22284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862" name="Line 1135"/>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63" name="Line 1136"/>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64" name="Line 1137"/>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65" name="Line 1138"/>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66" name="Line 1139"/>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67" name="Line 1140"/>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68" name="Line 1141"/>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69" name="Line 1142"/>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70" name="Line 1143"/>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71" name="Line 1144"/>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72" name="Line 1145"/>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73" name="Line 1146"/>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74" name="Oval 1147"/>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75" name="Oval 1148"/>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876" name="Group 1149"/>
              <p:cNvGrpSpPr>
                <a:grpSpLocks noChangeAspect="1"/>
              </p:cNvGrpSpPr>
              <p:nvPr/>
            </p:nvGrpSpPr>
            <p:grpSpPr bwMode="auto">
              <a:xfrm rot="-1845905">
                <a:off x="7543800" y="2514600"/>
                <a:ext cx="204788" cy="228600"/>
                <a:chOff x="2839" y="1944"/>
                <a:chExt cx="596" cy="664"/>
              </a:xfrm>
            </p:grpSpPr>
            <p:sp>
              <p:nvSpPr>
                <p:cNvPr id="222877" name="Line 1150"/>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78" name="Line 1151"/>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79" name="Line 1152"/>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80" name="Line 1153"/>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881" name="Rectangle 1154"/>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82" name="Rectangle 1155"/>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83" name="Rectangle 1156"/>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84" name="Rectangle 1157"/>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85" name="Rectangle 1158"/>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86" name="Rectangle 1159"/>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87" name="Rectangle 1160"/>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888" name="Rectangle 1161"/>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889" name="AutoShape 1162"/>
                <p:cNvCxnSpPr>
                  <a:cxnSpLocks noChangeAspect="1" noChangeShapeType="1"/>
                  <a:stCxn id="222888" idx="3"/>
                  <a:endCxn id="222888"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0" name="AutoShape 1163"/>
                <p:cNvCxnSpPr>
                  <a:cxnSpLocks noChangeAspect="1" noChangeShapeType="1"/>
                  <a:stCxn id="222888" idx="1"/>
                  <a:endCxn id="22288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1" name="AutoShape 1164"/>
                <p:cNvCxnSpPr>
                  <a:cxnSpLocks noChangeAspect="1" noChangeShapeType="1"/>
                  <a:stCxn id="222888" idx="1"/>
                  <a:endCxn id="22288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2" name="AutoShape 1165"/>
                <p:cNvCxnSpPr>
                  <a:cxnSpLocks noChangeAspect="1" noChangeShapeType="1"/>
                  <a:stCxn id="222888" idx="1"/>
                  <a:endCxn id="22288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3" name="AutoShape 1166"/>
                <p:cNvCxnSpPr>
                  <a:cxnSpLocks noChangeAspect="1" noChangeShapeType="1"/>
                  <a:stCxn id="222888" idx="1"/>
                  <a:endCxn id="22288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4" name="AutoShape 1167"/>
                <p:cNvCxnSpPr>
                  <a:cxnSpLocks noChangeAspect="1" noChangeShapeType="1"/>
                  <a:stCxn id="222882" idx="3"/>
                  <a:endCxn id="222882"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5" name="AutoShape 1168"/>
                <p:cNvCxnSpPr>
                  <a:cxnSpLocks noChangeAspect="1" noChangeShapeType="1"/>
                  <a:stCxn id="222888" idx="1"/>
                  <a:endCxn id="22288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6" name="AutoShape 1169"/>
                <p:cNvCxnSpPr>
                  <a:cxnSpLocks noChangeAspect="1" noChangeShapeType="1"/>
                  <a:stCxn id="222888" idx="1"/>
                  <a:endCxn id="22288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7" name="AutoShape 1170"/>
                <p:cNvCxnSpPr>
                  <a:cxnSpLocks noChangeAspect="1" noChangeShapeType="1"/>
                  <a:stCxn id="222888" idx="1"/>
                  <a:endCxn id="22288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8" name="AutoShape 1171"/>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899" name="AutoShape 1172"/>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00" name="AutoShape 1173"/>
                <p:cNvCxnSpPr>
                  <a:cxnSpLocks noChangeAspect="1" noChangeShapeType="1"/>
                  <a:stCxn id="222882" idx="1"/>
                  <a:endCxn id="222882"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901" name="Line 1174"/>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02" name="Line 1175"/>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03" name="Line 1176"/>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04" name="Line 1177"/>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05" name="Line 1178"/>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06" name="Line 1179"/>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07" name="Line 1180"/>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08" name="Line 1181"/>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09" name="Line 1182"/>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10" name="Line 1183"/>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11" name="Line 1184"/>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12" name="Line 1185"/>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13" name="Oval 1186"/>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14" name="Oval 1187"/>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042" name="Oval 1041"/>
              <p:cNvSpPr>
                <a:spLocks noChangeAspect="1"/>
              </p:cNvSpPr>
              <p:nvPr/>
            </p:nvSpPr>
            <p:spPr bwMode="auto">
              <a:xfrm>
                <a:off x="5149252" y="5024878"/>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43" name="Oval 1042"/>
              <p:cNvSpPr>
                <a:spLocks noChangeAspect="1"/>
              </p:cNvSpPr>
              <p:nvPr/>
            </p:nvSpPr>
            <p:spPr bwMode="auto">
              <a:xfrm>
                <a:off x="6944698" y="2338045"/>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44" name="Oval 1043"/>
              <p:cNvSpPr>
                <a:spLocks noChangeAspect="1"/>
              </p:cNvSpPr>
              <p:nvPr/>
            </p:nvSpPr>
            <p:spPr bwMode="auto">
              <a:xfrm>
                <a:off x="5455068" y="2492896"/>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45" name="Oval 1044"/>
              <p:cNvSpPr>
                <a:spLocks noChangeAspect="1"/>
              </p:cNvSpPr>
              <p:nvPr/>
            </p:nvSpPr>
            <p:spPr bwMode="auto">
              <a:xfrm>
                <a:off x="6204733" y="3286172"/>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46" name="Oval 1045"/>
              <p:cNvSpPr>
                <a:spLocks noChangeAspect="1"/>
              </p:cNvSpPr>
              <p:nvPr/>
            </p:nvSpPr>
            <p:spPr bwMode="auto">
              <a:xfrm>
                <a:off x="7736643" y="3286172"/>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47" name="Oval 1046"/>
              <p:cNvSpPr>
                <a:spLocks noChangeAspect="1"/>
              </p:cNvSpPr>
              <p:nvPr/>
            </p:nvSpPr>
            <p:spPr bwMode="auto">
              <a:xfrm>
                <a:off x="7596336" y="4533083"/>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48" name="Oval 1047"/>
              <p:cNvSpPr>
                <a:spLocks noChangeAspect="1"/>
              </p:cNvSpPr>
              <p:nvPr/>
            </p:nvSpPr>
            <p:spPr bwMode="auto">
              <a:xfrm>
                <a:off x="6801871" y="5609456"/>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49" name="Oval 1048"/>
              <p:cNvSpPr>
                <a:spLocks noChangeAspect="1"/>
              </p:cNvSpPr>
              <p:nvPr/>
            </p:nvSpPr>
            <p:spPr bwMode="auto">
              <a:xfrm>
                <a:off x="6516216" y="3878529"/>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50" name="Oval 1049"/>
              <p:cNvSpPr>
                <a:spLocks noChangeAspect="1"/>
              </p:cNvSpPr>
              <p:nvPr/>
            </p:nvSpPr>
            <p:spPr bwMode="auto">
              <a:xfrm>
                <a:off x="5292080" y="3736967"/>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51" name="Oval 1050"/>
              <p:cNvSpPr>
                <a:spLocks noChangeAspect="1"/>
              </p:cNvSpPr>
              <p:nvPr/>
            </p:nvSpPr>
            <p:spPr bwMode="auto">
              <a:xfrm>
                <a:off x="5724128" y="4739223"/>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grpSp>
        <p:grpSp>
          <p:nvGrpSpPr>
            <p:cNvPr id="222925" name="Group 3"/>
            <p:cNvGrpSpPr>
              <a:grpSpLocks/>
            </p:cNvGrpSpPr>
            <p:nvPr/>
          </p:nvGrpSpPr>
          <p:grpSpPr bwMode="auto">
            <a:xfrm>
              <a:off x="1235702" y="2995713"/>
              <a:ext cx="2329675" cy="1894400"/>
              <a:chOff x="1097230" y="3577064"/>
              <a:chExt cx="2329675" cy="1894400"/>
            </a:xfrm>
          </p:grpSpPr>
          <p:grpSp>
            <p:nvGrpSpPr>
              <p:cNvPr id="222926" name="Group 408"/>
              <p:cNvGrpSpPr>
                <a:grpSpLocks noChangeAspect="1"/>
              </p:cNvGrpSpPr>
              <p:nvPr/>
            </p:nvGrpSpPr>
            <p:grpSpPr bwMode="auto">
              <a:xfrm rot="-2687407">
                <a:off x="2329057" y="4440480"/>
                <a:ext cx="204787" cy="228600"/>
                <a:chOff x="2839" y="1944"/>
                <a:chExt cx="596" cy="664"/>
              </a:xfrm>
            </p:grpSpPr>
            <p:sp>
              <p:nvSpPr>
                <p:cNvPr id="222927" name="Line 409"/>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28" name="Line 410"/>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29" name="Line 411"/>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30" name="Line 412"/>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31" name="Rectangle 413"/>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32" name="Rectangle 414"/>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33" name="Rectangle 415"/>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34" name="Rectangle 416"/>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35" name="Rectangle 417"/>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36" name="Rectangle 418"/>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37" name="Rectangle 419"/>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38" name="Rectangle 420"/>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939" name="AutoShape 421"/>
                <p:cNvCxnSpPr>
                  <a:cxnSpLocks noChangeAspect="1" noChangeShapeType="1"/>
                  <a:stCxn id="222938" idx="3"/>
                  <a:endCxn id="222938"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0" name="AutoShape 422"/>
                <p:cNvCxnSpPr>
                  <a:cxnSpLocks noChangeAspect="1" noChangeShapeType="1"/>
                  <a:stCxn id="222938" idx="1"/>
                  <a:endCxn id="2229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1" name="AutoShape 423"/>
                <p:cNvCxnSpPr>
                  <a:cxnSpLocks noChangeAspect="1" noChangeShapeType="1"/>
                  <a:stCxn id="222938" idx="1"/>
                  <a:endCxn id="2229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2" name="AutoShape 424"/>
                <p:cNvCxnSpPr>
                  <a:cxnSpLocks noChangeAspect="1" noChangeShapeType="1"/>
                  <a:stCxn id="222938" idx="1"/>
                  <a:endCxn id="2229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3" name="AutoShape 425"/>
                <p:cNvCxnSpPr>
                  <a:cxnSpLocks noChangeAspect="1" noChangeShapeType="1"/>
                  <a:stCxn id="222938" idx="1"/>
                  <a:endCxn id="2229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4" name="AutoShape 426"/>
                <p:cNvCxnSpPr>
                  <a:cxnSpLocks noChangeAspect="1" noChangeShapeType="1"/>
                  <a:stCxn id="222932" idx="3"/>
                  <a:endCxn id="222932"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5" name="AutoShape 427"/>
                <p:cNvCxnSpPr>
                  <a:cxnSpLocks noChangeAspect="1" noChangeShapeType="1"/>
                  <a:stCxn id="222938" idx="1"/>
                  <a:endCxn id="2229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6" name="AutoShape 428"/>
                <p:cNvCxnSpPr>
                  <a:cxnSpLocks noChangeAspect="1" noChangeShapeType="1"/>
                  <a:stCxn id="222938" idx="1"/>
                  <a:endCxn id="2229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7" name="AutoShape 429"/>
                <p:cNvCxnSpPr>
                  <a:cxnSpLocks noChangeAspect="1" noChangeShapeType="1"/>
                  <a:stCxn id="222938" idx="1"/>
                  <a:endCxn id="222938"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8" name="AutoShape 430"/>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49" name="AutoShape 431"/>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50" name="AutoShape 432"/>
                <p:cNvCxnSpPr>
                  <a:cxnSpLocks noChangeAspect="1" noChangeShapeType="1"/>
                  <a:stCxn id="222932" idx="1"/>
                  <a:endCxn id="222932"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951" name="Line 433"/>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52" name="Line 434"/>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53" name="Line 435"/>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54" name="Line 436"/>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55" name="Line 437"/>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56" name="Line 438"/>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57" name="Line 439"/>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58" name="Line 440"/>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59" name="Line 441"/>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60" name="Line 442"/>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61" name="Line 443"/>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62" name="Line 444"/>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63" name="Oval 445"/>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64" name="Oval 446"/>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2965" name="Group 447"/>
              <p:cNvGrpSpPr>
                <a:grpSpLocks noChangeAspect="1"/>
              </p:cNvGrpSpPr>
              <p:nvPr/>
            </p:nvGrpSpPr>
            <p:grpSpPr bwMode="auto">
              <a:xfrm>
                <a:off x="3222118" y="4934507"/>
                <a:ext cx="204787" cy="228600"/>
                <a:chOff x="2839" y="1944"/>
                <a:chExt cx="596" cy="664"/>
              </a:xfrm>
            </p:grpSpPr>
            <p:sp>
              <p:nvSpPr>
                <p:cNvPr id="222966" name="Line 448"/>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67" name="Line 449"/>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68" name="Line 450"/>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69" name="Line 451"/>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70" name="Rectangle 45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71" name="Rectangle 453"/>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72" name="Rectangle 45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73" name="Rectangle 45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74" name="Rectangle 45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75" name="Rectangle 45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76" name="Rectangle 45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2977" name="Rectangle 459"/>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2978" name="AutoShape 460"/>
                <p:cNvCxnSpPr>
                  <a:cxnSpLocks noChangeAspect="1" noChangeShapeType="1"/>
                  <a:stCxn id="222977" idx="3"/>
                  <a:endCxn id="222977"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79" name="AutoShape 461"/>
                <p:cNvCxnSpPr>
                  <a:cxnSpLocks noChangeAspect="1" noChangeShapeType="1"/>
                  <a:stCxn id="222977" idx="1"/>
                  <a:endCxn id="2229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0" name="AutoShape 462"/>
                <p:cNvCxnSpPr>
                  <a:cxnSpLocks noChangeAspect="1" noChangeShapeType="1"/>
                  <a:stCxn id="222977" idx="1"/>
                  <a:endCxn id="2229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1" name="AutoShape 463"/>
                <p:cNvCxnSpPr>
                  <a:cxnSpLocks noChangeAspect="1" noChangeShapeType="1"/>
                  <a:stCxn id="222977" idx="1"/>
                  <a:endCxn id="2229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2" name="AutoShape 464"/>
                <p:cNvCxnSpPr>
                  <a:cxnSpLocks noChangeAspect="1" noChangeShapeType="1"/>
                  <a:stCxn id="222977" idx="1"/>
                  <a:endCxn id="2229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3" name="AutoShape 465"/>
                <p:cNvCxnSpPr>
                  <a:cxnSpLocks noChangeAspect="1" noChangeShapeType="1"/>
                  <a:stCxn id="222971" idx="3"/>
                  <a:endCxn id="222971"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4" name="AutoShape 466"/>
                <p:cNvCxnSpPr>
                  <a:cxnSpLocks noChangeAspect="1" noChangeShapeType="1"/>
                  <a:stCxn id="222977" idx="1"/>
                  <a:endCxn id="2229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5" name="AutoShape 467"/>
                <p:cNvCxnSpPr>
                  <a:cxnSpLocks noChangeAspect="1" noChangeShapeType="1"/>
                  <a:stCxn id="222977" idx="1"/>
                  <a:endCxn id="2229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6" name="AutoShape 468"/>
                <p:cNvCxnSpPr>
                  <a:cxnSpLocks noChangeAspect="1" noChangeShapeType="1"/>
                  <a:stCxn id="222977" idx="1"/>
                  <a:endCxn id="22297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7" name="AutoShape 46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8" name="AutoShape 47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989" name="AutoShape 471"/>
                <p:cNvCxnSpPr>
                  <a:cxnSpLocks noChangeAspect="1" noChangeShapeType="1"/>
                  <a:stCxn id="222971" idx="1"/>
                  <a:endCxn id="222971"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2990" name="Line 47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91" name="Line 47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92" name="Line 47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93" name="Line 47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94" name="Line 47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95" name="Line 47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96" name="Line 47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97" name="Line 47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98" name="Line 48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999" name="Line 48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00" name="Line 48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01" name="Line 48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02" name="Oval 48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03" name="Oval 48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3004" name="Group 486"/>
              <p:cNvGrpSpPr>
                <a:grpSpLocks noChangeAspect="1"/>
              </p:cNvGrpSpPr>
              <p:nvPr/>
            </p:nvGrpSpPr>
            <p:grpSpPr bwMode="auto">
              <a:xfrm rot="7169401">
                <a:off x="1231147" y="3738371"/>
                <a:ext cx="204788" cy="228600"/>
                <a:chOff x="2839" y="1944"/>
                <a:chExt cx="596" cy="664"/>
              </a:xfrm>
            </p:grpSpPr>
            <p:sp>
              <p:nvSpPr>
                <p:cNvPr id="223005" name="Line 487"/>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06" name="Line 488"/>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07" name="Line 489"/>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08" name="Line 490"/>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09" name="Rectangle 491"/>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10" name="Rectangle 492"/>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11" name="Rectangle 493"/>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12" name="Rectangle 494"/>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13" name="Rectangle 495"/>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14" name="Rectangle 496"/>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15" name="Rectangle 497"/>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16" name="Rectangle 498"/>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3017" name="AutoShape 499"/>
                <p:cNvCxnSpPr>
                  <a:cxnSpLocks noChangeAspect="1" noChangeShapeType="1"/>
                  <a:stCxn id="223016" idx="3"/>
                  <a:endCxn id="22301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18" name="AutoShape 500"/>
                <p:cNvCxnSpPr>
                  <a:cxnSpLocks noChangeAspect="1" noChangeShapeType="1"/>
                  <a:stCxn id="223016" idx="1"/>
                  <a:endCxn id="2230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19" name="AutoShape 501"/>
                <p:cNvCxnSpPr>
                  <a:cxnSpLocks noChangeAspect="1" noChangeShapeType="1"/>
                  <a:stCxn id="223016" idx="1"/>
                  <a:endCxn id="2230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20" name="AutoShape 502"/>
                <p:cNvCxnSpPr>
                  <a:cxnSpLocks noChangeAspect="1" noChangeShapeType="1"/>
                  <a:stCxn id="223016" idx="1"/>
                  <a:endCxn id="2230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21" name="AutoShape 503"/>
                <p:cNvCxnSpPr>
                  <a:cxnSpLocks noChangeAspect="1" noChangeShapeType="1"/>
                  <a:stCxn id="223016" idx="1"/>
                  <a:endCxn id="2230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22" name="AutoShape 504"/>
                <p:cNvCxnSpPr>
                  <a:cxnSpLocks noChangeAspect="1" noChangeShapeType="1"/>
                  <a:stCxn id="223010" idx="3"/>
                  <a:endCxn id="22301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23" name="AutoShape 505"/>
                <p:cNvCxnSpPr>
                  <a:cxnSpLocks noChangeAspect="1" noChangeShapeType="1"/>
                  <a:stCxn id="223016" idx="1"/>
                  <a:endCxn id="2230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24" name="AutoShape 506"/>
                <p:cNvCxnSpPr>
                  <a:cxnSpLocks noChangeAspect="1" noChangeShapeType="1"/>
                  <a:stCxn id="223016" idx="1"/>
                  <a:endCxn id="2230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25" name="AutoShape 507"/>
                <p:cNvCxnSpPr>
                  <a:cxnSpLocks noChangeAspect="1" noChangeShapeType="1"/>
                  <a:stCxn id="223016" idx="1"/>
                  <a:endCxn id="22301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26" name="AutoShape 508"/>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27" name="AutoShape 509"/>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28" name="AutoShape 510"/>
                <p:cNvCxnSpPr>
                  <a:cxnSpLocks noChangeAspect="1" noChangeShapeType="1"/>
                  <a:stCxn id="223010" idx="1"/>
                  <a:endCxn id="22301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3029" name="Line 511"/>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0" name="Line 512"/>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1" name="Line 513"/>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2" name="Line 514"/>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3" name="Line 515"/>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4" name="Line 516"/>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5" name="Line 517"/>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6" name="Line 518"/>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7" name="Line 519"/>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8" name="Line 520"/>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39" name="Line 521"/>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40" name="Line 522"/>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41" name="Oval 523"/>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42" name="Oval 524"/>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223043" name="Group 525"/>
              <p:cNvGrpSpPr>
                <a:grpSpLocks noChangeAspect="1"/>
              </p:cNvGrpSpPr>
              <p:nvPr/>
            </p:nvGrpSpPr>
            <p:grpSpPr bwMode="auto">
              <a:xfrm>
                <a:off x="2353566" y="3577064"/>
                <a:ext cx="204787" cy="228600"/>
                <a:chOff x="2839" y="1944"/>
                <a:chExt cx="596" cy="664"/>
              </a:xfrm>
            </p:grpSpPr>
            <p:sp>
              <p:nvSpPr>
                <p:cNvPr id="223044" name="Line 526"/>
                <p:cNvSpPr>
                  <a:spLocks noChangeAspect="1" noChangeShapeType="1"/>
                </p:cNvSpPr>
                <p:nvPr/>
              </p:nvSpPr>
              <p:spPr bwMode="auto">
                <a:xfrm rot="2543020">
                  <a:off x="3080" y="2403"/>
                  <a:ext cx="9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45" name="Line 527"/>
                <p:cNvSpPr>
                  <a:spLocks noChangeAspect="1" noChangeShapeType="1"/>
                </p:cNvSpPr>
                <p:nvPr/>
              </p:nvSpPr>
              <p:spPr bwMode="auto">
                <a:xfrm rot="2543020" flipH="1">
                  <a:off x="2927" y="2250"/>
                  <a:ext cx="60" cy="6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46" name="Line 528"/>
                <p:cNvSpPr>
                  <a:spLocks noChangeAspect="1" noChangeShapeType="1"/>
                </p:cNvSpPr>
                <p:nvPr/>
              </p:nvSpPr>
              <p:spPr bwMode="auto">
                <a:xfrm rot="2543020">
                  <a:off x="2969" y="2374"/>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47" name="Line 529"/>
                <p:cNvSpPr>
                  <a:spLocks noChangeAspect="1" noChangeShapeType="1"/>
                </p:cNvSpPr>
                <p:nvPr/>
              </p:nvSpPr>
              <p:spPr bwMode="auto">
                <a:xfrm rot="2543020">
                  <a:off x="2989" y="2352"/>
                  <a:ext cx="91"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48" name="Rectangle 530"/>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49" name="Rectangle 531"/>
                <p:cNvSpPr>
                  <a:spLocks noChangeAspect="1" noChangeArrowheads="1"/>
                </p:cNvSpPr>
                <p:nvPr/>
              </p:nvSpPr>
              <p:spPr bwMode="auto">
                <a:xfrm rot="4862429">
                  <a:off x="3258" y="2301"/>
                  <a:ext cx="49" cy="30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50" name="Rectangle 532"/>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51" name="Rectangle 533"/>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52" name="Rectangle 534"/>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53" name="Rectangle 535"/>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54" name="Rectangle 536"/>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55" name="Rectangle 537"/>
                <p:cNvSpPr>
                  <a:spLocks noChangeAspect="1" noChangeArrowheads="1"/>
                </p:cNvSpPr>
                <p:nvPr/>
              </p:nvSpPr>
              <p:spPr bwMode="auto">
                <a:xfrm rot="10736418">
                  <a:off x="2867" y="1950"/>
                  <a:ext cx="49" cy="335"/>
                </a:xfrm>
                <a:prstGeom prst="rect">
                  <a:avLst/>
                </a:prstGeom>
                <a:solidFill>
                  <a:srgbClr val="F15B7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cxnSp>
              <p:nvCxnSpPr>
                <p:cNvPr id="223056" name="AutoShape 538"/>
                <p:cNvCxnSpPr>
                  <a:cxnSpLocks noChangeAspect="1" noChangeShapeType="1"/>
                  <a:stCxn id="223055" idx="3"/>
                  <a:endCxn id="22305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57" name="AutoShape 539"/>
                <p:cNvCxnSpPr>
                  <a:cxnSpLocks noChangeAspect="1" noChangeShapeType="1"/>
                  <a:stCxn id="223055" idx="1"/>
                  <a:endCxn id="2230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58" name="AutoShape 540"/>
                <p:cNvCxnSpPr>
                  <a:cxnSpLocks noChangeAspect="1" noChangeShapeType="1"/>
                  <a:stCxn id="223055" idx="1"/>
                  <a:endCxn id="2230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59" name="AutoShape 541"/>
                <p:cNvCxnSpPr>
                  <a:cxnSpLocks noChangeAspect="1" noChangeShapeType="1"/>
                  <a:stCxn id="223055" idx="1"/>
                  <a:endCxn id="2230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60" name="AutoShape 542"/>
                <p:cNvCxnSpPr>
                  <a:cxnSpLocks noChangeAspect="1" noChangeShapeType="1"/>
                  <a:stCxn id="223055" idx="1"/>
                  <a:endCxn id="2230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61" name="AutoShape 543"/>
                <p:cNvCxnSpPr>
                  <a:cxnSpLocks noChangeAspect="1" noChangeShapeType="1"/>
                  <a:stCxn id="223049" idx="3"/>
                  <a:endCxn id="22304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62" name="AutoShape 544"/>
                <p:cNvCxnSpPr>
                  <a:cxnSpLocks noChangeAspect="1" noChangeShapeType="1"/>
                  <a:stCxn id="223055" idx="1"/>
                  <a:endCxn id="2230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63" name="AutoShape 545"/>
                <p:cNvCxnSpPr>
                  <a:cxnSpLocks noChangeAspect="1" noChangeShapeType="1"/>
                  <a:stCxn id="223055" idx="1"/>
                  <a:endCxn id="2230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64" name="AutoShape 546"/>
                <p:cNvCxnSpPr>
                  <a:cxnSpLocks noChangeAspect="1" noChangeShapeType="1"/>
                  <a:stCxn id="223055" idx="1"/>
                  <a:endCxn id="22305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65" name="AutoShape 547"/>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66" name="AutoShape 548"/>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067" name="AutoShape 549"/>
                <p:cNvCxnSpPr>
                  <a:cxnSpLocks noChangeAspect="1" noChangeShapeType="1"/>
                  <a:stCxn id="223049" idx="1"/>
                  <a:endCxn id="22304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3068" name="Line 550"/>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69" name="Line 551"/>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0" name="Line 552"/>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1" name="Line 553"/>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2" name="Line 554"/>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3" name="Line 555"/>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4" name="Line 556"/>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5" name="Line 557"/>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6" name="Line 558"/>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7" name="Line 559"/>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8" name="Line 560"/>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79" name="Line 561"/>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080" name="Oval 562"/>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223081" name="Oval 563"/>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037" name="Oval 1036"/>
              <p:cNvSpPr>
                <a:spLocks noChangeAspect="1"/>
              </p:cNvSpPr>
              <p:nvPr/>
            </p:nvSpPr>
            <p:spPr bwMode="auto">
              <a:xfrm>
                <a:off x="1473336" y="4931452"/>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38" name="Oval 1037"/>
              <p:cNvSpPr>
                <a:spLocks noChangeAspect="1"/>
              </p:cNvSpPr>
              <p:nvPr/>
            </p:nvSpPr>
            <p:spPr bwMode="auto">
              <a:xfrm>
                <a:off x="1648983" y="4645797"/>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39" name="Oval 1038"/>
              <p:cNvSpPr>
                <a:spLocks noChangeAspect="1"/>
              </p:cNvSpPr>
              <p:nvPr/>
            </p:nvSpPr>
            <p:spPr bwMode="auto">
              <a:xfrm>
                <a:off x="1423139" y="4380683"/>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40" name="Oval 1039"/>
              <p:cNvSpPr>
                <a:spLocks noChangeAspect="1"/>
              </p:cNvSpPr>
              <p:nvPr/>
            </p:nvSpPr>
            <p:spPr bwMode="auto">
              <a:xfrm>
                <a:off x="2039671" y="5167705"/>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41" name="Oval 1040"/>
              <p:cNvSpPr>
                <a:spLocks noChangeAspect="1"/>
              </p:cNvSpPr>
              <p:nvPr/>
            </p:nvSpPr>
            <p:spPr bwMode="auto">
              <a:xfrm>
                <a:off x="1801185" y="4882050"/>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53" name="Oval 1052"/>
              <p:cNvSpPr>
                <a:spLocks noChangeAspect="1"/>
              </p:cNvSpPr>
              <p:nvPr/>
            </p:nvSpPr>
            <p:spPr bwMode="auto">
              <a:xfrm>
                <a:off x="1301540" y="4686588"/>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54" name="Oval 1053"/>
              <p:cNvSpPr>
                <a:spLocks noChangeAspect="1"/>
              </p:cNvSpPr>
              <p:nvPr/>
            </p:nvSpPr>
            <p:spPr bwMode="auto">
              <a:xfrm>
                <a:off x="1690866" y="5185809"/>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55" name="Oval 1054"/>
              <p:cNvSpPr>
                <a:spLocks noChangeAspect="1"/>
              </p:cNvSpPr>
              <p:nvPr/>
            </p:nvSpPr>
            <p:spPr bwMode="auto">
              <a:xfrm>
                <a:off x="1993487" y="4645796"/>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56" name="Oval 1055"/>
              <p:cNvSpPr>
                <a:spLocks noChangeAspect="1"/>
              </p:cNvSpPr>
              <p:nvPr/>
            </p:nvSpPr>
            <p:spPr bwMode="auto">
              <a:xfrm>
                <a:off x="1874842" y="4390256"/>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57" name="Oval 1056"/>
              <p:cNvSpPr>
                <a:spLocks noChangeAspect="1"/>
              </p:cNvSpPr>
              <p:nvPr/>
            </p:nvSpPr>
            <p:spPr bwMode="auto">
              <a:xfrm>
                <a:off x="2158585" y="4908431"/>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58" name="Oval 1057"/>
              <p:cNvSpPr>
                <a:spLocks noChangeAspect="1"/>
              </p:cNvSpPr>
              <p:nvPr/>
            </p:nvSpPr>
            <p:spPr bwMode="auto">
              <a:xfrm>
                <a:off x="1697275" y="4228568"/>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59" name="Oval 1058"/>
              <p:cNvSpPr>
                <a:spLocks noChangeAspect="1"/>
              </p:cNvSpPr>
              <p:nvPr/>
            </p:nvSpPr>
            <p:spPr bwMode="auto">
              <a:xfrm>
                <a:off x="1097230" y="4452303"/>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0" name="Oval 1059"/>
              <p:cNvSpPr>
                <a:spLocks noChangeAspect="1"/>
              </p:cNvSpPr>
              <p:nvPr/>
            </p:nvSpPr>
            <p:spPr bwMode="auto">
              <a:xfrm>
                <a:off x="1529300" y="3942913"/>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1" name="Oval 1060"/>
              <p:cNvSpPr>
                <a:spLocks noChangeAspect="1"/>
              </p:cNvSpPr>
              <p:nvPr/>
            </p:nvSpPr>
            <p:spPr bwMode="auto">
              <a:xfrm>
                <a:off x="1337380" y="4164184"/>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2" name="Oval 1061"/>
              <p:cNvSpPr>
                <a:spLocks noChangeAspect="1"/>
              </p:cNvSpPr>
              <p:nvPr/>
            </p:nvSpPr>
            <p:spPr bwMode="auto">
              <a:xfrm>
                <a:off x="2333564" y="5132181"/>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3" name="Oval 1062"/>
              <p:cNvSpPr>
                <a:spLocks noChangeAspect="1"/>
              </p:cNvSpPr>
              <p:nvPr/>
            </p:nvSpPr>
            <p:spPr bwMode="auto">
              <a:xfrm>
                <a:off x="2859661" y="4931451"/>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4" name="Oval 1063"/>
              <p:cNvSpPr>
                <a:spLocks noChangeAspect="1"/>
              </p:cNvSpPr>
              <p:nvPr/>
            </p:nvSpPr>
            <p:spPr bwMode="auto">
              <a:xfrm>
                <a:off x="2663773" y="4641765"/>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5" name="Oval 1064"/>
              <p:cNvSpPr>
                <a:spLocks noChangeAspect="1"/>
              </p:cNvSpPr>
              <p:nvPr/>
            </p:nvSpPr>
            <p:spPr bwMode="auto">
              <a:xfrm>
                <a:off x="2633293" y="5170136"/>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6" name="Oval 1065"/>
              <p:cNvSpPr>
                <a:spLocks noChangeAspect="1"/>
              </p:cNvSpPr>
              <p:nvPr/>
            </p:nvSpPr>
            <p:spPr bwMode="auto">
              <a:xfrm>
                <a:off x="2217362" y="4400933"/>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7" name="Oval 1066"/>
              <p:cNvSpPr>
                <a:spLocks noChangeAspect="1"/>
              </p:cNvSpPr>
              <p:nvPr/>
            </p:nvSpPr>
            <p:spPr bwMode="auto">
              <a:xfrm>
                <a:off x="2333564" y="4675911"/>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8" name="Oval 1067"/>
              <p:cNvSpPr>
                <a:spLocks noChangeAspect="1"/>
              </p:cNvSpPr>
              <p:nvPr/>
            </p:nvSpPr>
            <p:spPr bwMode="auto">
              <a:xfrm>
                <a:off x="2519880" y="4887349"/>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69" name="Oval 1068"/>
              <p:cNvSpPr>
                <a:spLocks noChangeAspect="1"/>
              </p:cNvSpPr>
              <p:nvPr/>
            </p:nvSpPr>
            <p:spPr bwMode="auto">
              <a:xfrm>
                <a:off x="1182908" y="3933055"/>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0" name="Oval 1069"/>
              <p:cNvSpPr>
                <a:spLocks noChangeAspect="1"/>
              </p:cNvSpPr>
              <p:nvPr/>
            </p:nvSpPr>
            <p:spPr bwMode="auto">
              <a:xfrm>
                <a:off x="1400017" y="3647400"/>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1" name="Oval 1070"/>
              <p:cNvSpPr>
                <a:spLocks noChangeAspect="1"/>
              </p:cNvSpPr>
              <p:nvPr/>
            </p:nvSpPr>
            <p:spPr bwMode="auto">
              <a:xfrm>
                <a:off x="1918619" y="4005059"/>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2" name="Oval 1071"/>
              <p:cNvSpPr>
                <a:spLocks noChangeAspect="1"/>
              </p:cNvSpPr>
              <p:nvPr/>
            </p:nvSpPr>
            <p:spPr bwMode="auto">
              <a:xfrm>
                <a:off x="2137836" y="3797158"/>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3" name="Oval 1072"/>
              <p:cNvSpPr>
                <a:spLocks noChangeAspect="1"/>
              </p:cNvSpPr>
              <p:nvPr/>
            </p:nvSpPr>
            <p:spPr bwMode="auto">
              <a:xfrm>
                <a:off x="2400103" y="4002578"/>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4" name="Oval 1073"/>
              <p:cNvSpPr>
                <a:spLocks noChangeAspect="1"/>
              </p:cNvSpPr>
              <p:nvPr/>
            </p:nvSpPr>
            <p:spPr bwMode="auto">
              <a:xfrm>
                <a:off x="2503017" y="4324861"/>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5" name="Oval 1074"/>
              <p:cNvSpPr>
                <a:spLocks noChangeAspect="1"/>
              </p:cNvSpPr>
              <p:nvPr/>
            </p:nvSpPr>
            <p:spPr bwMode="auto">
              <a:xfrm>
                <a:off x="2500039" y="3716923"/>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6" name="Oval 1075"/>
              <p:cNvSpPr>
                <a:spLocks noChangeAspect="1"/>
              </p:cNvSpPr>
              <p:nvPr/>
            </p:nvSpPr>
            <p:spPr bwMode="auto">
              <a:xfrm>
                <a:off x="3002488" y="4664064"/>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7" name="Oval 1076"/>
              <p:cNvSpPr>
                <a:spLocks noChangeAspect="1"/>
              </p:cNvSpPr>
              <p:nvPr/>
            </p:nvSpPr>
            <p:spPr bwMode="auto">
              <a:xfrm>
                <a:off x="2859661" y="4390255"/>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8" name="Oval 1077"/>
              <p:cNvSpPr>
                <a:spLocks noChangeAspect="1"/>
              </p:cNvSpPr>
              <p:nvPr/>
            </p:nvSpPr>
            <p:spPr bwMode="auto">
              <a:xfrm>
                <a:off x="2716833" y="4068725"/>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79" name="Oval 1078"/>
              <p:cNvSpPr>
                <a:spLocks noChangeAspect="1"/>
              </p:cNvSpPr>
              <p:nvPr/>
            </p:nvSpPr>
            <p:spPr bwMode="auto">
              <a:xfrm>
                <a:off x="2160497" y="4182034"/>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sp>
            <p:nvSpPr>
              <p:cNvPr id="1080" name="Oval 1079"/>
              <p:cNvSpPr>
                <a:spLocks noChangeAspect="1"/>
              </p:cNvSpPr>
              <p:nvPr/>
            </p:nvSpPr>
            <p:spPr bwMode="auto">
              <a:xfrm>
                <a:off x="1808019" y="3736967"/>
                <a:ext cx="285655" cy="285655"/>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101600" h="50800" prst="slope"/>
                <a:bevelB w="114300" prst="artDeco"/>
              </a:sp3d>
            </p:spPr>
            <p:txBody>
              <a:bodyPr/>
              <a:lstStyle/>
              <a:p>
                <a:pPr eaLnBrk="0" hangingPunct="0">
                  <a:defRPr/>
                </a:pPr>
                <a:endParaRPr lang="en-GB" sz="2400">
                  <a:latin typeface="Times New Roman" charset="0"/>
                </a:endParaRPr>
              </a:p>
            </p:txBody>
          </p:sp>
        </p:grpSp>
      </p:grpSp>
      <p:grpSp>
        <p:nvGrpSpPr>
          <p:cNvPr id="907" name="Group 906"/>
          <p:cNvGrpSpPr/>
          <p:nvPr/>
        </p:nvGrpSpPr>
        <p:grpSpPr>
          <a:xfrm>
            <a:off x="0" y="5607698"/>
            <a:ext cx="12192000" cy="1250302"/>
            <a:chOff x="0" y="5607698"/>
            <a:chExt cx="12192000" cy="1250302"/>
          </a:xfrm>
        </p:grpSpPr>
        <p:sp>
          <p:nvSpPr>
            <p:cNvPr id="908" name="Rectangle 907"/>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909" name="Oval 908"/>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910" name="Group 7"/>
            <p:cNvGrpSpPr>
              <a:grpSpLocks noChangeAspect="1"/>
            </p:cNvGrpSpPr>
            <p:nvPr/>
          </p:nvGrpSpPr>
          <p:grpSpPr bwMode="auto">
            <a:xfrm>
              <a:off x="1446003" y="6071153"/>
              <a:ext cx="463617" cy="516607"/>
              <a:chOff x="2839" y="1944"/>
              <a:chExt cx="596" cy="664"/>
            </a:xfrm>
          </p:grpSpPr>
          <p:sp>
            <p:nvSpPr>
              <p:cNvPr id="1225"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26"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27"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28"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29"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0"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31"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2"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3"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4"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5"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6"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237" name="AutoShape 20"/>
              <p:cNvCxnSpPr>
                <a:cxnSpLocks noChangeAspect="1" noChangeShapeType="1"/>
                <a:stCxn id="1236" idx="3"/>
                <a:endCxn id="123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8" name="AutoShape 21"/>
              <p:cNvCxnSpPr>
                <a:cxnSpLocks noChangeAspect="1" noChangeShapeType="1"/>
                <a:stCxn id="1236" idx="1"/>
                <a:endCxn id="123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9" name="AutoShape 22"/>
              <p:cNvCxnSpPr>
                <a:cxnSpLocks noChangeAspect="1" noChangeShapeType="1"/>
                <a:stCxn id="1236" idx="1"/>
                <a:endCxn id="123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0" name="AutoShape 23"/>
              <p:cNvCxnSpPr>
                <a:cxnSpLocks noChangeAspect="1" noChangeShapeType="1"/>
                <a:stCxn id="1236" idx="1"/>
                <a:endCxn id="123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1" name="AutoShape 24"/>
              <p:cNvCxnSpPr>
                <a:cxnSpLocks noChangeAspect="1" noChangeShapeType="1"/>
                <a:stCxn id="1236" idx="1"/>
                <a:endCxn id="123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2" name="AutoShape 25"/>
              <p:cNvCxnSpPr>
                <a:cxnSpLocks noChangeAspect="1" noChangeShapeType="1"/>
                <a:stCxn id="1230" idx="3"/>
                <a:endCxn id="123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3" name="AutoShape 26"/>
              <p:cNvCxnSpPr>
                <a:cxnSpLocks noChangeAspect="1" noChangeShapeType="1"/>
                <a:stCxn id="1236" idx="1"/>
                <a:endCxn id="123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4" name="AutoShape 27"/>
              <p:cNvCxnSpPr>
                <a:cxnSpLocks noChangeAspect="1" noChangeShapeType="1"/>
                <a:stCxn id="1236" idx="1"/>
                <a:endCxn id="123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5" name="AutoShape 28"/>
              <p:cNvCxnSpPr>
                <a:cxnSpLocks noChangeAspect="1" noChangeShapeType="1"/>
                <a:stCxn id="1236" idx="1"/>
                <a:endCxn id="123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6"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7"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8" name="AutoShape 31"/>
              <p:cNvCxnSpPr>
                <a:cxnSpLocks noChangeAspect="1" noChangeShapeType="1"/>
                <a:stCxn id="1230" idx="1"/>
                <a:endCxn id="123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9"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0"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1"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2"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3"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4"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5"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6"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7"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8"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9"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0"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1"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2"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911" name="Group 397"/>
            <p:cNvGrpSpPr>
              <a:grpSpLocks noChangeAspect="1"/>
            </p:cNvGrpSpPr>
            <p:nvPr/>
          </p:nvGrpSpPr>
          <p:grpSpPr bwMode="auto">
            <a:xfrm>
              <a:off x="1982621" y="5735053"/>
              <a:ext cx="1024036" cy="1019723"/>
              <a:chOff x="3600" y="1632"/>
              <a:chExt cx="1594" cy="1587"/>
            </a:xfrm>
          </p:grpSpPr>
          <p:sp>
            <p:nvSpPr>
              <p:cNvPr id="912"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13"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14"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15"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16"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917"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18"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9"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20"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21"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22"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3"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4"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25"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26"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27"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28"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929" name="AutoShape 143"/>
              <p:cNvCxnSpPr>
                <a:cxnSpLocks noChangeAspect="1" noChangeShapeType="1"/>
                <a:stCxn id="936" idx="0"/>
                <a:endCxn id="933"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30"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1"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932"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3"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4"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5"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6"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7"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938" name="AutoShape 152"/>
              <p:cNvCxnSpPr>
                <a:cxnSpLocks noChangeAspect="1" noChangeShapeType="1"/>
                <a:stCxn id="937" idx="3"/>
                <a:endCxn id="937"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9" name="AutoShape 153"/>
              <p:cNvCxnSpPr>
                <a:cxnSpLocks noChangeAspect="1" noChangeShapeType="1"/>
                <a:stCxn id="937" idx="1"/>
                <a:endCxn id="9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0" name="AutoShape 154"/>
              <p:cNvCxnSpPr>
                <a:cxnSpLocks noChangeAspect="1" noChangeShapeType="1"/>
                <a:stCxn id="937" idx="1"/>
                <a:endCxn id="9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1" name="AutoShape 155"/>
              <p:cNvCxnSpPr>
                <a:cxnSpLocks noChangeAspect="1" noChangeShapeType="1"/>
                <a:stCxn id="937" idx="1"/>
                <a:endCxn id="9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2" name="AutoShape 156"/>
              <p:cNvCxnSpPr>
                <a:cxnSpLocks noChangeAspect="1" noChangeShapeType="1"/>
                <a:stCxn id="937" idx="1"/>
                <a:endCxn id="9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3" name="AutoShape 157"/>
              <p:cNvCxnSpPr>
                <a:cxnSpLocks noChangeAspect="1" noChangeShapeType="1"/>
                <a:stCxn id="931" idx="3"/>
                <a:endCxn id="931"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4" name="AutoShape 158"/>
              <p:cNvCxnSpPr>
                <a:cxnSpLocks noChangeAspect="1" noChangeShapeType="1"/>
                <a:stCxn id="937" idx="1"/>
                <a:endCxn id="9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5" name="AutoShape 159"/>
              <p:cNvCxnSpPr>
                <a:cxnSpLocks noChangeAspect="1" noChangeShapeType="1"/>
                <a:stCxn id="937" idx="1"/>
                <a:endCxn id="9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6" name="AutoShape 160"/>
              <p:cNvCxnSpPr>
                <a:cxnSpLocks noChangeAspect="1" noChangeShapeType="1"/>
                <a:stCxn id="937" idx="1"/>
                <a:endCxn id="9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7"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8"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9" name="AutoShape 163"/>
              <p:cNvCxnSpPr>
                <a:cxnSpLocks noChangeAspect="1" noChangeShapeType="1"/>
                <a:stCxn id="931" idx="1"/>
                <a:endCxn id="931"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50"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1"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2"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3"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4"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5"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6"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7"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8"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9"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0"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1"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2"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3"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64"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5"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6"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7"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8"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9"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0"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1"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2"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3"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4"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5"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6"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977" name="AutoShape 191"/>
              <p:cNvCxnSpPr>
                <a:cxnSpLocks noChangeAspect="1" noChangeShapeType="1"/>
                <a:stCxn id="986" idx="0"/>
                <a:endCxn id="982"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8"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9"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0"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981"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2"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3"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4"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5"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6"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7"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988" name="AutoShape 202"/>
              <p:cNvCxnSpPr>
                <a:cxnSpLocks noChangeAspect="1" noChangeShapeType="1"/>
                <a:stCxn id="987" idx="3"/>
                <a:endCxn id="987"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9" name="AutoShape 203"/>
              <p:cNvCxnSpPr>
                <a:cxnSpLocks noChangeAspect="1" noChangeShapeType="1"/>
                <a:stCxn id="987" idx="1"/>
                <a:endCxn id="9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0" name="AutoShape 204"/>
              <p:cNvCxnSpPr>
                <a:cxnSpLocks noChangeAspect="1" noChangeShapeType="1"/>
                <a:stCxn id="987" idx="1"/>
                <a:endCxn id="9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1" name="AutoShape 205"/>
              <p:cNvCxnSpPr>
                <a:cxnSpLocks noChangeAspect="1" noChangeShapeType="1"/>
                <a:stCxn id="987" idx="1"/>
                <a:endCxn id="9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2" name="AutoShape 206"/>
              <p:cNvCxnSpPr>
                <a:cxnSpLocks noChangeAspect="1" noChangeShapeType="1"/>
                <a:stCxn id="987" idx="1"/>
                <a:endCxn id="9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3" name="AutoShape 207"/>
              <p:cNvCxnSpPr>
                <a:cxnSpLocks noChangeAspect="1" noChangeShapeType="1"/>
                <a:stCxn id="980" idx="3"/>
                <a:endCxn id="980"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4" name="AutoShape 208"/>
              <p:cNvCxnSpPr>
                <a:cxnSpLocks noChangeAspect="1" noChangeShapeType="1"/>
                <a:stCxn id="987" idx="1"/>
                <a:endCxn id="9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5" name="AutoShape 209"/>
              <p:cNvCxnSpPr>
                <a:cxnSpLocks noChangeAspect="1" noChangeShapeType="1"/>
                <a:stCxn id="987" idx="1"/>
                <a:endCxn id="9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6" name="AutoShape 210"/>
              <p:cNvCxnSpPr>
                <a:cxnSpLocks noChangeAspect="1" noChangeShapeType="1"/>
                <a:stCxn id="987" idx="1"/>
                <a:endCxn id="9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7"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8"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9" name="AutoShape 213"/>
              <p:cNvCxnSpPr>
                <a:cxnSpLocks noChangeAspect="1" noChangeShapeType="1"/>
                <a:stCxn id="980" idx="1"/>
                <a:endCxn id="980"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00"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1"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2"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3"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4"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5"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6"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7"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8"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9"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0"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1"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2"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3"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4"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5"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6"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7"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8"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9"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0"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1"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2"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3"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4"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25"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26"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027" name="AutoShape 241"/>
              <p:cNvCxnSpPr>
                <a:cxnSpLocks noChangeAspect="1" noChangeShapeType="1"/>
                <a:stCxn id="1036" idx="0"/>
                <a:endCxn id="1032"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28"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9"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0"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031"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2"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3"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4"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5"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6"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52"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081" name="AutoShape 252"/>
              <p:cNvCxnSpPr>
                <a:cxnSpLocks noChangeAspect="1" noChangeShapeType="1"/>
                <a:stCxn id="1052" idx="3"/>
                <a:endCxn id="1052"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2" name="AutoShape 253"/>
              <p:cNvCxnSpPr>
                <a:cxnSpLocks noChangeAspect="1" noChangeShapeType="1"/>
                <a:stCxn id="1052" idx="1"/>
                <a:endCxn id="105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3" name="AutoShape 254"/>
              <p:cNvCxnSpPr>
                <a:cxnSpLocks noChangeAspect="1" noChangeShapeType="1"/>
                <a:stCxn id="1052" idx="1"/>
                <a:endCxn id="105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4" name="AutoShape 255"/>
              <p:cNvCxnSpPr>
                <a:cxnSpLocks noChangeAspect="1" noChangeShapeType="1"/>
                <a:stCxn id="1052" idx="1"/>
                <a:endCxn id="105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5" name="AutoShape 256"/>
              <p:cNvCxnSpPr>
                <a:cxnSpLocks noChangeAspect="1" noChangeShapeType="1"/>
                <a:stCxn id="1052" idx="1"/>
                <a:endCxn id="105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6" name="AutoShape 257"/>
              <p:cNvCxnSpPr>
                <a:cxnSpLocks noChangeAspect="1" noChangeShapeType="1"/>
                <a:stCxn id="1030" idx="3"/>
                <a:endCxn id="1030"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7" name="AutoShape 258"/>
              <p:cNvCxnSpPr>
                <a:cxnSpLocks noChangeAspect="1" noChangeShapeType="1"/>
                <a:stCxn id="1052" idx="1"/>
                <a:endCxn id="105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8" name="AutoShape 259"/>
              <p:cNvCxnSpPr>
                <a:cxnSpLocks noChangeAspect="1" noChangeShapeType="1"/>
                <a:stCxn id="1052" idx="1"/>
                <a:endCxn id="105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9" name="AutoShape 260"/>
              <p:cNvCxnSpPr>
                <a:cxnSpLocks noChangeAspect="1" noChangeShapeType="1"/>
                <a:stCxn id="1052" idx="1"/>
                <a:endCxn id="1052"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0"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1"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2" name="AutoShape 263"/>
              <p:cNvCxnSpPr>
                <a:cxnSpLocks noChangeAspect="1" noChangeShapeType="1"/>
                <a:stCxn id="1030" idx="1"/>
                <a:endCxn id="1030"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93"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4"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5"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6"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7"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8"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9"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0"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1"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2"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3"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4"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5"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6"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7"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08"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09"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0"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1"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2"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3"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4"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5"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6"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7"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8"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9"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120" name="AutoShape 291"/>
              <p:cNvCxnSpPr>
                <a:cxnSpLocks noChangeAspect="1" noChangeShapeType="1"/>
                <a:stCxn id="1129" idx="0"/>
                <a:endCxn id="1125"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21"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2"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3"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24"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5"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6"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7"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8"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9"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0"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31" name="AutoShape 302"/>
              <p:cNvCxnSpPr>
                <a:cxnSpLocks noChangeAspect="1" noChangeShapeType="1"/>
                <a:stCxn id="1130" idx="3"/>
                <a:endCxn id="1130"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2" name="AutoShape 303"/>
              <p:cNvCxnSpPr>
                <a:cxnSpLocks noChangeAspect="1" noChangeShapeType="1"/>
                <a:stCxn id="1130" idx="1"/>
                <a:endCxn id="113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3" name="AutoShape 304"/>
              <p:cNvCxnSpPr>
                <a:cxnSpLocks noChangeAspect="1" noChangeShapeType="1"/>
                <a:stCxn id="1130" idx="1"/>
                <a:endCxn id="113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4" name="AutoShape 305"/>
              <p:cNvCxnSpPr>
                <a:cxnSpLocks noChangeAspect="1" noChangeShapeType="1"/>
                <a:stCxn id="1130" idx="1"/>
                <a:endCxn id="113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5" name="AutoShape 306"/>
              <p:cNvCxnSpPr>
                <a:cxnSpLocks noChangeAspect="1" noChangeShapeType="1"/>
                <a:stCxn id="1130" idx="1"/>
                <a:endCxn id="113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6" name="AutoShape 307"/>
              <p:cNvCxnSpPr>
                <a:cxnSpLocks noChangeAspect="1" noChangeShapeType="1"/>
                <a:stCxn id="1123" idx="3"/>
                <a:endCxn id="1123"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7" name="AutoShape 308"/>
              <p:cNvCxnSpPr>
                <a:cxnSpLocks noChangeAspect="1" noChangeShapeType="1"/>
                <a:stCxn id="1130" idx="1"/>
                <a:endCxn id="113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8" name="AutoShape 309"/>
              <p:cNvCxnSpPr>
                <a:cxnSpLocks noChangeAspect="1" noChangeShapeType="1"/>
                <a:stCxn id="1130" idx="1"/>
                <a:endCxn id="113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9" name="AutoShape 310"/>
              <p:cNvCxnSpPr>
                <a:cxnSpLocks noChangeAspect="1" noChangeShapeType="1"/>
                <a:stCxn id="1130" idx="1"/>
                <a:endCxn id="113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0"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1"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2" name="AutoShape 313"/>
              <p:cNvCxnSpPr>
                <a:cxnSpLocks noChangeAspect="1" noChangeShapeType="1"/>
                <a:stCxn id="1123" idx="1"/>
                <a:endCxn id="1123"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43"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4"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5"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6"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7"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8"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9"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0"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1"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2"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3"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4"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5"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6"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7"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8"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9"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0"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1"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2"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3"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4"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5"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6"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7"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68"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69"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170" name="AutoShape 341"/>
              <p:cNvCxnSpPr>
                <a:cxnSpLocks noChangeAspect="1" noChangeShapeType="1"/>
                <a:stCxn id="1179" idx="0"/>
                <a:endCxn id="1175"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71"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2"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3"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74"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5"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6"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7"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8"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9"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0"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81" name="AutoShape 352"/>
              <p:cNvCxnSpPr>
                <a:cxnSpLocks noChangeAspect="1" noChangeShapeType="1"/>
                <a:stCxn id="1180" idx="3"/>
                <a:endCxn id="1180"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2" name="AutoShape 353"/>
              <p:cNvCxnSpPr>
                <a:cxnSpLocks noChangeAspect="1" noChangeShapeType="1"/>
                <a:stCxn id="1180" idx="1"/>
                <a:endCxn id="118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3" name="AutoShape 354"/>
              <p:cNvCxnSpPr>
                <a:cxnSpLocks noChangeAspect="1" noChangeShapeType="1"/>
                <a:stCxn id="1180" idx="1"/>
                <a:endCxn id="118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4" name="AutoShape 355"/>
              <p:cNvCxnSpPr>
                <a:cxnSpLocks noChangeAspect="1" noChangeShapeType="1"/>
                <a:stCxn id="1180" idx="1"/>
                <a:endCxn id="118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5" name="AutoShape 356"/>
              <p:cNvCxnSpPr>
                <a:cxnSpLocks noChangeAspect="1" noChangeShapeType="1"/>
                <a:stCxn id="1180" idx="1"/>
                <a:endCxn id="118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6" name="AutoShape 357"/>
              <p:cNvCxnSpPr>
                <a:cxnSpLocks noChangeAspect="1" noChangeShapeType="1"/>
                <a:stCxn id="1173" idx="3"/>
                <a:endCxn id="1173"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7" name="AutoShape 358"/>
              <p:cNvCxnSpPr>
                <a:cxnSpLocks noChangeAspect="1" noChangeShapeType="1"/>
                <a:stCxn id="1180" idx="1"/>
                <a:endCxn id="118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8" name="AutoShape 359"/>
              <p:cNvCxnSpPr>
                <a:cxnSpLocks noChangeAspect="1" noChangeShapeType="1"/>
                <a:stCxn id="1180" idx="1"/>
                <a:endCxn id="118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9" name="AutoShape 360"/>
              <p:cNvCxnSpPr>
                <a:cxnSpLocks noChangeAspect="1" noChangeShapeType="1"/>
                <a:stCxn id="1180" idx="1"/>
                <a:endCxn id="118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0"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1"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2" name="AutoShape 363"/>
              <p:cNvCxnSpPr>
                <a:cxnSpLocks noChangeAspect="1" noChangeShapeType="1"/>
                <a:stCxn id="1173" idx="1"/>
                <a:endCxn id="1173"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93"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94"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95"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96"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97"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98"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99"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0"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1"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2"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3"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4"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5"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6"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7"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8"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9"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0"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1"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2"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3"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4"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5"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6"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7"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8"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9"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220"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221"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1222"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1223"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1224"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77019884"/>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1074" name="Rectangle 3"/>
          <p:cNvSpPr>
            <a:spLocks noGrp="1" noChangeArrowheads="1"/>
          </p:cNvSpPr>
          <p:nvPr>
            <p:ph type="title" idx="4294967295"/>
          </p:nvPr>
        </p:nvSpPr>
        <p:spPr>
          <a:xfrm>
            <a:off x="2200275" y="912813"/>
            <a:ext cx="7791450" cy="1143000"/>
          </a:xfrm>
        </p:spPr>
        <p:txBody>
          <a:bodyPr vert="horz" lIns="91440" tIns="45720" rIns="91440" bIns="45720" rtlCol="0" anchor="ctr">
            <a:norm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An Antibody.</a:t>
            </a:r>
          </a:p>
        </p:txBody>
      </p:sp>
      <p:sp>
        <p:nvSpPr>
          <p:cNvPr id="10242" name="Rectangle 2"/>
          <p:cNvSpPr>
            <a:spLocks noGrp="1" noChangeArrowheads="1"/>
          </p:cNvSpPr>
          <p:nvPr>
            <p:ph type="body" idx="4294967295"/>
          </p:nvPr>
        </p:nvSpPr>
        <p:spPr>
          <a:xfrm>
            <a:off x="2209800" y="2235200"/>
            <a:ext cx="7772400" cy="4114800"/>
          </a:xfrm>
        </p:spPr>
        <p:txBody>
          <a:bodyPr vert="horz" lIns="91440" tIns="45720" rIns="91440" bIns="45720" rtlCol="0">
            <a:normAutofit/>
          </a:bodyPr>
          <a:lstStyle/>
          <a:p>
            <a:pPr>
              <a:buFont typeface="Wingdings" panose="05000000000000000000" pitchFamily="2" charset="2"/>
              <a:buChar char="§"/>
            </a:pPr>
            <a:r>
              <a:rPr lang="en-GB" altLang="en-US" sz="2600" b="1" dirty="0">
                <a:latin typeface="Verdana" panose="020B0604030504040204" pitchFamily="34" charset="0"/>
                <a:ea typeface="Verdana" panose="020B0604030504040204" pitchFamily="34" charset="0"/>
                <a:cs typeface="Verdana" panose="020B0604030504040204" pitchFamily="34" charset="0"/>
              </a:rPr>
              <a:t>An antibody can be defined as a serum protein (</a:t>
            </a:r>
            <a:r>
              <a:rPr lang="en-GB" altLang="en-US" sz="2600" b="1" i="1" dirty="0">
                <a:latin typeface="Verdana" panose="020B0604030504040204" pitchFamily="34" charset="0"/>
                <a:ea typeface="Verdana" panose="020B0604030504040204" pitchFamily="34" charset="0"/>
                <a:cs typeface="Verdana" panose="020B0604030504040204" pitchFamily="34" charset="0"/>
              </a:rPr>
              <a:t>i.e. </a:t>
            </a:r>
            <a:r>
              <a:rPr lang="en-GB" altLang="en-US" sz="2600" b="1" dirty="0">
                <a:latin typeface="Verdana" panose="020B0604030504040204" pitchFamily="34" charset="0"/>
                <a:ea typeface="Verdana" panose="020B0604030504040204" pitchFamily="34" charset="0"/>
                <a:cs typeface="Verdana" panose="020B0604030504040204" pitchFamily="34" charset="0"/>
              </a:rPr>
              <a:t>an immunoglobulin with specific antigen binding sites) produced as a result of the introduction of a foreign antigen, that has the ability to combine with (and, in many cases, destroy) the cells carrying the antigen that stimulated its production.</a:t>
            </a:r>
          </a:p>
        </p:txBody>
      </p:sp>
      <p:grpSp>
        <p:nvGrpSpPr>
          <p:cNvPr id="4" name="Group 3"/>
          <p:cNvGrpSpPr/>
          <p:nvPr/>
        </p:nvGrpSpPr>
        <p:grpSpPr>
          <a:xfrm>
            <a:off x="0" y="5607698"/>
            <a:ext cx="12192000" cy="1250302"/>
            <a:chOff x="0" y="5607698"/>
            <a:chExt cx="12192000" cy="1250302"/>
          </a:xfrm>
        </p:grpSpPr>
        <p:sp>
          <p:nvSpPr>
            <p:cNvPr id="5" name="Rectangle 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6" name="Oval 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p:cNvGrpSpPr>
              <a:grpSpLocks noChangeAspect="1"/>
            </p:cNvGrpSpPr>
            <p:nvPr/>
          </p:nvGrpSpPr>
          <p:grpSpPr bwMode="auto">
            <a:xfrm>
              <a:off x="1446003" y="6071153"/>
              <a:ext cx="463617" cy="516607"/>
              <a:chOff x="2839" y="1944"/>
              <a:chExt cx="596" cy="664"/>
            </a:xfrm>
          </p:grpSpPr>
          <p:sp>
            <p:nvSpPr>
              <p:cNvPr id="27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p:cNvGrpSpPr>
              <a:grpSpLocks noChangeAspect="1"/>
            </p:cNvGrpSpPr>
            <p:nvPr/>
          </p:nvGrpSpPr>
          <p:grpSpPr bwMode="auto">
            <a:xfrm>
              <a:off x="1982621" y="5735053"/>
              <a:ext cx="1024036" cy="1019723"/>
              <a:chOff x="3600" y="1632"/>
              <a:chExt cx="1594" cy="1587"/>
            </a:xfrm>
          </p:grpSpPr>
          <p:sp>
            <p:nvSpPr>
              <p:cNvPr id="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405225297"/>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0242">
                                            <p:txEl>
                                              <p:pRg st="0" end="0"/>
                                            </p:txEl>
                                          </p:spTgt>
                                        </p:tgtEl>
                                        <p:attrNameLst>
                                          <p:attrName>style.visibility</p:attrName>
                                        </p:attrNameLst>
                                      </p:cBhvr>
                                      <p:to>
                                        <p:strVal val="visible"/>
                                      </p:to>
                                    </p:set>
                                    <p:anim calcmode="lin" valueType="num">
                                      <p:cBhvr additive="base">
                                        <p:cTn id="7" dur="500" fill="hold"/>
                                        <p:tgtEl>
                                          <p:spTgt spid="1024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2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build="p"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62" name="Rectangle 2"/>
          <p:cNvSpPr>
            <a:spLocks noGrp="1" noChangeArrowheads="1"/>
          </p:cNvSpPr>
          <p:nvPr>
            <p:ph type="title" idx="4294967295"/>
          </p:nvPr>
        </p:nvSpPr>
        <p:spPr>
          <a:xfrm>
            <a:off x="2499135" y="2272485"/>
            <a:ext cx="7173913" cy="1143000"/>
          </a:xfrm>
        </p:spPr>
        <p:txBody>
          <a:bodyPr vert="horz" lIns="91440" tIns="45720" rIns="91440" bIns="45720" rtlCol="0" anchor="ctr">
            <a:noAutofit/>
          </a:bodyPr>
          <a:lstStyle/>
          <a:p>
            <a:pPr algn="ctr"/>
            <a:r>
              <a:rPr lang="en-GB" altLang="en-US" sz="3600" b="1" dirty="0">
                <a:latin typeface="Verdana" panose="020B0604030504040204" pitchFamily="34" charset="0"/>
                <a:ea typeface="Verdana" panose="020B0604030504040204" pitchFamily="34" charset="0"/>
                <a:cs typeface="Verdana" panose="020B0604030504040204" pitchFamily="34" charset="0"/>
              </a:rPr>
              <a:t>If the number of antigens greatly exceeds the number of antibody molecules present, there will not be sufficient antibody molecules to make an effective lattice between the antigens on different red cells, and agglutination cannot take place.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024587404"/>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0962">
                                            <p:txEl>
                                              <p:pRg st="0" end="0"/>
                                            </p:txEl>
                                          </p:spTgt>
                                        </p:tgtEl>
                                        <p:attrNameLst>
                                          <p:attrName>style.visibility</p:attrName>
                                        </p:attrNameLst>
                                      </p:cBhvr>
                                      <p:to>
                                        <p:strVal val="visible"/>
                                      </p:to>
                                    </p:set>
                                    <p:animEffect transition="in" filter="box(out)">
                                      <p:cBhvr>
                                        <p:cTn id="7" dur="500"/>
                                        <p:tgtEl>
                                          <p:spTgt spid="4096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build="p"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idx="4294967295"/>
          </p:nvPr>
        </p:nvSpPr>
        <p:spPr>
          <a:xfrm>
            <a:off x="2505560" y="2261882"/>
            <a:ext cx="7173912" cy="1143000"/>
          </a:xfrm>
        </p:spPr>
        <p:txBody>
          <a:bodyPr vert="horz" lIns="91440" tIns="45720" rIns="91440" bIns="45720" rtlCol="0" anchor="ctr">
            <a:normAutofit fontScale="90000"/>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If the number of antibody molecules present greatly exceeds the number of antigen molecules present, the antibody molecules will swamp all the antigen sites, and, again, agglutination cannot take place.</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46904749"/>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1986">
                                            <p:txEl>
                                              <p:pRg st="0" end="0"/>
                                            </p:txEl>
                                          </p:spTgt>
                                        </p:tgtEl>
                                        <p:attrNameLst>
                                          <p:attrName>style.visibility</p:attrName>
                                        </p:attrNameLst>
                                      </p:cBhvr>
                                      <p:to>
                                        <p:strVal val="visible"/>
                                      </p:to>
                                    </p:set>
                                    <p:animEffect transition="in" filter="box(out)">
                                      <p:cBhvr>
                                        <p:cTn id="7" dur="500"/>
                                        <p:tgtEl>
                                          <p:spTgt spid="419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6" grpId="0" build="p"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ChangeArrowheads="1"/>
          </p:cNvSpPr>
          <p:nvPr>
            <p:ph type="title" idx="4294967295"/>
          </p:nvPr>
        </p:nvSpPr>
        <p:spPr>
          <a:xfrm>
            <a:off x="2198184" y="2630997"/>
            <a:ext cx="7793037" cy="1143000"/>
          </a:xfrm>
        </p:spPr>
        <p:txBody>
          <a:bodyPr vert="horz" lIns="91440" tIns="45720" rIns="91440" bIns="45720" rtlCol="0" anchor="ctr">
            <a:noAutofit/>
          </a:bodyPr>
          <a:lstStyle/>
          <a:p>
            <a:pPr algn="ctr"/>
            <a:r>
              <a:rPr lang="en-GB" altLang="en-US" b="1" dirty="0">
                <a:latin typeface="Verdana" panose="020B0604030504040204" pitchFamily="34" charset="0"/>
                <a:ea typeface="Verdana" panose="020B0604030504040204" pitchFamily="34" charset="0"/>
                <a:cs typeface="Verdana" panose="020B0604030504040204" pitchFamily="34" charset="0"/>
              </a:rPr>
              <a:t>The Law of Mass Action </a:t>
            </a:r>
            <a:br>
              <a:rPr lang="en-GB" altLang="en-US" b="1" dirty="0">
                <a:latin typeface="Verdana" panose="020B0604030504040204" pitchFamily="34" charset="0"/>
                <a:ea typeface="Verdana" panose="020B0604030504040204" pitchFamily="34" charset="0"/>
                <a:cs typeface="Verdana" panose="020B0604030504040204" pitchFamily="34" charset="0"/>
              </a:rPr>
            </a:br>
            <a:r>
              <a:rPr lang="en-GB" altLang="en-US" b="1" dirty="0">
                <a:latin typeface="Verdana" panose="020B0604030504040204" pitchFamily="34" charset="0"/>
                <a:ea typeface="Verdana" panose="020B0604030504040204" pitchFamily="34" charset="0"/>
                <a:cs typeface="Verdana" panose="020B0604030504040204" pitchFamily="34" charset="0"/>
              </a:rPr>
              <a:t> governs antibody/antigen reactions.</a:t>
            </a:r>
          </a:p>
        </p:txBody>
      </p:sp>
      <p:grpSp>
        <p:nvGrpSpPr>
          <p:cNvPr id="3" name="Group 2"/>
          <p:cNvGrpSpPr/>
          <p:nvPr/>
        </p:nvGrpSpPr>
        <p:grpSpPr>
          <a:xfrm>
            <a:off x="0" y="5607698"/>
            <a:ext cx="12192000" cy="1250302"/>
            <a:chOff x="0" y="5607698"/>
            <a:chExt cx="12192000" cy="1250302"/>
          </a:xfrm>
        </p:grpSpPr>
        <p:sp>
          <p:nvSpPr>
            <p:cNvPr id="4" name="Rectangle 3"/>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5" name="Oval 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p:cNvGrpSpPr>
              <a:grpSpLocks noChangeAspect="1"/>
            </p:cNvGrpSpPr>
            <p:nvPr/>
          </p:nvGrpSpPr>
          <p:grpSpPr bwMode="auto">
            <a:xfrm>
              <a:off x="1446003" y="6071153"/>
              <a:ext cx="463617" cy="516607"/>
              <a:chOff x="2839" y="1944"/>
              <a:chExt cx="596" cy="664"/>
            </a:xfrm>
          </p:grpSpPr>
          <p:sp>
            <p:nvSpPr>
              <p:cNvPr id="27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p:cNvGrpSpPr>
              <a:grpSpLocks noChangeAspect="1"/>
            </p:cNvGrpSpPr>
            <p:nvPr/>
          </p:nvGrpSpPr>
          <p:grpSpPr bwMode="auto">
            <a:xfrm>
              <a:off x="1982621" y="5735053"/>
              <a:ext cx="1024036" cy="1019723"/>
              <a:chOff x="3600" y="1632"/>
              <a:chExt cx="1594" cy="1587"/>
            </a:xfrm>
          </p:grpSpPr>
          <p:sp>
            <p:nvSpPr>
              <p:cNvPr id="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705570719"/>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15"/>
          <p:cNvGrpSpPr>
            <a:grpSpLocks/>
          </p:cNvGrpSpPr>
          <p:nvPr/>
        </p:nvGrpSpPr>
        <p:grpSpPr bwMode="auto">
          <a:xfrm>
            <a:off x="2327636" y="2288381"/>
            <a:ext cx="7558088" cy="1849438"/>
            <a:chOff x="240" y="1488"/>
            <a:chExt cx="4761" cy="1165"/>
          </a:xfrm>
        </p:grpSpPr>
        <p:grpSp>
          <p:nvGrpSpPr>
            <p:cNvPr id="135171" name="Group 8"/>
            <p:cNvGrpSpPr>
              <a:grpSpLocks/>
            </p:cNvGrpSpPr>
            <p:nvPr/>
          </p:nvGrpSpPr>
          <p:grpSpPr bwMode="auto">
            <a:xfrm>
              <a:off x="2448" y="2064"/>
              <a:ext cx="1108" cy="192"/>
              <a:chOff x="2437" y="1968"/>
              <a:chExt cx="1108" cy="192"/>
            </a:xfrm>
          </p:grpSpPr>
          <p:sp>
            <p:nvSpPr>
              <p:cNvPr id="135172" name="Line 3"/>
              <p:cNvSpPr>
                <a:spLocks noChangeShapeType="1"/>
              </p:cNvSpPr>
              <p:nvPr/>
            </p:nvSpPr>
            <p:spPr bwMode="auto">
              <a:xfrm>
                <a:off x="2437" y="1968"/>
                <a:ext cx="1108" cy="0"/>
              </a:xfrm>
              <a:prstGeom prst="line">
                <a:avLst/>
              </a:prstGeom>
              <a:noFill/>
              <a:ln w="635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35173" name="Line 4"/>
              <p:cNvSpPr>
                <a:spLocks noChangeShapeType="1"/>
              </p:cNvSpPr>
              <p:nvPr/>
            </p:nvSpPr>
            <p:spPr bwMode="auto">
              <a:xfrm flipH="1">
                <a:off x="2437" y="2160"/>
                <a:ext cx="1108" cy="0"/>
              </a:xfrm>
              <a:prstGeom prst="line">
                <a:avLst/>
              </a:prstGeom>
              <a:noFill/>
              <a:ln w="635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sp>
          <p:nvSpPr>
            <p:cNvPr id="135174" name="Text Box 6"/>
            <p:cNvSpPr txBox="1">
              <a:spLocks noChangeArrowheads="1"/>
            </p:cNvSpPr>
            <p:nvPr/>
          </p:nvSpPr>
          <p:spPr bwMode="auto">
            <a:xfrm>
              <a:off x="480" y="2016"/>
              <a:ext cx="116"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9223" name="Text Box 7"/>
            <p:cNvSpPr txBox="1">
              <a:spLocks noChangeArrowheads="1"/>
            </p:cNvSpPr>
            <p:nvPr/>
          </p:nvSpPr>
          <p:spPr bwMode="auto">
            <a:xfrm>
              <a:off x="240" y="1920"/>
              <a:ext cx="2004"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dirty="0">
                  <a:latin typeface="Verdana" panose="020B0604030504040204" pitchFamily="34" charset="0"/>
                  <a:ea typeface="Verdana" panose="020B0604030504040204" pitchFamily="34" charset="0"/>
                  <a:cs typeface="Verdana" panose="020B0604030504040204" pitchFamily="34" charset="0"/>
                </a:rPr>
                <a:t>[Ag] + [Ab]</a:t>
              </a:r>
            </a:p>
          </p:txBody>
        </p:sp>
        <p:sp>
          <p:nvSpPr>
            <p:cNvPr id="9224" name="Text Box 9"/>
            <p:cNvSpPr txBox="1">
              <a:spLocks noChangeArrowheads="1"/>
            </p:cNvSpPr>
            <p:nvPr/>
          </p:nvSpPr>
          <p:spPr bwMode="auto">
            <a:xfrm>
              <a:off x="3744" y="1920"/>
              <a:ext cx="1257"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dirty="0">
                  <a:latin typeface="Verdana" panose="020B0604030504040204" pitchFamily="34" charset="0"/>
                  <a:ea typeface="Verdana" panose="020B0604030504040204" pitchFamily="34" charset="0"/>
                  <a:cs typeface="Verdana" panose="020B0604030504040204" pitchFamily="34" charset="0"/>
                </a:rPr>
                <a:t>[</a:t>
              </a:r>
              <a:r>
                <a:rPr lang="en-GB" altLang="en-US" sz="3500" b="1" dirty="0" err="1">
                  <a:latin typeface="Verdana" panose="020B0604030504040204" pitchFamily="34" charset="0"/>
                  <a:ea typeface="Verdana" panose="020B0604030504040204" pitchFamily="34" charset="0"/>
                  <a:cs typeface="Verdana" panose="020B0604030504040204" pitchFamily="34" charset="0"/>
                </a:rPr>
                <a:t>AgAb</a:t>
              </a:r>
              <a:r>
                <a:rPr lang="en-GB" altLang="en-US" sz="3500" b="1" dirty="0">
                  <a:latin typeface="Verdana" panose="020B0604030504040204" pitchFamily="34" charset="0"/>
                  <a:ea typeface="Verdana" panose="020B0604030504040204" pitchFamily="34" charset="0"/>
                  <a:cs typeface="Verdana" panose="020B0604030504040204" pitchFamily="34" charset="0"/>
                </a:rPr>
                <a:t>]</a:t>
              </a:r>
            </a:p>
          </p:txBody>
        </p:sp>
        <p:sp>
          <p:nvSpPr>
            <p:cNvPr id="9225" name="Text Box 10"/>
            <p:cNvSpPr txBox="1">
              <a:spLocks noChangeArrowheads="1"/>
            </p:cNvSpPr>
            <p:nvPr/>
          </p:nvSpPr>
          <p:spPr bwMode="auto">
            <a:xfrm>
              <a:off x="2736" y="1488"/>
              <a:ext cx="440"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dirty="0">
                  <a:latin typeface="Verdana" panose="020B0604030504040204" pitchFamily="34" charset="0"/>
                  <a:ea typeface="Verdana" panose="020B0604030504040204" pitchFamily="34" charset="0"/>
                  <a:cs typeface="Verdana" panose="020B0604030504040204" pitchFamily="34" charset="0"/>
                </a:rPr>
                <a:t>k</a:t>
              </a:r>
              <a:r>
                <a:rPr lang="en-GB" altLang="en-US" sz="3500" b="1" baseline="-25000" dirty="0">
                  <a:latin typeface="Verdana" panose="020B0604030504040204" pitchFamily="34" charset="0"/>
                  <a:ea typeface="Verdana" panose="020B0604030504040204" pitchFamily="34" charset="0"/>
                  <a:cs typeface="Verdana" panose="020B0604030504040204" pitchFamily="34" charset="0"/>
                </a:rPr>
                <a:t>1</a:t>
              </a:r>
            </a:p>
          </p:txBody>
        </p:sp>
        <p:sp>
          <p:nvSpPr>
            <p:cNvPr id="9226" name="Text Box 11"/>
            <p:cNvSpPr txBox="1">
              <a:spLocks noChangeArrowheads="1"/>
            </p:cNvSpPr>
            <p:nvPr/>
          </p:nvSpPr>
          <p:spPr bwMode="auto">
            <a:xfrm>
              <a:off x="2736" y="2256"/>
              <a:ext cx="440"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dirty="0">
                  <a:latin typeface="Verdana" panose="020B0604030504040204" pitchFamily="34" charset="0"/>
                  <a:ea typeface="Verdana" panose="020B0604030504040204" pitchFamily="34" charset="0"/>
                  <a:cs typeface="Verdana" panose="020B0604030504040204" pitchFamily="34" charset="0"/>
                </a:rPr>
                <a:t>k</a:t>
              </a:r>
              <a:r>
                <a:rPr lang="en-GB" altLang="en-US" sz="3500" b="1" baseline="-25000" dirty="0">
                  <a:latin typeface="Verdana" panose="020B0604030504040204" pitchFamily="34" charset="0"/>
                  <a:ea typeface="Verdana" panose="020B0604030504040204" pitchFamily="34" charset="0"/>
                  <a:cs typeface="Verdana" panose="020B0604030504040204" pitchFamily="34" charset="0"/>
                </a:rPr>
                <a:t>2</a:t>
              </a:r>
            </a:p>
          </p:txBody>
        </p:sp>
      </p:grpSp>
      <p:grpSp>
        <p:nvGrpSpPr>
          <p:cNvPr id="11" name="Group 10"/>
          <p:cNvGrpSpPr/>
          <p:nvPr/>
        </p:nvGrpSpPr>
        <p:grpSpPr>
          <a:xfrm>
            <a:off x="0" y="5607698"/>
            <a:ext cx="12192000" cy="1250302"/>
            <a:chOff x="0" y="5607698"/>
            <a:chExt cx="12192000" cy="1250302"/>
          </a:xfrm>
        </p:grpSpPr>
        <p:sp>
          <p:nvSpPr>
            <p:cNvPr id="12" name="Rectangle 11"/>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3" name="Oval 12"/>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4" name="Group 7"/>
            <p:cNvGrpSpPr>
              <a:grpSpLocks noChangeAspect="1"/>
            </p:cNvGrpSpPr>
            <p:nvPr/>
          </p:nvGrpSpPr>
          <p:grpSpPr bwMode="auto">
            <a:xfrm>
              <a:off x="1446003" y="6071153"/>
              <a:ext cx="463617" cy="516607"/>
              <a:chOff x="2839" y="1944"/>
              <a:chExt cx="596" cy="664"/>
            </a:xfrm>
          </p:grpSpPr>
          <p:sp>
            <p:nvSpPr>
              <p:cNvPr id="286"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2"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8" name="AutoShape 20"/>
              <p:cNvCxnSpPr>
                <a:cxnSpLocks noChangeAspect="1" noChangeShapeType="1"/>
                <a:stCxn id="297" idx="3"/>
                <a:endCxn id="297"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1"/>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2"/>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3"/>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4"/>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5"/>
              <p:cNvCxnSpPr>
                <a:cxnSpLocks noChangeAspect="1" noChangeShapeType="1"/>
                <a:stCxn id="291" idx="3"/>
                <a:endCxn id="291"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26"/>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27"/>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28"/>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9" name="AutoShape 31"/>
              <p:cNvCxnSpPr>
                <a:cxnSpLocks noChangeAspect="1" noChangeShapeType="1"/>
                <a:stCxn id="291" idx="1"/>
                <a:endCxn id="291"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0"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3"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5" name="Group 397"/>
            <p:cNvGrpSpPr>
              <a:grpSpLocks noChangeAspect="1"/>
            </p:cNvGrpSpPr>
            <p:nvPr/>
          </p:nvGrpSpPr>
          <p:grpSpPr bwMode="auto">
            <a:xfrm>
              <a:off x="1982621" y="5735053"/>
              <a:ext cx="1024036" cy="1019723"/>
              <a:chOff x="3600" y="1632"/>
              <a:chExt cx="1594" cy="1587"/>
            </a:xfrm>
          </p:grpSpPr>
          <p:sp>
            <p:nvSpPr>
              <p:cNvPr id="16"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1"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1"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2"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3" name="AutoShape 143"/>
              <p:cNvCxnSpPr>
                <a:cxnSpLocks noChangeAspect="1" noChangeShapeType="1"/>
                <a:stCxn id="40" idx="0"/>
                <a:endCxn id="37"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6"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2" name="AutoShape 152"/>
              <p:cNvCxnSpPr>
                <a:cxnSpLocks noChangeAspect="1" noChangeShapeType="1"/>
                <a:stCxn id="41" idx="3"/>
                <a:endCxn id="41"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3"/>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4"/>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5"/>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56"/>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57"/>
              <p:cNvCxnSpPr>
                <a:cxnSpLocks noChangeAspect="1" noChangeShapeType="1"/>
                <a:stCxn id="35" idx="3"/>
                <a:endCxn id="35"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58"/>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59"/>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AutoShape 160"/>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AutoShape 163"/>
              <p:cNvCxnSpPr>
                <a:cxnSpLocks noChangeAspect="1" noChangeShapeType="1"/>
                <a:stCxn id="35" idx="1"/>
                <a:endCxn id="35"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9"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81" name="AutoShape 191"/>
              <p:cNvCxnSpPr>
                <a:cxnSpLocks noChangeAspect="1" noChangeShapeType="1"/>
                <a:stCxn id="90" idx="0"/>
                <a:endCxn id="86"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5"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0"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1"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92" name="AutoShape 202"/>
              <p:cNvCxnSpPr>
                <a:cxnSpLocks noChangeAspect="1" noChangeShapeType="1"/>
                <a:stCxn id="91" idx="3"/>
                <a:endCxn id="91"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3"/>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4"/>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5"/>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06"/>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07"/>
              <p:cNvCxnSpPr>
                <a:cxnSpLocks noChangeAspect="1" noChangeShapeType="1"/>
                <a:stCxn id="84" idx="3"/>
                <a:endCxn id="84"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08"/>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09"/>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210"/>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AutoShape 213"/>
              <p:cNvCxnSpPr>
                <a:cxnSpLocks noChangeAspect="1" noChangeShapeType="1"/>
                <a:stCxn id="84" idx="1"/>
                <a:endCxn id="84"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4"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7"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8"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9"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0"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31" name="AutoShape 241"/>
              <p:cNvCxnSpPr>
                <a:cxnSpLocks noChangeAspect="1" noChangeShapeType="1"/>
                <a:stCxn id="140" idx="0"/>
                <a:endCxn id="136"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2"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5"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9"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0"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1"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42" name="AutoShape 252"/>
              <p:cNvCxnSpPr>
                <a:cxnSpLocks noChangeAspect="1" noChangeShapeType="1"/>
                <a:stCxn id="141" idx="3"/>
                <a:endCxn id="141"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3"/>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4"/>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5"/>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56"/>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57"/>
              <p:cNvCxnSpPr>
                <a:cxnSpLocks noChangeAspect="1" noChangeShapeType="1"/>
                <a:stCxn id="134" idx="3"/>
                <a:endCxn id="134"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58"/>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59"/>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60"/>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 name="AutoShape 263"/>
              <p:cNvCxnSpPr>
                <a:cxnSpLocks noChangeAspect="1" noChangeShapeType="1"/>
                <a:stCxn id="134" idx="1"/>
                <a:endCxn id="134"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4"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6"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8"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9"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0"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81" name="AutoShape 291"/>
              <p:cNvCxnSpPr>
                <a:cxnSpLocks noChangeAspect="1" noChangeShapeType="1"/>
                <a:stCxn id="190" idx="0"/>
                <a:endCxn id="186"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2"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5"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9"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0"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1"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92" name="AutoShape 302"/>
              <p:cNvCxnSpPr>
                <a:cxnSpLocks noChangeAspect="1" noChangeShapeType="1"/>
                <a:stCxn id="191" idx="3"/>
                <a:endCxn id="191"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3"/>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4"/>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5"/>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06"/>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07"/>
              <p:cNvCxnSpPr>
                <a:cxnSpLocks noChangeAspect="1" noChangeShapeType="1"/>
                <a:stCxn id="184" idx="3"/>
                <a:endCxn id="184"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08"/>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09"/>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310"/>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3" name="AutoShape 313"/>
              <p:cNvCxnSpPr>
                <a:cxnSpLocks noChangeAspect="1" noChangeShapeType="1"/>
                <a:stCxn id="184" idx="1"/>
                <a:endCxn id="184"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4"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7"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8"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9"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0"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31" name="AutoShape 341"/>
              <p:cNvCxnSpPr>
                <a:cxnSpLocks noChangeAspect="1" noChangeShapeType="1"/>
                <a:stCxn id="240" idx="0"/>
                <a:endCxn id="236"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2"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5"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9"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0"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1"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42" name="AutoShape 352"/>
              <p:cNvCxnSpPr>
                <a:cxnSpLocks noChangeAspect="1" noChangeShapeType="1"/>
                <a:stCxn id="241" idx="3"/>
                <a:endCxn id="241"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3"/>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4"/>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5"/>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56"/>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57"/>
              <p:cNvCxnSpPr>
                <a:cxnSpLocks noChangeAspect="1" noChangeShapeType="1"/>
                <a:stCxn id="234" idx="3"/>
                <a:endCxn id="234"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58"/>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59"/>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60"/>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1"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3" name="AutoShape 363"/>
              <p:cNvCxnSpPr>
                <a:cxnSpLocks noChangeAspect="1" noChangeShapeType="1"/>
                <a:stCxn id="234" idx="1"/>
                <a:endCxn id="234"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4"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6"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7"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8"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6"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7"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8"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1"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2"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3"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4"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5"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79001232"/>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16"/>
          <p:cNvGrpSpPr>
            <a:grpSpLocks/>
          </p:cNvGrpSpPr>
          <p:nvPr/>
        </p:nvGrpSpPr>
        <p:grpSpPr bwMode="auto">
          <a:xfrm>
            <a:off x="2455772" y="2287643"/>
            <a:ext cx="7558088" cy="1850914"/>
            <a:chOff x="447" y="1680"/>
            <a:chExt cx="4761" cy="1165"/>
          </a:xfrm>
        </p:grpSpPr>
        <p:grpSp>
          <p:nvGrpSpPr>
            <p:cNvPr id="137219" name="Group 15"/>
            <p:cNvGrpSpPr>
              <a:grpSpLocks/>
            </p:cNvGrpSpPr>
            <p:nvPr/>
          </p:nvGrpSpPr>
          <p:grpSpPr bwMode="auto">
            <a:xfrm>
              <a:off x="2655" y="2256"/>
              <a:ext cx="1108" cy="192"/>
              <a:chOff x="2655" y="2256"/>
              <a:chExt cx="1108" cy="192"/>
            </a:xfrm>
          </p:grpSpPr>
          <p:sp>
            <p:nvSpPr>
              <p:cNvPr id="137220" name="Line 4"/>
              <p:cNvSpPr>
                <a:spLocks noChangeShapeType="1"/>
              </p:cNvSpPr>
              <p:nvPr/>
            </p:nvSpPr>
            <p:spPr bwMode="auto">
              <a:xfrm>
                <a:off x="2655" y="2256"/>
                <a:ext cx="1108" cy="0"/>
              </a:xfrm>
              <a:prstGeom prst="line">
                <a:avLst/>
              </a:prstGeom>
              <a:noFill/>
              <a:ln w="165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37221" name="Line 5"/>
              <p:cNvSpPr>
                <a:spLocks noChangeShapeType="1"/>
              </p:cNvSpPr>
              <p:nvPr/>
            </p:nvSpPr>
            <p:spPr bwMode="auto">
              <a:xfrm flipH="1">
                <a:off x="2655" y="2448"/>
                <a:ext cx="1108"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grpSp>
        <p:sp>
          <p:nvSpPr>
            <p:cNvPr id="137222" name="Text Box 6"/>
            <p:cNvSpPr txBox="1">
              <a:spLocks noChangeArrowheads="1"/>
            </p:cNvSpPr>
            <p:nvPr/>
          </p:nvSpPr>
          <p:spPr bwMode="auto">
            <a:xfrm>
              <a:off x="687" y="2208"/>
              <a:ext cx="116"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0247" name="Text Box 7"/>
            <p:cNvSpPr txBox="1">
              <a:spLocks noChangeArrowheads="1"/>
            </p:cNvSpPr>
            <p:nvPr/>
          </p:nvSpPr>
          <p:spPr bwMode="auto">
            <a:xfrm>
              <a:off x="447" y="2112"/>
              <a:ext cx="2004"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dirty="0">
                  <a:latin typeface="Verdana" panose="020B0604030504040204" pitchFamily="34" charset="0"/>
                  <a:ea typeface="Verdana" panose="020B0604030504040204" pitchFamily="34" charset="0"/>
                  <a:cs typeface="Verdana" panose="020B0604030504040204" pitchFamily="34" charset="0"/>
                </a:rPr>
                <a:t>[Ag] + [Ab]</a:t>
              </a:r>
            </a:p>
          </p:txBody>
        </p:sp>
        <p:sp>
          <p:nvSpPr>
            <p:cNvPr id="10248" name="Text Box 8"/>
            <p:cNvSpPr txBox="1">
              <a:spLocks noChangeArrowheads="1"/>
            </p:cNvSpPr>
            <p:nvPr/>
          </p:nvSpPr>
          <p:spPr bwMode="auto">
            <a:xfrm>
              <a:off x="3951" y="2112"/>
              <a:ext cx="1257"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dirty="0">
                  <a:latin typeface="Verdana" panose="020B0604030504040204" pitchFamily="34" charset="0"/>
                  <a:ea typeface="Verdana" panose="020B0604030504040204" pitchFamily="34" charset="0"/>
                  <a:cs typeface="Verdana" panose="020B0604030504040204" pitchFamily="34" charset="0"/>
                </a:rPr>
                <a:t>[</a:t>
              </a:r>
              <a:r>
                <a:rPr lang="en-GB" altLang="en-US" sz="3500" b="1" dirty="0" err="1">
                  <a:latin typeface="Verdana" panose="020B0604030504040204" pitchFamily="34" charset="0"/>
                  <a:ea typeface="Verdana" panose="020B0604030504040204" pitchFamily="34" charset="0"/>
                  <a:cs typeface="Verdana" panose="020B0604030504040204" pitchFamily="34" charset="0"/>
                </a:rPr>
                <a:t>AgAb</a:t>
              </a:r>
              <a:r>
                <a:rPr lang="en-GB" altLang="en-US" sz="3500" b="1" dirty="0">
                  <a:latin typeface="Verdana" panose="020B0604030504040204" pitchFamily="34" charset="0"/>
                  <a:ea typeface="Verdana" panose="020B0604030504040204" pitchFamily="34" charset="0"/>
                  <a:cs typeface="Verdana" panose="020B0604030504040204" pitchFamily="34" charset="0"/>
                </a:rPr>
                <a:t>]</a:t>
              </a:r>
            </a:p>
          </p:txBody>
        </p:sp>
        <p:sp>
          <p:nvSpPr>
            <p:cNvPr id="10249" name="Text Box 9"/>
            <p:cNvSpPr txBox="1">
              <a:spLocks noChangeArrowheads="1"/>
            </p:cNvSpPr>
            <p:nvPr/>
          </p:nvSpPr>
          <p:spPr bwMode="auto">
            <a:xfrm>
              <a:off x="2943" y="1680"/>
              <a:ext cx="440"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dirty="0">
                  <a:latin typeface="Verdana" panose="020B0604030504040204" pitchFamily="34" charset="0"/>
                  <a:ea typeface="Verdana" panose="020B0604030504040204" pitchFamily="34" charset="0"/>
                  <a:cs typeface="Verdana" panose="020B0604030504040204" pitchFamily="34" charset="0"/>
                </a:rPr>
                <a:t>k</a:t>
              </a:r>
              <a:r>
                <a:rPr lang="en-GB" altLang="en-US" sz="3500" b="1" baseline="-25000" dirty="0">
                  <a:latin typeface="Verdana" panose="020B0604030504040204" pitchFamily="34" charset="0"/>
                  <a:ea typeface="Verdana" panose="020B0604030504040204" pitchFamily="34" charset="0"/>
                  <a:cs typeface="Verdana" panose="020B0604030504040204" pitchFamily="34" charset="0"/>
                </a:rPr>
                <a:t>1</a:t>
              </a:r>
            </a:p>
          </p:txBody>
        </p:sp>
        <p:sp>
          <p:nvSpPr>
            <p:cNvPr id="10250" name="Text Box 10"/>
            <p:cNvSpPr txBox="1">
              <a:spLocks noChangeArrowheads="1"/>
            </p:cNvSpPr>
            <p:nvPr/>
          </p:nvSpPr>
          <p:spPr bwMode="auto">
            <a:xfrm>
              <a:off x="2943" y="2448"/>
              <a:ext cx="440"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3500" b="1" dirty="0">
                  <a:latin typeface="Verdana" panose="020B0604030504040204" pitchFamily="34" charset="0"/>
                  <a:ea typeface="Verdana" panose="020B0604030504040204" pitchFamily="34" charset="0"/>
                  <a:cs typeface="Verdana" panose="020B0604030504040204" pitchFamily="34" charset="0"/>
                </a:rPr>
                <a:t>k</a:t>
              </a:r>
              <a:r>
                <a:rPr lang="en-GB" altLang="en-US" sz="3500" b="1" baseline="-25000" dirty="0">
                  <a:latin typeface="Verdana" panose="020B0604030504040204" pitchFamily="34" charset="0"/>
                  <a:ea typeface="Verdana" panose="020B0604030504040204" pitchFamily="34" charset="0"/>
                  <a:cs typeface="Verdana" panose="020B0604030504040204" pitchFamily="34" charset="0"/>
                </a:rPr>
                <a:t>2</a:t>
              </a:r>
            </a:p>
          </p:txBody>
        </p:sp>
      </p:grpSp>
      <p:grpSp>
        <p:nvGrpSpPr>
          <p:cNvPr id="11" name="Group 10"/>
          <p:cNvGrpSpPr/>
          <p:nvPr/>
        </p:nvGrpSpPr>
        <p:grpSpPr>
          <a:xfrm>
            <a:off x="0" y="5607698"/>
            <a:ext cx="12192000" cy="1250302"/>
            <a:chOff x="0" y="5607698"/>
            <a:chExt cx="12192000" cy="1250302"/>
          </a:xfrm>
        </p:grpSpPr>
        <p:sp>
          <p:nvSpPr>
            <p:cNvPr id="12" name="Rectangle 11"/>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a:t>
              </a:r>
              <a:r>
                <a:rPr lang="en-GB" sz="2400" b="1" dirty="0" err="1">
                  <a:solidFill>
                    <a:srgbClr val="FF0000"/>
                  </a:solidFill>
                </a:rPr>
                <a:t>CSci</a:t>
              </a:r>
              <a:r>
                <a:rPr lang="en-GB" sz="2400" b="1" dirty="0">
                  <a:solidFill>
                    <a:srgbClr val="FF0000"/>
                  </a:solidFill>
                </a:rPr>
                <a:t> FIBMS</a:t>
              </a:r>
            </a:p>
          </p:txBody>
        </p:sp>
        <p:sp>
          <p:nvSpPr>
            <p:cNvPr id="13" name="Oval 12"/>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4" name="Group 7"/>
            <p:cNvGrpSpPr>
              <a:grpSpLocks noChangeAspect="1"/>
            </p:cNvGrpSpPr>
            <p:nvPr/>
          </p:nvGrpSpPr>
          <p:grpSpPr bwMode="auto">
            <a:xfrm>
              <a:off x="1446003" y="6071153"/>
              <a:ext cx="463617" cy="516607"/>
              <a:chOff x="2839" y="1944"/>
              <a:chExt cx="596" cy="664"/>
            </a:xfrm>
          </p:grpSpPr>
          <p:sp>
            <p:nvSpPr>
              <p:cNvPr id="286"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2"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8" name="AutoShape 20"/>
              <p:cNvCxnSpPr>
                <a:cxnSpLocks noChangeAspect="1" noChangeShapeType="1"/>
                <a:stCxn id="297" idx="3"/>
                <a:endCxn id="297"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1"/>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2"/>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3"/>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4"/>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5"/>
              <p:cNvCxnSpPr>
                <a:cxnSpLocks noChangeAspect="1" noChangeShapeType="1"/>
                <a:stCxn id="291" idx="3"/>
                <a:endCxn id="291"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26"/>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27"/>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28"/>
              <p:cNvCxnSpPr>
                <a:cxnSpLocks noChangeAspect="1" noChangeShapeType="1"/>
                <a:stCxn id="297" idx="1"/>
                <a:endCxn id="297"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9" name="AutoShape 31"/>
              <p:cNvCxnSpPr>
                <a:cxnSpLocks noChangeAspect="1" noChangeShapeType="1"/>
                <a:stCxn id="291" idx="1"/>
                <a:endCxn id="291"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0"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3"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5" name="Group 397"/>
            <p:cNvGrpSpPr>
              <a:grpSpLocks noChangeAspect="1"/>
            </p:cNvGrpSpPr>
            <p:nvPr/>
          </p:nvGrpSpPr>
          <p:grpSpPr bwMode="auto">
            <a:xfrm>
              <a:off x="1982621" y="5735053"/>
              <a:ext cx="1024036" cy="1019723"/>
              <a:chOff x="3600" y="1632"/>
              <a:chExt cx="1594" cy="1587"/>
            </a:xfrm>
          </p:grpSpPr>
          <p:sp>
            <p:nvSpPr>
              <p:cNvPr id="16"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1"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1"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2"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3" name="AutoShape 143"/>
              <p:cNvCxnSpPr>
                <a:cxnSpLocks noChangeAspect="1" noChangeShapeType="1"/>
                <a:stCxn id="40" idx="0"/>
                <a:endCxn id="37"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6"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2" name="AutoShape 152"/>
              <p:cNvCxnSpPr>
                <a:cxnSpLocks noChangeAspect="1" noChangeShapeType="1"/>
                <a:stCxn id="41" idx="3"/>
                <a:endCxn id="41"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3"/>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4"/>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5"/>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56"/>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57"/>
              <p:cNvCxnSpPr>
                <a:cxnSpLocks noChangeAspect="1" noChangeShapeType="1"/>
                <a:stCxn id="35" idx="3"/>
                <a:endCxn id="35"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58"/>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59"/>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AutoShape 160"/>
              <p:cNvCxnSpPr>
                <a:cxnSpLocks noChangeAspect="1" noChangeShapeType="1"/>
                <a:stCxn id="41" idx="1"/>
                <a:endCxn id="41"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AutoShape 163"/>
              <p:cNvCxnSpPr>
                <a:cxnSpLocks noChangeAspect="1" noChangeShapeType="1"/>
                <a:stCxn id="35" idx="1"/>
                <a:endCxn id="35"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9"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81" name="AutoShape 191"/>
              <p:cNvCxnSpPr>
                <a:cxnSpLocks noChangeAspect="1" noChangeShapeType="1"/>
                <a:stCxn id="90" idx="0"/>
                <a:endCxn id="86"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5"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0"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1"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92" name="AutoShape 202"/>
              <p:cNvCxnSpPr>
                <a:cxnSpLocks noChangeAspect="1" noChangeShapeType="1"/>
                <a:stCxn id="91" idx="3"/>
                <a:endCxn id="91"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3"/>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4"/>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5"/>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06"/>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07"/>
              <p:cNvCxnSpPr>
                <a:cxnSpLocks noChangeAspect="1" noChangeShapeType="1"/>
                <a:stCxn id="84" idx="3"/>
                <a:endCxn id="84"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08"/>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09"/>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210"/>
              <p:cNvCxnSpPr>
                <a:cxnSpLocks noChangeAspect="1" noChangeShapeType="1"/>
                <a:stCxn id="91" idx="1"/>
                <a:endCxn id="91"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AutoShape 213"/>
              <p:cNvCxnSpPr>
                <a:cxnSpLocks noChangeAspect="1" noChangeShapeType="1"/>
                <a:stCxn id="84" idx="1"/>
                <a:endCxn id="84"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4"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7"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8"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9"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0"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31" name="AutoShape 241"/>
              <p:cNvCxnSpPr>
                <a:cxnSpLocks noChangeAspect="1" noChangeShapeType="1"/>
                <a:stCxn id="140" idx="0"/>
                <a:endCxn id="136"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2"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5"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9"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0"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1"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42" name="AutoShape 252"/>
              <p:cNvCxnSpPr>
                <a:cxnSpLocks noChangeAspect="1" noChangeShapeType="1"/>
                <a:stCxn id="141" idx="3"/>
                <a:endCxn id="141"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3"/>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4"/>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5"/>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56"/>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57"/>
              <p:cNvCxnSpPr>
                <a:cxnSpLocks noChangeAspect="1" noChangeShapeType="1"/>
                <a:stCxn id="134" idx="3"/>
                <a:endCxn id="134"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58"/>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59"/>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60"/>
              <p:cNvCxnSpPr>
                <a:cxnSpLocks noChangeAspect="1" noChangeShapeType="1"/>
                <a:stCxn id="141" idx="1"/>
                <a:endCxn id="141"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 name="AutoShape 263"/>
              <p:cNvCxnSpPr>
                <a:cxnSpLocks noChangeAspect="1" noChangeShapeType="1"/>
                <a:stCxn id="134" idx="1"/>
                <a:endCxn id="134"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4"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6"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8"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9"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0"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81" name="AutoShape 291"/>
              <p:cNvCxnSpPr>
                <a:cxnSpLocks noChangeAspect="1" noChangeShapeType="1"/>
                <a:stCxn id="190" idx="0"/>
                <a:endCxn id="186"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2"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5"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9"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0"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1"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92" name="AutoShape 302"/>
              <p:cNvCxnSpPr>
                <a:cxnSpLocks noChangeAspect="1" noChangeShapeType="1"/>
                <a:stCxn id="191" idx="3"/>
                <a:endCxn id="191"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3"/>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4"/>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5"/>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06"/>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07"/>
              <p:cNvCxnSpPr>
                <a:cxnSpLocks noChangeAspect="1" noChangeShapeType="1"/>
                <a:stCxn id="184" idx="3"/>
                <a:endCxn id="184"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08"/>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09"/>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310"/>
              <p:cNvCxnSpPr>
                <a:cxnSpLocks noChangeAspect="1" noChangeShapeType="1"/>
                <a:stCxn id="191" idx="1"/>
                <a:endCxn id="191"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3" name="AutoShape 313"/>
              <p:cNvCxnSpPr>
                <a:cxnSpLocks noChangeAspect="1" noChangeShapeType="1"/>
                <a:stCxn id="184" idx="1"/>
                <a:endCxn id="184"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4"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7"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8"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9"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0"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31" name="AutoShape 341"/>
              <p:cNvCxnSpPr>
                <a:cxnSpLocks noChangeAspect="1" noChangeShapeType="1"/>
                <a:stCxn id="240" idx="0"/>
                <a:endCxn id="236"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2"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5"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9"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0"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1"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42" name="AutoShape 352"/>
              <p:cNvCxnSpPr>
                <a:cxnSpLocks noChangeAspect="1" noChangeShapeType="1"/>
                <a:stCxn id="241" idx="3"/>
                <a:endCxn id="241"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3"/>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4"/>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5"/>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56"/>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57"/>
              <p:cNvCxnSpPr>
                <a:cxnSpLocks noChangeAspect="1" noChangeShapeType="1"/>
                <a:stCxn id="234" idx="3"/>
                <a:endCxn id="234"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58"/>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59"/>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60"/>
              <p:cNvCxnSpPr>
                <a:cxnSpLocks noChangeAspect="1" noChangeShapeType="1"/>
                <a:stCxn id="241" idx="1"/>
                <a:endCxn id="241"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1"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3" name="AutoShape 363"/>
              <p:cNvCxnSpPr>
                <a:cxnSpLocks noChangeAspect="1" noChangeShapeType="1"/>
                <a:stCxn id="234" idx="1"/>
                <a:endCxn id="234"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4"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6"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7"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8"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6"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7"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8"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1"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2"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3"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4"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5"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291265187"/>
      </p:ext>
    </p:extLst>
  </p:cSld>
  <p:clrMapOvr>
    <a:masterClrMapping/>
  </p:clrMapOvr>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F1F61812-3C96-4037-A938-8B1FC8E39FD9}" vid="{5437DD78-4D0B-40AB-AA2E-D9894ED3530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Malcolm Needs</Template>
  <TotalTime>102</TotalTime>
  <Words>1582</Words>
  <Application>Microsoft Office PowerPoint</Application>
  <PresentationFormat>Widescreen</PresentationFormat>
  <Paragraphs>498</Paragraphs>
  <Slides>61</Slides>
  <Notes>49</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61</vt:i4>
      </vt:variant>
    </vt:vector>
  </HeadingPairs>
  <TitlesOfParts>
    <vt:vector size="69" baseType="lpstr">
      <vt:lpstr>Arial</vt:lpstr>
      <vt:lpstr>Calibri</vt:lpstr>
      <vt:lpstr>Calibri Light</vt:lpstr>
      <vt:lpstr>Tahoma</vt:lpstr>
      <vt:lpstr>Times New Roman</vt:lpstr>
      <vt:lpstr>Verdana</vt:lpstr>
      <vt:lpstr>Wingdings</vt:lpstr>
      <vt:lpstr>Office Theme</vt:lpstr>
      <vt:lpstr>Antibody/ Antigen Reactions.</vt:lpstr>
      <vt:lpstr>This lecture is designed to give an overview of:</vt:lpstr>
      <vt:lpstr>This lecture is designed to give an overview of:</vt:lpstr>
      <vt:lpstr>An Antigen.</vt:lpstr>
      <vt:lpstr>An Antigen.</vt:lpstr>
      <vt:lpstr>An Antibody.</vt:lpstr>
      <vt:lpstr>The Law of Mass Action   governs antibody/antigen reactions.</vt:lpstr>
      <vt:lpstr>PowerPoint Presentation</vt:lpstr>
      <vt:lpstr>PowerPoint Presentation</vt:lpstr>
      <vt:lpstr>Antigen/antibody reactions are detected in 3 ways in the laboratory.</vt:lpstr>
      <vt:lpstr>PowerPoint Presentation</vt:lpstr>
      <vt:lpstr>The forces that enable antibodies to bind to antigens include:</vt:lpstr>
      <vt:lpstr>PowerPoint Presentation</vt:lpstr>
      <vt:lpstr>PowerPoint Presentation</vt:lpstr>
      <vt:lpstr>PowerPoint Presentation</vt:lpstr>
      <vt:lpstr>Factors affecting antibody/antigen reactions.</vt:lpstr>
      <vt:lpstr>PowerPoint Presentation</vt:lpstr>
      <vt:lpstr>PowerPoint Presentation</vt:lpstr>
      <vt:lpstr>Temperature.</vt:lpstr>
      <vt:lpstr>PowerPoint Presentation</vt:lpstr>
      <vt:lpstr>Different Antibodies React Optimally at Different Temperatures.</vt:lpstr>
      <vt:lpstr>PowerPoint Presentation</vt:lpstr>
      <vt:lpstr>Incubation Time.</vt:lpstr>
      <vt:lpstr>Antibody/Antigen Reactions Take Place in Two Distinct Phases.</vt:lpstr>
      <vt:lpstr>PowerPoint Presentation</vt:lpstr>
      <vt:lpstr>Sensitisation, at the optimal temperature, can take place in a matter of microseconds. Sensitisation at a     sub-optimal temperature, however, can take many hours.</vt:lpstr>
      <vt:lpstr>It is usual, for example, to incubate tube indirect antiglobulin tests at 37oC for 15 minutes when the red cells are suspended in low ionic strength solution.</vt:lpstr>
      <vt:lpstr>The Number of Antigen Sites.</vt:lpstr>
      <vt:lpstr>The number of antigen sites differs from one specificity to another, by the age of the individual and, even from individual to individual.</vt:lpstr>
      <vt:lpstr>PowerPoint Presentation</vt:lpstr>
      <vt:lpstr>PowerPoint Presentation</vt:lpstr>
      <vt:lpstr>PowerPoint Presentation</vt:lpstr>
      <vt:lpstr>Obviously, the greater the number of antigen sites, the more exposed they are to binding (sensitisation) by an antibody.</vt:lpstr>
      <vt:lpstr>Dosage.</vt:lpstr>
      <vt:lpstr>PowerPoint Presentation</vt:lpstr>
      <vt:lpstr>PowerPoint Presentation</vt:lpstr>
      <vt:lpstr>Proximity of Red Cells.</vt:lpstr>
      <vt:lpstr>This Can Be Brought About in Several Different Ways.</vt:lpstr>
      <vt:lpstr>PowerPoint Presentation</vt:lpstr>
      <vt:lpstr>PowerPoint Presentation</vt:lpstr>
      <vt:lpstr>The effect of proteolytic enzymes.</vt:lpstr>
      <vt:lpstr>PowerPoint Presentation</vt:lpstr>
      <vt:lpstr>PowerPoint Presentation</vt:lpstr>
      <vt:lpstr>The effect of the indirect antiglobulin test.</vt:lpstr>
      <vt:lpstr>PowerPoint Presentation</vt:lpstr>
      <vt:lpstr>Presentation of the Antigen.</vt:lpstr>
      <vt:lpstr>Ionic Strength of the Medium.</vt:lpstr>
      <vt:lpstr>PowerPoint Presentation</vt:lpstr>
      <vt:lpstr>PowerPoint Presentation</vt:lpstr>
      <vt:lpstr>PowerPoint Presentation</vt:lpstr>
      <vt:lpstr>Please note, incidentally, that LISS stands for low ionic strength solution and NOT low ionic strength saline.</vt:lpstr>
      <vt:lpstr>pH.</vt:lpstr>
      <vt:lpstr>The equilibrium constant for most antibodies is highest between pH 6.5 and 7.  </vt:lpstr>
      <vt:lpstr>Certain antibodies, however, notably some examples of anti-M, react optimally at a greatly reduced pH (approximately 4).</vt:lpstr>
      <vt:lpstr>Antibody Affinity.</vt:lpstr>
      <vt:lpstr>Certain antibodies “fit” their corresponding antigens “better” than others. </vt:lpstr>
      <vt:lpstr>This is to do with the electric charge on each antibody and antigen, together with the degree of complementarity.</vt:lpstr>
      <vt:lpstr>For example, IgG anti-D usually “fits” the D antigen “better” than IgG anti-Jka “fits” the Jka antigen.</vt:lpstr>
      <vt:lpstr>Antigen/Antibody Concentration.</vt:lpstr>
      <vt:lpstr>If the number of antigens greatly exceeds the number of antibody molecules present, there will not be sufficient antibody molecules to make an effective lattice between the antigens on different red cells, and agglutination cannot take place.</vt:lpstr>
      <vt:lpstr>If the number of antibody molecules present greatly exceeds the number of antigen molecules present, the antibody molecules will swamp all the antigen sites, and, again, agglutination cannot take place.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Denise Needs</dc:creator>
  <cp:lastModifiedBy>Denise Needs</cp:lastModifiedBy>
  <cp:revision>12</cp:revision>
  <dcterms:created xsi:type="dcterms:W3CDTF">2016-09-13T14:25:14Z</dcterms:created>
  <dcterms:modified xsi:type="dcterms:W3CDTF">2016-09-13T16:07:56Z</dcterms:modified>
</cp:coreProperties>
</file>