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7"/>
  </p:notesMasterIdLst>
  <p:sldIdLst>
    <p:sldId id="259" r:id="rId2"/>
    <p:sldId id="260" r:id="rId3"/>
    <p:sldId id="261" r:id="rId4"/>
    <p:sldId id="262" r:id="rId5"/>
    <p:sldId id="263" r:id="rId6"/>
    <p:sldId id="264" r:id="rId7"/>
    <p:sldId id="265" r:id="rId8"/>
    <p:sldId id="266" r:id="rId9"/>
    <p:sldId id="267" r:id="rId10"/>
    <p:sldId id="268" r:id="rId11"/>
    <p:sldId id="269" r:id="rId12"/>
    <p:sldId id="270" r:id="rId13"/>
    <p:sldId id="271" r:id="rId14"/>
    <p:sldId id="272" r:id="rId15"/>
    <p:sldId id="273" r:id="rId16"/>
    <p:sldId id="274" r:id="rId17"/>
    <p:sldId id="275" r:id="rId18"/>
    <p:sldId id="276" r:id="rId19"/>
    <p:sldId id="277" r:id="rId20"/>
    <p:sldId id="278" r:id="rId21"/>
    <p:sldId id="279" r:id="rId22"/>
    <p:sldId id="280" r:id="rId23"/>
    <p:sldId id="281" r:id="rId24"/>
    <p:sldId id="282" r:id="rId25"/>
    <p:sldId id="283" r:id="rId26"/>
    <p:sldId id="284" r:id="rId27"/>
    <p:sldId id="285" r:id="rId28"/>
    <p:sldId id="286" r:id="rId29"/>
    <p:sldId id="287" r:id="rId30"/>
    <p:sldId id="288" r:id="rId31"/>
    <p:sldId id="289" r:id="rId32"/>
    <p:sldId id="290" r:id="rId33"/>
    <p:sldId id="291" r:id="rId34"/>
    <p:sldId id="292" r:id="rId35"/>
    <p:sldId id="293" r:id="rId36"/>
    <p:sldId id="294" r:id="rId37"/>
    <p:sldId id="295" r:id="rId38"/>
    <p:sldId id="296" r:id="rId39"/>
    <p:sldId id="297" r:id="rId40"/>
    <p:sldId id="298" r:id="rId41"/>
    <p:sldId id="299" r:id="rId42"/>
    <p:sldId id="300" r:id="rId43"/>
    <p:sldId id="301" r:id="rId44"/>
    <p:sldId id="302" r:id="rId45"/>
    <p:sldId id="303" r:id="rId4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842" userDrawn="1">
          <p15:clr>
            <a:srgbClr val="A4A3A4"/>
          </p15:clr>
        </p15:guide>
        <p15:guide id="2" pos="3840" userDrawn="1">
          <p15:clr>
            <a:srgbClr val="A4A3A4"/>
          </p15:clr>
        </p15:guide>
        <p15:guide id="3" orient="horz" pos="2296" userDrawn="1">
          <p15:clr>
            <a:srgbClr val="A4A3A4"/>
          </p15:clr>
        </p15:guide>
        <p15:guide id="4" orient="horz" pos="50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a:srgbClr val="FFF6D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showGuides="1">
      <p:cViewPr varScale="1">
        <p:scale>
          <a:sx n="111" d="100"/>
          <a:sy n="111" d="100"/>
        </p:scale>
        <p:origin x="456" y="96"/>
      </p:cViewPr>
      <p:guideLst>
        <p:guide orient="horz" pos="1842"/>
        <p:guide pos="3840"/>
        <p:guide orient="horz" pos="2296"/>
        <p:guide orient="horz" pos="504"/>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tableStyles" Target="tableStyle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88ECC9F-402C-4B3A-BD14-95FD627F08E8}" type="datetimeFigureOut">
              <a:rPr lang="en-GB" smtClean="0"/>
              <a:t>02/08/2017</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8BE00DC-FFAB-4D4C-9228-78B1C40D9030}" type="slidenum">
              <a:rPr lang="en-GB" smtClean="0"/>
              <a:t>‹#›</a:t>
            </a:fld>
            <a:endParaRPr lang="en-GB"/>
          </a:p>
        </p:txBody>
      </p:sp>
    </p:spTree>
    <p:extLst>
      <p:ext uri="{BB962C8B-B14F-4D97-AF65-F5344CB8AC3E}">
        <p14:creationId xmlns:p14="http://schemas.microsoft.com/office/powerpoint/2010/main" val="32922164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a:extLst>
              <a:ext uri="{FF2B5EF4-FFF2-40B4-BE49-F238E27FC236}">
                <a16:creationId xmlns:a16="http://schemas.microsoft.com/office/drawing/2014/main" id="{635C4ADD-AD8E-4A3D-81B6-1B52D6545E81}"/>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E3BBB3B1-1818-409B-8DBF-E54C072FCB6E}" type="slidenum">
              <a:rPr lang="en-GB" altLang="en-US" sz="1200">
                <a:latin typeface="Times New Roman" panose="02020603050405020304" pitchFamily="18" charset="0"/>
              </a:rPr>
              <a:pPr algn="r" defTabSz="914400" eaLnBrk="0" hangingPunct="0"/>
              <a:t>1</a:t>
            </a:fld>
            <a:endParaRPr lang="en-GB" altLang="en-US" sz="1200">
              <a:latin typeface="Times New Roman" panose="02020603050405020304" pitchFamily="18" charset="0"/>
            </a:endParaRPr>
          </a:p>
        </p:txBody>
      </p:sp>
      <p:sp>
        <p:nvSpPr>
          <p:cNvPr id="118787" name="Rectangle 2">
            <a:extLst>
              <a:ext uri="{FF2B5EF4-FFF2-40B4-BE49-F238E27FC236}">
                <a16:creationId xmlns:a16="http://schemas.microsoft.com/office/drawing/2014/main" id="{668F4C21-EB38-444E-AFDE-0478A38F0393}"/>
              </a:ext>
            </a:extLst>
          </p:cNvPr>
          <p:cNvSpPr>
            <a:spLocks noChangeArrowheads="1" noTextEdit="1"/>
          </p:cNvSpPr>
          <p:nvPr>
            <p:ph type="sldImg"/>
          </p:nvPr>
        </p:nvSpPr>
        <p:spPr>
          <a:xfrm>
            <a:off x="92075" y="744538"/>
            <a:ext cx="6615113" cy="3722687"/>
          </a:xfrm>
          <a:ln/>
        </p:spPr>
      </p:sp>
      <p:sp>
        <p:nvSpPr>
          <p:cNvPr id="118788" name="Rectangle 3">
            <a:extLst>
              <a:ext uri="{FF2B5EF4-FFF2-40B4-BE49-F238E27FC236}">
                <a16:creationId xmlns:a16="http://schemas.microsoft.com/office/drawing/2014/main" id="{FB2106E7-8D75-4B13-9824-B4A159F57DF7}"/>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140223076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a:extLst>
              <a:ext uri="{FF2B5EF4-FFF2-40B4-BE49-F238E27FC236}">
                <a16:creationId xmlns:a16="http://schemas.microsoft.com/office/drawing/2014/main" id="{FF0FA825-FE59-4519-8BE9-E5321C193AC4}"/>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43C31D8F-7271-4155-96AA-B4C2ED8BBA98}" type="slidenum">
              <a:rPr lang="en-GB" altLang="en-US" sz="1200">
                <a:latin typeface="Times New Roman" panose="02020603050405020304" pitchFamily="18" charset="0"/>
              </a:rPr>
              <a:pPr algn="r" defTabSz="914400" eaLnBrk="0" hangingPunct="0"/>
              <a:t>18</a:t>
            </a:fld>
            <a:endParaRPr lang="en-GB" altLang="en-US" sz="1200">
              <a:latin typeface="Times New Roman" panose="02020603050405020304" pitchFamily="18" charset="0"/>
            </a:endParaRPr>
          </a:p>
        </p:txBody>
      </p:sp>
      <p:sp>
        <p:nvSpPr>
          <p:cNvPr id="183299" name="Rectangle 2">
            <a:extLst>
              <a:ext uri="{FF2B5EF4-FFF2-40B4-BE49-F238E27FC236}">
                <a16:creationId xmlns:a16="http://schemas.microsoft.com/office/drawing/2014/main" id="{7D7542AA-3D1C-490F-9969-30F51D350C4C}"/>
              </a:ext>
            </a:extLst>
          </p:cNvPr>
          <p:cNvSpPr>
            <a:spLocks noChangeArrowheads="1" noTextEdit="1"/>
          </p:cNvSpPr>
          <p:nvPr>
            <p:ph type="sldImg"/>
          </p:nvPr>
        </p:nvSpPr>
        <p:spPr>
          <a:xfrm>
            <a:off x="92075" y="744538"/>
            <a:ext cx="6615113" cy="3722687"/>
          </a:xfrm>
          <a:ln/>
        </p:spPr>
      </p:sp>
      <p:sp>
        <p:nvSpPr>
          <p:cNvPr id="183300" name="Rectangle 3">
            <a:extLst>
              <a:ext uri="{FF2B5EF4-FFF2-40B4-BE49-F238E27FC236}">
                <a16:creationId xmlns:a16="http://schemas.microsoft.com/office/drawing/2014/main" id="{FCD97D25-89B3-43E0-96EA-C461946E1BA3}"/>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21199362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a:extLst>
              <a:ext uri="{FF2B5EF4-FFF2-40B4-BE49-F238E27FC236}">
                <a16:creationId xmlns:a16="http://schemas.microsoft.com/office/drawing/2014/main" id="{E78FD377-5D66-4B30-8644-5F8368240B14}"/>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FDB449C6-8F91-44A8-A2D3-86026692B835}" type="slidenum">
              <a:rPr lang="en-GB" altLang="en-US" sz="1200">
                <a:latin typeface="Times New Roman" panose="02020603050405020304" pitchFamily="18" charset="0"/>
              </a:rPr>
              <a:pPr algn="r" defTabSz="914400" eaLnBrk="0" hangingPunct="0"/>
              <a:t>19</a:t>
            </a:fld>
            <a:endParaRPr lang="en-GB" altLang="en-US" sz="1200">
              <a:latin typeface="Times New Roman" panose="02020603050405020304" pitchFamily="18" charset="0"/>
            </a:endParaRPr>
          </a:p>
        </p:txBody>
      </p:sp>
      <p:sp>
        <p:nvSpPr>
          <p:cNvPr id="185347" name="Rectangle 2">
            <a:extLst>
              <a:ext uri="{FF2B5EF4-FFF2-40B4-BE49-F238E27FC236}">
                <a16:creationId xmlns:a16="http://schemas.microsoft.com/office/drawing/2014/main" id="{1382DD58-BAB3-4E6F-9A16-F726C3BFE84D}"/>
              </a:ext>
            </a:extLst>
          </p:cNvPr>
          <p:cNvSpPr>
            <a:spLocks noChangeArrowheads="1" noTextEdit="1"/>
          </p:cNvSpPr>
          <p:nvPr>
            <p:ph type="sldImg"/>
          </p:nvPr>
        </p:nvSpPr>
        <p:spPr>
          <a:xfrm>
            <a:off x="92075" y="744538"/>
            <a:ext cx="6615113" cy="3722687"/>
          </a:xfrm>
          <a:ln/>
        </p:spPr>
      </p:sp>
      <p:sp>
        <p:nvSpPr>
          <p:cNvPr id="185348" name="Rectangle 3">
            <a:extLst>
              <a:ext uri="{FF2B5EF4-FFF2-40B4-BE49-F238E27FC236}">
                <a16:creationId xmlns:a16="http://schemas.microsoft.com/office/drawing/2014/main" id="{EFBE5285-7F54-46E1-8AA0-9E4F0ED764D9}"/>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29432026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a:extLst>
              <a:ext uri="{FF2B5EF4-FFF2-40B4-BE49-F238E27FC236}">
                <a16:creationId xmlns:a16="http://schemas.microsoft.com/office/drawing/2014/main" id="{D1BEB60E-D1B2-4650-8A69-4C851025899F}"/>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EAFA48EF-72E7-4FCB-92D3-DEAA5CE774C1}" type="slidenum">
              <a:rPr lang="en-GB" altLang="en-US" sz="1200">
                <a:latin typeface="Times New Roman" panose="02020603050405020304" pitchFamily="18" charset="0"/>
              </a:rPr>
              <a:pPr algn="r" defTabSz="914400" eaLnBrk="0" hangingPunct="0"/>
              <a:t>20</a:t>
            </a:fld>
            <a:endParaRPr lang="en-GB" altLang="en-US" sz="1200">
              <a:latin typeface="Times New Roman" panose="02020603050405020304" pitchFamily="18" charset="0"/>
            </a:endParaRPr>
          </a:p>
        </p:txBody>
      </p:sp>
      <p:sp>
        <p:nvSpPr>
          <p:cNvPr id="187395" name="Rectangle 2">
            <a:extLst>
              <a:ext uri="{FF2B5EF4-FFF2-40B4-BE49-F238E27FC236}">
                <a16:creationId xmlns:a16="http://schemas.microsoft.com/office/drawing/2014/main" id="{8B274BA4-E7D5-4E8A-83AB-5B01C71EBA9B}"/>
              </a:ext>
            </a:extLst>
          </p:cNvPr>
          <p:cNvSpPr>
            <a:spLocks noChangeArrowheads="1" noTextEdit="1"/>
          </p:cNvSpPr>
          <p:nvPr>
            <p:ph type="sldImg"/>
          </p:nvPr>
        </p:nvSpPr>
        <p:spPr>
          <a:xfrm>
            <a:off x="92075" y="744538"/>
            <a:ext cx="6615113" cy="3722687"/>
          </a:xfrm>
          <a:ln/>
        </p:spPr>
      </p:sp>
      <p:sp>
        <p:nvSpPr>
          <p:cNvPr id="187396" name="Rectangle 3">
            <a:extLst>
              <a:ext uri="{FF2B5EF4-FFF2-40B4-BE49-F238E27FC236}">
                <a16:creationId xmlns:a16="http://schemas.microsoft.com/office/drawing/2014/main" id="{8B8A3072-90B7-4C46-A8F2-07F214CB483C}"/>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278737733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a:extLst>
              <a:ext uri="{FF2B5EF4-FFF2-40B4-BE49-F238E27FC236}">
                <a16:creationId xmlns:a16="http://schemas.microsoft.com/office/drawing/2014/main" id="{281DD303-5094-4BCD-A7B2-C5592564D57D}"/>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D2D7E2DB-27AB-4D41-BC87-9CC35F4139AD}" type="slidenum">
              <a:rPr lang="en-GB" altLang="en-US" sz="1200">
                <a:latin typeface="Times New Roman" panose="02020603050405020304" pitchFamily="18" charset="0"/>
              </a:rPr>
              <a:pPr algn="r" defTabSz="914400" eaLnBrk="0" hangingPunct="0"/>
              <a:t>21</a:t>
            </a:fld>
            <a:endParaRPr lang="en-GB" altLang="en-US" sz="1200">
              <a:latin typeface="Times New Roman" panose="02020603050405020304" pitchFamily="18" charset="0"/>
            </a:endParaRPr>
          </a:p>
        </p:txBody>
      </p:sp>
      <p:sp>
        <p:nvSpPr>
          <p:cNvPr id="137219" name="Rectangle 2">
            <a:extLst>
              <a:ext uri="{FF2B5EF4-FFF2-40B4-BE49-F238E27FC236}">
                <a16:creationId xmlns:a16="http://schemas.microsoft.com/office/drawing/2014/main" id="{F094A191-5302-483F-AEFF-54D3DBE87742}"/>
              </a:ext>
            </a:extLst>
          </p:cNvPr>
          <p:cNvSpPr>
            <a:spLocks noChangeArrowheads="1" noTextEdit="1"/>
          </p:cNvSpPr>
          <p:nvPr>
            <p:ph type="sldImg"/>
          </p:nvPr>
        </p:nvSpPr>
        <p:spPr>
          <a:xfrm>
            <a:off x="92075" y="744538"/>
            <a:ext cx="6615113" cy="3722687"/>
          </a:xfrm>
          <a:ln/>
        </p:spPr>
      </p:sp>
      <p:sp>
        <p:nvSpPr>
          <p:cNvPr id="137220" name="Rectangle 3">
            <a:extLst>
              <a:ext uri="{FF2B5EF4-FFF2-40B4-BE49-F238E27FC236}">
                <a16:creationId xmlns:a16="http://schemas.microsoft.com/office/drawing/2014/main" id="{63D06578-C364-472F-A829-FA3CF4CF4513}"/>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37596115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a:extLst>
              <a:ext uri="{FF2B5EF4-FFF2-40B4-BE49-F238E27FC236}">
                <a16:creationId xmlns:a16="http://schemas.microsoft.com/office/drawing/2014/main" id="{B6C3B4F8-42F2-472F-98FF-1A3FA26FD222}"/>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5F271DA4-C665-4AF8-8BF0-43AB8F433E09}" type="slidenum">
              <a:rPr lang="en-GB" altLang="en-US" sz="1200">
                <a:latin typeface="Times New Roman" panose="02020603050405020304" pitchFamily="18" charset="0"/>
              </a:rPr>
              <a:pPr algn="r" defTabSz="914400" eaLnBrk="0" hangingPunct="0"/>
              <a:t>22</a:t>
            </a:fld>
            <a:endParaRPr lang="en-GB" altLang="en-US" sz="1200">
              <a:latin typeface="Times New Roman" panose="02020603050405020304" pitchFamily="18" charset="0"/>
            </a:endParaRPr>
          </a:p>
        </p:txBody>
      </p:sp>
      <p:sp>
        <p:nvSpPr>
          <p:cNvPr id="189443" name="Rectangle 2">
            <a:extLst>
              <a:ext uri="{FF2B5EF4-FFF2-40B4-BE49-F238E27FC236}">
                <a16:creationId xmlns:a16="http://schemas.microsoft.com/office/drawing/2014/main" id="{E33C7904-9E81-40E2-AF29-BC96F0599BAB}"/>
              </a:ext>
            </a:extLst>
          </p:cNvPr>
          <p:cNvSpPr>
            <a:spLocks noChangeArrowheads="1" noTextEdit="1"/>
          </p:cNvSpPr>
          <p:nvPr>
            <p:ph type="sldImg"/>
          </p:nvPr>
        </p:nvSpPr>
        <p:spPr>
          <a:xfrm>
            <a:off x="92075" y="744538"/>
            <a:ext cx="6615113" cy="3722687"/>
          </a:xfrm>
          <a:ln/>
        </p:spPr>
      </p:sp>
      <p:sp>
        <p:nvSpPr>
          <p:cNvPr id="189444" name="Rectangle 3">
            <a:extLst>
              <a:ext uri="{FF2B5EF4-FFF2-40B4-BE49-F238E27FC236}">
                <a16:creationId xmlns:a16="http://schemas.microsoft.com/office/drawing/2014/main" id="{D82D62B7-7378-4FA8-87A1-4A01F14DB695}"/>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42673224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a:extLst>
              <a:ext uri="{FF2B5EF4-FFF2-40B4-BE49-F238E27FC236}">
                <a16:creationId xmlns:a16="http://schemas.microsoft.com/office/drawing/2014/main" id="{9A2BBB60-8AF9-4E1D-9896-8D1B4D13BD9A}"/>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D496BAED-DE42-4A03-9D53-80100729D530}" type="slidenum">
              <a:rPr lang="en-GB" altLang="en-US" sz="1200">
                <a:latin typeface="Times New Roman" panose="02020603050405020304" pitchFamily="18" charset="0"/>
              </a:rPr>
              <a:pPr algn="r" defTabSz="914400" eaLnBrk="0" hangingPunct="0"/>
              <a:t>23</a:t>
            </a:fld>
            <a:endParaRPr lang="en-GB" altLang="en-US" sz="1200">
              <a:latin typeface="Times New Roman" panose="02020603050405020304" pitchFamily="18" charset="0"/>
            </a:endParaRPr>
          </a:p>
        </p:txBody>
      </p:sp>
      <p:sp>
        <p:nvSpPr>
          <p:cNvPr id="139267" name="Rectangle 2">
            <a:extLst>
              <a:ext uri="{FF2B5EF4-FFF2-40B4-BE49-F238E27FC236}">
                <a16:creationId xmlns:a16="http://schemas.microsoft.com/office/drawing/2014/main" id="{DF387048-2729-47AA-849D-2A8EDD10071D}"/>
              </a:ext>
            </a:extLst>
          </p:cNvPr>
          <p:cNvSpPr>
            <a:spLocks noChangeArrowheads="1" noTextEdit="1"/>
          </p:cNvSpPr>
          <p:nvPr>
            <p:ph type="sldImg"/>
          </p:nvPr>
        </p:nvSpPr>
        <p:spPr>
          <a:xfrm>
            <a:off x="92075" y="744538"/>
            <a:ext cx="6615113" cy="3722687"/>
          </a:xfrm>
          <a:ln/>
        </p:spPr>
      </p:sp>
      <p:sp>
        <p:nvSpPr>
          <p:cNvPr id="139268" name="Rectangle 3">
            <a:extLst>
              <a:ext uri="{FF2B5EF4-FFF2-40B4-BE49-F238E27FC236}">
                <a16:creationId xmlns:a16="http://schemas.microsoft.com/office/drawing/2014/main" id="{11B52F8F-B927-4CEE-9724-4D2962C72FDA}"/>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29671391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a:extLst>
              <a:ext uri="{FF2B5EF4-FFF2-40B4-BE49-F238E27FC236}">
                <a16:creationId xmlns:a16="http://schemas.microsoft.com/office/drawing/2014/main" id="{B6D2FB6D-0CA4-4561-92A3-0C19A1BD53EC}"/>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49A14564-9DAE-4032-BC1C-1F80AD03AD37}" type="slidenum">
              <a:rPr lang="en-GB" altLang="en-US" sz="1200">
                <a:latin typeface="Times New Roman" panose="02020603050405020304" pitchFamily="18" charset="0"/>
              </a:rPr>
              <a:pPr algn="r" defTabSz="914400" eaLnBrk="0" hangingPunct="0"/>
              <a:t>25</a:t>
            </a:fld>
            <a:endParaRPr lang="en-GB" altLang="en-US" sz="1200">
              <a:latin typeface="Times New Roman" panose="02020603050405020304" pitchFamily="18" charset="0"/>
            </a:endParaRPr>
          </a:p>
        </p:txBody>
      </p:sp>
      <p:sp>
        <p:nvSpPr>
          <p:cNvPr id="141315" name="Rectangle 2">
            <a:extLst>
              <a:ext uri="{FF2B5EF4-FFF2-40B4-BE49-F238E27FC236}">
                <a16:creationId xmlns:a16="http://schemas.microsoft.com/office/drawing/2014/main" id="{BBF0B026-93F6-4066-AF49-5C77D2420BB2}"/>
              </a:ext>
            </a:extLst>
          </p:cNvPr>
          <p:cNvSpPr>
            <a:spLocks noChangeArrowheads="1" noTextEdit="1"/>
          </p:cNvSpPr>
          <p:nvPr>
            <p:ph type="sldImg"/>
          </p:nvPr>
        </p:nvSpPr>
        <p:spPr>
          <a:xfrm>
            <a:off x="92075" y="744538"/>
            <a:ext cx="6615113" cy="3722687"/>
          </a:xfrm>
          <a:ln/>
        </p:spPr>
      </p:sp>
      <p:sp>
        <p:nvSpPr>
          <p:cNvPr id="141316" name="Rectangle 3">
            <a:extLst>
              <a:ext uri="{FF2B5EF4-FFF2-40B4-BE49-F238E27FC236}">
                <a16:creationId xmlns:a16="http://schemas.microsoft.com/office/drawing/2014/main" id="{110C79BE-74A4-4B39-9BC4-DC28CB55DE4C}"/>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370903838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a:extLst>
              <a:ext uri="{FF2B5EF4-FFF2-40B4-BE49-F238E27FC236}">
                <a16:creationId xmlns:a16="http://schemas.microsoft.com/office/drawing/2014/main" id="{F90FFC06-7355-4474-98CB-C75E314B68F4}"/>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7A7B7AB1-0554-4D5D-B90E-4E34627320A3}" type="slidenum">
              <a:rPr lang="en-GB" altLang="en-US" sz="1200">
                <a:latin typeface="Times New Roman" panose="02020603050405020304" pitchFamily="18" charset="0"/>
              </a:rPr>
              <a:pPr algn="r" defTabSz="914400" eaLnBrk="0" hangingPunct="0"/>
              <a:t>38</a:t>
            </a:fld>
            <a:endParaRPr lang="en-GB" altLang="en-US" sz="1200">
              <a:latin typeface="Times New Roman" panose="02020603050405020304" pitchFamily="18" charset="0"/>
            </a:endParaRPr>
          </a:p>
        </p:txBody>
      </p:sp>
      <p:sp>
        <p:nvSpPr>
          <p:cNvPr id="144387" name="Rectangle 2">
            <a:extLst>
              <a:ext uri="{FF2B5EF4-FFF2-40B4-BE49-F238E27FC236}">
                <a16:creationId xmlns:a16="http://schemas.microsoft.com/office/drawing/2014/main" id="{09016B78-2687-4B4B-9696-0A327468843D}"/>
              </a:ext>
            </a:extLst>
          </p:cNvPr>
          <p:cNvSpPr>
            <a:spLocks noChangeArrowheads="1" noTextEdit="1"/>
          </p:cNvSpPr>
          <p:nvPr>
            <p:ph type="sldImg"/>
          </p:nvPr>
        </p:nvSpPr>
        <p:spPr>
          <a:xfrm>
            <a:off x="92075" y="744538"/>
            <a:ext cx="6615113" cy="3722687"/>
          </a:xfrm>
          <a:ln/>
        </p:spPr>
      </p:sp>
      <p:sp>
        <p:nvSpPr>
          <p:cNvPr id="144388" name="Rectangle 3">
            <a:extLst>
              <a:ext uri="{FF2B5EF4-FFF2-40B4-BE49-F238E27FC236}">
                <a16:creationId xmlns:a16="http://schemas.microsoft.com/office/drawing/2014/main" id="{C01D2965-E36E-4E64-A409-DC2658362A1B}"/>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9902304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a:extLst>
              <a:ext uri="{FF2B5EF4-FFF2-40B4-BE49-F238E27FC236}">
                <a16:creationId xmlns:a16="http://schemas.microsoft.com/office/drawing/2014/main" id="{A00B9ABF-3FFD-4FE2-9576-6A25F88CC363}"/>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D84CEBE9-835A-4CFF-BE96-AB5803328E1C}" type="slidenum">
              <a:rPr lang="en-GB" altLang="en-US" sz="1200">
                <a:latin typeface="Times New Roman" panose="02020603050405020304" pitchFamily="18" charset="0"/>
              </a:rPr>
              <a:pPr algn="r" defTabSz="914400" eaLnBrk="0" hangingPunct="0"/>
              <a:t>39</a:t>
            </a:fld>
            <a:endParaRPr lang="en-GB" altLang="en-US" sz="1200">
              <a:latin typeface="Times New Roman" panose="02020603050405020304" pitchFamily="18" charset="0"/>
            </a:endParaRPr>
          </a:p>
        </p:txBody>
      </p:sp>
      <p:sp>
        <p:nvSpPr>
          <p:cNvPr id="204803" name="Rectangle 2">
            <a:extLst>
              <a:ext uri="{FF2B5EF4-FFF2-40B4-BE49-F238E27FC236}">
                <a16:creationId xmlns:a16="http://schemas.microsoft.com/office/drawing/2014/main" id="{15F150C2-C723-47D0-8326-0B4C8283A7DA}"/>
              </a:ext>
            </a:extLst>
          </p:cNvPr>
          <p:cNvSpPr>
            <a:spLocks noChangeArrowheads="1" noTextEdit="1"/>
          </p:cNvSpPr>
          <p:nvPr>
            <p:ph type="sldImg"/>
          </p:nvPr>
        </p:nvSpPr>
        <p:spPr>
          <a:xfrm>
            <a:off x="92075" y="744538"/>
            <a:ext cx="6615113" cy="3722687"/>
          </a:xfrm>
          <a:ln/>
        </p:spPr>
      </p:sp>
      <p:sp>
        <p:nvSpPr>
          <p:cNvPr id="204804" name="Rectangle 3">
            <a:extLst>
              <a:ext uri="{FF2B5EF4-FFF2-40B4-BE49-F238E27FC236}">
                <a16:creationId xmlns:a16="http://schemas.microsoft.com/office/drawing/2014/main" id="{F3E421B4-5ED3-45DA-8EC2-56E347DB43FA}"/>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275934466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a:extLst>
              <a:ext uri="{FF2B5EF4-FFF2-40B4-BE49-F238E27FC236}">
                <a16:creationId xmlns:a16="http://schemas.microsoft.com/office/drawing/2014/main" id="{4424595F-7187-47F8-A53E-3E71A19C0959}"/>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67750ECD-31A3-4E5D-90F7-65805BA14A8A}" type="slidenum">
              <a:rPr lang="en-GB" altLang="en-US" sz="1200">
                <a:latin typeface="Times New Roman" panose="02020603050405020304" pitchFamily="18" charset="0"/>
              </a:rPr>
              <a:pPr algn="r" defTabSz="914400" eaLnBrk="0" hangingPunct="0"/>
              <a:t>40</a:t>
            </a:fld>
            <a:endParaRPr lang="en-GB" altLang="en-US" sz="1200">
              <a:latin typeface="Times New Roman" panose="02020603050405020304" pitchFamily="18" charset="0"/>
            </a:endParaRPr>
          </a:p>
        </p:txBody>
      </p:sp>
      <p:sp>
        <p:nvSpPr>
          <p:cNvPr id="208899" name="Rectangle 2">
            <a:extLst>
              <a:ext uri="{FF2B5EF4-FFF2-40B4-BE49-F238E27FC236}">
                <a16:creationId xmlns:a16="http://schemas.microsoft.com/office/drawing/2014/main" id="{6076E6ED-D34E-46D8-AEC5-530FBE0AA38D}"/>
              </a:ext>
            </a:extLst>
          </p:cNvPr>
          <p:cNvSpPr>
            <a:spLocks noChangeArrowheads="1" noTextEdit="1"/>
          </p:cNvSpPr>
          <p:nvPr>
            <p:ph type="sldImg"/>
          </p:nvPr>
        </p:nvSpPr>
        <p:spPr>
          <a:xfrm>
            <a:off x="92075" y="744538"/>
            <a:ext cx="6615113" cy="3722687"/>
          </a:xfrm>
          <a:ln/>
        </p:spPr>
      </p:sp>
      <p:sp>
        <p:nvSpPr>
          <p:cNvPr id="208900" name="Rectangle 3">
            <a:extLst>
              <a:ext uri="{FF2B5EF4-FFF2-40B4-BE49-F238E27FC236}">
                <a16:creationId xmlns:a16="http://schemas.microsoft.com/office/drawing/2014/main" id="{E8FE804D-E04C-4226-910C-56D6255A2866}"/>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21734278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a:extLst>
              <a:ext uri="{FF2B5EF4-FFF2-40B4-BE49-F238E27FC236}">
                <a16:creationId xmlns:a16="http://schemas.microsoft.com/office/drawing/2014/main" id="{91ED868D-ED44-4F8F-B31F-74E01A07E70B}"/>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C0AE4B37-9C5B-4685-BB16-90D6CE8D26AA}" type="slidenum">
              <a:rPr lang="en-GB" altLang="en-US" sz="1200">
                <a:latin typeface="Times New Roman" panose="02020603050405020304" pitchFamily="18" charset="0"/>
              </a:rPr>
              <a:pPr algn="r" defTabSz="914400" eaLnBrk="0" hangingPunct="0"/>
              <a:t>6</a:t>
            </a:fld>
            <a:endParaRPr lang="en-GB" altLang="en-US" sz="1200">
              <a:latin typeface="Times New Roman" panose="02020603050405020304" pitchFamily="18" charset="0"/>
            </a:endParaRPr>
          </a:p>
        </p:txBody>
      </p:sp>
      <p:sp>
        <p:nvSpPr>
          <p:cNvPr id="120835" name="Rectangle 2">
            <a:extLst>
              <a:ext uri="{FF2B5EF4-FFF2-40B4-BE49-F238E27FC236}">
                <a16:creationId xmlns:a16="http://schemas.microsoft.com/office/drawing/2014/main" id="{2C2D00D9-1ACB-40D6-94E7-031EC6446114}"/>
              </a:ext>
            </a:extLst>
          </p:cNvPr>
          <p:cNvSpPr>
            <a:spLocks noChangeArrowheads="1" noTextEdit="1"/>
          </p:cNvSpPr>
          <p:nvPr>
            <p:ph type="sldImg"/>
          </p:nvPr>
        </p:nvSpPr>
        <p:spPr>
          <a:xfrm>
            <a:off x="92075" y="744538"/>
            <a:ext cx="6615113" cy="3722687"/>
          </a:xfrm>
          <a:ln/>
        </p:spPr>
      </p:sp>
      <p:sp>
        <p:nvSpPr>
          <p:cNvPr id="120836" name="Rectangle 3">
            <a:extLst>
              <a:ext uri="{FF2B5EF4-FFF2-40B4-BE49-F238E27FC236}">
                <a16:creationId xmlns:a16="http://schemas.microsoft.com/office/drawing/2014/main" id="{040E869D-599F-4758-A969-A1D883EB8DD5}"/>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34692711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a:extLst>
              <a:ext uri="{FF2B5EF4-FFF2-40B4-BE49-F238E27FC236}">
                <a16:creationId xmlns:a16="http://schemas.microsoft.com/office/drawing/2014/main" id="{129FF9E1-0164-4C41-A53E-F7D87542CE27}"/>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C90D3E27-525E-446D-A574-425BFB1868B7}" type="slidenum">
              <a:rPr lang="en-GB" altLang="en-US" sz="1200">
                <a:latin typeface="Times New Roman" panose="02020603050405020304" pitchFamily="18" charset="0"/>
              </a:rPr>
              <a:pPr algn="r" defTabSz="914400" eaLnBrk="0" hangingPunct="0"/>
              <a:t>8</a:t>
            </a:fld>
            <a:endParaRPr lang="en-GB" altLang="en-US" sz="1200">
              <a:latin typeface="Times New Roman" panose="02020603050405020304" pitchFamily="18" charset="0"/>
            </a:endParaRPr>
          </a:p>
        </p:txBody>
      </p:sp>
      <p:sp>
        <p:nvSpPr>
          <p:cNvPr id="172035" name="Rectangle 2">
            <a:extLst>
              <a:ext uri="{FF2B5EF4-FFF2-40B4-BE49-F238E27FC236}">
                <a16:creationId xmlns:a16="http://schemas.microsoft.com/office/drawing/2014/main" id="{3CFE9430-F066-46BA-847A-F7D21ED11DF5}"/>
              </a:ext>
            </a:extLst>
          </p:cNvPr>
          <p:cNvSpPr>
            <a:spLocks noChangeArrowheads="1" noTextEdit="1"/>
          </p:cNvSpPr>
          <p:nvPr>
            <p:ph type="sldImg"/>
          </p:nvPr>
        </p:nvSpPr>
        <p:spPr>
          <a:xfrm>
            <a:off x="92075" y="744538"/>
            <a:ext cx="6615113" cy="3722687"/>
          </a:xfrm>
          <a:ln/>
        </p:spPr>
      </p:sp>
      <p:sp>
        <p:nvSpPr>
          <p:cNvPr id="172036" name="Rectangle 3">
            <a:extLst>
              <a:ext uri="{FF2B5EF4-FFF2-40B4-BE49-F238E27FC236}">
                <a16:creationId xmlns:a16="http://schemas.microsoft.com/office/drawing/2014/main" id="{6F8DE5F4-1C3F-4DD9-9D20-929943CBCB2F}"/>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420527322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a:extLst>
              <a:ext uri="{FF2B5EF4-FFF2-40B4-BE49-F238E27FC236}">
                <a16:creationId xmlns:a16="http://schemas.microsoft.com/office/drawing/2014/main" id="{638D2236-3C2E-4228-95E4-0335AD2298F5}"/>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46655B15-8644-40C9-9FDF-F2E671D8DC75}" type="slidenum">
              <a:rPr lang="en-GB" altLang="en-US" sz="1200">
                <a:latin typeface="Times New Roman" panose="02020603050405020304" pitchFamily="18" charset="0"/>
              </a:rPr>
              <a:pPr algn="r" defTabSz="914400" eaLnBrk="0" hangingPunct="0"/>
              <a:t>9</a:t>
            </a:fld>
            <a:endParaRPr lang="en-GB" altLang="en-US" sz="1200">
              <a:latin typeface="Times New Roman" panose="02020603050405020304" pitchFamily="18" charset="0"/>
            </a:endParaRPr>
          </a:p>
        </p:txBody>
      </p:sp>
      <p:sp>
        <p:nvSpPr>
          <p:cNvPr id="174083" name="Rectangle 2">
            <a:extLst>
              <a:ext uri="{FF2B5EF4-FFF2-40B4-BE49-F238E27FC236}">
                <a16:creationId xmlns:a16="http://schemas.microsoft.com/office/drawing/2014/main" id="{3503E9FB-9596-4E13-B466-173081F191C1}"/>
              </a:ext>
            </a:extLst>
          </p:cNvPr>
          <p:cNvSpPr>
            <a:spLocks noChangeArrowheads="1" noTextEdit="1"/>
          </p:cNvSpPr>
          <p:nvPr>
            <p:ph type="sldImg"/>
          </p:nvPr>
        </p:nvSpPr>
        <p:spPr>
          <a:xfrm>
            <a:off x="92075" y="744538"/>
            <a:ext cx="6615113" cy="3722687"/>
          </a:xfrm>
          <a:ln/>
        </p:spPr>
      </p:sp>
      <p:sp>
        <p:nvSpPr>
          <p:cNvPr id="174084" name="Rectangle 3">
            <a:extLst>
              <a:ext uri="{FF2B5EF4-FFF2-40B4-BE49-F238E27FC236}">
                <a16:creationId xmlns:a16="http://schemas.microsoft.com/office/drawing/2014/main" id="{9310FF46-62D0-4CE0-A49F-6E8CAF7F0974}"/>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24771487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D21403EB-1503-4019-BA7F-1A50F965EAC8}"/>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07FE83FC-4346-4D73-AE7B-54F57ADDDE2E}" type="slidenum">
              <a:rPr lang="en-GB" altLang="en-US" sz="1200">
                <a:latin typeface="Times New Roman" panose="02020603050405020304" pitchFamily="18" charset="0"/>
              </a:rPr>
              <a:pPr algn="r" defTabSz="914400" eaLnBrk="0" hangingPunct="0"/>
              <a:t>10</a:t>
            </a:fld>
            <a:endParaRPr lang="en-GB" altLang="en-US" sz="1200">
              <a:latin typeface="Times New Roman" panose="02020603050405020304" pitchFamily="18" charset="0"/>
            </a:endParaRPr>
          </a:p>
        </p:txBody>
      </p:sp>
      <p:sp>
        <p:nvSpPr>
          <p:cNvPr id="122883" name="Rectangle 2">
            <a:extLst>
              <a:ext uri="{FF2B5EF4-FFF2-40B4-BE49-F238E27FC236}">
                <a16:creationId xmlns:a16="http://schemas.microsoft.com/office/drawing/2014/main" id="{738EFE3A-CA9E-4F51-BA74-DC834E85B4EB}"/>
              </a:ext>
            </a:extLst>
          </p:cNvPr>
          <p:cNvSpPr>
            <a:spLocks noChangeArrowheads="1" noTextEdit="1"/>
          </p:cNvSpPr>
          <p:nvPr>
            <p:ph type="sldImg"/>
          </p:nvPr>
        </p:nvSpPr>
        <p:spPr>
          <a:xfrm>
            <a:off x="92075" y="744538"/>
            <a:ext cx="6615113" cy="3722687"/>
          </a:xfrm>
          <a:ln/>
        </p:spPr>
      </p:sp>
      <p:sp>
        <p:nvSpPr>
          <p:cNvPr id="122884" name="Rectangle 3">
            <a:extLst>
              <a:ext uri="{FF2B5EF4-FFF2-40B4-BE49-F238E27FC236}">
                <a16:creationId xmlns:a16="http://schemas.microsoft.com/office/drawing/2014/main" id="{7F2C4A34-C81A-4573-8B70-4F7AFB48533C}"/>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18940800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a:extLst>
              <a:ext uri="{FF2B5EF4-FFF2-40B4-BE49-F238E27FC236}">
                <a16:creationId xmlns:a16="http://schemas.microsoft.com/office/drawing/2014/main" id="{F7D39433-E977-4F88-B2AB-1D84D3559E15}"/>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772C5739-3162-437C-B128-AA4A728C9C24}" type="slidenum">
              <a:rPr lang="en-GB" altLang="en-US" sz="1200">
                <a:latin typeface="Times New Roman" panose="02020603050405020304" pitchFamily="18" charset="0"/>
              </a:rPr>
              <a:pPr algn="r" defTabSz="914400" eaLnBrk="0" hangingPunct="0"/>
              <a:t>13</a:t>
            </a:fld>
            <a:endParaRPr lang="en-GB" altLang="en-US" sz="1200">
              <a:latin typeface="Times New Roman" panose="02020603050405020304" pitchFamily="18" charset="0"/>
            </a:endParaRPr>
          </a:p>
        </p:txBody>
      </p:sp>
      <p:sp>
        <p:nvSpPr>
          <p:cNvPr id="131075" name="Rectangle 2">
            <a:extLst>
              <a:ext uri="{FF2B5EF4-FFF2-40B4-BE49-F238E27FC236}">
                <a16:creationId xmlns:a16="http://schemas.microsoft.com/office/drawing/2014/main" id="{22FED302-7D1F-4715-AAB0-2FD0FA228F2C}"/>
              </a:ext>
            </a:extLst>
          </p:cNvPr>
          <p:cNvSpPr>
            <a:spLocks noChangeArrowheads="1" noTextEdit="1"/>
          </p:cNvSpPr>
          <p:nvPr>
            <p:ph type="sldImg"/>
          </p:nvPr>
        </p:nvSpPr>
        <p:spPr>
          <a:xfrm>
            <a:off x="92075" y="744538"/>
            <a:ext cx="6615113" cy="3722687"/>
          </a:xfrm>
          <a:ln/>
        </p:spPr>
      </p:sp>
      <p:sp>
        <p:nvSpPr>
          <p:cNvPr id="131076" name="Rectangle 3">
            <a:extLst>
              <a:ext uri="{FF2B5EF4-FFF2-40B4-BE49-F238E27FC236}">
                <a16:creationId xmlns:a16="http://schemas.microsoft.com/office/drawing/2014/main" id="{5A84DE33-C60B-4126-BD86-FA4AD1326E09}"/>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223527849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a:extLst>
              <a:ext uri="{FF2B5EF4-FFF2-40B4-BE49-F238E27FC236}">
                <a16:creationId xmlns:a16="http://schemas.microsoft.com/office/drawing/2014/main" id="{C9F50AD3-8C08-4FD9-A572-31C325A838D8}"/>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FA99DFD4-3772-43AB-876F-7F0557D69352}" type="slidenum">
              <a:rPr lang="en-GB" altLang="en-US" sz="1200">
                <a:latin typeface="Times New Roman" panose="02020603050405020304" pitchFamily="18" charset="0"/>
              </a:rPr>
              <a:pPr algn="r" defTabSz="914400" eaLnBrk="0" hangingPunct="0"/>
              <a:t>15</a:t>
            </a:fld>
            <a:endParaRPr lang="en-GB" altLang="en-US" sz="1200">
              <a:latin typeface="Times New Roman" panose="02020603050405020304" pitchFamily="18" charset="0"/>
            </a:endParaRPr>
          </a:p>
        </p:txBody>
      </p:sp>
      <p:sp>
        <p:nvSpPr>
          <p:cNvPr id="165891" name="Rectangle 2">
            <a:extLst>
              <a:ext uri="{FF2B5EF4-FFF2-40B4-BE49-F238E27FC236}">
                <a16:creationId xmlns:a16="http://schemas.microsoft.com/office/drawing/2014/main" id="{2E1E218D-E842-45C2-AD95-EB525286C104}"/>
              </a:ext>
            </a:extLst>
          </p:cNvPr>
          <p:cNvSpPr>
            <a:spLocks noChangeArrowheads="1" noTextEdit="1"/>
          </p:cNvSpPr>
          <p:nvPr>
            <p:ph type="sldImg"/>
          </p:nvPr>
        </p:nvSpPr>
        <p:spPr>
          <a:xfrm>
            <a:off x="92075" y="744538"/>
            <a:ext cx="6615113" cy="3722687"/>
          </a:xfrm>
          <a:ln/>
        </p:spPr>
      </p:sp>
      <p:sp>
        <p:nvSpPr>
          <p:cNvPr id="165892" name="Rectangle 3">
            <a:extLst>
              <a:ext uri="{FF2B5EF4-FFF2-40B4-BE49-F238E27FC236}">
                <a16:creationId xmlns:a16="http://schemas.microsoft.com/office/drawing/2014/main" id="{A59F619D-5204-4044-8C66-1F40AE662580}"/>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276738111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8B7CEE71-82CC-4431-80D4-46BB5CADA8B7}"/>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8F7CF42C-DC52-4C44-8E32-34466CE6A7E2}" type="slidenum">
              <a:rPr lang="en-GB" altLang="en-US" sz="1200">
                <a:latin typeface="Times New Roman" panose="02020603050405020304" pitchFamily="18" charset="0"/>
              </a:rPr>
              <a:pPr algn="r" defTabSz="914400" eaLnBrk="0" hangingPunct="0"/>
              <a:t>16</a:t>
            </a:fld>
            <a:endParaRPr lang="en-GB" altLang="en-US" sz="1200">
              <a:latin typeface="Times New Roman" panose="02020603050405020304" pitchFamily="18" charset="0"/>
            </a:endParaRPr>
          </a:p>
        </p:txBody>
      </p:sp>
      <p:sp>
        <p:nvSpPr>
          <p:cNvPr id="124931" name="Rectangle 2">
            <a:extLst>
              <a:ext uri="{FF2B5EF4-FFF2-40B4-BE49-F238E27FC236}">
                <a16:creationId xmlns:a16="http://schemas.microsoft.com/office/drawing/2014/main" id="{D4947719-AEF2-4778-93E6-C899DDB92B8B}"/>
              </a:ext>
            </a:extLst>
          </p:cNvPr>
          <p:cNvSpPr>
            <a:spLocks noChangeArrowheads="1" noTextEdit="1"/>
          </p:cNvSpPr>
          <p:nvPr>
            <p:ph type="sldImg"/>
          </p:nvPr>
        </p:nvSpPr>
        <p:spPr>
          <a:xfrm>
            <a:off x="307975" y="862013"/>
            <a:ext cx="6184900" cy="3479800"/>
          </a:xfrm>
          <a:ln/>
        </p:spPr>
      </p:sp>
      <p:sp>
        <p:nvSpPr>
          <p:cNvPr id="124932" name="Rectangle 3">
            <a:extLst>
              <a:ext uri="{FF2B5EF4-FFF2-40B4-BE49-F238E27FC236}">
                <a16:creationId xmlns:a16="http://schemas.microsoft.com/office/drawing/2014/main" id="{3CCDFFCB-A844-40FD-9F94-E3FE0F7E474E}"/>
              </a:ext>
            </a:extLst>
          </p:cNvPr>
          <p:cNvSpPr>
            <a:spLocks noChangeArrowheads="1"/>
          </p:cNvSpPr>
          <p:nvPr>
            <p:ph type="body" idx="1"/>
          </p:nvPr>
        </p:nvSpPr>
        <p:spPr>
          <a:xfrm>
            <a:off x="906463" y="4730750"/>
            <a:ext cx="4984750" cy="4489450"/>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4071534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a:extLst>
              <a:ext uri="{FF2B5EF4-FFF2-40B4-BE49-F238E27FC236}">
                <a16:creationId xmlns:a16="http://schemas.microsoft.com/office/drawing/2014/main" id="{7400F88F-19CB-41C7-B18C-540B156E705F}"/>
              </a:ext>
            </a:extLst>
          </p:cNvPr>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defTabSz="914400" eaLnBrk="0" hangingPunct="0"/>
            <a:fld id="{06FE7B04-24AB-4E6C-81C1-1220C88E9E5F}" type="slidenum">
              <a:rPr lang="en-GB" altLang="en-US" sz="1200">
                <a:latin typeface="Times New Roman" panose="02020603050405020304" pitchFamily="18" charset="0"/>
              </a:rPr>
              <a:pPr algn="r" defTabSz="914400" eaLnBrk="0" hangingPunct="0"/>
              <a:t>17</a:t>
            </a:fld>
            <a:endParaRPr lang="en-GB" altLang="en-US" sz="1200">
              <a:latin typeface="Times New Roman" panose="02020603050405020304" pitchFamily="18" charset="0"/>
            </a:endParaRPr>
          </a:p>
        </p:txBody>
      </p:sp>
      <p:sp>
        <p:nvSpPr>
          <p:cNvPr id="181251" name="Rectangle 2">
            <a:extLst>
              <a:ext uri="{FF2B5EF4-FFF2-40B4-BE49-F238E27FC236}">
                <a16:creationId xmlns:a16="http://schemas.microsoft.com/office/drawing/2014/main" id="{B2ECC4DC-9402-4B55-8600-DC6EF7B2EBE7}"/>
              </a:ext>
            </a:extLst>
          </p:cNvPr>
          <p:cNvSpPr>
            <a:spLocks noChangeArrowheads="1" noTextEdit="1"/>
          </p:cNvSpPr>
          <p:nvPr>
            <p:ph type="sldImg"/>
          </p:nvPr>
        </p:nvSpPr>
        <p:spPr>
          <a:xfrm>
            <a:off x="92075" y="744538"/>
            <a:ext cx="6615113" cy="3722687"/>
          </a:xfrm>
          <a:ln/>
        </p:spPr>
      </p:sp>
      <p:sp>
        <p:nvSpPr>
          <p:cNvPr id="181252" name="Rectangle 3">
            <a:extLst>
              <a:ext uri="{FF2B5EF4-FFF2-40B4-BE49-F238E27FC236}">
                <a16:creationId xmlns:a16="http://schemas.microsoft.com/office/drawing/2014/main" id="{CE1EA7B8-1AF8-47E8-AEF5-9BBBCAEC3E45}"/>
              </a:ext>
            </a:extLst>
          </p:cNvPr>
          <p:cNvSpPr>
            <a:spLocks noChangeArrowheads="1"/>
          </p:cNvSpPr>
          <p:nvPr>
            <p:ph type="body" idx="1"/>
          </p:nvPr>
        </p:nvSpPr>
        <p:spPr>
          <a:xfrm>
            <a:off x="906463" y="4714875"/>
            <a:ext cx="4984750" cy="4468813"/>
          </a:xfr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316433160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02/08/2017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4482155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02/08/2017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4890297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02/08/2017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9304036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02/08/2017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3994051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539C88D-FB36-4DF7-84C8-45D373833483}" type="datetimeFigureOut">
              <a:rPr lang="en-GB" smtClean="0"/>
              <a:t>02/08/2017</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81470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9539C88D-FB36-4DF7-84C8-45D373833483}" type="datetimeFigureOut">
              <a:rPr lang="en-GB" smtClean="0"/>
              <a:t>02/08/2017</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8155320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9539C88D-FB36-4DF7-84C8-45D373833483}" type="datetimeFigureOut">
              <a:rPr lang="en-GB" smtClean="0"/>
              <a:t>02/08/2017</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8663628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9539C88D-FB36-4DF7-84C8-45D373833483}" type="datetimeFigureOut">
              <a:rPr lang="en-GB" smtClean="0"/>
              <a:t>02/08/2017</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30780474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9C88D-FB36-4DF7-84C8-45D373833483}" type="datetimeFigureOut">
              <a:rPr lang="en-GB" smtClean="0"/>
              <a:t>02/08/2017</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5087801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539C88D-FB36-4DF7-84C8-45D373833483}" type="datetimeFigureOut">
              <a:rPr lang="en-GB" smtClean="0"/>
              <a:t>02/08/2017</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08857425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539C88D-FB36-4DF7-84C8-45D373833483}" type="datetimeFigureOut">
              <a:rPr lang="en-GB" smtClean="0"/>
              <a:t>02/08/2017</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53575293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539C88D-FB36-4DF7-84C8-45D373833483}" type="datetimeFigureOut">
              <a:rPr lang="en-GB" smtClean="0"/>
              <a:t>02/08/2017</a:t>
            </a:fld>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276283C-5813-41D2-ADD5-B09A8C010482}" type="slidenum">
              <a:rPr lang="en-GB" smtClean="0"/>
              <a:t>‹#›</a:t>
            </a:fld>
            <a:endParaRPr lang="en-GB"/>
          </a:p>
        </p:txBody>
      </p:sp>
    </p:spTree>
    <p:extLst>
      <p:ext uri="{BB962C8B-B14F-4D97-AF65-F5344CB8AC3E}">
        <p14:creationId xmlns:p14="http://schemas.microsoft.com/office/powerpoint/2010/main" val="197297992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7.xml"/><Relationship Id="rId1" Type="http://schemas.openxmlformats.org/officeDocument/2006/relationships/vmlDrawing" Target="../drawings/vmlDrawing1.vml"/><Relationship Id="rId5" Type="http://schemas.openxmlformats.org/officeDocument/2006/relationships/image" Target="../media/image1.emf"/><Relationship Id="rId4" Type="http://schemas.openxmlformats.org/officeDocument/2006/relationships/oleObject" Target="../embeddings/oleObject1.bin"/></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2">
            <a:extLst>
              <a:ext uri="{FF2B5EF4-FFF2-40B4-BE49-F238E27FC236}">
                <a16:creationId xmlns:a16="http://schemas.microsoft.com/office/drawing/2014/main" id="{F85D5D86-5DF0-4C06-B7DF-5DA4B50A84BA}"/>
              </a:ext>
            </a:extLst>
          </p:cNvPr>
          <p:cNvSpPr>
            <a:spLocks noGrp="1" noChangeArrowheads="1"/>
          </p:cNvSpPr>
          <p:nvPr>
            <p:ph type="title" idx="4294967295"/>
          </p:nvPr>
        </p:nvSpPr>
        <p:spPr>
          <a:xfrm>
            <a:off x="2206879" y="2352675"/>
            <a:ext cx="7793037" cy="1143000"/>
          </a:xfrm>
        </p:spPr>
        <p:txBody>
          <a:bodyPr vert="horz" lIns="91440" tIns="45720" rIns="91440" bIns="45720" rtlCol="0" anchor="ctr">
            <a:noAutofit/>
          </a:bodyPr>
          <a:lstStyle/>
          <a:p>
            <a:pPr algn="ctr"/>
            <a:r>
              <a:rPr lang="en-GB" altLang="en-US" sz="6600" b="1" dirty="0">
                <a:latin typeface="Verdana" panose="020B0604030504040204" pitchFamily="34" charset="0"/>
                <a:ea typeface="Verdana" panose="020B0604030504040204" pitchFamily="34" charset="0"/>
                <a:cs typeface="Verdana" panose="020B0604030504040204" pitchFamily="34" charset="0"/>
              </a:rPr>
              <a:t>The Lewis Blood Group System.</a:t>
            </a:r>
          </a:p>
        </p:txBody>
      </p:sp>
      <p:grpSp>
        <p:nvGrpSpPr>
          <p:cNvPr id="3" name="Group 2">
            <a:extLst>
              <a:ext uri="{FF2B5EF4-FFF2-40B4-BE49-F238E27FC236}">
                <a16:creationId xmlns:a16="http://schemas.microsoft.com/office/drawing/2014/main" id="{A7F8FFBF-7EAD-4B4E-8EE5-DB46139E4985}"/>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92EF76A-3655-49E9-BBC2-CFF2E6FFB1E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4FB00726-7E94-4ECB-8F26-50A4CB87A60B}"/>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40EFFD9A-C851-4374-B6FA-975D4D4F0E4C}"/>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7BE08B4E-E4FD-4108-83D5-211C046EA5BB}"/>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756ED34B-8287-4D62-AAD1-EBC76140DF9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8D972A30-B702-4EF4-B7ED-9CD2A997E50B}"/>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DACF0B05-146B-4178-8188-3F3B4663C60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7DED8C5F-C508-401E-8CD3-362064D5C4EC}"/>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18E40A82-6757-42C2-86F6-3D9052BF7541}"/>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3A5CC1B4-0A45-440E-A7CE-C161AB639F7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CDD2EDD7-CF86-4BD9-8A21-F35C20177F6F}"/>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7EEEC55C-1AFE-4AAD-9527-C4D661BB3971}"/>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1C6204C0-5565-4767-ACA3-0EE2D5B11767}"/>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CF51332D-3F34-4AF1-9F95-2E48A14CE0FA}"/>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19DCB9A2-FBDF-43DB-97BC-B55CFD261D37}"/>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9A3C79E0-82DC-41F4-8494-2EE30B6E48DE}"/>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7B8A18EF-22A9-4893-8C45-BA6B28DA335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F2C9760C-4F8A-4780-BAFB-62990E87AC8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FA66D1F9-057D-438D-9194-0732EBA2C0B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6D0F90E-8312-4E1F-913F-699075F4FF0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A4D22B2B-35CB-4E79-89B8-6799816DE001}"/>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15C8D2C2-9781-451C-9206-5BE77797901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6060B062-9A8B-4787-8B56-14D0ACE2190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477B11F9-1A07-4833-88E3-C08C3AA5F5F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01DEB3C8-A65D-4157-8AAC-314CFD7CD28E}"/>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FC1ACA7F-5B9E-4DC0-9400-F01886EC9310}"/>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C1FAC851-E80F-4307-888B-AD2671F47123}"/>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2FA0080F-5B54-4CE3-A92A-0F21299A442F}"/>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CBAD6B03-C367-41D9-9985-437F6B585BEF}"/>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FDD7EF96-BB88-413F-8681-40CE99DE5C17}"/>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F60228EC-DE99-4782-827E-13341088C055}"/>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3FC7BCD7-1C6F-42C6-991B-29654D70E024}"/>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E8AD5CA4-0FB4-48D9-9583-54D6D904491C}"/>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DA1D30B8-579C-403D-A08E-17041B5A9076}"/>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2698A75C-B618-4E61-B87D-5FEE7F5A9E4E}"/>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BD9E9490-CB37-4286-9D51-A3280BB54A7A}"/>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82D1A387-EFA3-43CF-B98C-93FCEDAAA3A2}"/>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D033A055-6A14-45EB-9AC8-43CE3726F7AA}"/>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095E156E-9D34-4D99-8471-6EE8A314495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F3C0FC7E-840B-47F5-BAE3-AEF3D1E6A160}"/>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074B6172-2F2B-4BC1-B9AD-4987E35AB7E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51A53924-1D5C-41E4-B9E7-CE7CF53D1040}"/>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DCD7F5DD-CD7B-4870-8C94-0C7498943DFD}"/>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5C6F3246-C4A3-45AE-BBAE-0B6DB45834E9}"/>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417DB1A0-8CF5-4604-ADB7-D2B23C0CE925}"/>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58E6C177-D4AA-49B7-A23E-6C983A873BF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F91ECE7E-E1A5-4D75-902E-5EFACD24B1A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D15AAD08-8F8C-458A-AB43-F2EE1D69FEB8}"/>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A6B84BA8-6D28-404B-886C-9A4C6E7F0FB1}"/>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71438BB3-E576-4A41-948B-C1ACA084DC33}"/>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87FF7974-FE33-4E46-A4AF-07112CE9CEE0}"/>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FD040911-B262-4DD3-8022-C8FEF14064C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98F22513-6A4F-4DA1-B8D3-9E86EEDA2FB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2848CCA-F4F3-4E4D-A809-534815B0C0B4}"/>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B48A6A83-0C09-456F-90A6-EB928250E2ED}"/>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17A416CA-56E0-449A-A64F-9E084E27F882}"/>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6B8B26D4-B2F3-49DF-A33F-F86445531AC1}"/>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21E9D91E-1B6B-48A8-BA90-078BFB6A678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54BB6C5E-B74D-48C3-A12D-CDAFDEB09086}"/>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B59C6E3C-DE43-4080-B703-2D22B96086FF}"/>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9A8C0680-7D63-41EF-8A37-BF2A0CBF44F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17EFBF1A-CD87-49B0-92F0-47F921DD32D2}"/>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D589B4F1-182F-4406-936A-BC72AB774276}"/>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32CC4642-F02D-4DF6-8486-A5A84C7B07F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2A712B74-6502-4370-A2C8-E1713D0A10D5}"/>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FAE1A0A0-AD28-411D-ABE6-94608EFDB7ED}"/>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A1AF14DB-5547-45AE-8970-178EECE0DA42}"/>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73FAC95D-A9EE-4AE6-8870-486540BAFDBF}"/>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F8E585FE-3E45-45B3-93B3-C144900FC5AD}"/>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42AB5081-9C23-4278-9693-9E5C5412089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23C056E9-35B9-472B-AB4B-25DD2674526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DCA3B2FB-A8D8-4EFF-BCDD-6E63F5A3E84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AA0CD16A-552C-4388-9701-4E7D4803B98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B03FD554-8F6A-4DB5-A698-D249AFCBB3DB}"/>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3DE97F80-F695-46A0-AF97-5CBDFB70BE9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522F01AC-368C-4B29-B350-B14435C5AED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FAF62F9D-501D-47F7-A021-D0786D11A77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F742E809-15F3-46F3-9B2C-D36C43D74F8C}"/>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B527BE8C-021C-4EDA-955E-40E9BA784A62}"/>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959EDF25-65DB-4537-8FB0-690EF8D7705E}"/>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57D0703C-5A26-4934-B280-E02A0E37FBF2}"/>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EE98D6FE-7449-4459-B67B-59EB028856E2}"/>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81B2CB2D-8C8C-4F02-8546-BE559DB5E9D7}"/>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93185422-877F-48D7-8115-9E1586A1D020}"/>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CB776C96-3EDD-4F23-BA5A-D09220B4C7D7}"/>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40938511-7DFA-4868-B87F-19E11E506DA1}"/>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98624932-A064-40A4-B730-6516B3CB2B6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B51EC7EE-DB40-462F-BB9A-28D5A19D5018}"/>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75BEE431-6ECA-41B2-BF5B-9EDD2AF870B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D9CDED9B-F1DB-4786-9B5A-B3DEFEBFF4E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D2FC98CF-D96C-4B79-BF74-0F54B705E918}"/>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A8C2DDCC-3D97-406C-A451-28EE7C8DDA8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8C53D802-E259-4076-B3E8-436DE9A74A69}"/>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FBA8B6F4-844B-4639-BC65-8210EF8F3F6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2A040005-CE85-4290-85C7-6B3CA72A3A78}"/>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CA9AE4AF-9F37-45D3-94B6-B4233474EA1A}"/>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99684224-4E0E-4166-9F48-258EBEE988A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5888705B-A03B-4EC2-A161-013DEA163A19}"/>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5314FAB2-E3AE-4227-A55E-09E04A4AD4E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217B2291-3E39-4D9E-B674-17E371DB8985}"/>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C41A58AD-A0CC-4DEB-A641-1A4B6C2E106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96A1988E-2B15-4A0E-AE36-D968D5EB34F5}"/>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1941EF33-BC50-4C8C-BCDC-81157D5093F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93A68F10-529B-4227-B74B-FB454213FD1D}"/>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F735F4F7-9CC0-4225-871F-86F8698D87E0}"/>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A39C6575-8A20-4980-AAAB-3B64CCFDAF15}"/>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4E857A5D-DDDB-491C-BED3-B2A0E8EB43B0}"/>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5C22FE7F-D362-400A-BDE5-A98521D9E971}"/>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40C37615-333E-4ED2-82F7-4FB1C1654282}"/>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193BAB28-D8F8-4C73-B01E-DAB15AA3295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8EB7877-FFCB-4CEA-BFBB-18075705EE03}"/>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C6156AAC-6E29-4DDB-9F88-2C4DFE03602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F1E28229-CCA3-4984-B784-A1A45174D896}"/>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6EBBAE9D-9677-4CA6-929C-6E19222B2E25}"/>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47EFEC84-FD08-4D89-B3B9-B906163B65D9}"/>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BFC19272-8AE2-4639-ABB3-C946C71C1EB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733B8200-A7AE-4ACA-8841-CB09D5DE72BF}"/>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96143582-9ACC-4D48-AA65-E66944CE2FAC}"/>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132CC007-9110-4ECD-8217-342BBC736E3A}"/>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250CFA99-229F-4D99-A7BD-E2EDB092426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EE85E64-A9FF-4461-B753-03DF7B9EBAA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7F4470B7-C96C-496B-870C-B7016FB9F14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1421EC5F-1815-4356-A8E1-7AD24FCFC6D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353A7FAB-F269-4E2C-96B4-52104FCD18B4}"/>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A8792162-CC98-44B8-A457-ACEEBAA9724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5380D687-D481-4FAA-B334-7ABAE136727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33422C10-56EE-4347-B26F-3B6FEBA8B87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78C90BDF-7481-4B09-8348-D35E5025324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AEF265B2-2F71-449F-B25B-6607DFA613F6}"/>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F0034CE9-44C9-425F-BA77-63066C9A39E8}"/>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9772B903-8CC3-40EF-B226-14243E710DE4}"/>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281B4EB8-6BCD-4D5E-98A3-7E9D0BD3AE76}"/>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9913496A-8A97-4693-9EBF-EB77693F1A24}"/>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98F61F71-16EA-463F-A8ED-B15BB591A50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3A64A0DE-ABEC-49D9-8F88-807475ADA301}"/>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DE714C4B-0E97-4BCD-86D2-43C26B4F40D6}"/>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57B14C6E-34AB-45F4-B069-3875CF33BDBA}"/>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14966157-3AE9-42BE-A93A-9446CAAEB705}"/>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B5C2400C-EB39-4D88-95ED-EB228B974E3E}"/>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3D0299BA-0888-4B66-9A02-BFAB6C05118D}"/>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30AD4DDA-840A-4BAE-B87C-6DABEE4FDD5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4987EC04-F4F4-4CF5-847F-27C10D1C936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7077389E-40F9-4C88-8C4A-051A11F3084A}"/>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7B6FA4F7-0B19-4835-BC73-AF2447F58ABF}"/>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0C2B5B8A-8185-4944-8019-30DFF6D9A459}"/>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F43DC419-476E-4D4A-B78A-03210853132A}"/>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0BC976B7-4F03-411D-88D2-23AF43D903C2}"/>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01F6DECD-06E4-4F56-A18A-3A5B7ADD8454}"/>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2076A510-E917-4C58-AACC-9B9A3DC1C95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309BB9C6-8D02-4D40-84D8-8719AD9EDD3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F0301F99-FC1C-46D2-99C1-253310FDC272}"/>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878949AE-B468-425E-A1E1-E8BD05AD9805}"/>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D3EBD14B-BAE6-4B74-ADC7-31ACA8F94BCD}"/>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E9BEC4E5-44C8-4781-83E5-18C52099528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44F5A9E0-079C-4BFD-83FD-5D76F42F8E1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6F0EB35C-9704-457B-B254-E7C944716E09}"/>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21744DAF-B41D-48F8-9885-A48A282CFCD8}"/>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42A83B26-6B83-433E-90EB-8037365A5E38}"/>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8E9E2278-0713-4F77-9749-2D00B1F873CB}"/>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F41B3571-F897-4921-A3FC-D85FB3E471D3}"/>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50680911-87A9-43F4-A4D9-944632F3260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226D0E2A-E12A-45F1-9787-86FD520AC7CE}"/>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BF60D2E4-444B-41E5-9B7A-5F538D632EE2}"/>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6CD54970-117C-42D9-A057-3D70701B54A9}"/>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A59E3A90-C0F1-4D36-8C92-A19930B73766}"/>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91774670-8C20-4705-AF3F-6B798FA264A2}"/>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73C15A78-5D6F-4798-BB11-D2A14474781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510F4012-8821-42DA-8388-1D0B7D90DAE1}"/>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0B9B4D14-4C6D-4FC9-9C44-20953ED5C434}"/>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5F8A4973-BD99-4097-B4B1-4164179825B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17C2F946-108E-4257-9B46-884355338B3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6859BA2B-8692-4D10-8B79-D2BEF6C0D63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242008A0-9BB9-44F9-8FC7-C64BE822F19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1B9F31A7-8167-45CD-B60D-2A66C1A21090}"/>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67C16EFE-E9A3-4C62-905F-D2139E29609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F28F5CC7-6FC0-4475-9988-4A7DE3879F5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64E33493-3038-4386-BFC0-F0D60AE9967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BB23C7F6-F06A-4F0D-B490-4382F0497737}"/>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8CDEA73-BB9D-4088-8AC1-8227563824E0}"/>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47B13482-431D-4A6D-8FE7-4BC960DA2296}"/>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DEA7AA0C-3591-4633-A18C-5BFBB5217211}"/>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6F72954E-13D1-428B-BD22-1F6F67F12C44}"/>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667D4E3A-804E-411E-9D86-A5416D7C66AA}"/>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CD9A0F53-E8EB-4DAE-9414-11CAA70D9B2A}"/>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17A7F3EE-8ECB-4787-91E1-FC887277E71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78B6044D-B77C-47CD-B7E6-42748E49D1DF}"/>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6D9EA50C-3763-491A-A155-B7F79D2AA6E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32B3FB15-E038-499C-8002-797C02FB1115}"/>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21CFCA48-8992-408D-9A3B-E023FCB2560A}"/>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695F8DA-C20B-48EB-A978-7A6FA9B706C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41D9E206-E89B-4C9E-9F6B-74EF3D21C89D}"/>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69EDE66-4FD0-4E7B-B238-6F74F550576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7D2BCEAE-6021-41C4-A94A-D93FFC02E70A}"/>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7ED02541-43A4-471E-98DB-1B2A899CF9F6}"/>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0508291F-F69E-47ED-903A-12270D347C78}"/>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D905271D-1A88-4664-9136-B7CC0BAA5A13}"/>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47624BEE-D2DE-4D92-BA34-EB328BCCA10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2A236080-61D5-4904-93AF-03FEA75A5B1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E0087EED-39AD-4CC0-AFA5-5E37815B8FF3}"/>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A3D470D3-A242-4107-8689-E1B2A6CD7013}"/>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0278FC2C-D8C7-4502-8CE1-F2D70A4DE78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A1033886-F5A2-4C40-A392-D707795EC2F3}"/>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E2C82799-9DD3-4075-8723-CBE30612C97F}"/>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D79BC8D9-91FC-4FAD-B24F-0A5188E260E5}"/>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B4785A3-2736-4453-8D67-212BC4F68332}"/>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54516D2A-24AC-4035-B127-F361EB8A9449}"/>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FE109D07-E276-406D-B86D-650690AD4DF0}"/>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3F7FB2A3-0605-4DC3-9E90-1AA7E4E54D0D}"/>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2BCAEA54-34B8-46EC-902E-C1638EEE9920}"/>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8C3E3FC3-968C-48A2-B5AD-B66A2654F290}"/>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797713E6-315A-499B-A8F4-B4341234BD7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603A2828-D7B6-476A-BD35-DBBF4E6221F6}"/>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56132AA0-3919-46A1-9A56-D0BDD3EEAB5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1CA9ED4A-74D0-4C54-98DD-ED66C2D6BCAF}"/>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5EA5D38-E409-4D72-BC77-796AD62B6507}"/>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B1D7BB92-F609-4ECF-8AF1-115F9CE0F71F}"/>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01359676-CD96-403C-BD4C-BB87358FFA23}"/>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4B9FEEAA-DDAF-43ED-A197-D19E454E9115}"/>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FAEA214A-6899-4525-B27A-F887A1C207DF}"/>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603F964B-9EAC-4FFF-BCBB-7761537EDA7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292F9187-F91D-4021-AD38-F9311A66E3D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69C50911-037C-4C99-90FD-D240A850A3F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58791CCC-EE5B-41B1-91E4-14047B49E27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2A3B58AB-AB78-4388-A351-2FCAA2EAB1F9}"/>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247D3103-5E38-49D1-ABC0-F3AD298308E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DF13165-047A-4643-BA2D-CB795459AC5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EBD472BD-C189-4040-993D-EB0821CBBED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52E76422-2CAA-4FAC-A0B0-9CD0EF65DC37}"/>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5F8AA3DA-000A-430C-B308-EBEADDEA4729}"/>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F15BE30C-22CB-4A13-9B83-A772B112CBBB}"/>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0E1FB674-638C-4FCE-B1A8-406B2959DE37}"/>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77C49662-4876-4969-A8B8-4D4256A90F1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8AB45A06-EAAF-46CB-A834-DDEE0E7E819D}"/>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7A408478-32B9-4DFF-9ABF-E90B6B0B08FD}"/>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F06A799D-5B0B-498A-AAF7-E785D5039766}"/>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835D0D0A-9AE8-42DD-B001-5457995490D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4307BF89-2278-4CC3-ADAC-C6197E3BC9A4}"/>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7AC68BD9-8C2E-4FB2-9BAA-FE17BE1C6167}"/>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AD93FE17-2BEB-4C1A-BB82-918450AB2D9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7CD1CCBE-E355-41E9-B297-EC71BCF3C191}"/>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59B49820-3E26-4C66-81FE-65E1DC4E0104}"/>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1D7606B8-1A0B-4571-80EA-DA10CAB81CC2}"/>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2E73D1B5-E36E-4797-858F-DA0F50830FDF}"/>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A465E084-0C50-4013-AD44-20F5B0444DC8}"/>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994CA945-018C-4A17-AD71-A63A454A0462}"/>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7A8CEFF9-0C45-4395-8C85-13953A51E8D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3897C316-8236-4464-8D2C-18D6408A924D}"/>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CAF289B4-F096-4DFB-A110-CAC7837E2C20}"/>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A9C82023-12F6-416A-A323-E1D0F0B33AB8}"/>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E77FA6D1-0D9A-46F1-AE90-09A3B76A70D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86BED863-2CC0-4EFA-9071-94B02652BFD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4E9FD03-1AAC-4749-998B-AA2F6300B396}"/>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89353AB8-17EA-4285-A658-82EB6CFADAB5}"/>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E983E68F-4C71-4781-A33C-F7BD22BD54E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57D3358F-4232-47AE-832E-08806CA068EA}"/>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9BE0B232-3DF5-4713-853D-C5DCAA415498}"/>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6396FC5D-D6BE-438C-976C-FDC0540676B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A2B36BF0-DED1-4C5F-A5FB-53EE6F2C7E25}"/>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DFA24859-B29C-4B16-B8FB-3A9333BD2E2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2D60DDAA-DF8C-4F3E-9DFF-CE064ACDAE87}"/>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14F9310F-8CE2-499E-9748-385C385EE8C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C07F922E-E963-42AF-A948-A0F6ABC5DFB0}"/>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6EA00CE9-C727-4ACE-82C3-414EB6E1110C}"/>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C970CEA8-3CF0-4B6D-8542-B3FC92423F0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6A60B692-846B-434A-BFFC-1FC4B3E9022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576CC2E0-5A3C-458F-B181-FAF24D840C7A}"/>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27A158A-5CBC-4768-9D08-9817D4F71AAE}"/>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0FCA6D6E-6576-49A7-83FF-7C076C26A991}"/>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8130D841-0221-406B-90AB-7D5BAD8E26E6}"/>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1D5034C6-E22A-4FA9-9EF5-B349C37BE0A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8E4151F5-3C7A-4550-BCFB-1826BCA700D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C9138FA-3F2E-4D22-A55E-5C221662AAD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37876EDD-7ECA-4904-862A-AA206757F3F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AEF867EC-18FF-498B-AE02-66AD6BC2E958}"/>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EB5D57B4-C07D-4638-9C23-6DA4A1D5029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D5B61904-458D-4B07-9B1E-A9626654C95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4657723C-9C47-4623-B1D1-612C1A0406D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4F6B27E6-507B-4F75-A107-2C9381AC135A}"/>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5D1DBB7F-D67D-4D9C-8051-98CC1243C024}"/>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9170E256-BCB7-49D5-A65F-29E32325D999}"/>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AB357918-EF6E-4B6B-B798-295B0E7FEB14}"/>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F8C63005-5291-4C6A-8CEC-2D7C11BA925B}"/>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40FB1A54-F343-4C05-8B62-ACF5E4AA8A04}"/>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153BF493-5603-483C-A8C1-20EAFAE8AB7A}"/>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6DC14BE4-3122-4C4D-88FB-076408B1805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8062FF5-4C6E-42AC-A245-60C8F2BAFD6C}"/>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24C893EB-9379-4D28-8B2C-A756867F8E1F}"/>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93F93D82-1D15-48D1-90CE-71E067DAC764}"/>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6CE0A665-4C21-4392-A8B7-9BB86FC80E36}"/>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C5820FC0-C0FD-45AF-BCA1-083205A1A290}"/>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E0548E8C-F3D1-4837-878E-259FF4FB41F7}"/>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ECD3F3E-9675-4E41-9342-8949185FA936}"/>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8FE6DC45-1F44-460A-9255-4FF102732FD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5A8B8CE3-F0C2-40A0-A418-AD937C32F88A}"/>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7E9607C1-83B8-4B15-A5DF-71A5299B9B4D}"/>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71C26259-E92F-4ED4-BEED-D5DA3CDB2838}"/>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894F91AD-117D-4B3E-8920-852B4898DD1A}"/>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1B429549-D4E4-4750-9467-F000E48BBE4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DB7A9E93-B267-4097-B23B-B871EA162C4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C6D43E31-6124-4A02-81AC-642FD7D96756}"/>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65819A8-7587-44C9-AF08-BBDB666E22C2}"/>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40CF89EC-3566-44D8-ABFF-F0F21B213C3C}"/>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A792696-FE0F-44EF-BBD1-D930940020AF}"/>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5DB07A96-BEF6-49B2-9CC8-0FA84F28B4B5}"/>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834F18E4-5EAF-44B7-AEBB-19886B1971B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A67C97A-55EB-4D3C-954F-27AAB6A4DAF4}"/>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4BC71197-8FA2-4306-99C7-F6DAD0DC3970}"/>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852AA00A-88FE-4DC1-9540-01D4AA815573}"/>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4224BFCF-EE48-4504-B11A-E8A6DAC91A7A}"/>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497CE8FB-D8EB-436E-BF6C-99B2AC32675F}"/>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455E20ED-8A08-4FD5-932B-57D5A520FCB2}"/>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E2812E8-AABE-4386-93E6-B13F149E257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097346401"/>
      </p:ext>
    </p:extLst>
  </p:cSld>
  <p:clrMapOvr>
    <a:masterClrMapping/>
  </p:clrMapOvr>
  <p:transition>
    <p:blinds dir="vert"/>
  </p:transition>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11299" name="Rectangle 1027">
            <a:extLst>
              <a:ext uri="{FF2B5EF4-FFF2-40B4-BE49-F238E27FC236}">
                <a16:creationId xmlns:a16="http://schemas.microsoft.com/office/drawing/2014/main" id="{7A57F485-428B-42B2-99A8-58F513EB0FAB}"/>
              </a:ext>
            </a:extLst>
          </p:cNvPr>
          <p:cNvSpPr>
            <a:spLocks noGrp="1" noChangeArrowheads="1"/>
          </p:cNvSpPr>
          <p:nvPr>
            <p:ph type="body" idx="4294967295"/>
          </p:nvPr>
        </p:nvSpPr>
        <p:spPr>
          <a:xfrm>
            <a:off x="2209800" y="1527017"/>
            <a:ext cx="7772400" cy="4054633"/>
          </a:xfrm>
        </p:spPr>
        <p:txBody>
          <a:bodyPr vert="horz" lIns="91440" tIns="45720" rIns="91440" bIns="45720" rtlCol="0">
            <a:normAutofit lnSpcReduction="10000"/>
          </a:bodyPr>
          <a:lstStyle/>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Lewis antigens are not intrinsic to red cells.</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They are located on type 1 glycosphingolipids that are adsorbed onto the red cells from the plasma.</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Lewis, therefore, is not strictly speaking, a red cell blood group.</a:t>
            </a:r>
          </a:p>
        </p:txBody>
      </p:sp>
      <p:sp>
        <p:nvSpPr>
          <p:cNvPr id="121859" name="Rectangle 3">
            <a:extLst>
              <a:ext uri="{FF2B5EF4-FFF2-40B4-BE49-F238E27FC236}">
                <a16:creationId xmlns:a16="http://schemas.microsoft.com/office/drawing/2014/main" id="{31323EE8-D9E7-4405-9373-CF2772CDFA6B}"/>
              </a:ext>
            </a:extLst>
          </p:cNvPr>
          <p:cNvSpPr>
            <a:spLocks/>
          </p:cNvSpPr>
          <p:nvPr/>
        </p:nvSpPr>
        <p:spPr bwMode="auto">
          <a:xfrm>
            <a:off x="2209800" y="304800"/>
            <a:ext cx="7772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3800" b="1">
                <a:solidFill>
                  <a:srgbClr val="0072C6"/>
                </a:solidFill>
                <a:latin typeface="Arial" panose="020B0604020202020204" pitchFamily="34" charset="0"/>
              </a:defRPr>
            </a:lvl1pPr>
            <a:lvl2pPr>
              <a:defRPr sz="3800" b="1">
                <a:solidFill>
                  <a:srgbClr val="0072C6"/>
                </a:solidFill>
                <a:latin typeface="Arial" panose="020B0604020202020204" pitchFamily="34" charset="0"/>
              </a:defRPr>
            </a:lvl2pPr>
            <a:lvl3pPr>
              <a:defRPr sz="3800" b="1">
                <a:solidFill>
                  <a:srgbClr val="0072C6"/>
                </a:solidFill>
                <a:latin typeface="Arial" panose="020B0604020202020204" pitchFamily="34" charset="0"/>
              </a:defRPr>
            </a:lvl3pPr>
            <a:lvl4pPr>
              <a:defRPr sz="3800" b="1">
                <a:solidFill>
                  <a:srgbClr val="0072C6"/>
                </a:solidFill>
                <a:latin typeface="Arial" panose="020B0604020202020204" pitchFamily="34" charset="0"/>
              </a:defRPr>
            </a:lvl4pPr>
            <a:lvl5pPr>
              <a:defRPr sz="3800" b="1">
                <a:solidFill>
                  <a:srgbClr val="0072C6"/>
                </a:solidFill>
                <a:latin typeface="Arial" panose="020B0604020202020204" pitchFamily="34" charset="0"/>
              </a:defRPr>
            </a:lvl5pPr>
            <a:lvl6pPr marL="457200" defTabSz="457200" fontAlgn="base">
              <a:spcBef>
                <a:spcPct val="0"/>
              </a:spcBef>
              <a:spcAft>
                <a:spcPct val="0"/>
              </a:spcAft>
              <a:defRPr sz="3800" b="1">
                <a:solidFill>
                  <a:srgbClr val="0072C6"/>
                </a:solidFill>
                <a:latin typeface="Arial" panose="020B0604020202020204" pitchFamily="34" charset="0"/>
              </a:defRPr>
            </a:lvl6pPr>
            <a:lvl7pPr marL="914400" defTabSz="457200" fontAlgn="base">
              <a:spcBef>
                <a:spcPct val="0"/>
              </a:spcBef>
              <a:spcAft>
                <a:spcPct val="0"/>
              </a:spcAft>
              <a:defRPr sz="3800" b="1">
                <a:solidFill>
                  <a:srgbClr val="0072C6"/>
                </a:solidFill>
                <a:latin typeface="Arial" panose="020B0604020202020204" pitchFamily="34" charset="0"/>
              </a:defRPr>
            </a:lvl7pPr>
            <a:lvl8pPr marL="1371600" defTabSz="457200" fontAlgn="base">
              <a:spcBef>
                <a:spcPct val="0"/>
              </a:spcBef>
              <a:spcAft>
                <a:spcPct val="0"/>
              </a:spcAft>
              <a:defRPr sz="3800" b="1">
                <a:solidFill>
                  <a:srgbClr val="0072C6"/>
                </a:solidFill>
                <a:latin typeface="Arial" panose="020B0604020202020204" pitchFamily="34" charset="0"/>
              </a:defRPr>
            </a:lvl8pPr>
            <a:lvl9pPr marL="1828800" defTabSz="457200" fontAlgn="base">
              <a:spcBef>
                <a:spcPct val="0"/>
              </a:spcBef>
              <a:spcAft>
                <a:spcPct val="0"/>
              </a:spcAft>
              <a:defRPr sz="3800" b="1">
                <a:solidFill>
                  <a:srgbClr val="0072C6"/>
                </a:solidFill>
                <a:latin typeface="Arial" panose="020B0604020202020204" pitchFamily="34" charset="0"/>
              </a:defRPr>
            </a:lvl9pPr>
          </a:lstStyle>
          <a:p>
            <a:pPr algn="ctr"/>
            <a:r>
              <a:rPr lang="en-GB" altLang="en-US" sz="4000" dirty="0">
                <a:solidFill>
                  <a:schemeClr val="tx1"/>
                </a:solidFill>
                <a:latin typeface="Verdana" panose="020B0604030504040204" pitchFamily="34" charset="0"/>
                <a:ea typeface="Verdana" panose="020B0604030504040204" pitchFamily="34" charset="0"/>
                <a:cs typeface="Verdana" panose="020B0604030504040204" pitchFamily="34" charset="0"/>
              </a:rPr>
              <a:t>From this it can be seen that:</a:t>
            </a:r>
          </a:p>
        </p:txBody>
      </p:sp>
      <p:grpSp>
        <p:nvGrpSpPr>
          <p:cNvPr id="4" name="Group 3">
            <a:extLst>
              <a:ext uri="{FF2B5EF4-FFF2-40B4-BE49-F238E27FC236}">
                <a16:creationId xmlns:a16="http://schemas.microsoft.com/office/drawing/2014/main" id="{ED07F494-4AF4-4359-A5C2-2A5FE3E1E309}"/>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E6071853-7A4B-4F3D-BA8B-33B453A61000}"/>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a:extLst>
                <a:ext uri="{FF2B5EF4-FFF2-40B4-BE49-F238E27FC236}">
                  <a16:creationId xmlns:a16="http://schemas.microsoft.com/office/drawing/2014/main" id="{829BDF41-55DC-4B17-869B-D518DE2F8DB9}"/>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576601E3-F560-4027-902F-35D34BFD6D6B}"/>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8C412DAD-7A03-438B-8772-C3C95A58B70F}"/>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6DF9C5BC-3519-4EF3-B937-2EB5E6AD7400}"/>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B94305B5-6A1C-45EE-939A-76DA5B9EB5D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83F8EEA7-EFBE-4FC6-8A80-75A02E4C882C}"/>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17267EE4-01F9-4CF8-A25F-663BC956EF64}"/>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4E7695F0-3551-4BC6-8681-0CB756B664B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822E69B0-AEC8-473F-AADD-D57B8FD9D2F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4840A1EC-E896-406B-BC05-2C86ABC86C7B}"/>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0F219C5C-2199-42BC-A7FF-81C81DBFD4B0}"/>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3C000BF8-71FF-4CF5-9123-D0A221BD4B6E}"/>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5C905DDD-DB2A-4F14-AA53-7538DAD34B75}"/>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97111341-DBC1-4429-A6A7-3EC51A1C70CD}"/>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FD0C01D5-CE44-4947-A06B-CB45B5BFE24F}"/>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6D820AFA-B46C-413B-97B7-97DB76224709}"/>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B6EF1C15-E2B7-4339-BDE5-D7BC7E152316}"/>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125BBC98-E58F-4F35-A3B5-BFF4C7BD3FCA}"/>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03271B72-AF04-402F-B92B-99619AED6878}"/>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70449847-104B-4F92-BFFF-D78BFB1A53B3}"/>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4877A6A9-3E4D-43FF-9CF3-4185FBDEA59E}"/>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337E69DF-3EB4-42C9-8518-CA889BEB99E5}"/>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B176C1A6-CD18-4547-BD60-06A3237554A8}"/>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5533030D-EA47-4142-B4F8-726C36F1F6A4}"/>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E14B0FAF-6F66-4F40-BD8B-7E02E8DE8787}"/>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695C2491-2B70-4C31-8057-792577097052}"/>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6D9BA3E5-EBC4-4D5E-BF45-E9F2B388AB3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45F2E5F0-3BF9-43D8-8964-F960FB3B833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CBFCFBEE-B79F-4C07-A12B-C78DDADD0816}"/>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125DD7CC-AA7D-4570-BF62-28B28DA95727}"/>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88E5465B-3D0A-4E66-B304-FD9DAF7A7DC8}"/>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0486AC54-8686-4D3E-A894-6E498EAF73C1}"/>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DCD1F804-BE09-44AE-B62F-9CAAD0BC7A04}"/>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2FB796D6-80A5-4A9B-8FEC-F87987654015}"/>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032EE37E-FD03-4BCF-A26D-8F7B35610F13}"/>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44C0931D-21B7-4D90-9824-E950C57A790B}"/>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3822ED1A-3FA7-4255-83BF-A877CA595B18}"/>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BAF1BAF4-B693-4B3B-813E-E97A6D4C31DA}"/>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9375E314-D7A9-4C3B-BFF8-B1B69088777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5B80FFEC-E744-44E6-B891-28AC2DA9AEFA}"/>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A6874287-AA31-4569-9DE7-1EEF89D620D6}"/>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567A13A7-A25C-4640-A8E2-81E63FC0C8F1}"/>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F098205D-6AA5-40C4-B811-AB4D67923339}"/>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8E4728A6-C9C5-4B0A-A063-007AF997127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F15ABEC6-7AEF-4C7E-8A07-883BA104ADB3}"/>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1A0C5ADB-9003-456D-B046-B08FFBE8BEF1}"/>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6CF36AAA-1EE9-4CDF-A85E-F45B17525CF3}"/>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A1BD325C-66C6-4BF3-B2D3-5CFDD0B6ACA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37601B63-9D5E-442E-A3AA-BCE46AB3A02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E14DC9F5-853E-4438-89D4-CE2E07F29C9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CFB6C227-7AB8-4B41-A66C-4B774F1DC1D9}"/>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5D42AABD-72D0-4537-8653-3EE11103889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A74437C2-842F-4F58-877A-D51FEC30B73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46DAAF36-796C-4CC4-BAC0-B23FA4309DD6}"/>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B5440439-C225-4F4F-9634-4A865AECF1F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D8E7F912-4C4E-457A-ABEC-DBFE4CAC315E}"/>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A11E1F3B-043E-4F48-9E30-82E3B5B732B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923EA586-847B-44A9-B740-C1ABD0E85551}"/>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92841DFF-1375-4BA1-AD7C-976B1AA9C5C1}"/>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AB318CF2-1A63-473A-8CF7-165A1F5C28DC}"/>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B426B964-C913-4CF3-BD70-8C6C250F9FB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870B4327-72B5-4D4C-9D8B-BB7EF29F47BE}"/>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81AA2876-927D-4F81-A99F-9A08E91B66E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7C9E6E32-A859-4B03-A162-581C674B373C}"/>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82F38867-E681-43C7-B0AA-FF777A965971}"/>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2BFDEA09-FF77-4A7B-974D-EE65F4A147BD}"/>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7F54CA4D-C626-408E-A7AA-3BD7808164F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40A8A287-E739-4378-B22F-D689D390B6DD}"/>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0729360D-AECC-4757-8221-854C8E3EC43F}"/>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DCF9912B-B6C9-41C0-847F-0EFF1E7B1AB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F5D65A0D-0BE5-43E0-B51E-682AB39DAD0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ADC73E9E-A034-4609-B6BC-960D73723F07}"/>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5B0A2305-314F-4D4F-8CA7-7D375B7064D0}"/>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A75FBC6A-7896-4356-8FD0-0012549B262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CD662AB7-CFAF-4282-9080-BE4E263A9A06}"/>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9D2E52B5-ACEC-47CA-BA88-C6DEBE7FBBE0}"/>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632DACDD-7A16-4588-9F4C-F131D35A1C3D}"/>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93C2A03C-A70D-4970-8F5D-73DCBC91FFD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BA131E75-B9D6-480A-A967-DD9D748BA8C7}"/>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95D4298C-F3D8-4692-B8AC-C37A6B5863A1}"/>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B7C22F80-7105-4A83-B7D5-33FAE692AC3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4F759789-D586-4F64-A4D3-22A7286A51A6}"/>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A1F71B33-9457-4CC8-9886-8E1420F3E7C6}"/>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C0694E4C-ADE6-4A24-A6EA-518713264418}"/>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75C4F155-4CF8-4565-8DB4-EEBB543D2C2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EA76404D-6A8F-47E8-8E6F-D4549BC48A23}"/>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6D28A2BC-3400-4C64-907D-72E9116C19FA}"/>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2F352AB6-F827-4FEA-988B-C4908F68D06B}"/>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5BC4A368-F5A1-48AD-B521-7328B9436E6F}"/>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F8275A1C-A018-4DAB-8A87-0CDCEA8DE47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BA63DB0A-0507-406C-8106-F2F2E87EC509}"/>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773FF4AE-F37F-4D55-9865-0EB28CFE6DF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7FDC55A8-CA29-46A9-AB70-4A25E295AD0E}"/>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C6CBA335-BE5D-4F95-A37A-3DB4DBD447E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B4056D5C-25CD-4A6F-AC74-4975DC85DBA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3855C703-2545-4DAF-8742-3C0007E3391D}"/>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242B93D6-436F-4B66-BBC0-5CE9705F831C}"/>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FF1F91CA-3BAC-4586-9733-58B726BB1DF5}"/>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FE87A9C5-FBD3-4D5B-9753-D7EAA0295C4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D8DFE64D-6092-4441-9545-7DAFDE021FC6}"/>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BCE13A27-14C2-454F-AB5A-6F2DA2E01ABE}"/>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A1013829-852D-49EC-9C9E-663FB2BB2079}"/>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B3DA4DA0-F565-4582-B219-D23F606B732E}"/>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DB3CA517-3C45-4B8A-8754-613CD89A9BF9}"/>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A0FA8232-252C-4BD0-B25D-62BB370B27F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C7C0B7E8-8374-4ECC-9BEE-844A6ED4D2DF}"/>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8859D578-90E9-4ED0-BF94-2736D5D8DF42}"/>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2BECBD8E-3713-41A6-808A-ADDCD3AD77AD}"/>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ED4EA34B-326A-4C7E-B90D-0EF31209A942}"/>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BC696845-0483-4845-8538-B12915ECB4D9}"/>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2E86A7C9-6351-4240-A9F6-C227174BD83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5A39BC3F-E1B6-4A1B-A715-11A458E1ED54}"/>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C91692B3-4155-4428-B287-9A441894E2FB}"/>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BBFC815A-4003-4126-A04A-46CC94D2E1A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5CC10139-E4A1-4D05-9EA1-7DEC9AB62B6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6DB7E937-4CDF-4837-BB6A-B69B1E4019C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7C30EAF7-AFB1-44C8-95EE-949D83861ACE}"/>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F0ABAA90-D7F1-4B4B-96BA-4DE7BAE67E54}"/>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633385DE-E8CA-4C53-A140-CDBE16720C8E}"/>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EA735B86-724E-4CC2-BDEC-20BD065AD140}"/>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79461665-7CBD-4D34-8A7E-A658BF52A68C}"/>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1ED53542-517B-4B51-AD0E-2FFBF78EDE27}"/>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C0E9D9F4-07CF-4661-AA58-252AAE162F13}"/>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CC6D2873-D690-44E4-BEBD-70EB713C215A}"/>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D6C898F3-9E6C-42B3-95C1-1B9482604475}"/>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44071B46-FEB4-4048-AB36-CAC22C297680}"/>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0F9F15AA-C1BD-499C-857F-87A1D2CDFE0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E6379BBF-36A9-4735-A72F-2F3476449430}"/>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3BF172F4-D1AB-43C0-BF43-28FD41351156}"/>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2A8F1116-D49C-4AF0-AC40-942E2AA14BC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640414B6-680A-4A86-9985-48D6EBD31103}"/>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E4490CA8-07A2-43E8-8E9B-882FB27EC97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DD8F79D8-A15D-4334-9C11-FA0E30EB1BC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3D20CBD2-6B73-47E7-A4FA-FC3E5428EE67}"/>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22F60A0F-B134-4512-A677-5A6CE152DF63}"/>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1B501400-7F66-4235-9312-B73B73CC0040}"/>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24074E6E-848B-43DE-8CFD-C32B59E3A46B}"/>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018D9C44-C1E7-44D0-9F20-62CDD6A07AB9}"/>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36BF7198-7DF6-4828-9549-55F237FF5F62}"/>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A07FFE40-BF90-4BED-BEF9-3F29EDA981F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65A75750-173F-4CF5-B589-A883062F2A35}"/>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1EDC043A-A16F-486E-B54A-C1BD3AF52FBB}"/>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BA6BDFC7-347D-4E5B-9368-D17B888406CD}"/>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BF12FCDA-089D-457D-9E04-2BD5586C438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2AFD95B4-7E89-4C5A-83AE-56B173D5E15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5978DC5D-1DB4-41C3-B850-60D001150FB7}"/>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10794282-005C-4CC5-B337-2190814DC8C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2DF4A1D6-82A8-4935-A5B6-C60FCF8028C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ECDB3694-84D2-4947-AF94-0C1E3DB0978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C67D3B87-88C7-4206-BE63-DF4F62AFB170}"/>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85080FA4-E266-4D12-B7C5-84A45670EF4B}"/>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D355E141-E46E-4719-86F9-3B28AD8A8AEB}"/>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A5DE67FE-01D4-43E5-A30E-AB68DAE4DC16}"/>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411D3B35-63FE-4CEA-ABFB-38F003B115FC}"/>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2FB55740-B983-43FC-A841-97A950E3DDD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30A0EA5F-0C3C-4DA8-AF15-4E7FA3083975}"/>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9899C6DC-E100-406B-ACB9-499B872140B0}"/>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E1309BB4-4360-47FC-8A57-5D45A1F8761E}"/>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F30D58D1-418D-47F1-AE2E-4D1024CD8D26}"/>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A60EE023-A3E1-4FBA-ABA7-D472085339D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24E78290-FCC4-43DE-8AFE-3A16C286955C}"/>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EE44012B-E115-40CE-9F33-8B06C7DB532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8E2D225A-80EC-4F8C-8ECA-2020D8919E7B}"/>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4B66A0AA-BD0E-44EB-B25E-01B37AC50C7D}"/>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E9A3CAE8-C083-4F4C-80A8-7C1753D96425}"/>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24790B74-1DB3-436E-8D39-350A322FC1F4}"/>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48970907-0FDD-4120-8B98-9E8032424D7A}"/>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D342C578-0588-4A70-A527-128BFC897713}"/>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A037CE98-31F4-4E75-852B-27308C4B5A5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AAFCFE1B-9FE6-4883-95A3-8841CF220C39}"/>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39E82CF9-4D93-4922-A4DD-AD09A588987C}"/>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647855E0-887C-4442-A511-FDA24ED84B1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E6F52D7E-7849-41FE-B718-523B3A0FC7B6}"/>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9479352C-822A-4425-9526-38CC772CECD2}"/>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EE39A0EC-00F0-4B4E-9942-CC758974E2B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7343D80E-7C53-43FF-8765-DDD71261D81F}"/>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29A284AF-CA44-4054-891C-F094DAAC9C01}"/>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FE09DFF4-EDB2-40C0-BB90-32DFACEB453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071650D8-592A-4E73-91C1-7EAE6FC3DB67}"/>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F424C364-9DF9-40CB-9099-59568515D17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0B83A813-8262-46BA-84C1-10E990E474FA}"/>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C9E4E7B6-56F4-4481-8DFE-C2BD29EAF84E}"/>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93FA46C8-2133-46BF-A4E7-9FCAFD185466}"/>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374167A4-11D1-4137-93C3-11B3F5DDE52C}"/>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06B281FC-61FF-4093-9D2D-605FD6F4D8F7}"/>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0E38CD26-A9E5-4600-8B54-BB7AC56F53B7}"/>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47DFF422-727F-4D39-9BD0-0AF9D6C5C2D1}"/>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0997FA83-8406-4736-BE56-E72F9020960B}"/>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D67DE0B6-F544-4D4D-AD08-40EC120FEF5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127C6203-01F9-4386-8041-0FA1575FF4A9}"/>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67E4E4AD-6221-4DB5-92F7-2841C69E07B9}"/>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DDA7896C-A12F-4C77-835B-0C92FE34673C}"/>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420B9056-9DA9-4610-8744-B47703950B45}"/>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686FF396-D659-4321-A2C9-09031A0BB757}"/>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84E4E909-E2B6-4579-9C2B-ED9C765EC0DC}"/>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77C65CD1-5F2C-4A99-A2DE-5AB44270256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BA951957-1E60-42C0-82AE-FA5BDC6113E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794ADDEF-0AA9-48BD-ABCC-D332750AE8F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2467B1F1-E80A-4663-97FC-0B3B2CC47AC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4794A44B-18E7-427F-AE9E-CFD4E111BFC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739E4034-317C-4A87-AC3B-FEDD45A1A92F}"/>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6ECBD6EC-0757-4593-A48C-8E33FB9AB36F}"/>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D32EE991-8C27-41DD-A204-312EAFF23617}"/>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3CE5E06B-4B37-4969-8B53-10E84DF8DDE1}"/>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DC5214BF-5C95-4BC6-AD7B-4C378C44EE0D}"/>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F05C5F46-CFA5-4755-BDA9-DD04530AFC6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E28021F4-25FE-4DCE-9F18-85BAA2F425E5}"/>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3E0DC6DA-A1D4-4C7C-AACF-E3ED40683677}"/>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D19CBD0B-7EE9-410D-934F-15CC18891134}"/>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ACA93FC6-5692-408F-9FA9-FFA5398A8DCD}"/>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B1C365E8-AB27-4652-A25A-FADF2C4D9E0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78D403BA-293C-4B73-BA92-471CA9BACEF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678071D0-D485-40E3-88A1-3715DBAB2F9D}"/>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53103802-5D06-45E7-A0CE-D9CD5B926E6D}"/>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956CCFAA-3859-4F80-827E-61F1E801FBAF}"/>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5DE4FEA0-1015-451D-8E56-38BC163E545B}"/>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EA41D60D-B52A-413D-914B-EA303071471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A8DCB6D7-E889-44C4-8ECA-C7036C226BAA}"/>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AFD552C2-0DE6-4F96-9904-B8878E54B7EB}"/>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114615BF-C3B0-4535-8587-2F4600B0A61F}"/>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8CA5DDFF-3621-4D39-A11C-4A8829BEAB7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3BBD4D21-B766-4611-A899-F31ABBE88016}"/>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453190A2-B004-4971-AF68-D4DF680CCABD}"/>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185EFB8D-27F1-4687-8065-0E5023630D74}"/>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47270BE4-04AE-47D8-A4B4-41E518250D9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CAB89AFC-4E58-453B-8BB3-B59B08CC63A9}"/>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3E5547B3-F623-4BC3-9558-13151202D367}"/>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D1298907-65D4-4C0A-A816-73D98B797D4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B84924CA-C9FE-4417-B043-5EAD1523074D}"/>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80F36760-8A61-4D90-8F35-0DDAFA191F27}"/>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11C202F9-DC51-4845-A5B3-E7CDB03C39D4}"/>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9EE79AF5-ECB9-4156-B541-D87E3AE38001}"/>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850EAC9E-2A33-423C-9AC7-E01F1EB0C29D}"/>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52B174A9-FB56-4423-9237-6D41BF87575C}"/>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179059FF-A27D-4B30-B8A4-496D460A5025}"/>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113A50C6-22A0-4CFC-B0F6-BF876BA5DD2C}"/>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6BD62140-6701-4428-8E12-C227DC4D63A0}"/>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A71490B0-2454-4D54-B8EA-00E8C692BC0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4639BE56-4BE1-4B12-A732-CC2554553CA8}"/>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BE7CC7B7-4569-483C-9C9B-2A8A4574E785}"/>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105BE8E3-F128-44D4-8725-2A30801D4899}"/>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3EC48166-A3F0-450C-9A97-F9DEF34C1BEB}"/>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456966B9-1ABB-49B9-801D-0A85F2BA0C8D}"/>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0623B373-DCEE-4185-961F-72792EF3BE7E}"/>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442F8F49-049B-4154-979A-36C6735FB4C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11E4B96C-22C6-4158-8961-4D8997A9CDD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88F54AA2-831B-4DEC-99CC-9823AD17CE9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BDE11452-C1C3-4E7B-8D84-B94A619A712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69BB2F95-C27A-4E58-BD8B-7BFC47F113DC}"/>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D6815F17-63E1-4BD6-9C14-2ADE3998441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DA938FD2-CB8C-47C8-8D1E-57AEB82A32C9}"/>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D70642DC-0619-4F77-97C7-AF56CC514AC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8A12D82E-50DD-4753-A520-B95D95650B38}"/>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4E9CBB29-6CCE-4699-BF61-9EFFC37E6774}"/>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1035A95B-FD99-4DFB-9054-611EE2118D02}"/>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8F63A29B-7B50-4D4B-BF7C-DB80DA5FC461}"/>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A88084DF-3C9F-428B-BE42-682C7B1BE831}"/>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94344077-30FB-42E6-8F44-CE91D9A1CE68}"/>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C09889AA-B566-4F27-A39E-5090BFC8A183}"/>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59487046-EA7E-4A1D-B776-58AE1720B25B}"/>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B031B1C1-484B-4BFD-91E0-6F44BAA9FE58}"/>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881EE71E-78B0-4439-AFAC-4CC00D067717}"/>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14D7CF9D-8E25-400A-9B32-D186E81AFD39}"/>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1457A7E0-5E82-46CA-BF3B-B01B1BE8A96A}"/>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0562C6E6-2B13-4F05-AC53-2B6AA8CFB8D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05B58962-1DB0-489F-9CFB-CCD51835D313}"/>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44C67DF4-0C1F-450B-8D4B-32B6FD2AED9C}"/>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93BB2477-7547-4541-904C-CEB63103E59D}"/>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2FCC4817-CE3C-4AE6-B647-6F5D7A5983C4}"/>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8A899767-C8B8-46AA-811E-D52EA4AF515A}"/>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1748A28A-810B-431E-BF9C-57F0C540901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8F648988-3877-492D-9175-235765BFBCF7}"/>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5BEF21EE-8D83-44EE-B0B2-3E39224DDFE4}"/>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6FEDD8CB-F479-4181-9E10-82EA7C757BAC}"/>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AC0F9453-8D13-4CE6-9A1E-613858E85B2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3271F946-163D-4772-B0ED-84DFC8AFDC3D}"/>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F38E2B5F-B2B0-434C-A370-35C45F7DFBF8}"/>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8EDFE2CC-A0A2-458F-B2E9-F0E34D8D364B}"/>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E2B8774C-88C7-41B6-BC90-A9255F362396}"/>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12581582-8BFC-44AA-BB71-4B5B8736F0CD}"/>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F2306DDB-9307-4BED-BFF8-2C010671CDD1}"/>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125D6FBB-507E-49BB-A559-6B13C16890BD}"/>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90811E19-70F3-4F57-918C-E207D1388F2B}"/>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1A06498E-6BD3-486E-86B4-BB6B5D742A12}"/>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31F66DE8-2706-4618-8643-BA2471F5BB84}"/>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DF7CCBB8-B092-4253-B64D-B143B82874BF}"/>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7BC85504-8257-4CEF-ACE3-E98F927769CD}"/>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05EEFD90-A150-423A-9D93-BA9A83AD4BB0}"/>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649534DE-0BD7-4698-AB66-89525301A99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E582A8C2-F9BC-4CEE-AB65-89E6BCA98586}"/>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0AB4B186-B193-4FEB-A9D5-720FE47C8779}"/>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1E06082B-8712-426D-9E86-E38B705CD86D}"/>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1BF5552D-D2E0-462E-901A-149684DDF74C}"/>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4CF949DB-E111-4B4B-A59A-DF93C0C05B7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0A382638-5BCF-462E-B566-967D822586D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4AAA32CC-6742-4AD5-A3C1-53A64E43CFF7}"/>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C2BB0ABF-5FA5-49A9-8060-F783A9B9C1BB}"/>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EA584228-C160-4EE0-8CBD-FE0454E7901A}"/>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2B48F66A-4E9C-4FAD-8AD1-D248813EDC28}"/>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FB402533-F96F-4729-9F07-B44793A8962A}"/>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1540FEAE-CA15-4B32-AEC2-4BE2FB71F617}"/>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290C7FB2-2B57-4D22-8AD4-A1CFB94C4AD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1E06ACBB-74E1-4305-91A8-C2500873BD6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40400409-F787-4F05-AFC9-4FE54A2D75B9}"/>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AF34F12D-3DC5-4E66-B6F3-A9B511DA4AA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AE52CB1F-DBC2-4F33-A56A-ED06FFB86CB9}"/>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A83F7243-FE38-4FD6-AEDE-3B1FE909081C}"/>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CAEDABF0-94F8-440A-B705-0686C59EFFE0}"/>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B7B65293-8B12-4034-9D56-E5048ADD5984}"/>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6ACC2697-18FD-41EF-ADEA-1FBD5FA800BC}"/>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DFC0A44B-786D-44FF-B981-54F4A71DEA8B}"/>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41757648"/>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11299">
                                            <p:txEl>
                                              <p:pRg st="0" end="0"/>
                                            </p:txEl>
                                          </p:spTgt>
                                        </p:tgtEl>
                                        <p:attrNameLst>
                                          <p:attrName>style.visibility</p:attrName>
                                        </p:attrNameLst>
                                      </p:cBhvr>
                                      <p:to>
                                        <p:strVal val="visible"/>
                                      </p:to>
                                    </p:set>
                                    <p:anim calcmode="lin" valueType="num">
                                      <p:cBhvr additive="base">
                                        <p:cTn id="7" dur="500" fill="hold"/>
                                        <p:tgtEl>
                                          <p:spTgt spid="31129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112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11299">
                                            <p:txEl>
                                              <p:pRg st="2" end="2"/>
                                            </p:txEl>
                                          </p:spTgt>
                                        </p:tgtEl>
                                        <p:attrNameLst>
                                          <p:attrName>style.visibility</p:attrName>
                                        </p:attrNameLst>
                                      </p:cBhvr>
                                      <p:to>
                                        <p:strVal val="visible"/>
                                      </p:to>
                                    </p:set>
                                    <p:anim calcmode="lin" valueType="num">
                                      <p:cBhvr additive="base">
                                        <p:cTn id="13" dur="500" fill="hold"/>
                                        <p:tgtEl>
                                          <p:spTgt spid="311299">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31129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11299">
                                            <p:txEl>
                                              <p:pRg st="4" end="4"/>
                                            </p:txEl>
                                          </p:spTgt>
                                        </p:tgtEl>
                                        <p:attrNameLst>
                                          <p:attrName>style.visibility</p:attrName>
                                        </p:attrNameLst>
                                      </p:cBhvr>
                                      <p:to>
                                        <p:strVal val="visible"/>
                                      </p:to>
                                    </p:set>
                                    <p:anim calcmode="lin" valueType="num">
                                      <p:cBhvr additive="base">
                                        <p:cTn id="19" dur="500" fill="hold"/>
                                        <p:tgtEl>
                                          <p:spTgt spid="311299">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1129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9" grpId="0" build="p"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a:extLst>
              <a:ext uri="{FF2B5EF4-FFF2-40B4-BE49-F238E27FC236}">
                <a16:creationId xmlns:a16="http://schemas.microsoft.com/office/drawing/2014/main" id="{A43800EE-E1AC-45A9-AD47-AB76E6FACE7C}"/>
              </a:ext>
            </a:extLst>
          </p:cNvPr>
          <p:cNvSpPr>
            <a:spLocks noGrp="1"/>
          </p:cNvSpPr>
          <p:nvPr>
            <p:ph type="title" idx="4294967295"/>
          </p:nvPr>
        </p:nvSpPr>
        <p:spPr>
          <a:xfrm>
            <a:off x="2209800" y="2428875"/>
            <a:ext cx="7772400" cy="990600"/>
          </a:xfrm>
        </p:spPr>
        <p:txBody>
          <a:bodyPr>
            <a:noAutofit/>
          </a:bodyPr>
          <a:lstStyle/>
          <a:p>
            <a:pPr algn="ctr"/>
            <a:r>
              <a:rPr lang="en-GB" altLang="en-US" sz="6600" b="1" dirty="0">
                <a:latin typeface="Verdana" panose="020B0604030504040204" pitchFamily="34" charset="0"/>
                <a:ea typeface="Verdana" panose="020B0604030504040204" pitchFamily="34" charset="0"/>
                <a:cs typeface="Verdana" panose="020B0604030504040204" pitchFamily="34" charset="0"/>
              </a:rPr>
              <a:t>Genes.</a:t>
            </a:r>
          </a:p>
        </p:txBody>
      </p:sp>
      <p:grpSp>
        <p:nvGrpSpPr>
          <p:cNvPr id="3" name="Group 2">
            <a:extLst>
              <a:ext uri="{FF2B5EF4-FFF2-40B4-BE49-F238E27FC236}">
                <a16:creationId xmlns:a16="http://schemas.microsoft.com/office/drawing/2014/main" id="{9EFD3E90-6CA2-460B-B85A-B13CF8178901}"/>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23B03A75-F512-4884-975E-94ACE39FCED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2204B91A-6ACB-4E5E-8075-DB99850DBF4C}"/>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C13392B3-4E5D-4E0D-9882-F0CAA46B0D0F}"/>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B9EB166E-5A53-4EE6-947A-796383623DF3}"/>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C8DB7002-056B-4A01-A32F-A01F859D0F4F}"/>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E9219F00-197B-4F1C-B71B-E1778738C731}"/>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80189110-10DE-44F5-A0B1-CB0EAAA06C4C}"/>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CB3727E9-F4D9-46EB-87F9-85B814974CB2}"/>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F76BA5B7-CDDB-46BA-8543-C5C476D2C927}"/>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7462DCC2-3BD7-4902-8F76-AFA9462C5B87}"/>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C2FA9247-264A-48F2-8FDA-FA83F0EFDEEB}"/>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2BF2A796-57E0-434B-A06A-1468FED10C8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675BBFEA-29B3-468B-AF6E-9CAB6D9F59A7}"/>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7B08B786-0D34-4574-81BA-FCAE8441DD2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383E9E4C-CC97-4BFB-8745-B69C93F5786F}"/>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4502B8F0-824E-4C71-8ABC-34003473EB4F}"/>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10ED1BA3-3F27-4974-A119-4EE8F92C247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42C45A11-9669-4C11-9013-9177ADD7FC4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1DEBE95A-EE09-4A47-9D55-763C2587841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CF2D86E4-0087-4C56-80C9-9E322E7825D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6D60DE51-DEF2-4D0E-8E83-AFA2A121967D}"/>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FA283DA5-23F2-47FE-9CD7-8C757A853AD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370CF1FA-DA47-4BB7-9B30-941E09176D6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22730E4B-B33D-4F9D-8F76-FBBD81EE7BE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5E00C6EE-CA94-4640-900C-D4AAD72B3178}"/>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6EDC2765-7845-4FD3-89C1-CB44C25A11EE}"/>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B1D8C49B-86BB-45AF-9004-3D24334D8D7D}"/>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62D52752-D7E3-4280-B1BD-9699245C6E9F}"/>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D7140007-94B2-4440-A495-24DC7BEBAF73}"/>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EA9EC4B9-9625-4849-A412-457C575E46CB}"/>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A01C56C8-79D3-40A7-85C8-60E7F3C31FD4}"/>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3E466662-3246-452D-BE20-895ECFC26B6A}"/>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D30901BD-E3C2-43AA-9564-2520D7F05C5F}"/>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38F45D16-590B-47C3-8019-D9CA48AD57C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B497C8CC-BC6F-4388-B141-7533BBB6A705}"/>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07B0C4D5-0A6F-4D1D-B190-1297993D4312}"/>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ED7B008D-BAC3-4DB6-9193-453E17F75B0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5518B23D-C1E3-499E-A31B-4AE13C2C7EA6}"/>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0ED9DB50-6710-4194-B645-C121D5290687}"/>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31181DDD-125E-4752-9CD3-B61F9270D0F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5973A33B-9D9A-4E02-8077-CA9A56E8E525}"/>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E880D809-AE87-4CA0-BCB4-F64F33E80490}"/>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A1BDEF5B-8E36-44D2-B041-B5ECBB29750C}"/>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EA5DD2B3-60AE-482D-B9A6-440E8905D858}"/>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896E26CB-0B4C-4A17-AEE9-1CFF2F5A3C6A}"/>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17AA6515-DE2F-4BBD-A59C-A43802969625}"/>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B3E1C3F9-3329-4DAF-8BF4-09AB38321C5F}"/>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E19B037C-F6E5-4AD2-9946-8E51D4A58046}"/>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5A25ABFC-25F6-4904-9E27-B85BE61BB935}"/>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B36CCE81-0921-43AC-869A-CDDF0DD3B8D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C3257797-A915-4F4B-84FE-72348DE01483}"/>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A68224FB-515E-4124-9E93-5D7F7B5BD36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7FD1DB2C-C75F-4197-856A-F1C5F89D273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38D1F107-2985-4B4B-8908-0943FBFECDC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BD60DCCF-A69D-4DF3-9B38-A76DDA59212E}"/>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4211386C-7DF8-4613-A567-F0C641FB308F}"/>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2963F5FE-C51E-4564-99E6-D5925437C9F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0257C1B9-13C7-4CDB-A733-250536D6107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6B52A404-2B3E-4CC5-8315-AF6CE9A69F2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149DDB6A-ADAB-4CBE-94CE-5BECCD74114D}"/>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7FE12BFC-0E3E-44C9-9BAE-6DF4E77A71AA}"/>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076314EA-57E9-4E25-9C98-1B314EF036A6}"/>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2E47C6EB-463D-464E-A996-ADBBC6BD5B95}"/>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88EC1055-664E-4D44-AA80-EF4F9F7AF3FF}"/>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0879F543-09DE-42A8-85FC-A354E37DA46D}"/>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759D9B56-A71E-417E-91B6-597EE42158E2}"/>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86BA6FE7-2A4C-41E0-92A6-141C838E813F}"/>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5BE3E784-A59F-4A6F-8161-D48F078ABBEE}"/>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4EF68A61-1337-43D6-B03A-71EA1987ADEA}"/>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8181FF9C-833A-4CDB-A034-8888D576693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269CDB52-3CE2-4630-96A0-518D6B5FB3F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F3FF522A-D27B-4D3B-918D-26165167E94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7F263EB0-6EBD-495D-8FAD-EBA7EE75BA7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872087A1-6DEC-4A57-BE99-425363E49149}"/>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AC39AC8C-F32A-4513-8D54-B43DC0F5EE2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1BF8E638-5A51-4E44-AEF1-0A7D28856C4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FEF6DD3B-7180-4DD4-BE2D-B86A9C76DBE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F60E541C-1D29-47B7-A7E4-BBF36FA70144}"/>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67F276CC-FF61-415B-9BAE-3FA9EE3A93CE}"/>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4E2C789C-5A7D-4F9D-A91B-B3B8AE94D44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9FE6E822-D990-453F-80DC-2E085D22ABAE}"/>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72EE6B4A-2745-44FD-BB5D-17B2CF3541C5}"/>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E633315F-F45B-44C4-B3F2-17B0F36DD05B}"/>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B97400AE-28A6-487A-AD3C-C3490A19E55A}"/>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CC01EDE5-BBD7-4299-83C3-F42D4DF2D31F}"/>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792620A-D8F3-4B99-A798-294AB66EDF3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025E794C-CA9B-4C17-AD1C-A92F81D43FD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899128B-6830-4DCF-9894-60EF8A8342FD}"/>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F541360C-06BB-4AB6-B9E8-777FCCC062B6}"/>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9DBF05D2-8F0C-4963-9EEB-03C6F8C34931}"/>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AC634820-F5AA-4B3F-A401-17198955929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BA20C64A-E702-466C-A47F-CAFBECED1AA5}"/>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69A154C5-2307-4F03-A0C1-5EC376BF07D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BB57BBAC-5431-41B5-8EA8-69FAE086E0FA}"/>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A273F07B-FBCA-4BF0-BC20-CFE2C9D74DA9}"/>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1A087B74-C22F-4DC6-ABBF-8A9C11D8FA1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B516FA0D-5C97-42AE-9704-2E83471A20D3}"/>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8185C25D-CB00-4842-B1FF-8A6DBC37E949}"/>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91C3C6A1-4E22-40BA-8DAC-E5C69F2A4A45}"/>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FB18C2B1-51B3-4A78-B506-0FB78C88040C}"/>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E12FD054-48CD-47F2-954E-822F09C33AFA}"/>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7A9812D7-635C-435A-91A9-8FF6DF647807}"/>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38729281-8946-483B-98B2-FCB397B7334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2A920324-7E17-4C7C-9C79-4BF213F14671}"/>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9BFA152D-929D-45BA-B1A3-9DBE06516D5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CF360FEC-AE26-47B2-B2D4-76B5CCC7FE7F}"/>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805EE02-D342-43D3-A3E4-E6A28C93B5F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BC852FC-19FD-4D30-8652-EFA73CD8FC83}"/>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173BEFAE-F915-48AD-B2F7-922FC1670195}"/>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11D7F128-E291-4CE4-8A02-1EA0FBD909C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1855C86-C61C-4336-8D6D-F1771382FFB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63730C7F-985A-4F1B-9F32-6B78751F0E00}"/>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A7878C6B-9E73-4278-AC6C-E6DB4481C88F}"/>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F04BE2CE-F285-4F87-B1B5-2E7E4436B43C}"/>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837411CB-5D89-4208-A1FB-91B2349E0C4C}"/>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7962CC9D-ED96-47EE-9BF6-10CDDE952E2E}"/>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ADB8EB93-FFC4-404E-AAE8-6CA3696A1A57}"/>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33CC1058-6A6B-44A3-8781-9A383B2E579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ABE95F9B-BBD5-4E6B-B650-6FF44BEEA4BD}"/>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3887CA5B-2CD3-40EE-8B19-70706C5B474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5A84F9F1-F572-4A84-A715-B448A14B18A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32993DA5-3540-40A8-B58B-F536320E8CD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82454B67-0595-4CFB-A0A2-9C546FD4739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61F2DBF4-02E6-4AC6-B693-412DA1008493}"/>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5C1ECE68-93D9-4448-B8C4-91A9F0F7E64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056E931D-AEFB-4A7C-9FCA-6A99ED98318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CE45CC7-9B83-45B3-806B-D32BA210C7F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33A5E541-24AA-4A22-87C5-8C314DD10F1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626B2C3E-11DF-43E8-A8E2-3CDE96660B5F}"/>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D7767D94-556D-4D74-9F79-4B4726014D22}"/>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E97C70B-8AD5-413D-8DF8-1580B200BF20}"/>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F8F3DDD4-1814-4A07-B4E7-3DE7A248826F}"/>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0A882C31-DF59-483E-B1FC-1AF4330F3727}"/>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B295B9C3-8079-4776-A5A6-EB0F95C34D85}"/>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C3DECF8F-8DB9-417F-B691-979437F49DF6}"/>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7F36303D-A12F-4982-8EC8-591201F8B9BA}"/>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D2D422F0-C653-41E8-9A0C-F7934656485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DDEE5580-AAF7-4C48-8EEB-5C51FF2913C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73D8885E-9200-485B-8569-64EA0D4C60D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71BF5A74-FA7C-4B38-92BE-F5F1AF08ACB7}"/>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0E523A6A-6637-4AEA-8FF0-C3908F6CA93F}"/>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11AB7465-E84C-42A5-98A6-4B596E6A32B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466ACD94-2C77-48F5-AF88-410AD0961B52}"/>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B00B9B05-EA39-457A-86F4-F2829D8D044A}"/>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BE98B53F-BB28-4EBE-A6F8-2566B94E8FD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828877A1-988C-40DC-AC99-21F374513F7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C1DA120C-E45A-40E3-BB4F-43A55D39EE2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DC4FA4F4-3801-42C5-A557-1CF20A3F1663}"/>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289239E1-02D9-4134-8939-468B3A81FA82}"/>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20AC4A2F-6F58-4DE4-A156-DE6791D9F3B2}"/>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78B48CB6-0F26-40E5-BA36-CCC0BBDD4F32}"/>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A41C1D14-002E-469F-AA7F-065715E9577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48EBBE35-7E1B-4448-9F46-54DFFAAD910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075E6D4C-DBE6-4D9F-8C8F-5A625A1E16FC}"/>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890BA99E-5832-4A53-A1C3-74B2DD8BE9ED}"/>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751831B7-C82F-45A6-911B-E463868AD13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9B8531AC-547D-43C8-9142-11AFF1200DFB}"/>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57AA0902-7F95-4FDA-A10F-ADDE677B2DBE}"/>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16C480AE-4F51-4912-8192-AC7A07020166}"/>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23306C6A-7CA6-48B0-8936-32B6335965A7}"/>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BC21F4A4-929F-4FE6-B5A1-F1BEB4B30427}"/>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32BC847A-52AE-4EAE-A707-0D213FC0F253}"/>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E6F4F519-162B-4B8B-AFA4-5B3B36D458F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D727BDD8-857F-41C9-8471-CC8427324C1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F5D2EC12-4495-4DB7-B4F8-DB50C4A5AE5B}"/>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89E8CCA1-8B70-4B7D-944B-6BC3AA011407}"/>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7E42526A-E376-421B-BA6A-A8148B27C89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900E57A8-277F-4054-9771-7F46037AB6C4}"/>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FAE10B0A-CCA2-4200-A343-058AE21AE183}"/>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69EF551B-A4F2-4844-8E01-992F59B9C1D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5369CD4F-60E9-49E9-B5D4-AF0E2E37060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FAADBC21-11E0-4280-9AB8-A816C1AE61B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F05F1C74-069D-447B-AE4E-F58F8F65C9D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B4BD594B-1DD7-47D1-B501-C98890A30A9F}"/>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19588A45-CDDE-4243-89B7-5A6C9E64D44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71CD22FC-1339-4D7D-8D1D-5165626722D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E7877CC0-BAAB-46DD-9392-82B7860961F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310EFDA5-F7FE-4307-A4DF-36E802C772D6}"/>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0EA0F58A-9844-4566-9E47-499F3233A8A0}"/>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F73B45A0-B4AC-4716-A229-98F78C8EE08E}"/>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50B92AF7-5B9A-42BC-ADFE-00A5CF690AEE}"/>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141066BC-5ECA-4F89-8ABA-0D1F61AB7787}"/>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ABA8574A-783D-4451-9A07-7189E34DAE71}"/>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2688C529-346F-493E-8CE3-D01817134846}"/>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240A815E-45FC-4FF9-951B-C539A9F8AD0E}"/>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ECC7D16F-7B95-48D3-9EEB-A5C99E655C19}"/>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0781C770-395E-4D96-AA88-49C9949B2BA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CF15E2A1-8A4A-4C3C-969D-1DCCB6E3334B}"/>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9BA18AA4-5761-420F-9BC4-6BFB152F1DC9}"/>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50D64B89-D0D5-4DFB-9FBB-45A770E68A2F}"/>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4428FB2D-3CB6-492C-B542-9D249704E2B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37C5A7BC-6526-485E-9711-C52383310DF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60690E45-2991-46FF-A710-8A53D056F6AE}"/>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807E6201-98C6-4EF5-B517-72582EB20829}"/>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638227E2-F9F2-49D6-BF6E-39026882ABF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389403E8-A14C-4162-AE03-9DA5FE1ADF08}"/>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74D74FB4-CE9D-42E7-A3A2-7BFEE400647D}"/>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745ECD9F-C3B8-41D7-B09E-EB143BB26837}"/>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254D188F-7AE6-44AB-B959-56154170D3F6}"/>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2C4F391C-3E4E-47EE-94E8-2D7BD1CB3D1D}"/>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F2B0705C-3A4A-4E47-BB54-FD5A69B6F3A6}"/>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3ACF2A19-202A-4DF6-9B7D-24B04D83E53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4635684A-A8ED-4296-B76D-726E01C0E2C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8C40D441-78B6-43C9-AC4A-A828074660A2}"/>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31E4A04-9A40-418F-BC12-1DF7EBB3A63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A4F5D2D5-407E-4CBB-8263-9C30F9E07F45}"/>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25D916EB-4BBF-497C-9A24-7518F0308F4B}"/>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6A6C4A83-ABF0-41F0-9EEE-C9BA80A174AA}"/>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05F9F01E-836E-4707-AAD1-A35D50AA02E7}"/>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B3F65512-0F30-42DA-A66D-C8C674F4F14E}"/>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D78FDAE-D42E-4CDE-BDAB-8B965736492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F73AD82B-1C6F-44C3-9D6F-0B4EBE3B2889}"/>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6FB3AE5C-A0FA-4A95-B4D4-3D2558FCE6F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6898828D-34DD-4C8D-A2EB-3158606C76C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44D7B5C3-DF9B-4696-B45C-6EC742D91C9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05D66EE0-C01E-4213-983B-4CDD85064E17}"/>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7B34D795-8E7D-4FE6-A641-64801DF7B149}"/>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E66FBC04-2D4D-43B8-B23F-4A3FB78198B8}"/>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9A337602-6400-4963-B1A6-506E5F51082F}"/>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570286BE-FAA9-4934-9F21-DDF2E3F3562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8DB2A96F-6623-4B36-9B8A-C2FFEBFDC63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0F4CD292-C28C-4C11-A6F1-7D17B11CE39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95AA947-1E93-4964-BA98-D31EEECB28D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5D984AED-EA98-4987-9CC6-835EE7B93674}"/>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D2A639D1-EFD3-4CDF-9C1C-9C23C6DE393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5468D545-EE09-44E1-A218-C2CC16E9BE0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102CFAF8-6083-4F3B-B14B-B5C40379EA0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FF9DF82F-1EDA-4BC3-BCA5-4B0E8C457D85}"/>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EBEA4C3E-4316-46A1-BF0E-27B58B933B1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8EFCC2A5-72C3-482D-90C3-3E42404D426F}"/>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BFE0A7D5-33C1-47A1-BCC8-05883DB140C2}"/>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85847C18-8C27-4E3B-9C81-667A15A1E45C}"/>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A098C213-A638-4F03-A3D3-C6D4835D973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18EAB9BD-B4F2-4C92-A53E-668319B5A134}"/>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7FDB90A6-7184-4307-B39B-D0CFDA8B3B9A}"/>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5BE00AAC-CCE3-4EAE-B5DD-B1900081EBE6}"/>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2B767A0D-488F-41AA-9C60-A03287451AC8}"/>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72E26BD6-58D9-4DC0-9358-33175348307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9982050F-A37D-4DE7-A0E3-EFB95BA743BA}"/>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5CB88663-C511-40E1-95A1-94A134C51AB5}"/>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3D1360A-7E7F-41C8-AA68-E2F799F7A038}"/>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FCBFF208-D3BA-49B1-9C45-57C9C1AF22E7}"/>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D6D7A56E-D74E-4DBA-A77F-6C33F3354376}"/>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AD17B27B-7E9C-4862-8AD9-3C1C4CC68668}"/>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89B0CA42-F835-4A93-94D6-9E67970E407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7F44BF89-C666-414B-801E-5F0EA453873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038D074C-9CEB-4CDE-A148-D0667EB52A16}"/>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A20001B3-FC26-4945-A5EA-88C8A65A6E5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E85B2FC9-05EE-4E8E-980B-0B055F08622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D5AA05F2-DB0F-4B0D-B4D4-4B5609B942B9}"/>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F82CF630-5660-4B68-82CB-799A2BC4BF31}"/>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B4C30A57-EDB9-4868-B77F-07BF8C938896}"/>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2DF82C4A-21C4-4865-8E02-D7D61E71836A}"/>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E585BF25-F421-4AC6-9F4F-0E790CDC6485}"/>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77361A4-B5C5-412E-944C-C1964D31AC33}"/>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FD849816-CC4A-4ACC-9C9F-F5A9E7631150}"/>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FCD769F3-AAD2-4BF0-87E7-FA62C6E52227}"/>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9A8A8363-47D0-4A46-AA4F-756E04708A37}"/>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21CBD844-E098-42CB-A301-6412CACA10C1}"/>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D04F1DD-DDCC-4183-9A54-60324C6260D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35246061-0861-4689-8F12-0AD41B0342A9}"/>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3594583E-8904-412E-8848-871E79A130F4}"/>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382D6FBF-0C8C-4931-85B1-A848FB61433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97CA2633-62B6-411C-8CC8-9990000CDC61}"/>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6E145198-355D-4FF3-9559-2A5CEDBA96A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83123020-411E-4F82-B6C5-B02920650DD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86FB1DBE-4AF1-42AF-8AA3-71A614A6E715}"/>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C819AEA5-D660-4C91-A96A-0D80AED1DA54}"/>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80648D85-5985-4692-A48B-1074B7EDA7B6}"/>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B971C8BD-675B-4856-A0BE-4B10B7467F3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B0A914A2-CA96-4C9F-A3B7-78C12F6B5F5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CE91D75C-422B-46F0-9433-ED4BA606CAA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565A8370-38D8-4D8A-97D6-C61BEE6A214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F4D6225E-F13C-40B9-ADFF-D97F4670B727}"/>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A55E8F3B-2CB4-4F02-B567-576795196BE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10E19D4A-A422-4961-A299-01632DEB0AD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96172DA9-DCE3-4101-86CF-6C01E7E5610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8637D3B-69D7-4304-B028-20727305024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2BF911C3-6475-40CE-A344-7F197CC9BC6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E069DA67-BE49-4679-ABB0-44A71374BDCE}"/>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98C40888-7376-41BA-B8CE-7F467EC7600C}"/>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C3ED2243-1F87-4DD6-B502-2A2D51BD72ED}"/>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636AA026-3B1B-49DC-8FA3-EED8B410C62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83C66A25-16E8-431B-B026-B3E9A802BC3D}"/>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89F388B2-7AD9-439F-B4D8-CEA0FBC32D2C}"/>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BEF5BF14-8E2C-4E20-AEEF-E6D38198119B}"/>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6F0DBD66-49C2-4F19-A185-4337403EB2A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01EA92B7-89FA-482D-BAB1-E2B47FAE6B6F}"/>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1FE3BFF8-348D-45BA-B145-AF973862D1F2}"/>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B78054E7-BFF7-4EF6-936E-65F332C0EBF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AF60ABF-C749-4139-B6C7-664AA55D06D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3E7930F3-AC83-466C-B153-F8CC01E1A43B}"/>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30267A2F-5044-445F-9706-E1AA4F596D4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77E1F7FD-97A3-49D2-ABA1-D691F160CE71}"/>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2AC6FFD-7C1E-4FCE-B650-76CBB5DBCD8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51FC4D36-3B18-484D-8F34-784BCDBB0508}"/>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1F1748C2-6677-478F-94E8-1512C5D28355}"/>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9416C67C-73EB-4E17-9D3A-CC5C07C86B5A}"/>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4491FAD0-8C9E-4683-8904-095B181D42B6}"/>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F6E7CF45-6758-4B6E-BA5B-C7B60391176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132B2938-6BD1-4E3E-9181-B848B8EC0995}"/>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96E25C34-9FF0-45AA-8EBD-23274BBAF08A}"/>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D38A7973-AA7B-4C5F-9281-EE65FF42DE21}"/>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3B8E7CC6-11A4-4D55-877E-BE52AF08229C}"/>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50DBDCB5-0C53-4E00-9A39-E51D7DB6686B}"/>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BBD02564-3143-4A49-A322-88E40E5670C5}"/>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F2EE649C-B783-48D0-8953-11A51E2FC6DE}"/>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97BBDFD9-5983-4ACD-AECF-C406CE1A867C}"/>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3F4EE0E4-97CD-461D-9042-BD94CD1979BA}"/>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F0606698-6872-4068-93A3-EB601DB8EC33}"/>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3265CDDC-6C0E-4736-8233-88897D1E803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4EF49837-467A-42CE-A852-2F8661AA4A39}"/>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312709831"/>
      </p:ext>
    </p:extLst>
  </p:cSld>
  <p:clrMapOvr>
    <a:masterClrMapping/>
  </p:clrMapOvr>
  <p:transition>
    <p:blinds dir="vert"/>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a:extLst>
              <a:ext uri="{FF2B5EF4-FFF2-40B4-BE49-F238E27FC236}">
                <a16:creationId xmlns:a16="http://schemas.microsoft.com/office/drawing/2014/main" id="{474D68D7-3499-4A9D-BF94-53B8664CB712}"/>
              </a:ext>
            </a:extLst>
          </p:cNvPr>
          <p:cNvSpPr>
            <a:spLocks noGrp="1"/>
          </p:cNvSpPr>
          <p:nvPr>
            <p:ph type="title" idx="4294967295"/>
          </p:nvPr>
        </p:nvSpPr>
        <p:spPr>
          <a:xfrm>
            <a:off x="2209800" y="2428875"/>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locus for the gene coding for </a:t>
            </a:r>
            <a:r>
              <a:rPr lang="en-GB" altLang="en-US" b="1" i="1" dirty="0">
                <a:latin typeface="Verdana" panose="020B0604030504040204" pitchFamily="34" charset="0"/>
                <a:ea typeface="Verdana" panose="020B0604030504040204" pitchFamily="34" charset="0"/>
                <a:cs typeface="Verdana" panose="020B0604030504040204" pitchFamily="34" charset="0"/>
              </a:rPr>
              <a:t>LE</a:t>
            </a:r>
            <a:r>
              <a:rPr lang="en-GB" altLang="en-US" b="1" dirty="0">
                <a:latin typeface="Verdana" panose="020B0604030504040204" pitchFamily="34" charset="0"/>
                <a:ea typeface="Verdana" panose="020B0604030504040204" pitchFamily="34" charset="0"/>
                <a:cs typeface="Verdana" panose="020B0604030504040204" pitchFamily="34" charset="0"/>
              </a:rPr>
              <a:t> or </a:t>
            </a:r>
            <a:r>
              <a:rPr lang="en-GB" altLang="en-US" b="1" i="1" dirty="0">
                <a:latin typeface="Verdana" panose="020B0604030504040204" pitchFamily="34" charset="0"/>
                <a:ea typeface="Verdana" panose="020B0604030504040204" pitchFamily="34" charset="0"/>
                <a:cs typeface="Verdana" panose="020B0604030504040204" pitchFamily="34" charset="0"/>
              </a:rPr>
              <a:t>FUT3</a:t>
            </a:r>
            <a:r>
              <a:rPr lang="en-GB" altLang="en-US" b="1" dirty="0">
                <a:latin typeface="Verdana" panose="020B0604030504040204" pitchFamily="34" charset="0"/>
                <a:ea typeface="Verdana" panose="020B0604030504040204" pitchFamily="34" charset="0"/>
                <a:cs typeface="Verdana" panose="020B0604030504040204" pitchFamily="34" charset="0"/>
              </a:rPr>
              <a:t>, is found at 19p13.3</a:t>
            </a:r>
            <a:r>
              <a:rPr lang="en-GB" altLang="en-US" b="1" baseline="30000" dirty="0">
                <a:latin typeface="Verdana" panose="020B0604030504040204" pitchFamily="34" charset="0"/>
                <a:ea typeface="Verdana" panose="020B0604030504040204" pitchFamily="34" charset="0"/>
                <a:cs typeface="Verdana" panose="020B0604030504040204" pitchFamily="34" charset="0"/>
              </a:rPr>
              <a:t>10</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9D0AC894-83EC-4565-9944-F949D11F6535}"/>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6CD7840A-5970-411A-BC44-E3C2247D306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2A46D37B-CBF0-47A0-B66E-2FFB6B3E2CF1}"/>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08FA9594-8292-4DB7-94C9-0354940302DB}"/>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6A12C7C2-AD42-4178-82C5-3B08F8D6FA3E}"/>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11029B2E-A7AE-460D-BFC7-EAD02F0FBB17}"/>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7ED03A34-FEA7-440E-AB75-54C79E42EBC2}"/>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C12BA78E-1AA0-4070-9F82-0DC75DAC48F7}"/>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D2FDE320-0DF5-45AD-AD4B-CF7B76D5F95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91717E73-E2A7-4F86-B6C4-B142F32EAD3C}"/>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B4FA0CE0-7C54-4A4B-8D9F-7647CA72EFE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D703980C-804E-446E-A192-52907CE9DF4F}"/>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4DB63697-709C-41F2-B2CC-77AFCA3D9A26}"/>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1CFBE8BB-3843-4508-A7F9-75D6C24F4A3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8B451704-751F-4B45-ADC8-76CACFC18B27}"/>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7245396F-0A2D-4946-9443-F8BB3707DF29}"/>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DF729946-B86B-43C2-B3BA-6A6558A410B4}"/>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CD671E2D-F685-465E-8D13-675199DD5B8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39E8D9EF-8583-40C3-806D-F7DF5723E34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9B4CC4B6-2810-4EA5-B3CC-7A93BCBA2A8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ECA6E1B3-0B09-4713-A971-03000281DC7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AAEA804D-0AEF-4920-89A1-944F4854B6E6}"/>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551023BF-9199-42DA-9692-AF6D2712ADC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E986DF29-F166-445F-963D-3674E9C3453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5406F60A-92BC-4D51-A861-E16495F3CC0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F46EC80C-CBFF-45B5-B8B8-3E9ECA206D8E}"/>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6BAA9F48-0F7F-444A-A6C2-28B02716126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04E46872-4C7D-4F8C-849B-7F3B6B61AC89}"/>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BAE7AE28-FD9E-48D5-AE19-2DFC5AFD16AD}"/>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3CB5AC46-9143-4CFB-8837-F19967D9728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81E89522-2B66-4D58-9EF4-12742E6A462C}"/>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AC8850F6-1FC9-4A4C-A8C5-9E7015D08100}"/>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46C09EDC-8EBA-41F4-B572-CD4EBDD5BD0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7D590669-3D1E-42D0-AC55-8B7B06CE2EE2}"/>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A790714A-C77A-4311-9865-1B3162456AC5}"/>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A032D998-91D0-47B9-BD4A-06BE06AFCB3E}"/>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E8A047EA-B125-404E-B8B1-0FFE46AF2482}"/>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1027102D-7179-4EDD-AE41-1F5E02078973}"/>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296DC894-C983-4F61-B4CB-ACDF14EC29EF}"/>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B85DD450-1C9C-41CE-B505-A29DFB833C9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24AC134A-643A-41F8-83A5-15B340318DEE}"/>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2A19D7F5-FB2A-4810-A56A-027A83EB7F06}"/>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EF45E88C-D68C-43E4-85D2-8302C77A4307}"/>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3A7A294B-4A65-4777-9736-E9C389BFB074}"/>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A206F372-15E8-40E5-955B-222F541052C7}"/>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F804748C-8E85-463B-84C7-77CE57F1E6BF}"/>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B4DA0377-BAAA-43FD-ADA2-97CF28B59455}"/>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C2B9DD48-45F8-4078-A27F-DE140A30B6E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F959B551-4271-47FC-A2FC-371D0EF2227E}"/>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04F411CC-6890-43C8-A830-4CBD2A9F7391}"/>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4144B34E-1CE5-40FA-9D57-8E46C5D1A2F8}"/>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3F2B3018-1E13-4690-93AB-A6592B28AD11}"/>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7B2C93BA-6062-4BE2-A3FA-69451D2581AF}"/>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02EC6FB7-72F6-4495-9D35-0AF323A03D11}"/>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BFFF2D57-6023-41FE-8C08-7F051C8647D1}"/>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7F3DB583-6A6A-4E1B-922C-26EA71886203}"/>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724D21FC-4BD9-4E01-ABEC-257324EABB99}"/>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17BC982E-A948-4EAA-9585-CAEC96BB81FB}"/>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DC7417C9-13B6-46D6-954C-0473B7FB1022}"/>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27FD7DB2-C67B-4551-A3E7-759476485FB4}"/>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2CC920B8-7FDC-4354-9F46-39AD0C2A0AD5}"/>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3A2DEACF-8979-4647-902C-AF425D3A7E4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C73C707-4F75-4C63-88FA-8FF6A930AF6E}"/>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10C87110-F0A8-4F32-9F8B-B72A004C979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B136B32-9741-41A1-830F-8B873765AEF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2BBAB1B4-37E4-4829-B2BB-72BFBEF1032C}"/>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92EE17AC-D655-4FCE-BF05-06F607FFBFB0}"/>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C352A31F-EAEB-4287-9513-45C821C169A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856CF4F5-F9A4-459F-95D8-70E8736102C8}"/>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E372605-674C-4AD4-AAC0-1719C3A57F66}"/>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3F380190-47C9-4A17-9BC1-81198CAD709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90FAD8A-F666-499F-8C10-928BFF61514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D4A2831C-A0C9-4A52-A612-628BA3688FB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62DFC5C1-6ADC-4785-A57E-29F143F3EDB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21D3D32E-A888-4C4A-AFE1-8208C1BB08B0}"/>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FAC098BA-2408-4BAA-8101-3D641916860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3A81A6E7-B213-4A80-B6DF-3E0E595D589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28107EFF-BD7C-4214-AE5C-803743D510E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08F0B39D-0D45-4BC1-8E81-81C0F66F6CD0}"/>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16A3D06B-2B2D-4C7C-96EB-FC818FACF88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028975A2-AEF6-45A1-ABC5-81BF621951B0}"/>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764D2796-959E-4BF2-82D7-B5057FA0FB1A}"/>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275F562C-F56D-475B-A6B6-7E62FC4F2EF0}"/>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B8A7F4E4-9763-47E3-95D0-3A62C63C96B8}"/>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4AD61F62-2199-4580-9D4F-5E182A85801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27B2B25E-FEB6-4ACF-A9C7-A1A236FB34D7}"/>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9EBB7739-A7D1-467B-A322-7BF71415FD1F}"/>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8167AA43-CF2A-4D57-9974-003B3C6FFA7C}"/>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F09706A6-398E-48E1-98A0-06FFEA5CB3C7}"/>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B14B5FD5-1093-4755-902F-C9842DF20C6D}"/>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FDA8515A-5247-4D1D-9258-379E4BABBD99}"/>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BF42B453-BAC8-416E-B1B2-485A1012663F}"/>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6F133AA3-9755-4884-9B5B-8175DB5000D3}"/>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F987B57C-A305-480E-BCCA-569A604D134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4700BC0A-1B3E-42D5-94AD-4636A59AEF2A}"/>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29712A93-AB08-4EB3-BFF5-FABCCA12DA28}"/>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7199584F-81AB-440D-86E4-12D528D87350}"/>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347553C5-77DD-43DA-AC73-9BC468972539}"/>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71599D68-EA4E-446A-9C66-3A79A434BEA1}"/>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7004DBF8-4188-4FFB-A1E8-92840E18D41D}"/>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1E1DB2F2-7295-4BA1-A53B-B77583A4EF79}"/>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05D385E1-DA57-4ECA-A2C3-4C28B413FC0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AA2DE2ED-D673-4529-A107-95756ED56682}"/>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CE0D39F2-7800-46EA-BA8A-484A4F67E8C8}"/>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D54E683F-8A64-4357-955A-05E524D66BFD}"/>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9FF608F7-1B6B-406C-9857-420358A3B9E0}"/>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63839757-168B-42A5-A9BE-FA560991E063}"/>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8A6CDD2-61B4-4C6D-8EFF-F39E4C0EE66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6BC39DC0-C6C6-483B-A4B3-DF675CF7C954}"/>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A0D8CE95-41CD-435E-9879-78D6E737A2EE}"/>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C2B147B4-7A26-461B-9451-EF773ED2D824}"/>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6CE6C441-CB83-4824-AE8A-1799BB665320}"/>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2E2F5D15-1E05-4648-8D53-B14D1DDB054C}"/>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1F909EB7-F638-4FFA-BF6B-2F8BA56C94BD}"/>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669E9E24-4AE2-4A35-A40E-05170034B82E}"/>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7F12C0FB-8003-48B5-8B1C-011177E9B4B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2469F33D-DD5C-4D95-BC13-F28067616BB3}"/>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7A5B90DC-CF5D-4629-AA72-4B903CECB437}"/>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0180B4A5-81D5-4DD0-84C2-6CF00EA53FE1}"/>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0702582B-B391-4F07-8DC0-EA6E0A7FE246}"/>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0C5A9D21-CBA4-4491-89F3-18AECF2581E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CD38D8C5-3978-4A27-8EEB-7194F7A1701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4E3E4FD0-347B-48D2-9B3A-2426C42AB15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6317041C-299F-480E-98F4-C42BAB7180C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220934D2-B6BA-4793-93C7-B620CED35C94}"/>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1119636F-BA6D-4496-9F9E-DB6676F7D99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862AB5DE-66A9-4CE5-98D5-1C33EA8885A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F8879D06-786F-4B53-BAD9-06FEC58535D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D9A370B2-7965-4241-8EA7-C2A6F7F081D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9EECE6A1-290D-4641-BF0C-84AC76662078}"/>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48637F5-DA0A-43E7-85D7-0F27C634FA7C}"/>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66B726A-2897-47BC-83B5-325DE39054B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5B130333-B80A-4061-81E5-FCE11F63D9E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D7E96552-9365-4801-9B94-C3269F2BD23D}"/>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CF10F62E-0936-4B9A-BF28-B9FB4C8086BA}"/>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CBA0B4D-6502-4F3D-85A3-8252581E7814}"/>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AC3FAD50-A7B5-4632-86CE-D54C17A1955F}"/>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83E73267-EE39-447C-8709-7FEFDEA5B8AA}"/>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C89F8011-302A-4E44-A16F-ECC639311494}"/>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943CEE12-4CD1-49BE-9C86-E3D1167C235E}"/>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666DF6C3-AD19-4857-94D7-DB4E7D7FC4C0}"/>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B505AE7E-E1EC-466C-9097-8EF509F05590}"/>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92AC7CB7-C5D8-4717-892C-2CA6290592C6}"/>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801AEC54-6C72-475A-B1D5-1C90DBABCBF1}"/>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FD89398A-60E2-4459-9986-7FEC7A7DE083}"/>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E33EF38-355A-44FE-AE66-B7BFD6D5954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296E77D6-8A25-491F-B2BA-F4C94DAEAC44}"/>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C1937CA8-C748-43C0-8DD2-B329F2B7A38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37A751B1-B064-4CCD-8495-2091C2A9FE29}"/>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17B3D229-70E8-4DEC-8982-1189A1D9F41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EDE71FDE-A059-42B5-B50B-1FC7B1D70DF4}"/>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8BC5FCD5-2EB6-4A06-90AA-A249F3D3909C}"/>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6ACFCE4F-2361-485E-9127-C0676E22D0E4}"/>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F2B78CBA-0499-4F93-B586-DE9828CCB3D3}"/>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0B78EC6A-47EC-4CB0-9297-B5EF132FD72B}"/>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CDD361F6-B911-4DF4-96A9-E80B11E47679}"/>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91162034-EFC2-4520-83FE-C2CDFC38FAB6}"/>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794C99DC-1253-44D8-A7A6-F356D793F71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3D8EFFAA-C07F-40F6-B3AC-7BF76C984608}"/>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500FA7B2-C619-46E7-AB4C-AE467D5C14E6}"/>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4D87573B-78BB-48C1-9337-887F8781900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4F3A59E8-7124-45D0-AA7B-61FB09E3AA09}"/>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433837FD-7FFE-4159-8A65-75C91940E3CF}"/>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CF16817D-A248-411B-B6F2-DD1395965D74}"/>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D51B578F-F654-435A-B601-14F7A44101ED}"/>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A7116AB3-AE03-4E37-9768-70B523C689C4}"/>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77A33029-7252-4592-BD49-524A67ED8276}"/>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6F115954-E750-4C92-9A96-F421C10BFB8A}"/>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47E43D91-C327-4AA2-9656-4AD11CAFD05E}"/>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3651AC90-31F9-494D-BE50-BF058B4A7BC6}"/>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476673D4-9D68-43FA-AD6D-46182B746E5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51C9951F-1CC8-4B68-BEED-58F51C309B0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F1CD142E-D4EB-49BF-B359-CC84AE2E077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D16D4026-6D20-400F-AD84-AA1C577A189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5DFCBC07-3C64-4F8A-9F9E-47386C7861E4}"/>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DB501437-992D-4C6F-AC76-AACA19ED9E1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223C36F1-0C0E-4B98-BC68-FE7A0EB1D95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E3224422-1291-4334-AC53-9A5F3361C50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A90DA905-E8F7-4FF5-B2FA-18134AFBD140}"/>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1A3CF01B-CAD7-49DC-B49B-1170296385F6}"/>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60ACABA6-85E7-4C21-846F-3A825415FDD5}"/>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135D5D4E-9D2B-4865-8829-6D49834651B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80FD797F-53D6-43FE-BED5-5272568FC98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8A69E308-F9DF-47C4-9628-708760D0C8E7}"/>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8A46EBD8-C4FE-4B5E-8438-B23CC8F92E5B}"/>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492D9806-3231-4F1E-B459-80D797B7888A}"/>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8E1375B9-F13E-458B-93B4-1ED7878F0938}"/>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ED64DBF8-56E6-4569-B67D-0024107C7667}"/>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A789C92F-2709-4B3E-B50E-674FC51EAFB0}"/>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0F4FBB3E-CAE8-4385-A386-31046E56F361}"/>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05A7DFF-B5B8-4717-928E-F809C5F4D966}"/>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5FC38800-8AA6-4551-BAE9-1D6506DCE8FA}"/>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03ADFF25-4E66-44E9-B1F4-B49EE8B3C86F}"/>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4DE17D6D-AE46-456B-8F96-7ECC7247705A}"/>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014382A2-4E4F-4511-8356-2B09395AA10C}"/>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ADFDBA5E-E5B5-455C-84F8-7C2E2413B25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E33A1D3F-DD8A-48AA-8F4D-6DCF2E7C131C}"/>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9A655806-D794-407B-B366-E0A3BE47BF89}"/>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E40D9C7C-FF31-4E54-ACBD-5B665B510F6B}"/>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94E72282-10C0-499F-A8C8-101B7A648711}"/>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17DE6DAF-978C-450B-9363-85F3B908E81F}"/>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4D9D357B-479D-4C17-9B26-BEC11D7437FF}"/>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982DCF4C-E789-49CE-B07A-5FD3E51E1708}"/>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10DFF050-A9AA-4264-8B95-749B86C6F3A8}"/>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3D6BE666-7DCA-4B14-B64B-A9AD0F58B8A2}"/>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1DC4D6E-F28F-45C2-B8D0-C71B5FB6DA4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FDB3124B-EEDD-4748-82FF-9DCDDEB44608}"/>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B709D8C1-732B-4BC8-AD46-EB60E2B7E5D3}"/>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1BE34345-0C42-46CF-87FF-AFE50D9F31CE}"/>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6945215F-C999-4E17-B3CA-B727659C5AA3}"/>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B64ED9B1-9F20-4541-A2E2-F6ED9C07A8A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1F67B066-BB52-4A02-8FD0-88E9501BD25E}"/>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E81A3063-AB79-418A-B106-A358B5F61228}"/>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52A50944-054B-44D5-ADBF-660538F6C3D7}"/>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A37FEF55-6C8F-4078-80BA-31B1943BF9A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09C22855-A942-4A1D-BE42-33A876286F5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6DDB6C48-3BAE-45D9-A4D7-FBAEE96D0C7F}"/>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D221CD49-2B73-433C-B7A8-7F36AD683741}"/>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A94A59D6-E9D3-43BE-87BA-89068AAD78B8}"/>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252CCEBC-D71B-4278-B105-AE7C29E27606}"/>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7C45CA32-5C36-490B-A73C-C8AFBE8FAE6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51DC0AAC-6652-4C3A-84B0-88BD6A7A9F9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6F95D534-0903-4F8E-8538-EF40B4F3892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55FCE8D4-ED81-4779-BE37-1EACEAC6395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BF4304DB-9C00-4E92-B138-156E6A2746B4}"/>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B193985F-FD12-490B-A54A-F8F33E393A3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E4EB4834-12C1-44F5-B5BD-F6E5D4FB0E9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D3CD8264-D913-40FF-B1B9-A58D202B283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EA726CD8-150E-4B1F-B73A-276252DCC8A9}"/>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509B908B-8409-4706-B909-8DE46A3C22AA}"/>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A2A72824-3AD7-41E7-A781-4E2E5B50B3EE}"/>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692DF56B-816F-4228-BB56-8310D3F639CF}"/>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FF920BF0-6C22-4336-9E2F-CDABF2CB37B4}"/>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94037F18-E728-46AD-BACB-4621C32062E6}"/>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37615AF3-822E-4AFF-9EF2-77ECA0FB93C1}"/>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912157CE-BC70-4424-9C1B-C239BDE709F5}"/>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19720312-E70F-4FA3-909A-C60600080D7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754CE605-6F2B-45B5-93FD-C011E641584C}"/>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F023092D-2493-41E1-9941-5D5C41B41677}"/>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02E99AA2-8893-43D6-8CBB-6AFF244E1718}"/>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1F9D659-A04F-445D-8806-2C4F4CE859C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42DF48C3-3BF7-4C81-B441-AE383E557B3F}"/>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E6A7D72A-6A8B-4646-8FEA-7A6F5545319C}"/>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D4573CDE-18D3-4600-9982-AAD5A72C548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42D491A3-5FA6-4194-ADC8-32F1072EBD9D}"/>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A986C6C3-0F29-4BC4-BFD9-480E7FB7E0F3}"/>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ECCB662D-9EE1-4F2E-958A-AF629D76A6C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3261E082-6065-4CC2-A42B-873E1F828408}"/>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B62930D7-67F5-42BD-B90A-4EF0E2ABCE40}"/>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F6194B81-193F-48EE-9002-D903E2DBB520}"/>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EDBA11C4-5237-465F-963B-BEDFFE720E8C}"/>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BCB1C74B-F0AE-4B0A-B61E-2D9823592EB1}"/>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75488EAF-DCA0-479C-967F-5B2E7A7B038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E74D5D98-282D-4263-9F40-B3D3EFA9A784}"/>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6FFF7126-8A6C-4660-917C-9AC1F6C1608F}"/>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FDAA637B-7284-409E-A69B-522F56186EF2}"/>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646F9E7C-FA95-4F7D-B2AB-89A9762C7980}"/>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1EB5C75F-07E1-431E-9D0B-917ECF61746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013AD04B-6474-4641-BFB8-C07AB34C9DAB}"/>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65BCBB58-95E0-407F-8EA2-B59FFD8E5D3C}"/>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55693F88-C715-43D4-9FED-B603BC1DAAC3}"/>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3BBB69C3-B826-4092-AB9D-3981D22FE863}"/>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EDEECC7-EBCF-47C7-8EC0-5ECA2B7F4DE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10DB1CC3-A73A-4059-8BD9-F8B84FC7B327}"/>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167DD3B-1662-4C11-B7CA-73BB7D6F021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99106B63-673E-4E26-B577-D189187FEA76}"/>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BD3EDBAE-4392-4D59-A278-D53B5AF198FB}"/>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7E81674D-24F1-4619-89C3-5DB190472ED8}"/>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9C520E34-29E6-43B1-ADB0-D8FAD7B1330C}"/>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B0AA2B0-3154-44C3-B770-C9BB6D761575}"/>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6F6FEF82-54C4-4E42-BC0C-913BA3A02FA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E1EFC566-A8BE-4A9A-B0F7-C408C5306EE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1401F2AC-8A81-4F20-BDED-A3D10FB0317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B5E6161A-C822-4A58-BA5C-47DFD0AAFF7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02B3FDA8-D201-4507-89D1-6ED8DDF75E4A}"/>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FE47ADE4-9F4C-4F2D-9DB9-B20AAB71577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F077E738-EAD3-4034-B6AE-852EBC3CF01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FC744AE0-2F89-4314-87AA-5967126C985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3FEA4446-794A-4593-A470-AEC12D3F761C}"/>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1A93B8C9-C5A3-46E4-91A0-80F029349810}"/>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DA58B85E-50D3-471F-B70A-7C56D6F194B8}"/>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5AEB98E9-1D79-41C9-8503-DED0DD889316}"/>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81B79C03-6A2E-46CB-A42E-9A7090950DB6}"/>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B2B68627-A133-4483-8B5A-11DDE823F365}"/>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2B234561-0FD9-4747-B47A-643E45BFBF16}"/>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7C86D62-130F-478A-BCCF-B42155D1894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C23D7F65-6E7F-40AF-9B04-A2D65DC8680C}"/>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8FB4F429-15C7-4AA7-8FCF-FA256A1C1619}"/>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BB3E8F82-FC4C-45A1-A4E3-93C6E4ECD88C}"/>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6AEE7579-6298-43FF-ABCE-CE8BCF16B5A7}"/>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F5E0B82-6E51-490B-AF3D-EEE5CAF51ECF}"/>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051EEAC5-58CA-404D-8CD0-54FB7F29FB91}"/>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D0F5DFE1-3A9C-4410-B17C-30CA07A7401F}"/>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E8C93BCC-D3AF-4739-BF54-80C11865BE0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E5D7D177-BF3D-4B34-84BE-EC1EC18AD39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2E17A602-D232-4568-8721-72EC7CC2C1EE}"/>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8BFBF645-E463-4EE1-9BD2-BED515FD3062}"/>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407FD37D-7D68-4ABE-AF47-86737F165FC2}"/>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BC6743D5-5FA9-45AB-9756-4BCE564C0541}"/>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33299B64-41C7-4A0F-BD70-9CB9766E6B79}"/>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1A956EF5-DF0E-4B16-A0A7-AA83C7B78916}"/>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1B0271C7-CE02-4E67-A528-9773A506878B}"/>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99C8A519-93C3-48A1-9AFB-BE709FA3B2D5}"/>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D3FA0FB8-392F-43D0-969A-CB480D10E49E}"/>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27FEA17D-5BAD-436F-80BD-8194BB7049D2}"/>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F8EA19F5-5106-42D5-A923-8EE712EE6F24}"/>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2AE4E32B-5F1B-4D79-843F-47F02CB3D50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C3376FA4-C623-41E4-8FA0-0AE13D46BFA9}"/>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33B3E94-A070-4B11-9CBE-0052741C05B5}"/>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DB94DA2A-2EAE-4E29-9587-8F156F893D3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A1009C2C-0142-48F5-B6FF-38467AFF1104}"/>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23AEFEB0-F652-474D-B558-53599DD59618}"/>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E854910B-08D1-4577-8052-505495C38DA5}"/>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999247255"/>
      </p:ext>
    </p:extLst>
  </p:cSld>
  <p:clrMapOvr>
    <a:masterClrMapping/>
  </p:clrMapOvr>
  <p:transition>
    <p:blinds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a:extLst>
              <a:ext uri="{FF2B5EF4-FFF2-40B4-BE49-F238E27FC236}">
                <a16:creationId xmlns:a16="http://schemas.microsoft.com/office/drawing/2014/main" id="{AF4026C3-5780-4F42-9F8A-954FD45105F7}"/>
              </a:ext>
            </a:extLst>
          </p:cNvPr>
          <p:cNvSpPr>
            <a:spLocks noGrp="1" noChangeArrowheads="1"/>
          </p:cNvSpPr>
          <p:nvPr>
            <p:ph type="title" idx="4294967295"/>
          </p:nvPr>
        </p:nvSpPr>
        <p:spPr>
          <a:xfrm>
            <a:off x="2191411" y="2428875"/>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It was realised that there was an interaction between the </a:t>
            </a:r>
            <a:r>
              <a:rPr lang="en-GB" altLang="en-US" b="1" i="1" dirty="0">
                <a:latin typeface="Verdana" panose="020B0604030504040204" pitchFamily="34" charset="0"/>
                <a:ea typeface="Verdana" panose="020B0604030504040204" pitchFamily="34" charset="0"/>
                <a:cs typeface="Verdana" panose="020B0604030504040204" pitchFamily="34" charset="0"/>
              </a:rPr>
              <a:t>LE</a:t>
            </a:r>
            <a:r>
              <a:rPr lang="en-GB" altLang="en-US" b="1" dirty="0">
                <a:latin typeface="Verdana" panose="020B0604030504040204" pitchFamily="34" charset="0"/>
                <a:ea typeface="Verdana" panose="020B0604030504040204" pitchFamily="34" charset="0"/>
                <a:cs typeface="Verdana" panose="020B0604030504040204" pitchFamily="34" charset="0"/>
              </a:rPr>
              <a:t> gene (or </a:t>
            </a:r>
            <a:r>
              <a:rPr lang="en-GB" altLang="en-US" b="1" i="1" dirty="0">
                <a:latin typeface="Verdana" panose="020B0604030504040204" pitchFamily="34" charset="0"/>
                <a:ea typeface="Verdana" panose="020B0604030504040204" pitchFamily="34" charset="0"/>
                <a:cs typeface="Verdana" panose="020B0604030504040204" pitchFamily="34" charset="0"/>
              </a:rPr>
              <a:t>FUT3</a:t>
            </a:r>
            <a:r>
              <a:rPr lang="en-GB" altLang="en-US" b="1" dirty="0">
                <a:latin typeface="Verdana" panose="020B0604030504040204" pitchFamily="34" charset="0"/>
                <a:ea typeface="Verdana" panose="020B0604030504040204" pitchFamily="34" charset="0"/>
                <a:cs typeface="Verdana" panose="020B0604030504040204" pitchFamily="34" charset="0"/>
              </a:rPr>
              <a:t> gene, as it is now known) and the </a:t>
            </a:r>
            <a:r>
              <a:rPr lang="en-GB" altLang="en-US" b="1" i="1" dirty="0">
                <a:latin typeface="Verdana" panose="020B0604030504040204" pitchFamily="34" charset="0"/>
                <a:ea typeface="Verdana" panose="020B0604030504040204" pitchFamily="34" charset="0"/>
                <a:cs typeface="Verdana" panose="020B0604030504040204" pitchFamily="34" charset="0"/>
              </a:rPr>
              <a:t>SE</a:t>
            </a:r>
            <a:r>
              <a:rPr lang="en-GB" altLang="en-US" b="1" dirty="0">
                <a:latin typeface="Verdana" panose="020B0604030504040204" pitchFamily="34" charset="0"/>
                <a:ea typeface="Verdana" panose="020B0604030504040204" pitchFamily="34" charset="0"/>
                <a:cs typeface="Verdana" panose="020B0604030504040204" pitchFamily="34" charset="0"/>
              </a:rPr>
              <a:t> gene (or </a:t>
            </a:r>
            <a:r>
              <a:rPr lang="en-GB" altLang="en-US" b="1" i="1" dirty="0">
                <a:latin typeface="Verdana" panose="020B0604030504040204" pitchFamily="34" charset="0"/>
                <a:ea typeface="Verdana" panose="020B0604030504040204" pitchFamily="34" charset="0"/>
                <a:cs typeface="Verdana" panose="020B0604030504040204" pitchFamily="34" charset="0"/>
              </a:rPr>
              <a:t>FUT2</a:t>
            </a:r>
            <a:r>
              <a:rPr lang="en-GB" altLang="en-US" b="1" dirty="0">
                <a:latin typeface="Verdana" panose="020B0604030504040204" pitchFamily="34" charset="0"/>
                <a:ea typeface="Verdana" panose="020B0604030504040204" pitchFamily="34" charset="0"/>
                <a:cs typeface="Verdana" panose="020B0604030504040204" pitchFamily="34" charset="0"/>
              </a:rPr>
              <a:t> gene, as it is now known).</a:t>
            </a:r>
          </a:p>
        </p:txBody>
      </p:sp>
      <p:grpSp>
        <p:nvGrpSpPr>
          <p:cNvPr id="3" name="Group 2">
            <a:extLst>
              <a:ext uri="{FF2B5EF4-FFF2-40B4-BE49-F238E27FC236}">
                <a16:creationId xmlns:a16="http://schemas.microsoft.com/office/drawing/2014/main" id="{78F6D5AF-E5DB-40E1-9259-429B5F740B15}"/>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6BBAD81A-182E-410D-9A8F-7E5E5FE418B2}"/>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47B5705A-8D76-4198-9E82-32B901E459A7}"/>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9EB572A5-7886-40E4-BE88-2628958C8B4A}"/>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DB55808E-1A0D-4F80-810A-A32D6002FDDF}"/>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69434718-FE8C-4D67-8D4B-FC5B306D146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333CE79D-4745-4B8E-83BC-9D804DB2F3F1}"/>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73C14323-F9F7-4972-A686-8F48B62A131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5D2A0752-5BF4-4869-8722-1F79D12305C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1F1C8430-FED4-4A7E-BCDF-059432D49A3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4C00A4C3-DEB6-4B8B-ADC7-415DA6A6909A}"/>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A7B86B8C-EF99-40AD-8E4C-C95593C32CF1}"/>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C63ED7DE-AB7E-449F-A4EF-47B92321C24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13C62F8B-28E1-4BED-A853-A5B709A5968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3AC53486-A37B-4B73-AD2B-89B240CBD646}"/>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426922D8-CFB8-43B8-8F46-36C7D01AC5D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81C1361F-3679-4004-A7BE-25305872524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EED36FFC-8B11-48A4-867C-89C89CF8E28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D31DC3E2-A92D-4482-B896-6B992EA8A3E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B43069F4-1517-4C39-8C28-984F93CF32D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DB601F91-2829-4C1F-9D54-6466A7DC1E7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5EF516A2-4BC8-4E1A-88C7-DF8A61D9E0A8}"/>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556A0F5F-AAEB-47FA-8AE0-2D787B89A28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7D5B3016-8A52-4DDF-9B2A-5D747A288A2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12E71C49-F567-4BF2-BBF7-4FCDBBD72E0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B8E8488B-7FB9-4447-9B10-8BAF75BBDCF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D13D1B7C-A2B7-47F8-86A7-F2D2EF60B2C1}"/>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D47AC26E-5A59-4082-84E8-982ACBDFD896}"/>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82124118-95C3-49F9-A424-560B4330C75E}"/>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45B6D61F-3FD8-4806-9BB2-6C755F8A99CF}"/>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08F50581-CC42-409D-9E54-B8635D4FECE6}"/>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189B131E-13DF-4717-8581-5F4DA82FC2E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D6033691-F1F6-4495-ACE8-37A39A23DDA3}"/>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450B49C7-9895-4970-9FA9-4A1F635091E7}"/>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CEEA0BF-678B-4D24-AFB0-A281FAC5E165}"/>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EF01CE20-86DC-43B8-BE52-54B27E2924C0}"/>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A99783C9-F7FC-4C06-A752-4584646CF030}"/>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118BF9EB-25D4-41F5-A100-362B74CD8A92}"/>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22657E0A-DB12-4CD4-A47A-193803DA1AEE}"/>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4988233-95FA-4577-9D94-E8D124D1F7A9}"/>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5C9CFA7C-F2A2-4C4A-9417-E2767B1C625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C4FA5B47-83FF-4EAD-8740-E0A0C26CEDA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45D058CA-FAA8-4F76-AEF9-EFE39A2C6EDF}"/>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4757F3E2-15F1-4631-AEC3-C18DEF4684B0}"/>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4B609EFE-9129-44E6-9661-9DD3E4C9B47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D8DE0C91-1A7C-458D-8BF3-2C8820FBDE1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0F10CEDC-DF79-4E32-B515-B28F2840176F}"/>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1D0FB419-2AF6-4CE5-8C20-D0293736B0BD}"/>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D52B0B17-C8C8-4D7D-AE9A-CFE66780FD3A}"/>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65369BEA-7F1A-4311-ACB5-8301FBF4C890}"/>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9C5F904E-0C71-47A9-89CD-E4AEFECA93E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791DFEAD-4286-41C1-BD30-AEA4C64A7A52}"/>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A5BE2558-C824-4023-9087-4298CF8F832C}"/>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3D448A1C-B9EC-40BD-99CE-34351A16588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8F8BFB13-A466-4689-9EF7-EAB88F3B27BC}"/>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6BBC7C35-1CB1-46A2-8795-7A79E318DB4B}"/>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4EB720C5-7392-4911-B849-7EC49C3678E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F22890A8-9FB5-47F9-9607-3F172F5AAB3E}"/>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A606011B-F4DE-4ACB-8411-D164D963240B}"/>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C2511993-2931-4177-974F-F2A36112DF98}"/>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6FE5CE5E-D458-4FF8-BEC7-4817CF3EB38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7FEBCBA5-1A5C-47F0-A0BF-2E39D170057F}"/>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B031BC68-92E2-463C-B38B-5C4382FB83CA}"/>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762FE6F7-08F9-4311-9F15-812E068A8F3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2ACAC908-5540-4530-B5AD-BA7330369A84}"/>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5AC49EEB-BF22-4109-9017-8811B2C99B71}"/>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4F061D87-6229-4714-854D-415DF6538CC6}"/>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1155E97A-6167-4780-9193-2352025BA08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B3C1FF7E-84CF-481D-8DFC-7007F81DF8CD}"/>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40950B48-C3C6-44ED-8FBB-C3270D9D99E2}"/>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072CCDA3-45EE-4ABA-9374-BF93D68AA40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77D2D001-1E6C-4965-B74C-DEF1E7AE9A4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BEE87166-9CA7-4482-A011-80135B8B21B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7742AAF0-DC2E-467B-976B-D7EA9C29201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39DFC6A0-19FE-4F86-9AFE-FD2880C7BB3F}"/>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AEB121F7-133A-4151-9F16-C49D16710F6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4352754F-CCCD-489D-A688-B5C5D6E4265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A4FF6B43-55C0-4DF9-8960-82BF03C64CD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CD2825AC-9BB8-4EEB-A09B-3A4DBC3BE020}"/>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2548D78A-B184-4DDA-8F3E-3F7BD3E555F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63AC8A12-C815-4804-8984-95F0568F6FFB}"/>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671A89B7-25DD-48E1-9B07-AB3F84FDA7BE}"/>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D1D9C051-93B7-42CA-AEFF-CC9A85173A23}"/>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1D3C1256-4F0E-4FE5-9521-BFC941BBCEE8}"/>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F93D1F07-1885-46ED-9341-FE19BE12A20A}"/>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276FD9C-DC51-4CB0-AAC7-B7CEF5A9267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9B15C87F-C3D0-43AC-B436-FB5A8820F55B}"/>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EAF24EC2-312F-454D-AB03-97AE8CDE9A56}"/>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18691B09-657D-4216-BA34-18956A61818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FC26A78-C7E8-47E7-8362-FC077DCCC699}"/>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84672EF6-ABA0-46B0-9551-F8D99C0CEDA5}"/>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3730B946-D250-48FE-86BC-1D95DD09CC19}"/>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8387966C-D068-430D-979D-B5812F63B28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7D5B6002-FC45-4EA4-81EF-B5BEF2B19815}"/>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F13C7DD3-C4D6-4079-A87B-1FB3394A68E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A5C39EAD-4AC3-47E6-A5BC-516412B9D5A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1DE7A618-80C8-49B3-8645-A19DD78ACEF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B014237B-82F3-472F-A3F2-31275DE22B9C}"/>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C88FB38B-3750-425E-BEF8-0277AFAC08F1}"/>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A7B2DB23-9461-4DF7-8169-D368FE034BE8}"/>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33AFD941-24AD-4C32-B8BD-53108FED40C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2773B280-D1EA-4E62-A6EF-4C653D9A84B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CDEA0653-264A-43DE-A6AF-F148B83072CE}"/>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98BFBCDF-E6D9-4C20-884F-44863D689EC2}"/>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CC252839-2FC8-4240-8906-694A33788D4B}"/>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1A5C06F8-B011-42BD-AEE2-E4A27BD31D44}"/>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CAD1478E-5363-4A82-B57F-571C94ED5F08}"/>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37DC8D1B-0F1E-44BC-9B43-444143E3849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EE32626A-81B1-4EF2-B1E3-52BDFAA10BA7}"/>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725BC820-0755-4F7A-AC26-35EC9619DC50}"/>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0196054C-F6FD-4C4F-ADE5-BA7249A68EF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B0D0F540-4D7E-4556-87E5-1DFA6D4E83EB}"/>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81A4BF59-BC44-42D9-8075-6FBC12E000FF}"/>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A6C2FFB0-E4D8-47CD-9B38-5C518B1EBF31}"/>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D80DC834-A31B-4AD2-A760-344AF0936394}"/>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91691EC3-C207-4106-86BD-A6AF824DA595}"/>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5758C5B0-1295-4360-9262-86B20A60354F}"/>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F3A22DF5-436A-4CD4-9270-13C02CE9220B}"/>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B4A3F3A5-74D8-4BA6-9D3D-4E52688B634C}"/>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A3FC765B-7643-4B8B-89D2-961480B5CB7A}"/>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946BE18A-261C-4B6E-8AC1-F71EF0C7C72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2F81B225-85BD-4239-95AC-845B47F15C7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AE18AB5D-33B7-42FF-865C-4CF8AC51F11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35A077C5-8388-4847-A35F-06D9AA2B4F0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1C15F4FF-C17A-45CE-B558-C1B96E3A427C}"/>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90BC5B20-02B3-4880-AB11-0F2D76768EA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8D2B1DA0-F9D4-4085-9EAA-12969DB808D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3470A881-C6FF-44D8-BCBD-6F7AB187203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FA0AFD14-B3DD-409D-9592-9AA28CEA270C}"/>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AB1C1534-8D6A-4D75-B997-2A964B015C0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FA648300-99FD-473D-A85D-38141DD9C2F1}"/>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645D579B-A572-43EB-B2C6-7855AF4C12D0}"/>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3A2FCD14-A626-4344-8F69-445D9B5DE93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0EC99A36-05C0-4E0C-8C18-DBA5382B3B00}"/>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3C2F9DF7-88D9-41AD-A616-643A951E0E1E}"/>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2BF14979-2BF6-4006-BA42-547231AD1D57}"/>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EAEDD678-2F1A-447B-9768-C5A3CFDFD439}"/>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062E22CC-A42A-4D06-9B2D-827D0F9950F5}"/>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4A09A433-F4EA-49DB-8F82-BAEFC00316E2}"/>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7251688F-8B3E-4A4E-86E9-377D9D948653}"/>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AF748DC1-D4A3-4DEB-9878-953CA61B81C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73B22E22-D954-44E6-B6E1-4E7984AC838E}"/>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9ED36C42-6BCD-4E17-AFB5-59A9FDC6857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2D79C54A-D550-4C1A-8C7B-E1538816B6B2}"/>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C500B756-509F-4A92-98E2-A6435D3FE97C}"/>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7307FF42-4EB5-425E-8BFD-002B8C447814}"/>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356A07C4-7D6D-4D5C-A16C-64F98E90A39D}"/>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A0E565D9-F836-4C8F-9B49-4B5FEB553C44}"/>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3C0FBDB9-C703-4329-8411-97E2AA500638}"/>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0124DE8D-52F1-4FF6-81EC-9F0332A37308}"/>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B5C3EFAE-0272-4783-8B30-12D468C66CA1}"/>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AF3755D5-FE90-4620-AD65-D7EC37EB886D}"/>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2B737760-1359-42DD-99B2-CAFC346A9B39}"/>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F0E2FF3B-0452-4C23-835A-B2BBC339F049}"/>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9892040F-456E-4B13-B66D-FF48778AB78B}"/>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6C7F709E-2B0B-4B8D-B1C0-C56D534B4827}"/>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EA5271EA-917B-4EB3-8613-1D7864B4EF30}"/>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418F94F3-DA70-44D2-A068-BFEC8A36B17A}"/>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6D73EBFB-BFCC-49C3-98C0-798C9FE5B81A}"/>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A6CE5B83-C646-4D10-9F77-E61A708A493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84F8383D-7D0A-453F-9F4E-737EE71B5633}"/>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1F5B6C16-F4D2-4D62-8B86-1D3E66AF92F0}"/>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42EA344-BC53-4451-889E-F04C856ED67D}"/>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7E7A886-36D6-4A09-8741-2561FF6BEF66}"/>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86FE542A-C83D-4213-AB98-E12731E3A913}"/>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42AC77DD-87B5-4339-B0BB-C8B7B02C382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68895634-B778-496A-BE34-C9B5A43779C3}"/>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2F84B3BB-1849-4424-81E4-D08F8489519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B4A95786-CB14-4F45-89F1-A05817B74DC8}"/>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EFBAC643-FC0E-4E16-998D-C9A5BC4879E4}"/>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B1399F8A-8535-4E7D-B4B7-DAA987C339F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1BD58289-5383-440C-A320-811409E9CB1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EB526277-C4E5-45C2-AECD-1ABADFB6B2D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AE676CF-EA9F-40FC-BA6A-6C1E8AF2AFF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AE3B0EB4-10F4-406F-839D-E080B4C86466}"/>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EFE18ED3-CC38-475F-88BC-75579C0C76E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AC07E1CA-0DC1-4013-9E91-A4494AAC7A7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32FA1AFB-2816-4F94-94B0-72AD4E9D1EC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5BAF5866-11BF-4E4A-A821-C4588F53FB0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657B3934-683A-4059-855D-57DB1C156D2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74F33720-AB21-46A1-BCEE-74E923FEB740}"/>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07BCE0C7-FA5D-448D-A106-3C046CA7ED6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958377CC-57CC-4076-9106-C46CDBB7B8DD}"/>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AE0944FC-D598-4A66-902D-31E0D252CAE4}"/>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1322F61E-C1AD-4574-A28D-61D7778F000B}"/>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E0530EE-0459-42B2-A164-57020EF3F99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881B83FD-632A-4A7E-B3B6-E902721FC04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67715268-D2EC-48C3-98ED-A9C73AF92B2C}"/>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3C73A8CE-94DC-4E58-B400-A5B38D18316A}"/>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ECAA0471-1F92-4325-865D-F75027D3CF6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DC6E8C75-3AB9-4C4E-A04F-03849101560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15DD95AA-3B82-4DD7-A59E-F34B28A79128}"/>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119231D9-FF98-43EF-8D7F-A4E7278BAF38}"/>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9CEF5BF6-35B0-4805-BC57-A5A638EF39AE}"/>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F4C33A17-92A7-4E57-BAC1-3CF6B9BBA95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1595FB10-BC6C-48EB-986D-D4DD41C0DEBC}"/>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308B98BC-E039-44F8-A0C1-1801ED27E732}"/>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80FCF6EC-0BE9-4F69-92B1-C4ED17B16A19}"/>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C14EEDB0-0AAF-48B1-9EFB-2556D58A5035}"/>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72662B8F-8D5D-43AE-BA23-FD5F9825C9A4}"/>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352AED08-BF50-4593-88C4-FEF7E193C3F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C4E17916-F205-4F8A-A29E-88F929B51114}"/>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CEE3010D-8B05-47FB-9E14-8E7930EE20E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6C8C8C76-145E-438D-9F74-DAE7D4EF4D2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5661B960-0E7F-4BE0-8ED6-36C3C35A1901}"/>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0692014A-B0B0-4D22-99B3-396A825762E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19AA886-7F73-4879-BCD8-B5DC3BEF436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E2B22493-26D9-4FF3-9AAE-312500D891A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9B9D49F6-4631-4DD9-BD9F-AD9BB03E5A84}"/>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8E555185-AB47-4ABB-9D53-8BA413B41B87}"/>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91445862-FDD6-4DF7-B562-7366EC24F68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F15836A9-F96B-4CCF-A690-2EA5FC11814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45B43EF0-82AD-4AA5-848E-5AE6DDE707FB}"/>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BFD3E68F-46B5-443E-A9BA-235F14FB9454}"/>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D7381E07-F97F-4912-8BC1-48531C93FBE5}"/>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4D584CE4-7C87-4014-AE57-33401C84411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9E9B80FE-F115-4CDD-B108-42CEDEC55AE8}"/>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64A08E5A-E424-4AAA-AC73-4776B75FD95E}"/>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1F2AE9CA-E43A-4344-AD6B-AB19A52BC80E}"/>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86FB849A-A801-4D86-9306-39E54DAE49FF}"/>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70FCECC3-1782-49DF-B8A4-020E6959645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57C09D5-C199-418F-B098-308D36189E0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A55E653E-4F70-411F-A579-7F4F0CBF4B4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2FE92C17-DD73-4534-8940-402BA79D13F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A9447AAD-FE53-4346-8020-CBB88A999785}"/>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5E3AE8C9-425E-4482-AB76-BABF5EE4CBA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DF61BB42-7D30-4242-A4CC-DFB33D45BA9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33EB06ED-732B-4455-AE48-D089CD1559C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2306E7AF-BAF6-4E43-A707-2DC4767BC3E7}"/>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E907C4A9-AA99-4CE8-A895-8A25F56FDD1D}"/>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ACB38ACB-7F77-4F89-A003-91DB32AC3753}"/>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DF33D85F-1AEC-4897-A2FF-CF3A908BA578}"/>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50BC8AAC-D248-4354-95F0-673687BA503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C71F4D3D-7E45-4F54-AF65-F6408FA5F821}"/>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DFC1742-5CEF-4E9F-B8C6-2E62812BF5F3}"/>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5F7E2BAE-AA43-487E-AF1D-3351E9E78124}"/>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30E9044-E44C-409F-9108-5878AF12F348}"/>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9B416EB4-96D8-4B6B-B4E8-5652916DEEF2}"/>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743C6222-5E7E-4209-8D8F-3754D4623406}"/>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0356F3ED-DAA3-4ED4-B185-564A8091AB8F}"/>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68799EDF-7EF3-4965-9E1D-F3B02742DA9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C18EC0F2-1B93-4126-A9BD-AECC966FEEFD}"/>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BACC66B5-863A-42A6-AEF7-18823A15AAFB}"/>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608C884B-ADA4-45DE-B14A-4E60D696B11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DAF28A64-3F8E-4AD5-B4BE-14BB5A5B5092}"/>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07448B89-8013-413B-88C8-FC14BE4CAB9F}"/>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59359A08-E57D-41C1-BB00-78737FC8BD5C}"/>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957704A6-89F6-4796-B437-4AEED9B8C4F1}"/>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FAC9B522-8F29-43B2-9441-E8BAB299B131}"/>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F3F4E376-0743-4279-9704-50CDE988E558}"/>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AD716EA5-24C3-42F1-9281-96A482EBCC1B}"/>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C4264A99-DE5F-40B7-A29E-FA65D4595981}"/>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968B72D6-F7AF-45FC-8BDB-B01E55F4954E}"/>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27D43CB-D270-4EDD-AFDC-C3A7DE4647AC}"/>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8A9A719D-2402-440A-B765-0EC1991AF6B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CBC7DAB-A945-4708-BC08-A6BCC7DB3DC1}"/>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D97AEB05-2C1C-4BB1-B2F8-2EF3A9469C88}"/>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74737B37-1E51-4FA6-9B1B-377DE2026FEF}"/>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0492D15C-FBC0-4FDC-A57E-6285A8D854F1}"/>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E7294945-6B9F-4996-80E2-D614238911A5}"/>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90E11A88-165C-49C9-A262-6E10A1C4197E}"/>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0F81EF8E-70F7-42AE-A6E4-E683639DAB7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F6721EDA-671E-4100-A872-DBC9DA0E5DD5}"/>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FCF8F2A5-0508-4E8E-AED1-96E3E6322F2F}"/>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9FC1349D-88A2-4B03-B668-4E6188820E2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E0E6C2B8-D9DA-4C57-89B0-ADD5B568545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45683197-7058-43EC-8E41-6283FD800DC3}"/>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F38DC65C-F23D-41D0-860E-D518EA3C14C1}"/>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7A225960-612B-4A28-BB08-7A54DB23320F}"/>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3CED8A6-3F9A-46A6-9313-31613C1FEED1}"/>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C77B3FD3-9DC2-4441-85BB-1A0D2CC80FA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BB27F95F-5737-47D1-B891-8E33F4EE184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EE365BA3-4190-4735-8B30-0A75DBB097E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C70F9AC7-C7ED-4F70-9E9A-A61599FEBDB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4C83D52-C0E3-4F69-93AC-A4060F400B37}"/>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8945CBE5-4AA9-431F-9263-49AE4CDBE15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C9BF4CDF-B58B-4519-8928-7BE7D49AD0C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9D131B35-0373-4503-BC63-2B5E10F2AF0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2EDDE6AB-B0F1-467E-9A97-B465AE7160B7}"/>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383CEE62-0B20-4812-A6D7-52747CD0D435}"/>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C92BC64A-9917-4AC8-A8DA-734845486E1B}"/>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82DAC182-1537-4D04-A674-C3673477327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0D9A4E25-14A0-4667-8BF4-CE43D03C6D8A}"/>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3EBCB081-7DC2-466C-94B7-2762526726A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30B3EC2A-80B5-43CA-8BA7-B0B9DE6CC190}"/>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19BB4123-4A56-408E-810A-FF54A7487A9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C8E34ADF-B394-4534-BB6F-40458159CCB3}"/>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D1C5047F-957B-4646-B04F-A01332B816E1}"/>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E27DE047-C686-4DF5-9403-13E4A2786A74}"/>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06BAA554-2965-4B01-AC48-8EBEDB2BE854}"/>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069C116C-BA74-46F8-9519-9F8D30FE95DE}"/>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4F3C42EB-7D71-40AC-A067-41DA560E430D}"/>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D59A9EF6-EBD3-4758-8C42-4D1318662E45}"/>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128D8FE7-95DC-40A8-B696-AF3072F066B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E9B0D6F9-4461-43AA-82D4-397F59085731}"/>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79F57ABF-82C6-4DFA-9BFD-EE63F409663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ACA3E5E9-20C6-48A8-8D15-D9A01CA583F0}"/>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454B77A8-675D-469E-8AEF-B0EE9C5BAEEE}"/>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4449F614-5BD9-487C-9A6D-31498EC4B038}"/>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C074C177-15C2-44D2-94D0-EAF9264BD3A0}"/>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B3674C7E-AAFE-4EC2-B498-DB821B204616}"/>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58925961-55E9-4A02-B1A8-42FBDCC46876}"/>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3CB45BFD-2C96-4053-BE5C-E311FEE258BF}"/>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31692771-8AF8-47D0-B5D5-D86C12A3276E}"/>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665C67FB-F41F-40BB-936C-ACF7C671AC45}"/>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9DC06AA3-96DC-4511-8516-1C016F7DEDF0}"/>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8C66B177-C6E7-45CC-B071-22219C81B0E1}"/>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02D06EDB-4A07-4128-B153-E9133D774455}"/>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5C0C83FA-2059-4D73-9E48-1454F6B6FC19}"/>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FAFC45B-7A17-4A0B-B4EB-9FAB960B422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9002F79B-1E49-4411-ABBB-1BC5C5539D4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AE49B80D-843C-416A-8882-F71864D78AD9}"/>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116C4CDF-27C5-4737-9019-311AD1783901}"/>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506768870"/>
      </p:ext>
    </p:extLst>
  </p:cSld>
  <p:clrMapOvr>
    <a:masterClrMapping/>
  </p:clrMapOvr>
  <p:transition>
    <p:blinds dir="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a:extLst>
              <a:ext uri="{FF2B5EF4-FFF2-40B4-BE49-F238E27FC236}">
                <a16:creationId xmlns:a16="http://schemas.microsoft.com/office/drawing/2014/main" id="{7CF520E4-C452-42F9-86DA-D9F61105F0A5}"/>
              </a:ext>
            </a:extLst>
          </p:cNvPr>
          <p:cNvSpPr>
            <a:spLocks noGrp="1"/>
          </p:cNvSpPr>
          <p:nvPr>
            <p:ph type="title" idx="4294967295"/>
          </p:nvPr>
        </p:nvSpPr>
        <p:spPr>
          <a:xfrm>
            <a:off x="2198184" y="2428875"/>
            <a:ext cx="7772400" cy="990600"/>
          </a:xfrm>
        </p:spPr>
        <p:txBody>
          <a:bodyP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The locus for the gene coding for </a:t>
            </a:r>
            <a:r>
              <a:rPr lang="en-GB" altLang="en-US" sz="4000" b="1" i="1" dirty="0">
                <a:latin typeface="Verdana" panose="020B0604030504040204" pitchFamily="34" charset="0"/>
                <a:ea typeface="Verdana" panose="020B0604030504040204" pitchFamily="34" charset="0"/>
                <a:cs typeface="Verdana" panose="020B0604030504040204" pitchFamily="34" charset="0"/>
              </a:rPr>
              <a:t>SE</a:t>
            </a:r>
            <a:r>
              <a:rPr lang="en-GB" altLang="en-US" sz="4000" b="1" dirty="0">
                <a:latin typeface="Verdana" panose="020B0604030504040204" pitchFamily="34" charset="0"/>
                <a:ea typeface="Verdana" panose="020B0604030504040204" pitchFamily="34" charset="0"/>
                <a:cs typeface="Verdana" panose="020B0604030504040204" pitchFamily="34" charset="0"/>
              </a:rPr>
              <a:t> or </a:t>
            </a:r>
            <a:r>
              <a:rPr lang="en-GB" altLang="en-US" sz="4000" b="1" i="1" dirty="0">
                <a:latin typeface="Verdana" panose="020B0604030504040204" pitchFamily="34" charset="0"/>
                <a:ea typeface="Verdana" panose="020B0604030504040204" pitchFamily="34" charset="0"/>
                <a:cs typeface="Verdana" panose="020B0604030504040204" pitchFamily="34" charset="0"/>
              </a:rPr>
              <a:t>FUT2</a:t>
            </a:r>
            <a:r>
              <a:rPr lang="en-GB" altLang="en-US" sz="4000" b="1" dirty="0">
                <a:latin typeface="Verdana" panose="020B0604030504040204" pitchFamily="34" charset="0"/>
                <a:ea typeface="Verdana" panose="020B0604030504040204" pitchFamily="34" charset="0"/>
                <a:cs typeface="Verdana" panose="020B0604030504040204" pitchFamily="34" charset="0"/>
              </a:rPr>
              <a:t>, is also found at 19p13.3</a:t>
            </a:r>
            <a:r>
              <a:rPr lang="en-GB" altLang="en-US" sz="4000" b="1" baseline="30000" dirty="0">
                <a:latin typeface="Verdana" panose="020B0604030504040204" pitchFamily="34" charset="0"/>
                <a:ea typeface="Verdana" panose="020B0604030504040204" pitchFamily="34" charset="0"/>
                <a:cs typeface="Verdana" panose="020B0604030504040204" pitchFamily="34" charset="0"/>
              </a:rPr>
              <a:t>10</a:t>
            </a:r>
            <a:r>
              <a:rPr lang="en-GB" altLang="en-US" sz="4000" b="1" dirty="0">
                <a:latin typeface="Verdana" panose="020B0604030504040204" pitchFamily="34" charset="0"/>
                <a:ea typeface="Verdana" panose="020B0604030504040204" pitchFamily="34" charset="0"/>
                <a:cs typeface="Verdana" panose="020B0604030504040204" pitchFamily="34" charset="0"/>
              </a:rPr>
              <a:t>, but, although they are mapped to the same chromosome, </a:t>
            </a:r>
            <a:r>
              <a:rPr lang="en-GB" altLang="en-US" sz="4000" b="1" i="1" dirty="0">
                <a:latin typeface="Verdana" panose="020B0604030504040204" pitchFamily="34" charset="0"/>
                <a:ea typeface="Verdana" panose="020B0604030504040204" pitchFamily="34" charset="0"/>
                <a:cs typeface="Verdana" panose="020B0604030504040204" pitchFamily="34" charset="0"/>
              </a:rPr>
              <a:t>LE </a:t>
            </a:r>
            <a:r>
              <a:rPr lang="en-GB" altLang="en-US" sz="4000" b="1" dirty="0">
                <a:latin typeface="Verdana" panose="020B0604030504040204" pitchFamily="34" charset="0"/>
                <a:ea typeface="Verdana" panose="020B0604030504040204" pitchFamily="34" charset="0"/>
                <a:cs typeface="Verdana" panose="020B0604030504040204" pitchFamily="34" charset="0"/>
              </a:rPr>
              <a:t>(</a:t>
            </a:r>
            <a:r>
              <a:rPr lang="en-GB" altLang="en-US" sz="4000" b="1" i="1" dirty="0">
                <a:latin typeface="Verdana" panose="020B0604030504040204" pitchFamily="34" charset="0"/>
                <a:ea typeface="Verdana" panose="020B0604030504040204" pitchFamily="34" charset="0"/>
                <a:cs typeface="Verdana" panose="020B0604030504040204" pitchFamily="34" charset="0"/>
              </a:rPr>
              <a:t>FUT3</a:t>
            </a:r>
            <a:r>
              <a:rPr lang="en-GB" altLang="en-US" sz="4000" b="1" dirty="0">
                <a:latin typeface="Verdana" panose="020B0604030504040204" pitchFamily="34" charset="0"/>
                <a:ea typeface="Verdana" panose="020B0604030504040204" pitchFamily="34" charset="0"/>
                <a:cs typeface="Verdana" panose="020B0604030504040204" pitchFamily="34" charset="0"/>
              </a:rPr>
              <a:t>) and </a:t>
            </a:r>
            <a:r>
              <a:rPr lang="en-GB" altLang="en-US" sz="4000" b="1" i="1" dirty="0">
                <a:latin typeface="Verdana" panose="020B0604030504040204" pitchFamily="34" charset="0"/>
                <a:ea typeface="Verdana" panose="020B0604030504040204" pitchFamily="34" charset="0"/>
                <a:cs typeface="Verdana" panose="020B0604030504040204" pitchFamily="34" charset="0"/>
              </a:rPr>
              <a:t>SE</a:t>
            </a:r>
            <a:r>
              <a:rPr lang="en-GB" altLang="en-US" sz="4000" b="1" dirty="0">
                <a:latin typeface="Verdana" panose="020B0604030504040204" pitchFamily="34" charset="0"/>
                <a:ea typeface="Verdana" panose="020B0604030504040204" pitchFamily="34" charset="0"/>
                <a:cs typeface="Verdana" panose="020B0604030504040204" pitchFamily="34" charset="0"/>
              </a:rPr>
              <a:t> (</a:t>
            </a:r>
            <a:r>
              <a:rPr lang="en-GB" altLang="en-US" sz="4000" b="1" i="1" dirty="0">
                <a:latin typeface="Verdana" panose="020B0604030504040204" pitchFamily="34" charset="0"/>
                <a:ea typeface="Verdana" panose="020B0604030504040204" pitchFamily="34" charset="0"/>
                <a:cs typeface="Verdana" panose="020B0604030504040204" pitchFamily="34" charset="0"/>
              </a:rPr>
              <a:t>FUT2</a:t>
            </a:r>
            <a:r>
              <a:rPr lang="en-GB" altLang="en-US" sz="4000" b="1" dirty="0">
                <a:latin typeface="Verdana" panose="020B0604030504040204" pitchFamily="34" charset="0"/>
                <a:ea typeface="Verdana" panose="020B0604030504040204" pitchFamily="34" charset="0"/>
                <a:cs typeface="Verdana" panose="020B0604030504040204" pitchFamily="34" charset="0"/>
              </a:rPr>
              <a:t>) segregate independently</a:t>
            </a:r>
            <a:r>
              <a:rPr lang="en-GB" altLang="en-US" sz="4000" b="1" baseline="30000" dirty="0">
                <a:latin typeface="Verdana" panose="020B0604030504040204" pitchFamily="34" charset="0"/>
                <a:ea typeface="Verdana" panose="020B0604030504040204" pitchFamily="34" charset="0"/>
                <a:cs typeface="Verdana" panose="020B0604030504040204" pitchFamily="34" charset="0"/>
              </a:rPr>
              <a:t>11-13</a:t>
            </a:r>
            <a:r>
              <a:rPr lang="en-GB" altLang="en-US" sz="4000" b="1" i="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7DAA278B-F5E2-4589-98C2-997B9B5B0666}"/>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0B46458A-39C9-4D93-BB66-2CFC8D0FDE9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82669591-C94F-4BA5-BB6E-2A89AE9985D2}"/>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6384641A-0E7A-4D78-88A2-D8D62EA0ED59}"/>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3CA4D2F2-420E-4AFF-88DB-77824C1AE22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8D68F870-CF88-47A4-A4AD-7DE385C0B4A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B04947B6-33F9-4C8A-9FA3-756324A6B8CD}"/>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FCB51421-BBD6-4D12-A3E6-E28494D96873}"/>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FC46A0B3-A2F8-4DF0-943F-C8EE1C5C799D}"/>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0C4BAEAD-F91A-4268-86F8-AECB5A8DCCC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380B8101-34AD-465D-821A-73F68B1198B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D0BF4BE2-79C6-4D32-9B96-B4F0ABE1D5F3}"/>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B20CFFB4-254D-4053-A026-23B98F20B57A}"/>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C056E07-044E-4F5E-AA3C-6DB8FE0F5C73}"/>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DBA34DB7-66B6-46A5-A2E4-0874F3F424D6}"/>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9F7DB5CE-38E6-4176-BF86-07DCF1F1F13F}"/>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C430DD12-7014-4D47-908F-DD4021E171B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0063FDED-7114-4E37-9B07-BA6CC3C045D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37C3F8D0-16AB-45E5-B1D8-C81A2FB94B9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7CAEB689-FBEA-4907-B76E-920E5CB4A16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0575292-154B-4759-8774-127927B118E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15AE1E59-724C-410A-9845-1CB66582DCD3}"/>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59F1B2A6-CDAC-459A-BA4D-48F8FB3016F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69888919-976B-42FF-AF65-025C9127341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D099D8E6-5F3E-4F8A-8F81-F2005938399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5412B6AD-ECB0-4F90-AB1A-97218B61CD1F}"/>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084349F9-2FE2-40A2-B433-350C2EE8966F}"/>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BEC6A6EC-535D-486F-82B7-AFCE67FBA01B}"/>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E913B5C2-C2C4-4FCD-A7D4-5215EBBBDEBB}"/>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8EEA1588-8198-4785-A705-87C952C2FF1A}"/>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8DC409D6-2B07-430F-ADE9-CBC00B21C0B3}"/>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BA941DD0-B1F4-4735-BF4C-7CCED163E969}"/>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6855F3E7-6888-4934-8DAF-6EE6D3AB3227}"/>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CF2E5DEE-F67B-4000-94CD-8742C0F5643B}"/>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1D20D7CB-6111-46E4-AA77-D28250AC363B}"/>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FDAEA1C3-D584-4015-BC29-9EC703C4689E}"/>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BDC72AA7-8BDC-4ED8-AF5D-B3417A6E0DF7}"/>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2BC97498-F92B-44D1-AF9F-46C902CDED6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F57EEA49-9358-477B-BDB0-234BAF72A111}"/>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42ACEE45-8D47-4B18-9410-420F70D8E496}"/>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05C69345-4A2A-4596-944E-55768770E172}"/>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68198CF0-BB8B-45F9-9AFD-0DE4893732F9}"/>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231C9F06-7864-4883-A0C6-C8E1F9CC17E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16ED519C-1909-45AC-A103-324680AFEDEF}"/>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E0634E63-D8CD-4997-9399-C0F27E61EB2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8D8467B6-D2D0-4951-AECF-1DDDE503A6DB}"/>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A37ADF06-0432-4E4F-944F-D17875059BC0}"/>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2F06BEE3-CD98-4CB4-B6E4-0D35975B1706}"/>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528C5F8F-9D90-48E9-B937-538E9B55CC5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81E52D93-BD87-4436-9283-8055799829F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409E1E8D-AE2A-4E05-BBC7-EC7349656E91}"/>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913A8EB7-CAC3-4E4A-8A78-8E3B68A652C9}"/>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413C8F31-3190-49C3-B4EF-811BBF15DD1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4C093B37-B19C-4DEA-B5E6-6DC03F00238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53C72BC1-6132-4CA8-9A95-02A37E51AD71}"/>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D3D806D3-2D33-47B2-8A9C-1E76AC4F639D}"/>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F0019512-21BC-4DEA-B007-727A2586B63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CDBFD31D-F83D-4509-A9DB-BD6FF6282791}"/>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AD33D110-CF8E-48E4-829B-ED0EC78895FC}"/>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AEC4D50D-1A56-4FAA-9E9E-D50A410A4A63}"/>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9E077515-CCDC-43F5-BE02-0AA18FCA762D}"/>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9D8772A0-D92B-4E43-B470-FB492C579534}"/>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E209A6F-3048-40E4-A456-6EB6C6C459FC}"/>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F927C9F5-503A-40B1-BECF-DDC748A933E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00B483BF-07D2-4E59-A194-FEBE470A12FB}"/>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73DBB396-1A07-4E7F-BC68-EB01087FCFD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779C0F4E-0D28-405A-B640-C1F4278F2C33}"/>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F963B0D-4968-4792-A8BE-3E0D4BC3E79B}"/>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734420FC-D94F-45AE-96AB-9BA280D82048}"/>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6C353128-9D3A-48D7-A741-540411C17CB4}"/>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5E6945DB-A1CD-4A14-B456-598665D064C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7B05D57E-CD95-47B7-AA04-A9EDF5ED9FD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610CE4A2-6F52-415D-9790-7BD4EE87BE3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3D60F2BE-C90A-42F9-A4D3-34140EA47EC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8C71345A-2D1A-41C0-8F9F-6DA79A50384C}"/>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FC77E633-A5FA-4D41-BED2-D77CE15F876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4C87267F-F37C-4428-AA9E-ABCE726D38D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A70CE1E7-D605-4AAA-B4EE-1173D94AFD1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2452CC23-F3F8-468E-9DE2-C7A04465B4DD}"/>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1A2C836E-9941-4D2A-BF1F-B496E7DDC19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B98CC910-C058-43D6-AC32-157BFD49CFD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6782B0FC-B5C7-40F7-8FC4-848F5EB744EA}"/>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6DA1797C-40C4-4B1E-B4DF-39439FCFBA34}"/>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119868D0-6B6D-4B90-82D5-BCE22FB2A001}"/>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1BB01E77-BF7A-48A0-A26B-1FD76171FFCF}"/>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0C93FACF-D9A7-4FA0-8A4F-1E406597688B}"/>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6472A8B3-3E8C-41D0-B43A-46F535FDD23A}"/>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FDB02D4B-485F-4D07-81A6-EF58497E9A01}"/>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8A1ADFDF-770F-4D18-81AF-9AA3DC7B5CA8}"/>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9F32F7CA-6F26-4642-B952-4D8DB30C0CE3}"/>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B2C6BB9B-76B5-46A2-A9A6-EE7F4C3FC17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82FF616A-2069-4235-9818-E31E39267640}"/>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C043F5C5-DFDA-429E-8686-27563BCE9A2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7398F340-894F-4A05-B229-41155BD1CA0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BE941770-5CF9-4C14-AF43-E4DC9B050CEB}"/>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EC2A9788-D48C-4B41-A392-139B03A687C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A4561283-0369-4635-B79D-9917D6B4496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A08F902-F74D-452A-B338-75F9F08C9F2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EE1F333B-465E-4F28-8E9B-3A23A6B94788}"/>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A0CB38C3-B5B6-402C-8FB7-676E8BA4C498}"/>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3CA70DE6-2F01-46F5-BF65-F2822C98E759}"/>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85552F8A-2E87-4EB9-A851-33D4C877702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F6A03054-D36C-4DE8-BDE2-1D6E160A36A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8E622BC3-074F-4A88-AABC-337E06317EF1}"/>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24F59977-8066-47EB-9A0E-3C1A041D32D2}"/>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2B557FB1-AD86-4679-B8CC-8D92B56ADD24}"/>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1F4AA29F-70A9-4423-A2D4-B4D347C48A0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F3921B0-B958-4A51-921C-137BA4B8AF79}"/>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24A29979-E695-40D6-8EBD-5CA3D7D63196}"/>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8ECD672F-0442-4AD3-85F4-148C24FEC36B}"/>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72C5BC84-CBC1-4A88-A08D-80A63E828E2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8BBE7E47-7ED2-4900-BF40-0CF805C728E5}"/>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DC387024-A332-4E3E-8D88-E30BE3811F28}"/>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72600E41-CFA2-48AC-918E-4DD97AA3CAA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AA8EC907-66E5-4A35-9919-EBE334F63FE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33789A5F-7F85-40BE-A495-2E26F1DDBD2A}"/>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C560FE1C-CE26-48FA-BB87-7F064087273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18547715-EEE6-46E9-947F-AE96FDE309A6}"/>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3EA5310-9D0F-4320-98D6-5FA85EEA08A0}"/>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A2016646-82F9-4FEE-A521-DFC487689081}"/>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ADCB5CBE-865A-43AD-BDCB-A8159B49ABB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314FC4E7-2D9C-498B-823F-C454CAD263F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655D77F4-BD0D-4982-A2F6-D460B53D7EE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4C4A028C-A842-4957-A11D-B03B62D4943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2C8B0BE6-C477-403A-8D6D-8BD6BF85F40C}"/>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3ED0DA8D-1A83-4A17-916C-EBC7F6B3B6E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C70C75C-ACEA-4D7E-ACD5-22C5942FB63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84843D81-412E-4B07-B8BF-20515FF3D5F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B036915E-0E21-4B88-9C4B-16A779DBCFF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C0818925-BC47-4832-A44D-61571C02B224}"/>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F4A6FF1-E387-44DC-AB95-755FEB9C2691}"/>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969C3282-8BF1-4F73-8DEB-84E4C901332D}"/>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54BF852D-A82D-4EB4-9790-EC108D4F314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47B9EF30-2AFB-4ED4-849F-81CAA52C041A}"/>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D81294E2-DB7D-44ED-A257-19B21BBA5BB1}"/>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385A6B1D-E9E6-4E71-8933-C10FF1118082}"/>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3BE5F9E6-1EFF-44E4-8E6A-15869F05D2BE}"/>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449194B8-9ABE-499C-8B1E-B595B88B7E3E}"/>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019DCE4C-FD5E-4BB0-96E9-863C79C75855}"/>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6AEF4EC2-9623-4318-B89C-E9BE17944DB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1BD17901-98C2-47D0-BF28-D90570A90FA6}"/>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319F3505-A752-44A5-AFD0-2F44CA60E060}"/>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EEBBF546-1695-4373-8234-64B5C2688944}"/>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6900C2E0-1484-489B-A9F5-7E6FBDBE197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0BDB6E2C-E79D-48A8-AB3F-5F3AE531580A}"/>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59CCF306-CE8C-40FA-8855-46F9FB6490E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3BA5F038-EC99-4F43-BDB6-E894E43A1297}"/>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39F0DB08-E28D-4F10-812D-60A4818ECFEB}"/>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0F61FE6D-7FBC-4072-A9B1-11214935B952}"/>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161B3FC5-E76A-4DCC-80E6-4722D825E94E}"/>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3E73ABC7-6F3F-43F5-8CED-7FB1BD858FB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90D8DCE4-CCB8-45DD-A47E-EEE8AD50F290}"/>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D3C85A62-D040-48D5-AE76-FE0E466C448A}"/>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79CD4236-D94E-4418-BCD8-3A429E518682}"/>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11296830-6FA0-40BE-A6CC-ECE5AE2CB79B}"/>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7ADF9F6F-4239-46BC-8279-BBF85ABB1E94}"/>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E3B2B65-9688-4393-A81A-E2DB3B2C7C0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9A04984C-BDFD-4A5C-B047-3D936F697491}"/>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8DB21A6D-CB10-4346-AB6B-5F664A69E7A0}"/>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CE08E5D-6AED-4917-BDF8-D85533A19B9E}"/>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455DCDDB-CC3A-4093-A6A0-20E44E80269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94761BD2-72C2-4B37-9FDF-57A26F0EA378}"/>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F63B2DD5-96BA-4DAD-94B4-F87FF696AA91}"/>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789DDAE-1F36-41A8-A41F-2FF6260CB7BC}"/>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A7BCD0C2-DA36-4C12-A77D-D2B90D1F5BF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B6B515FE-EDDC-49EC-A38F-0150CB613275}"/>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D09A367D-0D4D-4C5A-B33B-C798EEFFD161}"/>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EB88036F-38DD-45E1-861C-B5474FFA3A1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59D828D7-A31B-459E-9927-2C76AD359C6F}"/>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196A5CAC-3E60-4911-AD93-18777A05A706}"/>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1897E491-5FA7-44DD-98A2-8FF3EE7807D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DD46DAFA-E446-4B80-B90C-7549629DA7E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21278F21-635F-4878-AA7A-458EE80DA00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4F6BDB9E-3E37-43FB-AF11-C58303DDD4C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4E9E0374-6DC2-4563-913A-FC70D2F66B6F}"/>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C99B5875-79D2-4655-A4D6-B8830D225A0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0E4E23E6-1633-43D2-8183-0D6B202B394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247BA48E-621E-4B0D-BEE3-E21C5762D70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FF743ADF-6F63-4A35-99A5-807C1D8C67ED}"/>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25F0373E-60A2-4443-BE8C-A46EAE0A6B22}"/>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EC0E3F19-F15D-454C-A908-4FB695F42040}"/>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92F1DA47-2885-4EE5-8B08-AAB2BC570AB8}"/>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8C63A39D-704B-44D2-81E7-4C5295AA964C}"/>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BAD27D5B-C6BC-4559-BF3D-97579CC9A3F0}"/>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BE1B6720-DC8D-478F-A92E-C096B8FE6483}"/>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7CE61A79-6CE0-433D-AD5F-F95CA93BE563}"/>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0B7EA34C-D05B-421F-94D2-970659E550FA}"/>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7168E0B6-E011-4732-9DD6-B7104351DEF9}"/>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2BEBD25F-6A69-4A2D-AB29-3A5AF5701A39}"/>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82C53487-B3F0-4BE8-A02B-F1F01B2E39B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561CD5C0-D249-46A9-936E-790E129B3C3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54726AEA-47A0-429B-91C7-CF8D10F3F7BC}"/>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0165CE8F-AA6C-43E2-857F-05CF9B5E84A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E75C15CE-6876-43ED-9994-3F96E05B41A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A792617E-85C4-4B0D-B700-0B23A8D20707}"/>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38B0C085-CBBC-42B4-98C5-1E4ACEB3B15F}"/>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B8F4F929-2A50-43D8-89FE-8272B23CC16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2D5155C1-D1E2-40A7-AD69-71CEFFB1A241}"/>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6E12239D-E488-488B-A813-A9DF4052012B}"/>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15411D18-13C3-4C14-965A-4742C51B0BDD}"/>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4B96C44C-7017-4BF1-8CE7-A965ED4B16FA}"/>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2D31EDC7-5B12-4C5F-8875-E08851959E13}"/>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C035B736-3255-4B66-A23E-D24A395EEB50}"/>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F5228BAB-2FDA-4832-B88D-8BF66A31048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185B32AB-517E-406F-9D8F-44B4E9D364F9}"/>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B9E23430-DBE5-4A1B-8FB2-D85915D660B2}"/>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FAA2CED1-178A-4E6C-900E-43D50787050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71C3D195-0CA4-4ED6-A90C-2A30B9EC11BD}"/>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0DF17DAC-3EFF-4AAA-A2C4-CF2D3D9F781C}"/>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06370347-ED72-447B-BB63-129AF9F6AC49}"/>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CE27C989-0D67-4FC0-907A-CA715A298E28}"/>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5456AB43-99B2-4B36-BC78-A02855440C1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05ECF64B-D819-4C14-B8BC-1D62F31F5214}"/>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1F4A6546-8919-483F-A44F-C22C36F95E05}"/>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53A636B0-2663-403C-AC2B-7EE931DAB81B}"/>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B3EB7A68-3A2C-46CF-BBE7-50E46FBBAC3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86CCBA52-0BA4-4266-8388-F731EC91E11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27B7A7D8-CC0D-42F1-96E5-A5ABCD952576}"/>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500D709E-918A-430C-BB8E-00974E0CB2F8}"/>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61F515D9-6B2F-447F-9AE6-5181CD2C6AC0}"/>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23E5B384-B916-48BF-BF58-CC78084DD63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29DB1BDF-A3E8-45D2-98B6-8C3BA47EED9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34DD35DD-B502-4838-98BF-5D788090122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E8B1006C-C0BC-464C-902F-A558BE021F6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60B3D99-6C69-44BF-B57D-E1662E67D04B}"/>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ED7B571B-AFA1-40B1-B555-0CDC2BF2211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146A8E86-3453-43A2-92D0-FA8A6F90772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EFF0F4FE-42BE-442B-A216-EC656DCAC15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EEF5BC34-5C17-4A83-840A-400ED13F72B5}"/>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10A3C809-72CF-4FB9-A564-C638AECD9DA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B24EA522-01D1-4768-AEFD-DBDC380160DD}"/>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E5032B1A-D1BE-4E0C-8057-F6CD80393923}"/>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75B4295-972C-4F9B-868E-18E810FF6B51}"/>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4A01A7FF-1F78-4CEB-96A5-140FD87949E5}"/>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3761A745-1CEB-47F5-ACC6-9E015FB7903A}"/>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AC9CBEF6-2928-4858-9690-453ABEF5C073}"/>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1D27C3AA-7BF3-4FD4-A99E-2D49054BA889}"/>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576E8BED-A144-42F3-A473-E6483F5EC5D9}"/>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5284575F-E3B9-409C-B6A6-807F36EEC008}"/>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79E93784-0BA9-46B8-916F-B7FC5D80E63C}"/>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0756AD2A-EE38-47D8-B92B-AB59E46570A7}"/>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675B0E63-5013-4D4C-890C-147A062B742B}"/>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1B9079B5-E1E6-43A8-B7AE-B7012958CE69}"/>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DE2B080C-6DC6-44A5-8312-441EB8B1BB9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B54F3F41-E4A6-4DF6-BC58-52130D007626}"/>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C1C984A1-B071-41D9-A04B-C35775910A25}"/>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4E2B085A-DD71-4B8A-8FED-DFFD38CA70D2}"/>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1FC1B5B1-B95C-4093-8C04-D51A7BBE28D5}"/>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D47E639D-B592-4F20-B3DE-A5FABED864E5}"/>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2C0EB0AD-E382-4867-8C83-4BF52C6E7C3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DF90E916-4753-4197-9125-4330761F5E69}"/>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C747EABA-15B0-47F4-9626-300E8F7D7F9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3FBABB3-860C-452B-8773-1F5F4CB897AC}"/>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69D0497E-FFC5-4D82-91EF-DE3A35012408}"/>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52ABCB2B-FD51-4CCC-ADE3-5B4B33DDFEA3}"/>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2F00BAF4-FE47-44DC-98C6-C9634F1618BF}"/>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FE454AD9-B2DC-432D-AF1D-D806D579B337}"/>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32A36425-BC75-422B-B1EC-E121E7990FE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21D9097D-CEF0-4AB9-97CD-CA7EFC578D20}"/>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D8F905A2-B3EC-4472-830A-1E76A28663F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EA4D7C7F-B049-42BE-B848-BF2D58D86155}"/>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3BA55CE3-F99B-4D05-8855-E2223A3AAC5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132C5816-4E25-40F9-96E0-6519F93C85D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14589E3C-DA12-4771-995C-79005686807E}"/>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FA0E5AF3-131D-4A17-A0B4-561CA1A82D6E}"/>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3D62A849-30AB-4E23-A000-5FFB99BEE292}"/>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C1B3AADE-0B46-446D-8A6F-0A775E929BC2}"/>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17B381F8-A9C7-4E61-AEC5-3FD09E4B1387}"/>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4EEFF85D-9B12-42CF-85A9-FB4F98E1E96E}"/>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40846008-9156-4F09-89F4-69E5E0D9D882}"/>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650A685F-97C1-45B5-B867-B88CC41CC15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E9867EAC-6966-4802-B32B-B6CF734FFD3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8F2D0E6B-8C85-4080-86FE-4B818D6D039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861DB7A1-620C-4176-9E27-B2EB3F2E9A6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100B481-1B3C-42C1-BD04-85699F33C1A5}"/>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2927D2A4-B1C9-4585-BD52-39F4A9991B6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BE0664B3-EFE0-4BCE-A9BC-B61C31A411F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D7E88CD0-643A-4D2F-BAE0-8900E582863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28BAE16B-263E-4812-B3D6-B20C124FEED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7B527E25-FFA1-43A3-83CB-10DCE23FEFE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51A61623-67D0-45AC-B2ED-5508D30B0D4D}"/>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835F3306-EA3D-4D05-AC93-4566009D3BF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1A97FE30-368B-4880-8E39-0CE38E97B25D}"/>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E945795B-DB86-4CF0-AAF8-8DE6935DB08D}"/>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5C777DE4-1266-497B-B67E-0619C18951F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B362DBB6-995A-4F6C-8833-725E4C3E5A2A}"/>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BC7313AD-4B99-4D87-AB31-31E98A1EEDE7}"/>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F4113692-DE5E-41BB-8036-CBB8AFCFE61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EA2CB28D-92DA-48CC-AEE2-5D8337899349}"/>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6920AB08-84F4-4E9F-BA9D-234C6DAE8233}"/>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E6ACB693-3960-466C-9645-C7873B8C4D9F}"/>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153E8E2F-B7A4-4660-A639-B2E49E01A211}"/>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4ED0F438-3ED8-4F8A-B735-F2E4CD6FCCFF}"/>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668E078C-F944-4672-B3B6-9988B24D680E}"/>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645361CF-9829-491F-8385-4238144D8A22}"/>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F7F6FBCF-8D91-46C6-8B95-AB4CD7998F8C}"/>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00442C86-BC2C-4BB9-9A98-58C6CD6A2710}"/>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99BCC07D-6070-4C6F-88DD-922A1B5053AB}"/>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0E2BE1CE-DD5D-4743-892E-A54489EDD76E}"/>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93C855FC-71C8-48C8-9B7C-AD250CC17D66}"/>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63DC5289-6BBE-44D1-9E8D-B7C3EE6776E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3C8741EE-48AA-4B98-B66A-8BA48A77F748}"/>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30770CCC-FF68-44ED-B86A-8F59DC40FB5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C9706CF0-1B78-4FE0-9EC1-CC84E37AADD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97B96A98-81A3-4FD9-8D9E-7487665CD3EE}"/>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208AB1BA-1E69-4B2C-85B4-3ADB5FAD60A9}"/>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91924B40-8649-4C3C-BFAF-E8D2DEF8E462}"/>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E8387C1D-F879-4884-8A50-6EB4DE314EF9}"/>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27AD8B25-3986-4B23-9ED5-1373D5867A18}"/>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A0F5966F-9297-4233-951E-DA37CEE79008}"/>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38380172-51DD-4B62-BBD2-0AF2F76FE9B1}"/>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68FEFDB6-F26B-4783-81FA-90A40B6D916D}"/>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6F966487-749A-4032-810B-048087ACB495}"/>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990877420"/>
      </p:ext>
    </p:extLst>
  </p:cSld>
  <p:clrMapOvr>
    <a:masterClrMapping/>
  </p:clrMapOvr>
  <p:transition>
    <p:blinds dir="vert"/>
  </p:transition>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4866" name="Rectangle 2">
            <a:extLst>
              <a:ext uri="{FF2B5EF4-FFF2-40B4-BE49-F238E27FC236}">
                <a16:creationId xmlns:a16="http://schemas.microsoft.com/office/drawing/2014/main" id="{CF68ECF3-582D-4D94-BE1C-4B6A7FD083C3}"/>
              </a:ext>
            </a:extLst>
          </p:cNvPr>
          <p:cNvSpPr>
            <a:spLocks noGrp="1" noChangeArrowheads="1"/>
          </p:cNvSpPr>
          <p:nvPr>
            <p:ph type="title" idx="4294967295"/>
          </p:nvPr>
        </p:nvSpPr>
        <p:spPr>
          <a:xfrm>
            <a:off x="2215984" y="2352675"/>
            <a:ext cx="7793037" cy="1143000"/>
          </a:xfrm>
        </p:spPr>
        <p:txBody>
          <a:bodyPr vert="horz" lIns="91440" tIns="45720" rIns="91440" bIns="45720" rtlCol="0" anchor="ctr">
            <a:noAutofit/>
          </a:bodyPr>
          <a:lstStyle/>
          <a:p>
            <a:pPr algn="ctr"/>
            <a:r>
              <a:rPr lang="en-GB" altLang="en-US" sz="6600" b="1" dirty="0">
                <a:latin typeface="Verdana" panose="020B0604030504040204" pitchFamily="34" charset="0"/>
                <a:ea typeface="Verdana" panose="020B0604030504040204" pitchFamily="34" charset="0"/>
                <a:cs typeface="Verdana" panose="020B0604030504040204" pitchFamily="34" charset="0"/>
              </a:rPr>
              <a:t>The carrier molecule.</a:t>
            </a:r>
          </a:p>
        </p:txBody>
      </p:sp>
      <p:grpSp>
        <p:nvGrpSpPr>
          <p:cNvPr id="3" name="Group 2">
            <a:extLst>
              <a:ext uri="{FF2B5EF4-FFF2-40B4-BE49-F238E27FC236}">
                <a16:creationId xmlns:a16="http://schemas.microsoft.com/office/drawing/2014/main" id="{947C1BB5-08B3-432D-A253-054CCE708F72}"/>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ADBAA125-B348-4C74-92F4-E06716B7B2E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63E5F85C-36A4-4FFF-92F6-959563926FC5}"/>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F4F55B31-BDA5-4C4E-BE36-A9900C01E666}"/>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DB241E0-7768-43E7-B8D9-7728882A672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9645D11-AAC9-4334-B30D-A0E9950C1CE7}"/>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C717A466-401D-4409-849A-EEFAE4F1EFE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96FF5683-8DEF-4E6F-A37B-A9FF46C8BA78}"/>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6C27F72-D232-4678-A3A4-59969A783391}"/>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32C3F846-84EC-490F-8B54-2003CB013984}"/>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C04137C3-B545-4F22-B1A4-379A8FA6387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2F3F615F-277C-4EFE-98E7-714795AE6DE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F373815B-E8F8-4962-A7CE-D4C493EE7995}"/>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1FE058D3-EFB9-4FAC-9203-5979517493E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E4B68202-A209-4DBC-B4F3-A7C775BE9145}"/>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CE509113-4D4A-4F51-A06B-30A934AD82E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0CAB80AC-F6C7-4B99-BEF8-49DDD198430D}"/>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5FC75EFB-2355-495A-BB88-533F75933CA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C3ADFF11-0D72-4741-BE19-C13FE43AA6D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C5E19982-9703-4CC6-A628-E4B087167C8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6C0661F8-A6C3-4522-89F1-64EFFD68324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1172715D-5955-4FFF-A16F-0C4996A0DDDF}"/>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0805DA87-6A6B-462F-AAF7-254473C7C22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1905675A-9981-4CBA-86E7-E6C6D80B0F5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1A982CAF-2BB1-4F9A-9F08-CA272A2F2E3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1DAB5BFE-AD10-45EE-83E2-C2D6E985BBBB}"/>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F8FD5514-C5A4-403C-8656-8679132B9E2C}"/>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779D78D1-3D30-4C81-B240-243D96474ACC}"/>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F9AA911E-A7BB-45B4-BFEE-25173060AE8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AD309F1C-ED31-4A0C-9072-56EDB424E16D}"/>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8779CA7B-A9A2-423D-9E38-812E2071E756}"/>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83BA9C45-F59A-4825-954B-37AEFA7D89A1}"/>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D9361826-4751-4D3E-B652-CEB3D72B9E7D}"/>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896CBCAD-A075-4A8E-85C4-3AF7A7819961}"/>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F261EADE-C11B-4D5E-B166-445FE9E7227C}"/>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97D146E2-FAA1-4165-9237-8BC2AABA43E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FEE93EE5-D97C-4761-9938-3A2FCB4F445A}"/>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02B1F31D-A471-4A28-8DCD-DCBA77D1AE81}"/>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EE37C944-A9A8-4A6E-AAF8-4C92C8C883D1}"/>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D5CB1EBC-45B5-4743-B47E-1870715106DA}"/>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E7BA040E-A4F4-48FD-870B-80E1B9242D0E}"/>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F5AA42AE-6CF4-4AE0-81A6-99BB1DE25FA4}"/>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B547D8C9-1F6F-476B-8631-D67543B17BC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B2ED4E91-74ED-4DD6-B673-767D709B5C55}"/>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C0FC0A0F-6C6B-4F4A-B42C-081F4784D6A6}"/>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35E50FAB-CE27-4A77-8060-3388DA263B6B}"/>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5BDDD53F-72FB-4872-ADE0-557657CB1DAF}"/>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4617AD65-A9E5-4C7A-B71B-FA5BECD60649}"/>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3C69B8E1-36F4-4C0A-825E-DBA2393764B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4C45A398-6A7E-4273-81CF-F67F97A05D24}"/>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B1451E7C-9EF9-4F12-B707-B20919BD9BAC}"/>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6DE16269-5D2E-46F5-B58F-00E4ED92E0E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C245EAAA-6DBA-463B-81E7-CB1BA01D414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0B17CB64-D59F-45EF-AA62-83C413F7BEA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158DE918-B04C-413D-BB7B-39FC5BAD7497}"/>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09618868-20F6-4FD1-B298-F15528B2FF01}"/>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8D51BD22-D7F8-4BE2-B423-84A67362E5D7}"/>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341D0A4-0BF0-4F15-8AB1-C81B5E1E9152}"/>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E4C3E043-ADB0-448D-9834-D89A3FE9D8C4}"/>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47EC2CAF-A4CD-421D-8A90-499F069314A8}"/>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FAD033A6-224C-41BD-B00D-B9F949FE0091}"/>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DEFB29ED-51FF-4431-B94D-458E60EC4823}"/>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F07D84F9-9378-4296-BB2E-3C7360321286}"/>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2392C002-C991-49B0-A9B7-F036EFC4A589}"/>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98D6F5FC-36C7-4074-9645-9014BDEF7734}"/>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A220991F-4B27-44AE-B20B-2A9971DD8734}"/>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3FEB9C99-8D9F-4458-87C3-106E55461251}"/>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018B257B-7B8A-4A66-A8C1-E4AD8DEA996B}"/>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C9DBF767-C429-4FC6-8778-DA43F1580125}"/>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CF72DED1-65D2-4EBF-810D-66A3C0FC380A}"/>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A236B2B2-4E1A-4DF1-BE77-968D4067BDF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02422AE-9E6A-4551-A0CD-DB4B64D3036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B271D528-6892-43A6-8422-CD83BC9D272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5F6EA5D5-A1E3-4C9A-A6C2-08223046E5A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D82AF61-654A-45DB-A7C6-7A99D732B2EC}"/>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62D2AAF3-EAAF-4AC8-885E-6DBE997F24E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20F8297D-91D9-41BC-AFA8-6DC08A2E42F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390B1444-05DA-4EDC-877D-79F3DE113E1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E90468E8-C94A-4623-B495-FC7BAD97AD47}"/>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F949C6D9-F93F-4BFD-B87A-B2B0D3328613}"/>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3FA61E59-CDE5-40B8-A53D-40597D464623}"/>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EAF8C2AF-1706-4294-8FDC-9CD5F04AED09}"/>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52E3CF51-517B-4C52-9A89-805F69A5ACFE}"/>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9C179CA0-E674-4BC5-AFA1-14D28CA937F1}"/>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57DB1C48-17F5-42A2-811A-A208800CD20D}"/>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3C5B60F8-37CE-433D-82F8-B3F0E9C52FF9}"/>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DFB52264-C432-4AA3-9055-659B66F1D82A}"/>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488FB140-3188-4027-8829-8CEE2FACEA01}"/>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CC3BF146-652E-49BB-A064-9B928C8F390A}"/>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FCC44C8D-EC24-447B-A8F7-4D3032C3F8F2}"/>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0822CF31-3D5D-497F-8D79-160D4E04016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51E16130-A0AE-4F31-836F-43F66829F687}"/>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66B11F56-5C7F-40E2-B470-0D05BAB6998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5C166582-804A-4286-B28A-EBF2BA2B11C2}"/>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90B106E2-D2A8-41D3-9570-A033254BC31C}"/>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08C6A4EE-9A56-4C57-81A8-C4518D886975}"/>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3A06127A-588F-4082-A158-BC923AAB6E35}"/>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F254D33F-B5AE-4923-987D-8180C59E75F4}"/>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8B61BEAD-9033-4C22-AB90-BE071335B427}"/>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4C9455BF-4A13-47DA-A404-EC030909E5D8}"/>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787F1C88-8B9F-4464-90F2-548B6E003BCD}"/>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46DABE7D-88A9-42D7-8329-6E7C07ED9BE8}"/>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D7164CEC-457A-439B-9DD6-901E4312283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105E4CB6-7075-45AB-B529-29DD07926297}"/>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3FECE02E-2121-4BE4-B75B-8335B4E69BB7}"/>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EEF389FD-4AED-4298-99DB-7F29F54CE7E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36C4E191-C340-4BB2-B9A8-822E0EA89AE0}"/>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1D176636-16F6-43D9-8535-97AE0FC557B8}"/>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4A8FA6FB-D872-477D-9E3B-529C796215D5}"/>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3305D3E-6DD2-4C7D-BDFB-87010B7B8143}"/>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03B29252-4D28-4173-A168-6724F56791C6}"/>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800A997F-CA2C-4258-8D1E-02154AF703C5}"/>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7B2CFBF4-F370-405A-A6D1-7EBC36751C6C}"/>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455007CC-8D3E-45FB-83DD-896DFFD5D2A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47EA9900-F079-4964-891E-B4BF08F9F36D}"/>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93330011-14E2-4088-B120-749B434F1095}"/>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0692A77E-32A7-4622-A848-E48880F14F4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A1066572-85BD-4E29-8702-215347F6A2EF}"/>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6CD351E-01B9-4F90-B23A-EABC8E5A2C32}"/>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62E16640-8332-4D00-B593-7C197B69D61F}"/>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B7C695D0-9F24-405D-9A65-8B7460A5EF7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C50B2037-FC3D-4B6F-917A-F0226610752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66B6012E-EA20-4EF7-BE27-823892D63BE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5BF2B427-A268-413A-8C39-53E8C91BEEE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B250D479-C889-4ECA-BD31-06C91BD0DE16}"/>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40F4EF19-74C4-4863-B3DF-D5655866AA2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5DBCC76E-C1E5-4353-94AB-552B55AC137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55D53897-801F-424E-90A2-B8A667D0E7D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8168C705-D206-4A08-BAE9-36548CD2FC5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56D0AC15-90E0-4623-89A0-FABA17180541}"/>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1ACC0B4-9433-4E80-A011-5D183B087741}"/>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3BA22330-EF8C-4AF3-BCE2-4D3E25529A6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4AC6DE35-5E67-4743-BE09-B1576DA7682B}"/>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84C3A62D-8530-4478-99D2-7C864F1778CF}"/>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4A011229-E6B2-403C-8F3A-F69B3708C69C}"/>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48187391-A028-4B86-A7A4-80E1FA6ED9B4}"/>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CFB37998-4DD6-4C29-9B13-307ABFD323DB}"/>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6406EF37-CD6C-4395-85BC-0B54ECE0EEF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98D66258-A027-4270-AD39-9DC6AC8790A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AA46DDFD-950E-448F-9CAC-7D347577BDF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3473A56D-AC95-40D6-8D50-2B3E8041E04B}"/>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C1DEF6CB-5401-491A-B918-3383F9E6B27C}"/>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F4E8DD4D-DBD0-4B3C-80B4-284C8049CC08}"/>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2EE40B45-913C-45F4-8CA3-51A288234696}"/>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4726E4F9-ACB2-4CE5-8448-8EA2607EFCB2}"/>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0BAA24F3-A91F-46DF-A0F0-BF271787496F}"/>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87E2AC04-461E-4C47-9C24-5C35CEF466E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51A4E5CD-1F55-4174-8E86-B475932B136F}"/>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383A9D14-F4A9-4947-91B4-7A014F8A535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02D2A95D-AD53-4B0C-B7EE-11243BAAA09A}"/>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273DB08-A5B1-4540-BCC9-E98512AA5967}"/>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336AFCB1-42AB-40E0-8858-F0DF43375963}"/>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045415D1-783C-4F16-871D-2AAA504B06B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55684A2C-68A3-4CDA-90FB-6348F7ACB4EF}"/>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4B15F765-0762-47D5-982A-0D846BA4542C}"/>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AAB93BA3-50E1-466C-93E5-788AF770091D}"/>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3EAF4F5E-7FEC-4182-A66C-57E91FF02CB0}"/>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198E0D70-7E71-42D8-B723-BB07935B26CC}"/>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50A1783C-432E-4F8C-8074-32F8BDD4A6A8}"/>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8AA7EADD-99F2-4542-ABF3-6E6E1CC7A06C}"/>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EBE583D9-6188-4041-9486-433ECAF34B12}"/>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34BB00A9-CCFA-4848-88BB-EE2A1E6BF197}"/>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BB9C47B5-199E-4A53-85E7-B6B484C7CFE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4718252A-395A-47AC-8EB9-E93C77A43030}"/>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948D9B78-3EF2-4CEE-8984-7B4330DBB6A1}"/>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555E7BA8-2D3E-4427-A315-A1F9F64D5B0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C21E50C9-194F-4811-B9B0-DCD2264B3119}"/>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830F094D-096A-44D3-A0F4-7DA991486C8C}"/>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620E639D-545E-4B46-90A7-07438B113CFA}"/>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72043D13-1168-406A-B8B3-AABD1F5BEFD4}"/>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236BE28A-0745-4D60-9273-0B468C96527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F60CCA8C-8823-4808-BC50-A41A5EFE787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F8E6CA50-0252-47AE-8E88-D0932F12682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20F7D9C5-4DDB-4B3A-8BBE-AA185378F2C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DD238471-F8E2-4A53-A40C-E85CBB8D294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7CBDCB12-E3F2-4634-8571-9B6302DF248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7C372B92-A408-43DE-9821-FB918673D5F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7329EF2C-4463-4FAD-805B-B61F2D02FDA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35C0CC5-2CAE-4DED-9885-618E27A2FC66}"/>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388336CC-A81A-46CA-B257-4B04E07DDC5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6956F2FE-6784-43C6-BCF8-D7A294FF9299}"/>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1FBEDBF4-3418-44AD-B952-9039887FF039}"/>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9EEA6CC5-5250-42F1-BDED-DA9D5C813FBB}"/>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4BD130B4-A4A7-4CA7-961F-2656595C48C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1F0CB9D2-E5EA-4AAC-BADC-F2A009C2EA08}"/>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EFCD55DC-FDAE-4294-BDE8-A85B8F63455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1F3550D0-37D2-46D8-984D-8575F1062B4F}"/>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F97FCF00-64E3-4AB2-A34E-D2FFEA80AB53}"/>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11EACBFD-B1AD-4D7F-9A88-9B9633AA1510}"/>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F995B75A-8681-4E04-9235-D2A6D37D762E}"/>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373C4C8-92F5-4431-89C0-22F6B03748A6}"/>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DA97A7D0-F05D-444A-94EA-5EAAB2BFA4A8}"/>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679699D0-5CC2-44FF-8F8F-EDCC6FD4083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047668A8-BF2D-44E0-980E-3604D5449A67}"/>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296ABD16-A9CA-47D8-BBB3-16ACC84E7A9C}"/>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B462A29A-C222-4D7C-87D2-894CFBF69877}"/>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17B1D95B-C43C-4E27-AF9D-A1F5ED6514B9}"/>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421BDEEF-2C98-487C-B51E-CE241BE3A54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04B66150-481F-4160-8261-3C82A6FF808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A7E4A3DF-C1D4-4025-9075-95130C8E2FDB}"/>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5BE3B469-28D3-4BF7-85A8-74840F936CC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61542889-0A97-44CD-9B36-818016D24EFF}"/>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93D4725A-7398-4AC5-ABD0-91154ED4A944}"/>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E9FFC912-32AB-49FF-87F5-115C6AC607AD}"/>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D76EBCAF-A663-425E-9E7E-397B63EFBE45}"/>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5096C837-62DD-4215-A753-64F35C77FBAF}"/>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397C4940-B654-42EF-82CE-BBB643E84B6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811F8E1F-D638-4763-9F25-4FDB1ED3F902}"/>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B6B8FFF9-A6F7-4FDF-8100-86D8E1D72D5B}"/>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C561EC39-D332-48CE-973A-4082EEEAC3B8}"/>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6F0EE5E6-8052-4B8D-B8E1-4AD5AE8334F0}"/>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199D4FF9-C3FE-4D48-B850-ACD61D50ADBD}"/>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22990BB1-02A6-4E9D-8E97-C7783A95BAD9}"/>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C31911C7-DB0C-46FB-AA38-C1E5F6DB6526}"/>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2A3303A6-267B-4800-AE64-432D2F4C7090}"/>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99846529-60C0-417D-920B-AC37F7433012}"/>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6CCE7C34-B0DC-45B6-9949-16A8B1E1EE7D}"/>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458BCCFC-4528-409B-96AA-D5F81E21940F}"/>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2668CBFC-082D-45AD-A2D0-4F69B3205211}"/>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D01B72C5-ABC6-427C-AF34-3101BA6548C5}"/>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3F80CD7A-84E5-46C0-B1F4-C168E5EC9BF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EC3A03B7-FB2F-4F4D-B19F-267C31A7E18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893E4EE2-4EC1-4D4B-BE7E-5F8DEBC330E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4538DCD-AF52-47B9-9382-EF16E1C312D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18373FAC-4099-4090-B22B-F4C76DB1EB6B}"/>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10C2724F-D0AE-4D06-9FE9-D620F8224BD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25D82470-2908-4A68-93F7-CC907B18863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85E0EDC8-D4A5-4EE0-A308-898D6036575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150817E-A020-444F-937E-ACFDB5E3DBD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324BCC4D-949D-4D30-8635-4792AA2208F3}"/>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FBD829FC-32BD-4C72-90A1-2EF386957055}"/>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A9F5B41A-9B81-4B79-81CB-819BDA088A1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A69187F6-B5B5-45DD-8816-CA71AFDCF99B}"/>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CD1B64C3-2C2D-4A5C-9032-129F011C0AFB}"/>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2F8ADADC-7608-4D9F-B4C9-B113E78DFF47}"/>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C9EAF4E3-A7A5-4AFD-932C-274ACB29205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83AA827F-5854-47FF-8BD4-F771BCB05DD6}"/>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1919215A-FE3C-4DB0-961B-0B4BDA745074}"/>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3D581C18-6852-4D75-9FAD-5E807B923C29}"/>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8DD8EB6A-B2BD-4BC6-9C8C-FF422318DAD3}"/>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747DDEF7-4CC5-42C0-9D40-511302FE3DD1}"/>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72F63B29-E771-40FA-B9B7-05ADF9498112}"/>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07978712-52AE-45D0-A4A1-1BDD5A7AEB0D}"/>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DC201F49-4AFD-47A7-A08C-A30F19D75638}"/>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22CFC45D-B0C9-4333-B228-9C7C82BD5310}"/>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E8B24B09-46C5-4171-8039-9F4381731A47}"/>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3D99392C-0FC8-45FC-A42E-FC263616E2D6}"/>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CA9C27E1-DCC9-47D7-A47E-01DEA36675A1}"/>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D7F3C16B-0DC7-46F2-A23E-6B75D56E5831}"/>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9307B323-A4CC-4E0C-8A9C-A218D515F93E}"/>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C3377766-3FD8-4B8A-9CA2-62EA674CFB40}"/>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CD2AEB2-099F-4DD2-A7DD-CA3CBE167B7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21DEB00-31DD-45F7-9356-BD940BCD141C}"/>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4E078AA7-72AE-42C6-B6B5-C54E2C23867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4666CE56-6569-4854-9C45-DFC1C6C88276}"/>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9F36576C-D86F-41FD-B29B-6335500DEC6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8888EE57-BEB9-4C53-823C-34E6783D9AF0}"/>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25057261-BD8B-4DA0-9855-033B690C92E5}"/>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5F3F69E-6877-4783-9493-318883BF5964}"/>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873EF755-C06C-4B7C-92FF-C0B8AFF7D63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297E7C19-2CA1-41C6-91A6-47EE122B6F4B}"/>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10FEA397-8535-4F24-A6D6-6BFAB9375BBE}"/>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F1C627DE-BEAF-4443-A97D-161289F41E94}"/>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0BAD3ED1-EAE2-4447-BAA9-DBA4188081DC}"/>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47C70BC8-5819-4F3E-A63B-A1DC6A60E69D}"/>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41054671-D49A-418B-A08B-358887F75410}"/>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87CD1C6D-2046-4CF1-9E07-867FECC0D80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01E9084-B57A-4640-A7D7-18BF1CADF443}"/>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C2C30CDC-F71A-44B2-AD48-68FFC6B7D410}"/>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BA6B9F6-E236-4315-B3FC-7DC9FF4CB472}"/>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F1C44FA2-6478-4F37-B084-73DDFE6F244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0EDA8183-1CC8-41A6-872D-AFC6CDD3F73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50C07E02-2EDA-482E-B850-CAA052ACE7D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D4745035-A099-4106-A7BE-4483F908A72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0D1BF0A0-5C77-4C97-9E05-B39462FBFB87}"/>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341C48BF-BDE0-4E10-A189-7D5319752FC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D297C043-1C0F-4D4D-B6DD-2272ACF57DD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53635B63-4A0A-4673-A936-E04122404B6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71B14A3-4C96-4625-8E9E-E74AA086CA3C}"/>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E9867B31-E1FF-4627-B47F-31A0F94992A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055CDABF-B019-4E85-9D85-24BB623CC041}"/>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34E8F254-6900-4455-AE14-22438477854F}"/>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4740AAE0-8210-40CF-BFF8-032C9F9BCAC1}"/>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EA454697-062B-4307-A096-04A14724F18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1D589686-6BDB-4992-8F13-3AC1466D4578}"/>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174AEA3A-4296-45E1-AEE9-7EF4381D8638}"/>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9000E68-6914-4423-AAF3-51138848D18B}"/>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B3EA6D15-E39B-4BD4-81AB-FB30E45DAFB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F94C725D-3944-4B10-8FBE-1A7041D09B33}"/>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9F673CA4-C5AD-46F7-A246-3CBBF5B3F040}"/>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CC6286B5-9C10-420C-9BDF-26ECC244A3F3}"/>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ED08CE9A-1060-4AC7-8CB6-7E25C76D1BCC}"/>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4D91A338-DACF-4300-9B65-E7E0CBC85E0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379C7C94-ED1F-4EFA-9305-C7E385A3C9C1}"/>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F5EECF74-E607-4973-9B17-EF16553EB82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F673624A-059D-4C7C-9F95-9BB16B9B486A}"/>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D7A17373-1340-492C-97CE-A1B3D1F07FD1}"/>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AB3916BA-FFCA-4FDE-894B-C6B0F41D8453}"/>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A37B4F43-1351-4FB6-A35D-CD586DD443B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87896332-4DB0-4AA8-A04F-6DA253EA1DB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38846B96-81CB-4900-855B-AB51471A025C}"/>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20F96B38-E88D-4251-86C1-7CFE179A411B}"/>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4B6E5DD2-8B70-4FD8-AB40-B0ECA075062B}"/>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51523FBA-BA01-4477-B192-63586F22A6B4}"/>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BDFA4C7D-6523-4EFE-815C-12FE53F20DDF}"/>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0D19490B-58D0-49E8-988D-080F1DBAD2A9}"/>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323EB525-5203-4FF8-87C2-CB1B6DD12906}"/>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B60436A6-78A5-4588-A1AF-7B5E5D83FCF4}"/>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0EF768CF-089B-41EB-AE3A-4C84F855A8B4}"/>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08DB6E17-9281-43D1-B1EB-A1F7D9F049C6}"/>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B528BF43-AFEC-41E8-84AB-E04D57EC231F}"/>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2417970B-F0F0-4A62-9D41-8F8243EDFF07}"/>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9BC3B20-C0D6-4EB7-A25E-8976286033B8}"/>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077630321"/>
      </p:ext>
    </p:extLst>
  </p:cSld>
  <p:clrMapOvr>
    <a:masterClrMapping/>
  </p:clrMapOvr>
  <p:transition>
    <p:blinds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Line 2">
            <a:extLst>
              <a:ext uri="{FF2B5EF4-FFF2-40B4-BE49-F238E27FC236}">
                <a16:creationId xmlns:a16="http://schemas.microsoft.com/office/drawing/2014/main" id="{B86EDBCC-BA4B-4035-9274-121CC34A2414}"/>
              </a:ext>
            </a:extLst>
          </p:cNvPr>
          <p:cNvSpPr>
            <a:spLocks noChangeShapeType="1"/>
          </p:cNvSpPr>
          <p:nvPr/>
        </p:nvSpPr>
        <p:spPr bwMode="auto">
          <a:xfrm>
            <a:off x="4648200" y="3048000"/>
            <a:ext cx="609600" cy="0"/>
          </a:xfrm>
          <a:prstGeom prst="line">
            <a:avLst/>
          </a:prstGeom>
          <a:noFill/>
          <a:ln w="2540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3907" name="Line 3">
            <a:extLst>
              <a:ext uri="{FF2B5EF4-FFF2-40B4-BE49-F238E27FC236}">
                <a16:creationId xmlns:a16="http://schemas.microsoft.com/office/drawing/2014/main" id="{6B265944-C673-4AA8-83AA-2C5A214ED21B}"/>
              </a:ext>
            </a:extLst>
          </p:cNvPr>
          <p:cNvSpPr>
            <a:spLocks noChangeShapeType="1"/>
          </p:cNvSpPr>
          <p:nvPr/>
        </p:nvSpPr>
        <p:spPr bwMode="auto">
          <a:xfrm flipH="1">
            <a:off x="7391400" y="3048000"/>
            <a:ext cx="609600" cy="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3908" name="Line 4">
            <a:extLst>
              <a:ext uri="{FF2B5EF4-FFF2-40B4-BE49-F238E27FC236}">
                <a16:creationId xmlns:a16="http://schemas.microsoft.com/office/drawing/2014/main" id="{874A3736-E7D0-419E-88E7-818DA6213456}"/>
              </a:ext>
            </a:extLst>
          </p:cNvPr>
          <p:cNvSpPr>
            <a:spLocks noChangeShapeType="1"/>
          </p:cNvSpPr>
          <p:nvPr/>
        </p:nvSpPr>
        <p:spPr bwMode="auto">
          <a:xfrm>
            <a:off x="7391400" y="2468563"/>
            <a:ext cx="609600" cy="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3909" name="Text Box 5">
            <a:extLst>
              <a:ext uri="{FF2B5EF4-FFF2-40B4-BE49-F238E27FC236}">
                <a16:creationId xmlns:a16="http://schemas.microsoft.com/office/drawing/2014/main" id="{45DEC609-B000-4C61-83BD-4444B0276AA9}"/>
              </a:ext>
            </a:extLst>
          </p:cNvPr>
          <p:cNvSpPr txBox="1">
            <a:spLocks noChangeArrowheads="1"/>
          </p:cNvSpPr>
          <p:nvPr/>
        </p:nvSpPr>
        <p:spPr bwMode="auto">
          <a:xfrm>
            <a:off x="4970464" y="1371600"/>
            <a:ext cx="92044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Type I</a:t>
            </a:r>
          </a:p>
        </p:txBody>
      </p:sp>
      <p:sp>
        <p:nvSpPr>
          <p:cNvPr id="123910" name="Text Box 6">
            <a:extLst>
              <a:ext uri="{FF2B5EF4-FFF2-40B4-BE49-F238E27FC236}">
                <a16:creationId xmlns:a16="http://schemas.microsoft.com/office/drawing/2014/main" id="{54FACC7D-5760-4A9D-8C0E-EC621B0BAA20}"/>
              </a:ext>
            </a:extLst>
          </p:cNvPr>
          <p:cNvSpPr txBox="1">
            <a:spLocks noChangeArrowheads="1"/>
          </p:cNvSpPr>
          <p:nvPr/>
        </p:nvSpPr>
        <p:spPr bwMode="auto">
          <a:xfrm>
            <a:off x="7662864" y="1363663"/>
            <a:ext cx="92044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Type I</a:t>
            </a:r>
          </a:p>
        </p:txBody>
      </p:sp>
      <p:sp>
        <p:nvSpPr>
          <p:cNvPr id="123911" name="Oval 7">
            <a:extLst>
              <a:ext uri="{FF2B5EF4-FFF2-40B4-BE49-F238E27FC236}">
                <a16:creationId xmlns:a16="http://schemas.microsoft.com/office/drawing/2014/main" id="{9FC2707E-EDA2-451F-9C8B-F188DEF94621}"/>
              </a:ext>
            </a:extLst>
          </p:cNvPr>
          <p:cNvSpPr>
            <a:spLocks noChangeAspect="1" noChangeArrowheads="1"/>
          </p:cNvSpPr>
          <p:nvPr/>
        </p:nvSpPr>
        <p:spPr bwMode="auto">
          <a:xfrm>
            <a:off x="1295400" y="4953000"/>
            <a:ext cx="9685338" cy="9685338"/>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12" name="Line 8">
            <a:extLst>
              <a:ext uri="{FF2B5EF4-FFF2-40B4-BE49-F238E27FC236}">
                <a16:creationId xmlns:a16="http://schemas.microsoft.com/office/drawing/2014/main" id="{A83EE8C7-80C5-449E-BBED-F880919181E5}"/>
              </a:ext>
            </a:extLst>
          </p:cNvPr>
          <p:cNvSpPr>
            <a:spLocks noChangeShapeType="1"/>
          </p:cNvSpPr>
          <p:nvPr/>
        </p:nvSpPr>
        <p:spPr bwMode="auto">
          <a:xfrm flipV="1">
            <a:off x="5334000" y="4419600"/>
            <a:ext cx="0" cy="228600"/>
          </a:xfrm>
          <a:prstGeom prst="line">
            <a:avLst/>
          </a:prstGeom>
          <a:noFill/>
          <a:ln w="38100"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23913" name="Text Box 9">
            <a:extLst>
              <a:ext uri="{FF2B5EF4-FFF2-40B4-BE49-F238E27FC236}">
                <a16:creationId xmlns:a16="http://schemas.microsoft.com/office/drawing/2014/main" id="{B086F746-58F4-4EB0-88D1-8D0E117720EB}"/>
              </a:ext>
            </a:extLst>
          </p:cNvPr>
          <p:cNvSpPr txBox="1">
            <a:spLocks noChangeArrowheads="1"/>
          </p:cNvSpPr>
          <p:nvPr/>
        </p:nvSpPr>
        <p:spPr bwMode="auto">
          <a:xfrm>
            <a:off x="5376863" y="3709988"/>
            <a:ext cx="7954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β-1,3</a:t>
            </a:r>
          </a:p>
        </p:txBody>
      </p:sp>
      <p:sp>
        <p:nvSpPr>
          <p:cNvPr id="123914" name="Text Box 10">
            <a:extLst>
              <a:ext uri="{FF2B5EF4-FFF2-40B4-BE49-F238E27FC236}">
                <a16:creationId xmlns:a16="http://schemas.microsoft.com/office/drawing/2014/main" id="{0AA3C4CD-8712-4AC3-9B92-CC817DEE843D}"/>
              </a:ext>
            </a:extLst>
          </p:cNvPr>
          <p:cNvSpPr txBox="1">
            <a:spLocks noChangeArrowheads="1"/>
          </p:cNvSpPr>
          <p:nvPr/>
        </p:nvSpPr>
        <p:spPr bwMode="auto">
          <a:xfrm>
            <a:off x="5376863" y="3168650"/>
            <a:ext cx="7954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β-1,3</a:t>
            </a:r>
          </a:p>
        </p:txBody>
      </p:sp>
      <p:sp>
        <p:nvSpPr>
          <p:cNvPr id="123915" name="Text Box 11">
            <a:extLst>
              <a:ext uri="{FF2B5EF4-FFF2-40B4-BE49-F238E27FC236}">
                <a16:creationId xmlns:a16="http://schemas.microsoft.com/office/drawing/2014/main" id="{119997A2-CD98-4931-B2CD-5428A59BDD7B}"/>
              </a:ext>
            </a:extLst>
          </p:cNvPr>
          <p:cNvSpPr txBox="1">
            <a:spLocks noChangeArrowheads="1"/>
          </p:cNvSpPr>
          <p:nvPr/>
        </p:nvSpPr>
        <p:spPr bwMode="auto">
          <a:xfrm>
            <a:off x="5376863" y="2557463"/>
            <a:ext cx="7954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β-1,3</a:t>
            </a:r>
          </a:p>
        </p:txBody>
      </p:sp>
      <p:sp>
        <p:nvSpPr>
          <p:cNvPr id="123916" name="Line 12">
            <a:extLst>
              <a:ext uri="{FF2B5EF4-FFF2-40B4-BE49-F238E27FC236}">
                <a16:creationId xmlns:a16="http://schemas.microsoft.com/office/drawing/2014/main" id="{57AB26E4-276C-4121-AC2A-B33A2336F912}"/>
              </a:ext>
            </a:extLst>
          </p:cNvPr>
          <p:cNvSpPr>
            <a:spLocks noChangeShapeType="1"/>
          </p:cNvSpPr>
          <p:nvPr/>
        </p:nvSpPr>
        <p:spPr bwMode="auto">
          <a:xfrm flipV="1">
            <a:off x="5334000" y="2362200"/>
            <a:ext cx="0" cy="20574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3917" name="AutoShape 13">
            <a:extLst>
              <a:ext uri="{FF2B5EF4-FFF2-40B4-BE49-F238E27FC236}">
                <a16:creationId xmlns:a16="http://schemas.microsoft.com/office/drawing/2014/main" id="{DAD05E01-F29F-405D-A8B9-D8FECFD1CD1B}"/>
              </a:ext>
            </a:extLst>
          </p:cNvPr>
          <p:cNvSpPr>
            <a:spLocks noChangeAspect="1" noChangeArrowheads="1"/>
          </p:cNvSpPr>
          <p:nvPr/>
        </p:nvSpPr>
        <p:spPr bwMode="auto">
          <a:xfrm>
            <a:off x="5143500" y="3932238"/>
            <a:ext cx="374650" cy="374650"/>
          </a:xfrm>
          <a:prstGeom prst="triangle">
            <a:avLst>
              <a:gd name="adj" fmla="val 50000"/>
            </a:avLst>
          </a:prstGeom>
          <a:solidFill>
            <a:srgbClr val="FF6600"/>
          </a:solidFill>
          <a:ln w="12700">
            <a:solidFill>
              <a:srgbClr val="FF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18" name="Oval 14">
            <a:extLst>
              <a:ext uri="{FF2B5EF4-FFF2-40B4-BE49-F238E27FC236}">
                <a16:creationId xmlns:a16="http://schemas.microsoft.com/office/drawing/2014/main" id="{71853C6B-A7B1-42FB-91CA-B4D6DBD6B0F9}"/>
              </a:ext>
            </a:extLst>
          </p:cNvPr>
          <p:cNvSpPr>
            <a:spLocks noChangeArrowheads="1"/>
          </p:cNvSpPr>
          <p:nvPr/>
        </p:nvSpPr>
        <p:spPr bwMode="auto">
          <a:xfrm>
            <a:off x="5157789" y="3429001"/>
            <a:ext cx="346075" cy="346075"/>
          </a:xfrm>
          <a:prstGeom prst="ellipse">
            <a:avLst/>
          </a:prstGeom>
          <a:solidFill>
            <a:srgbClr val="FFCC00"/>
          </a:solidFill>
          <a:ln w="127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19" name="Rectangle 15">
            <a:extLst>
              <a:ext uri="{FF2B5EF4-FFF2-40B4-BE49-F238E27FC236}">
                <a16:creationId xmlns:a16="http://schemas.microsoft.com/office/drawing/2014/main" id="{C7E9414E-B004-4462-8FBD-20A71706DEE4}"/>
              </a:ext>
            </a:extLst>
          </p:cNvPr>
          <p:cNvSpPr>
            <a:spLocks noChangeArrowheads="1"/>
          </p:cNvSpPr>
          <p:nvPr/>
        </p:nvSpPr>
        <p:spPr bwMode="auto">
          <a:xfrm>
            <a:off x="5157789" y="2867026"/>
            <a:ext cx="346075" cy="346075"/>
          </a:xfrm>
          <a:prstGeom prst="rect">
            <a:avLst/>
          </a:prstGeom>
          <a:solidFill>
            <a:srgbClr val="00FF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20" name="Oval 16">
            <a:extLst>
              <a:ext uri="{FF2B5EF4-FFF2-40B4-BE49-F238E27FC236}">
                <a16:creationId xmlns:a16="http://schemas.microsoft.com/office/drawing/2014/main" id="{5ADDF488-2C56-4C5F-9B6A-72C6B385170B}"/>
              </a:ext>
            </a:extLst>
          </p:cNvPr>
          <p:cNvSpPr>
            <a:spLocks noChangeArrowheads="1"/>
          </p:cNvSpPr>
          <p:nvPr/>
        </p:nvSpPr>
        <p:spPr bwMode="auto">
          <a:xfrm>
            <a:off x="5157789" y="2286001"/>
            <a:ext cx="346075" cy="346075"/>
          </a:xfrm>
          <a:prstGeom prst="ellipse">
            <a:avLst/>
          </a:prstGeom>
          <a:solidFill>
            <a:srgbClr val="FFCC00"/>
          </a:solidFill>
          <a:ln w="127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21" name="Line 17">
            <a:extLst>
              <a:ext uri="{FF2B5EF4-FFF2-40B4-BE49-F238E27FC236}">
                <a16:creationId xmlns:a16="http://schemas.microsoft.com/office/drawing/2014/main" id="{1A378135-1016-4BFB-B407-AF005932A0FC}"/>
              </a:ext>
            </a:extLst>
          </p:cNvPr>
          <p:cNvSpPr>
            <a:spLocks noChangeShapeType="1"/>
          </p:cNvSpPr>
          <p:nvPr/>
        </p:nvSpPr>
        <p:spPr bwMode="auto">
          <a:xfrm flipV="1">
            <a:off x="8053388" y="4419600"/>
            <a:ext cx="0" cy="228600"/>
          </a:xfrm>
          <a:prstGeom prst="line">
            <a:avLst/>
          </a:prstGeom>
          <a:noFill/>
          <a:ln w="38100"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23922" name="Text Box 18">
            <a:extLst>
              <a:ext uri="{FF2B5EF4-FFF2-40B4-BE49-F238E27FC236}">
                <a16:creationId xmlns:a16="http://schemas.microsoft.com/office/drawing/2014/main" id="{1943C34B-5AAD-4D9A-9FBA-492E05609E73}"/>
              </a:ext>
            </a:extLst>
          </p:cNvPr>
          <p:cNvSpPr txBox="1">
            <a:spLocks noChangeArrowheads="1"/>
          </p:cNvSpPr>
          <p:nvPr/>
        </p:nvSpPr>
        <p:spPr bwMode="auto">
          <a:xfrm>
            <a:off x="8096251" y="3709988"/>
            <a:ext cx="7954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β-1,3</a:t>
            </a:r>
          </a:p>
        </p:txBody>
      </p:sp>
      <p:sp>
        <p:nvSpPr>
          <p:cNvPr id="123923" name="Text Box 19">
            <a:extLst>
              <a:ext uri="{FF2B5EF4-FFF2-40B4-BE49-F238E27FC236}">
                <a16:creationId xmlns:a16="http://schemas.microsoft.com/office/drawing/2014/main" id="{1A8B85D7-CBC8-44C7-AEC1-2D72893589BA}"/>
              </a:ext>
            </a:extLst>
          </p:cNvPr>
          <p:cNvSpPr txBox="1">
            <a:spLocks noChangeArrowheads="1"/>
          </p:cNvSpPr>
          <p:nvPr/>
        </p:nvSpPr>
        <p:spPr bwMode="auto">
          <a:xfrm>
            <a:off x="8096251" y="3168650"/>
            <a:ext cx="7954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β-1,3</a:t>
            </a:r>
          </a:p>
        </p:txBody>
      </p:sp>
      <p:sp>
        <p:nvSpPr>
          <p:cNvPr id="123924" name="Text Box 20">
            <a:extLst>
              <a:ext uri="{FF2B5EF4-FFF2-40B4-BE49-F238E27FC236}">
                <a16:creationId xmlns:a16="http://schemas.microsoft.com/office/drawing/2014/main" id="{F4AE885B-4B9B-4975-9869-4B9812C49182}"/>
              </a:ext>
            </a:extLst>
          </p:cNvPr>
          <p:cNvSpPr txBox="1">
            <a:spLocks noChangeArrowheads="1"/>
          </p:cNvSpPr>
          <p:nvPr/>
        </p:nvSpPr>
        <p:spPr bwMode="auto">
          <a:xfrm>
            <a:off x="8096251" y="2557463"/>
            <a:ext cx="79541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β-1,3</a:t>
            </a:r>
          </a:p>
        </p:txBody>
      </p:sp>
      <p:sp>
        <p:nvSpPr>
          <p:cNvPr id="123925" name="Line 21">
            <a:extLst>
              <a:ext uri="{FF2B5EF4-FFF2-40B4-BE49-F238E27FC236}">
                <a16:creationId xmlns:a16="http://schemas.microsoft.com/office/drawing/2014/main" id="{C7C9E94E-4DB1-4DE4-BABA-6BF7CE0817DD}"/>
              </a:ext>
            </a:extLst>
          </p:cNvPr>
          <p:cNvSpPr>
            <a:spLocks noChangeShapeType="1"/>
          </p:cNvSpPr>
          <p:nvPr/>
        </p:nvSpPr>
        <p:spPr bwMode="auto">
          <a:xfrm flipV="1">
            <a:off x="8053388" y="2362200"/>
            <a:ext cx="0" cy="20574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3926" name="AutoShape 22">
            <a:extLst>
              <a:ext uri="{FF2B5EF4-FFF2-40B4-BE49-F238E27FC236}">
                <a16:creationId xmlns:a16="http://schemas.microsoft.com/office/drawing/2014/main" id="{68D0B968-192F-463A-B036-D3D91587C5BC}"/>
              </a:ext>
            </a:extLst>
          </p:cNvPr>
          <p:cNvSpPr>
            <a:spLocks noChangeArrowheads="1"/>
          </p:cNvSpPr>
          <p:nvPr/>
        </p:nvSpPr>
        <p:spPr bwMode="auto">
          <a:xfrm>
            <a:off x="7864475" y="3932238"/>
            <a:ext cx="374650" cy="374650"/>
          </a:xfrm>
          <a:prstGeom prst="triangle">
            <a:avLst>
              <a:gd name="adj" fmla="val 50000"/>
            </a:avLst>
          </a:prstGeom>
          <a:solidFill>
            <a:srgbClr val="FF6600"/>
          </a:solidFill>
          <a:ln w="12700">
            <a:solidFill>
              <a:srgbClr val="FF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27" name="Oval 23">
            <a:extLst>
              <a:ext uri="{FF2B5EF4-FFF2-40B4-BE49-F238E27FC236}">
                <a16:creationId xmlns:a16="http://schemas.microsoft.com/office/drawing/2014/main" id="{CB781D34-97F1-46BB-B720-D35E823721A9}"/>
              </a:ext>
            </a:extLst>
          </p:cNvPr>
          <p:cNvSpPr>
            <a:spLocks noChangeArrowheads="1"/>
          </p:cNvSpPr>
          <p:nvPr/>
        </p:nvSpPr>
        <p:spPr bwMode="auto">
          <a:xfrm>
            <a:off x="7877176" y="3429001"/>
            <a:ext cx="346075" cy="346075"/>
          </a:xfrm>
          <a:prstGeom prst="ellipse">
            <a:avLst/>
          </a:prstGeom>
          <a:solidFill>
            <a:srgbClr val="FFCC00"/>
          </a:solidFill>
          <a:ln w="127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28" name="Rectangle 24">
            <a:extLst>
              <a:ext uri="{FF2B5EF4-FFF2-40B4-BE49-F238E27FC236}">
                <a16:creationId xmlns:a16="http://schemas.microsoft.com/office/drawing/2014/main" id="{8B9DA19E-40DA-4B86-AE93-3C8A5C24C617}"/>
              </a:ext>
            </a:extLst>
          </p:cNvPr>
          <p:cNvSpPr>
            <a:spLocks noChangeArrowheads="1"/>
          </p:cNvSpPr>
          <p:nvPr/>
        </p:nvSpPr>
        <p:spPr bwMode="auto">
          <a:xfrm>
            <a:off x="7877176" y="2867026"/>
            <a:ext cx="346075" cy="346075"/>
          </a:xfrm>
          <a:prstGeom prst="rect">
            <a:avLst/>
          </a:prstGeom>
          <a:solidFill>
            <a:srgbClr val="00FF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29" name="Oval 25">
            <a:extLst>
              <a:ext uri="{FF2B5EF4-FFF2-40B4-BE49-F238E27FC236}">
                <a16:creationId xmlns:a16="http://schemas.microsoft.com/office/drawing/2014/main" id="{452DBC32-BB07-43C9-BC2C-A418ABBC33DA}"/>
              </a:ext>
            </a:extLst>
          </p:cNvPr>
          <p:cNvSpPr>
            <a:spLocks noChangeArrowheads="1"/>
          </p:cNvSpPr>
          <p:nvPr/>
        </p:nvSpPr>
        <p:spPr bwMode="auto">
          <a:xfrm>
            <a:off x="7877176" y="2286001"/>
            <a:ext cx="346075" cy="346075"/>
          </a:xfrm>
          <a:prstGeom prst="ellipse">
            <a:avLst/>
          </a:prstGeom>
          <a:solidFill>
            <a:srgbClr val="FFCC00"/>
          </a:solidFill>
          <a:ln w="127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30" name="AutoShape 26">
            <a:extLst>
              <a:ext uri="{FF2B5EF4-FFF2-40B4-BE49-F238E27FC236}">
                <a16:creationId xmlns:a16="http://schemas.microsoft.com/office/drawing/2014/main" id="{5933726A-F06D-474C-8490-6CB238908DF0}"/>
              </a:ext>
            </a:extLst>
          </p:cNvPr>
          <p:cNvSpPr>
            <a:spLocks noChangeAspect="1" noChangeArrowheads="1"/>
          </p:cNvSpPr>
          <p:nvPr/>
        </p:nvSpPr>
        <p:spPr bwMode="auto">
          <a:xfrm>
            <a:off x="7162800" y="2870200"/>
            <a:ext cx="355600" cy="355600"/>
          </a:xfrm>
          <a:prstGeom prst="diamond">
            <a:avLst/>
          </a:prstGeom>
          <a:solidFill>
            <a:schemeClr val="tx2"/>
          </a:solidFill>
          <a:ln w="9525">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31" name="AutoShape 27">
            <a:extLst>
              <a:ext uri="{FF2B5EF4-FFF2-40B4-BE49-F238E27FC236}">
                <a16:creationId xmlns:a16="http://schemas.microsoft.com/office/drawing/2014/main" id="{F03D3A36-8259-43EC-A852-9B0F2B320E13}"/>
              </a:ext>
            </a:extLst>
          </p:cNvPr>
          <p:cNvSpPr>
            <a:spLocks noChangeAspect="1" noChangeArrowheads="1"/>
          </p:cNvSpPr>
          <p:nvPr/>
        </p:nvSpPr>
        <p:spPr bwMode="auto">
          <a:xfrm>
            <a:off x="7162800" y="2286000"/>
            <a:ext cx="355600" cy="355600"/>
          </a:xfrm>
          <a:prstGeom prst="diamond">
            <a:avLst/>
          </a:prstGeom>
          <a:solidFill>
            <a:schemeClr val="tx2"/>
          </a:solidFill>
          <a:ln w="9525">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32" name="Text Box 28">
            <a:extLst>
              <a:ext uri="{FF2B5EF4-FFF2-40B4-BE49-F238E27FC236}">
                <a16:creationId xmlns:a16="http://schemas.microsoft.com/office/drawing/2014/main" id="{8B10E0A2-0F08-45E0-A444-890B43A2DF4A}"/>
              </a:ext>
            </a:extLst>
          </p:cNvPr>
          <p:cNvSpPr txBox="1">
            <a:spLocks noChangeArrowheads="1"/>
          </p:cNvSpPr>
          <p:nvPr/>
        </p:nvSpPr>
        <p:spPr bwMode="auto">
          <a:xfrm>
            <a:off x="7266761" y="1970759"/>
            <a:ext cx="79220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α-1,2</a:t>
            </a:r>
          </a:p>
        </p:txBody>
      </p:sp>
      <p:sp>
        <p:nvSpPr>
          <p:cNvPr id="123948" name="AutoShape 46">
            <a:extLst>
              <a:ext uri="{FF2B5EF4-FFF2-40B4-BE49-F238E27FC236}">
                <a16:creationId xmlns:a16="http://schemas.microsoft.com/office/drawing/2014/main" id="{2A036517-5869-4530-8998-41BA400F8DFF}"/>
              </a:ext>
            </a:extLst>
          </p:cNvPr>
          <p:cNvSpPr>
            <a:spLocks noChangeAspect="1" noChangeArrowheads="1"/>
          </p:cNvSpPr>
          <p:nvPr/>
        </p:nvSpPr>
        <p:spPr bwMode="auto">
          <a:xfrm>
            <a:off x="4419600" y="2870200"/>
            <a:ext cx="355600" cy="355600"/>
          </a:xfrm>
          <a:prstGeom prst="diamond">
            <a:avLst/>
          </a:prstGeom>
          <a:solidFill>
            <a:schemeClr val="tx2"/>
          </a:solidFill>
          <a:ln w="9525">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49" name="Text Box 47">
            <a:extLst>
              <a:ext uri="{FF2B5EF4-FFF2-40B4-BE49-F238E27FC236}">
                <a16:creationId xmlns:a16="http://schemas.microsoft.com/office/drawing/2014/main" id="{FFB9CDB5-A662-4BA2-A463-7D2E964BE3B0}"/>
              </a:ext>
            </a:extLst>
          </p:cNvPr>
          <p:cNvSpPr txBox="1">
            <a:spLocks noChangeArrowheads="1"/>
          </p:cNvSpPr>
          <p:nvPr/>
        </p:nvSpPr>
        <p:spPr bwMode="auto">
          <a:xfrm>
            <a:off x="4571959" y="2562226"/>
            <a:ext cx="79220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α-1,4</a:t>
            </a:r>
          </a:p>
        </p:txBody>
      </p:sp>
      <p:sp>
        <p:nvSpPr>
          <p:cNvPr id="123950" name="Text Box 48">
            <a:extLst>
              <a:ext uri="{FF2B5EF4-FFF2-40B4-BE49-F238E27FC236}">
                <a16:creationId xmlns:a16="http://schemas.microsoft.com/office/drawing/2014/main" id="{1E20BF43-2811-4C80-951E-B621E8977F79}"/>
              </a:ext>
            </a:extLst>
          </p:cNvPr>
          <p:cNvSpPr txBox="1">
            <a:spLocks noChangeArrowheads="1"/>
          </p:cNvSpPr>
          <p:nvPr/>
        </p:nvSpPr>
        <p:spPr bwMode="auto">
          <a:xfrm>
            <a:off x="7238290" y="2572128"/>
            <a:ext cx="79220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600" b="1" dirty="0">
                <a:latin typeface="Verdana" panose="020B0604030504040204" pitchFamily="34" charset="0"/>
                <a:ea typeface="Verdana" panose="020B0604030504040204" pitchFamily="34" charset="0"/>
                <a:cs typeface="Verdana" panose="020B0604030504040204" pitchFamily="34" charset="0"/>
              </a:rPr>
              <a:t>α-1,4</a:t>
            </a:r>
          </a:p>
        </p:txBody>
      </p:sp>
      <p:sp>
        <p:nvSpPr>
          <p:cNvPr id="123951" name="Text Box 47">
            <a:extLst>
              <a:ext uri="{FF2B5EF4-FFF2-40B4-BE49-F238E27FC236}">
                <a16:creationId xmlns:a16="http://schemas.microsoft.com/office/drawing/2014/main" id="{19C26640-6950-4331-9CE6-50072882C9AC}"/>
              </a:ext>
            </a:extLst>
          </p:cNvPr>
          <p:cNvSpPr txBox="1">
            <a:spLocks noChangeArrowheads="1"/>
          </p:cNvSpPr>
          <p:nvPr/>
        </p:nvSpPr>
        <p:spPr bwMode="auto">
          <a:xfrm>
            <a:off x="3344285" y="596662"/>
            <a:ext cx="55034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fontAlgn="base">
              <a:spcBef>
                <a:spcPct val="0"/>
              </a:spcBef>
              <a:spcAft>
                <a:spcPct val="0"/>
              </a:spcAft>
              <a:defRPr>
                <a:solidFill>
                  <a:schemeClr val="tx1"/>
                </a:solidFill>
                <a:latin typeface="Arial" panose="020B0604020202020204" pitchFamily="34" charset="0"/>
              </a:defRPr>
            </a:lvl6pPr>
            <a:lvl7pPr fontAlgn="base">
              <a:spcBef>
                <a:spcPct val="0"/>
              </a:spcBef>
              <a:spcAft>
                <a:spcPct val="0"/>
              </a:spcAft>
              <a:defRPr>
                <a:solidFill>
                  <a:schemeClr val="tx1"/>
                </a:solidFill>
                <a:latin typeface="Arial" panose="020B0604020202020204" pitchFamily="34" charset="0"/>
              </a:defRPr>
            </a:lvl7pPr>
            <a:lvl8pPr fontAlgn="base">
              <a:spcBef>
                <a:spcPct val="0"/>
              </a:spcBef>
              <a:spcAft>
                <a:spcPct val="0"/>
              </a:spcAft>
              <a:defRPr>
                <a:solidFill>
                  <a:schemeClr val="tx1"/>
                </a:solidFill>
                <a:latin typeface="Arial" panose="020B0604020202020204" pitchFamily="34" charset="0"/>
              </a:defRPr>
            </a:lvl8pPr>
            <a:lvl9pPr fontAlgn="base">
              <a:spcBef>
                <a:spcPct val="0"/>
              </a:spcBef>
              <a:spcAft>
                <a:spcPct val="0"/>
              </a:spcAft>
              <a:defRPr>
                <a:solidFill>
                  <a:schemeClr val="tx1"/>
                </a:solidFill>
                <a:latin typeface="Arial" panose="020B0604020202020204" pitchFamily="34" charset="0"/>
              </a:defRPr>
            </a:lvl9pPr>
          </a:lstStyle>
          <a:p>
            <a:r>
              <a:rPr lang="en-GB" altLang="en-US" b="1" dirty="0">
                <a:latin typeface="Verdana" panose="020B0604030504040204" pitchFamily="34" charset="0"/>
                <a:ea typeface="Verdana" panose="020B0604030504040204" pitchFamily="34" charset="0"/>
                <a:cs typeface="Verdana" panose="020B0604030504040204" pitchFamily="34" charset="0"/>
              </a:rPr>
              <a:t>Modified from a diagram in reference 14.</a:t>
            </a:r>
          </a:p>
        </p:txBody>
      </p:sp>
      <p:grpSp>
        <p:nvGrpSpPr>
          <p:cNvPr id="2" name="Group 1">
            <a:extLst>
              <a:ext uri="{FF2B5EF4-FFF2-40B4-BE49-F238E27FC236}">
                <a16:creationId xmlns:a16="http://schemas.microsoft.com/office/drawing/2014/main" id="{A20342D2-785E-454A-BC03-4B34698083CC}"/>
              </a:ext>
            </a:extLst>
          </p:cNvPr>
          <p:cNvGrpSpPr/>
          <p:nvPr/>
        </p:nvGrpSpPr>
        <p:grpSpPr>
          <a:xfrm>
            <a:off x="0" y="5607698"/>
            <a:ext cx="12192000" cy="1250302"/>
            <a:chOff x="0" y="5607698"/>
            <a:chExt cx="12192000" cy="1250302"/>
          </a:xfrm>
        </p:grpSpPr>
        <p:sp>
          <p:nvSpPr>
            <p:cNvPr id="49" name="Rectangle 48">
              <a:extLst>
                <a:ext uri="{FF2B5EF4-FFF2-40B4-BE49-F238E27FC236}">
                  <a16:creationId xmlns:a16="http://schemas.microsoft.com/office/drawing/2014/main" id="{A6B635D6-0BCC-4CA2-BFB4-A25EA8427AF7}"/>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0" name="Oval 49">
              <a:extLst>
                <a:ext uri="{FF2B5EF4-FFF2-40B4-BE49-F238E27FC236}">
                  <a16:creationId xmlns:a16="http://schemas.microsoft.com/office/drawing/2014/main" id="{A82E1C45-573E-49AB-9C30-04A4FDD247D3}"/>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51" name="Group 7">
              <a:extLst>
                <a:ext uri="{FF2B5EF4-FFF2-40B4-BE49-F238E27FC236}">
                  <a16:creationId xmlns:a16="http://schemas.microsoft.com/office/drawing/2014/main" id="{5028CC0D-2CD9-401F-88FB-EAD774EA6245}"/>
                </a:ext>
              </a:extLst>
            </p:cNvPr>
            <p:cNvGrpSpPr>
              <a:grpSpLocks noChangeAspect="1"/>
            </p:cNvGrpSpPr>
            <p:nvPr/>
          </p:nvGrpSpPr>
          <p:grpSpPr bwMode="auto">
            <a:xfrm>
              <a:off x="1446003" y="6071153"/>
              <a:ext cx="463617" cy="516607"/>
              <a:chOff x="2839" y="1944"/>
              <a:chExt cx="596" cy="664"/>
            </a:xfrm>
          </p:grpSpPr>
          <p:sp>
            <p:nvSpPr>
              <p:cNvPr id="323" name="Line 8">
                <a:extLst>
                  <a:ext uri="{FF2B5EF4-FFF2-40B4-BE49-F238E27FC236}">
                    <a16:creationId xmlns:a16="http://schemas.microsoft.com/office/drawing/2014/main" id="{C3F157DF-86A4-4362-9A28-F38375BB5F03}"/>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4" name="Line 9">
                <a:extLst>
                  <a:ext uri="{FF2B5EF4-FFF2-40B4-BE49-F238E27FC236}">
                    <a16:creationId xmlns:a16="http://schemas.microsoft.com/office/drawing/2014/main" id="{58BC3FA4-B834-4EC8-8B25-1FB18433BBCE}"/>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5" name="Line 10">
                <a:extLst>
                  <a:ext uri="{FF2B5EF4-FFF2-40B4-BE49-F238E27FC236}">
                    <a16:creationId xmlns:a16="http://schemas.microsoft.com/office/drawing/2014/main" id="{08C190E8-5DE3-4CDB-BA2F-C27FBE064CED}"/>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6" name="Line 11">
                <a:extLst>
                  <a:ext uri="{FF2B5EF4-FFF2-40B4-BE49-F238E27FC236}">
                    <a16:creationId xmlns:a16="http://schemas.microsoft.com/office/drawing/2014/main" id="{FF2B3FB0-A223-4C3C-A537-2AC3B130EBCC}"/>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7" name="Rectangle 12">
                <a:extLst>
                  <a:ext uri="{FF2B5EF4-FFF2-40B4-BE49-F238E27FC236}">
                    <a16:creationId xmlns:a16="http://schemas.microsoft.com/office/drawing/2014/main" id="{31F9C3DA-6C5C-4586-A6FC-FF40E2F7D2CF}"/>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8" name="Rectangle 13">
                <a:extLst>
                  <a:ext uri="{FF2B5EF4-FFF2-40B4-BE49-F238E27FC236}">
                    <a16:creationId xmlns:a16="http://schemas.microsoft.com/office/drawing/2014/main" id="{3AE14173-CD06-4559-AB54-182DD065B21F}"/>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29" name="Rectangle 14">
                <a:extLst>
                  <a:ext uri="{FF2B5EF4-FFF2-40B4-BE49-F238E27FC236}">
                    <a16:creationId xmlns:a16="http://schemas.microsoft.com/office/drawing/2014/main" id="{3DBCE4EC-7986-45D5-8889-858A4F1DBEF6}"/>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0" name="Rectangle 15">
                <a:extLst>
                  <a:ext uri="{FF2B5EF4-FFF2-40B4-BE49-F238E27FC236}">
                    <a16:creationId xmlns:a16="http://schemas.microsoft.com/office/drawing/2014/main" id="{81F8AD76-1FE2-4EDD-9F8C-C2CC41461C9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1" name="Rectangle 16">
                <a:extLst>
                  <a:ext uri="{FF2B5EF4-FFF2-40B4-BE49-F238E27FC236}">
                    <a16:creationId xmlns:a16="http://schemas.microsoft.com/office/drawing/2014/main" id="{19EB385C-C8E5-44C4-AA43-0088854729A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2" name="Rectangle 17">
                <a:extLst>
                  <a:ext uri="{FF2B5EF4-FFF2-40B4-BE49-F238E27FC236}">
                    <a16:creationId xmlns:a16="http://schemas.microsoft.com/office/drawing/2014/main" id="{E18EC5FA-2641-49AC-92FF-B8C053CC5AD4}"/>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3" name="Rectangle 18">
                <a:extLst>
                  <a:ext uri="{FF2B5EF4-FFF2-40B4-BE49-F238E27FC236}">
                    <a16:creationId xmlns:a16="http://schemas.microsoft.com/office/drawing/2014/main" id="{8196BD4D-4281-4B70-BEF7-347A456F7E27}"/>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4" name="Rectangle 19">
                <a:extLst>
                  <a:ext uri="{FF2B5EF4-FFF2-40B4-BE49-F238E27FC236}">
                    <a16:creationId xmlns:a16="http://schemas.microsoft.com/office/drawing/2014/main" id="{B14F853E-A757-45D6-80B5-09FE31955F0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35" name="AutoShape 20">
                <a:extLst>
                  <a:ext uri="{FF2B5EF4-FFF2-40B4-BE49-F238E27FC236}">
                    <a16:creationId xmlns:a16="http://schemas.microsoft.com/office/drawing/2014/main" id="{14015F5E-5942-47EC-B950-58984D9BE3A2}"/>
                  </a:ext>
                </a:extLst>
              </p:cNvPr>
              <p:cNvCxnSpPr>
                <a:cxnSpLocks noChangeAspect="1" noChangeShapeType="1"/>
                <a:stCxn id="334" idx="3"/>
                <a:endCxn id="33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6" name="AutoShape 21">
                <a:extLst>
                  <a:ext uri="{FF2B5EF4-FFF2-40B4-BE49-F238E27FC236}">
                    <a16:creationId xmlns:a16="http://schemas.microsoft.com/office/drawing/2014/main" id="{405FADD9-D916-4016-B70C-B00A447F36DB}"/>
                  </a:ext>
                </a:extLst>
              </p:cNvPr>
              <p:cNvCxnSpPr>
                <a:cxnSpLocks noChangeAspect="1" noChangeShapeType="1"/>
                <a:stCxn id="334" idx="1"/>
                <a:endCxn id="3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7" name="AutoShape 22">
                <a:extLst>
                  <a:ext uri="{FF2B5EF4-FFF2-40B4-BE49-F238E27FC236}">
                    <a16:creationId xmlns:a16="http://schemas.microsoft.com/office/drawing/2014/main" id="{7C61CE49-A0E8-4817-8068-846C0F5568DC}"/>
                  </a:ext>
                </a:extLst>
              </p:cNvPr>
              <p:cNvCxnSpPr>
                <a:cxnSpLocks noChangeAspect="1" noChangeShapeType="1"/>
                <a:stCxn id="334" idx="1"/>
                <a:endCxn id="3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8" name="AutoShape 23">
                <a:extLst>
                  <a:ext uri="{FF2B5EF4-FFF2-40B4-BE49-F238E27FC236}">
                    <a16:creationId xmlns:a16="http://schemas.microsoft.com/office/drawing/2014/main" id="{735614FF-3EC7-48CB-8299-FC6BF25BA936}"/>
                  </a:ext>
                </a:extLst>
              </p:cNvPr>
              <p:cNvCxnSpPr>
                <a:cxnSpLocks noChangeAspect="1" noChangeShapeType="1"/>
                <a:stCxn id="334" idx="1"/>
                <a:endCxn id="3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9" name="AutoShape 24">
                <a:extLst>
                  <a:ext uri="{FF2B5EF4-FFF2-40B4-BE49-F238E27FC236}">
                    <a16:creationId xmlns:a16="http://schemas.microsoft.com/office/drawing/2014/main" id="{4A2261E6-2500-4725-BE45-FD15FF884D41}"/>
                  </a:ext>
                </a:extLst>
              </p:cNvPr>
              <p:cNvCxnSpPr>
                <a:cxnSpLocks noChangeAspect="1" noChangeShapeType="1"/>
                <a:stCxn id="334" idx="1"/>
                <a:endCxn id="3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0" name="AutoShape 25">
                <a:extLst>
                  <a:ext uri="{FF2B5EF4-FFF2-40B4-BE49-F238E27FC236}">
                    <a16:creationId xmlns:a16="http://schemas.microsoft.com/office/drawing/2014/main" id="{6106F40A-0842-4E89-AE15-10B83D584A06}"/>
                  </a:ext>
                </a:extLst>
              </p:cNvPr>
              <p:cNvCxnSpPr>
                <a:cxnSpLocks noChangeAspect="1" noChangeShapeType="1"/>
                <a:stCxn id="328" idx="3"/>
                <a:endCxn id="32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1" name="AutoShape 26">
                <a:extLst>
                  <a:ext uri="{FF2B5EF4-FFF2-40B4-BE49-F238E27FC236}">
                    <a16:creationId xmlns:a16="http://schemas.microsoft.com/office/drawing/2014/main" id="{157063C6-983A-46A1-8BB3-C21DEC3CDDA0}"/>
                  </a:ext>
                </a:extLst>
              </p:cNvPr>
              <p:cNvCxnSpPr>
                <a:cxnSpLocks noChangeAspect="1" noChangeShapeType="1"/>
                <a:stCxn id="334" idx="1"/>
                <a:endCxn id="3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2" name="AutoShape 27">
                <a:extLst>
                  <a:ext uri="{FF2B5EF4-FFF2-40B4-BE49-F238E27FC236}">
                    <a16:creationId xmlns:a16="http://schemas.microsoft.com/office/drawing/2014/main" id="{92B15EE9-E778-4A26-A7B9-B6C79AB6DF2E}"/>
                  </a:ext>
                </a:extLst>
              </p:cNvPr>
              <p:cNvCxnSpPr>
                <a:cxnSpLocks noChangeAspect="1" noChangeShapeType="1"/>
                <a:stCxn id="334" idx="1"/>
                <a:endCxn id="3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3" name="AutoShape 28">
                <a:extLst>
                  <a:ext uri="{FF2B5EF4-FFF2-40B4-BE49-F238E27FC236}">
                    <a16:creationId xmlns:a16="http://schemas.microsoft.com/office/drawing/2014/main" id="{8813D394-8DDB-408B-8C6D-F40CBEC31290}"/>
                  </a:ext>
                </a:extLst>
              </p:cNvPr>
              <p:cNvCxnSpPr>
                <a:cxnSpLocks noChangeAspect="1" noChangeShapeType="1"/>
                <a:stCxn id="334" idx="1"/>
                <a:endCxn id="3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4" name="AutoShape 29">
                <a:extLst>
                  <a:ext uri="{FF2B5EF4-FFF2-40B4-BE49-F238E27FC236}">
                    <a16:creationId xmlns:a16="http://schemas.microsoft.com/office/drawing/2014/main" id="{E035F035-1337-46FC-AD72-4269548358FF}"/>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5" name="AutoShape 30">
                <a:extLst>
                  <a:ext uri="{FF2B5EF4-FFF2-40B4-BE49-F238E27FC236}">
                    <a16:creationId xmlns:a16="http://schemas.microsoft.com/office/drawing/2014/main" id="{09B6EAED-5125-423F-A4CD-DF3DDD44A4D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6" name="AutoShape 31">
                <a:extLst>
                  <a:ext uri="{FF2B5EF4-FFF2-40B4-BE49-F238E27FC236}">
                    <a16:creationId xmlns:a16="http://schemas.microsoft.com/office/drawing/2014/main" id="{6F3D520F-76D8-459E-A94F-D98AD2C28A57}"/>
                  </a:ext>
                </a:extLst>
              </p:cNvPr>
              <p:cNvCxnSpPr>
                <a:cxnSpLocks noChangeAspect="1" noChangeShapeType="1"/>
                <a:stCxn id="328" idx="1"/>
                <a:endCxn id="32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7" name="Line 32">
                <a:extLst>
                  <a:ext uri="{FF2B5EF4-FFF2-40B4-BE49-F238E27FC236}">
                    <a16:creationId xmlns:a16="http://schemas.microsoft.com/office/drawing/2014/main" id="{E9041EE3-36B3-4904-95A4-14BE8C5C193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8" name="Line 33">
                <a:extLst>
                  <a:ext uri="{FF2B5EF4-FFF2-40B4-BE49-F238E27FC236}">
                    <a16:creationId xmlns:a16="http://schemas.microsoft.com/office/drawing/2014/main" id="{ECBC5562-CC1E-4D73-B1A3-28D977A104AF}"/>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9" name="Line 34">
                <a:extLst>
                  <a:ext uri="{FF2B5EF4-FFF2-40B4-BE49-F238E27FC236}">
                    <a16:creationId xmlns:a16="http://schemas.microsoft.com/office/drawing/2014/main" id="{771DC6FF-8399-4F96-A243-2513D8840A1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0" name="Line 35">
                <a:extLst>
                  <a:ext uri="{FF2B5EF4-FFF2-40B4-BE49-F238E27FC236}">
                    <a16:creationId xmlns:a16="http://schemas.microsoft.com/office/drawing/2014/main" id="{359D1F7B-D15B-44F4-816C-10A8C5C34661}"/>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1" name="Line 36">
                <a:extLst>
                  <a:ext uri="{FF2B5EF4-FFF2-40B4-BE49-F238E27FC236}">
                    <a16:creationId xmlns:a16="http://schemas.microsoft.com/office/drawing/2014/main" id="{F3419FD2-293D-405C-A5B2-BF22288A28CE}"/>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2" name="Line 37">
                <a:extLst>
                  <a:ext uri="{FF2B5EF4-FFF2-40B4-BE49-F238E27FC236}">
                    <a16:creationId xmlns:a16="http://schemas.microsoft.com/office/drawing/2014/main" id="{93B72FAA-2AE4-4B2F-8906-8B68ACD312AF}"/>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3" name="Line 38">
                <a:extLst>
                  <a:ext uri="{FF2B5EF4-FFF2-40B4-BE49-F238E27FC236}">
                    <a16:creationId xmlns:a16="http://schemas.microsoft.com/office/drawing/2014/main" id="{F1F35DD1-A015-4D38-8EC3-26A36DA8A765}"/>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4" name="Line 39">
                <a:extLst>
                  <a:ext uri="{FF2B5EF4-FFF2-40B4-BE49-F238E27FC236}">
                    <a16:creationId xmlns:a16="http://schemas.microsoft.com/office/drawing/2014/main" id="{3DBC64E7-A59C-4CE3-8615-8365A4A4F214}"/>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5" name="Line 40">
                <a:extLst>
                  <a:ext uri="{FF2B5EF4-FFF2-40B4-BE49-F238E27FC236}">
                    <a16:creationId xmlns:a16="http://schemas.microsoft.com/office/drawing/2014/main" id="{E3A7E57B-2D69-4131-AB33-2330C8C4D7F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6" name="Line 41">
                <a:extLst>
                  <a:ext uri="{FF2B5EF4-FFF2-40B4-BE49-F238E27FC236}">
                    <a16:creationId xmlns:a16="http://schemas.microsoft.com/office/drawing/2014/main" id="{91D4C56F-6780-4ECF-9ADC-0B3E69CF44F3}"/>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7" name="Line 42">
                <a:extLst>
                  <a:ext uri="{FF2B5EF4-FFF2-40B4-BE49-F238E27FC236}">
                    <a16:creationId xmlns:a16="http://schemas.microsoft.com/office/drawing/2014/main" id="{7177BC99-53A7-464C-A1BA-1EEE9DDB1296}"/>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8" name="Line 43">
                <a:extLst>
                  <a:ext uri="{FF2B5EF4-FFF2-40B4-BE49-F238E27FC236}">
                    <a16:creationId xmlns:a16="http://schemas.microsoft.com/office/drawing/2014/main" id="{719EEB47-9E9E-45A7-9462-3148CE5F2B8B}"/>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9" name="Oval 44">
                <a:extLst>
                  <a:ext uri="{FF2B5EF4-FFF2-40B4-BE49-F238E27FC236}">
                    <a16:creationId xmlns:a16="http://schemas.microsoft.com/office/drawing/2014/main" id="{0D028029-0B19-4AEA-A7B6-AF2155601B2D}"/>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0" name="Oval 45">
                <a:extLst>
                  <a:ext uri="{FF2B5EF4-FFF2-40B4-BE49-F238E27FC236}">
                    <a16:creationId xmlns:a16="http://schemas.microsoft.com/office/drawing/2014/main" id="{450E7086-5642-45A0-86DF-8AAE705E96B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52" name="Group 397">
              <a:extLst>
                <a:ext uri="{FF2B5EF4-FFF2-40B4-BE49-F238E27FC236}">
                  <a16:creationId xmlns:a16="http://schemas.microsoft.com/office/drawing/2014/main" id="{7C551832-ABB1-44CE-AB84-4D159001635C}"/>
                </a:ext>
              </a:extLst>
            </p:cNvPr>
            <p:cNvGrpSpPr>
              <a:grpSpLocks noChangeAspect="1"/>
            </p:cNvGrpSpPr>
            <p:nvPr/>
          </p:nvGrpSpPr>
          <p:grpSpPr bwMode="auto">
            <a:xfrm>
              <a:off x="1982621" y="5735053"/>
              <a:ext cx="1024036" cy="1019723"/>
              <a:chOff x="3600" y="1632"/>
              <a:chExt cx="1594" cy="1587"/>
            </a:xfrm>
          </p:grpSpPr>
          <p:sp>
            <p:nvSpPr>
              <p:cNvPr id="53" name="Line 141">
                <a:extLst>
                  <a:ext uri="{FF2B5EF4-FFF2-40B4-BE49-F238E27FC236}">
                    <a16:creationId xmlns:a16="http://schemas.microsoft.com/office/drawing/2014/main" id="{23224652-1E9E-4331-BA76-612E48D825CA}"/>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4" name="Line 142">
                <a:extLst>
                  <a:ext uri="{FF2B5EF4-FFF2-40B4-BE49-F238E27FC236}">
                    <a16:creationId xmlns:a16="http://schemas.microsoft.com/office/drawing/2014/main" id="{49D7C72D-0B95-4911-BC62-E9F9F39A11D4}"/>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 name="Rectangle 126">
                <a:extLst>
                  <a:ext uri="{FF2B5EF4-FFF2-40B4-BE49-F238E27FC236}">
                    <a16:creationId xmlns:a16="http://schemas.microsoft.com/office/drawing/2014/main" id="{1ACB2056-EB0B-42EA-B7E5-384832EE7480}"/>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 name="Rectangle 127">
                <a:extLst>
                  <a:ext uri="{FF2B5EF4-FFF2-40B4-BE49-F238E27FC236}">
                    <a16:creationId xmlns:a16="http://schemas.microsoft.com/office/drawing/2014/main" id="{D53D545A-5310-4419-BD68-0317A800C3C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 name="Rectangle 128">
                <a:extLst>
                  <a:ext uri="{FF2B5EF4-FFF2-40B4-BE49-F238E27FC236}">
                    <a16:creationId xmlns:a16="http://schemas.microsoft.com/office/drawing/2014/main" id="{C31C6186-7530-4BD2-A506-D17DAAD1DF9A}"/>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8" name="Line 129">
                <a:extLst>
                  <a:ext uri="{FF2B5EF4-FFF2-40B4-BE49-F238E27FC236}">
                    <a16:creationId xmlns:a16="http://schemas.microsoft.com/office/drawing/2014/main" id="{76637D72-E658-416F-9D6E-D312F2989CB8}"/>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9" name="Line 130">
                <a:extLst>
                  <a:ext uri="{FF2B5EF4-FFF2-40B4-BE49-F238E27FC236}">
                    <a16:creationId xmlns:a16="http://schemas.microsoft.com/office/drawing/2014/main" id="{824CE28E-DFAD-445F-A51B-E4230D728CA5}"/>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31">
                <a:extLst>
                  <a:ext uri="{FF2B5EF4-FFF2-40B4-BE49-F238E27FC236}">
                    <a16:creationId xmlns:a16="http://schemas.microsoft.com/office/drawing/2014/main" id="{EE949CB7-43D0-400F-8C57-03A04685BA7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1" name="Line 132">
                <a:extLst>
                  <a:ext uri="{FF2B5EF4-FFF2-40B4-BE49-F238E27FC236}">
                    <a16:creationId xmlns:a16="http://schemas.microsoft.com/office/drawing/2014/main" id="{65574E62-D9C3-45BF-895E-09E04211F75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2" name="Line 133">
                <a:extLst>
                  <a:ext uri="{FF2B5EF4-FFF2-40B4-BE49-F238E27FC236}">
                    <a16:creationId xmlns:a16="http://schemas.microsoft.com/office/drawing/2014/main" id="{1769748A-CBA5-4752-B375-2DC098068E5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3" name="Line 134">
                <a:extLst>
                  <a:ext uri="{FF2B5EF4-FFF2-40B4-BE49-F238E27FC236}">
                    <a16:creationId xmlns:a16="http://schemas.microsoft.com/office/drawing/2014/main" id="{7D497A7E-F11E-4359-AC37-999C3B716C1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35">
                <a:extLst>
                  <a:ext uri="{FF2B5EF4-FFF2-40B4-BE49-F238E27FC236}">
                    <a16:creationId xmlns:a16="http://schemas.microsoft.com/office/drawing/2014/main" id="{42B6C551-8C44-4350-BF75-DB3400C07029}"/>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 name="Line 136">
                <a:extLst>
                  <a:ext uri="{FF2B5EF4-FFF2-40B4-BE49-F238E27FC236}">
                    <a16:creationId xmlns:a16="http://schemas.microsoft.com/office/drawing/2014/main" id="{3BD09CA5-C121-45F7-9A1B-99311BD4C1A0}"/>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6" name="Line 137">
                <a:extLst>
                  <a:ext uri="{FF2B5EF4-FFF2-40B4-BE49-F238E27FC236}">
                    <a16:creationId xmlns:a16="http://schemas.microsoft.com/office/drawing/2014/main" id="{86DA9E23-4834-4E75-88AC-B89536D9020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7" name="Line 138">
                <a:extLst>
                  <a:ext uri="{FF2B5EF4-FFF2-40B4-BE49-F238E27FC236}">
                    <a16:creationId xmlns:a16="http://schemas.microsoft.com/office/drawing/2014/main" id="{F9C71DD7-B9D4-44CD-8DA3-E96C5B18044F}"/>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8" name="Line 139">
                <a:extLst>
                  <a:ext uri="{FF2B5EF4-FFF2-40B4-BE49-F238E27FC236}">
                    <a16:creationId xmlns:a16="http://schemas.microsoft.com/office/drawing/2014/main" id="{6C4C568E-26DE-4EB1-BAFB-26192DAA450B}"/>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9" name="Line 140">
                <a:extLst>
                  <a:ext uri="{FF2B5EF4-FFF2-40B4-BE49-F238E27FC236}">
                    <a16:creationId xmlns:a16="http://schemas.microsoft.com/office/drawing/2014/main" id="{D5563C12-4CF0-4F13-86F6-7FF8FFB57BF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70" name="AutoShape 143">
                <a:extLst>
                  <a:ext uri="{FF2B5EF4-FFF2-40B4-BE49-F238E27FC236}">
                    <a16:creationId xmlns:a16="http://schemas.microsoft.com/office/drawing/2014/main" id="{511D0B3F-2881-481B-B690-CA792F5E890B}"/>
                  </a:ext>
                </a:extLst>
              </p:cNvPr>
              <p:cNvCxnSpPr>
                <a:cxnSpLocks noChangeAspect="1" noChangeShapeType="1"/>
                <a:stCxn id="77" idx="0"/>
                <a:endCxn id="74"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1" name="Rectangle 144">
                <a:extLst>
                  <a:ext uri="{FF2B5EF4-FFF2-40B4-BE49-F238E27FC236}">
                    <a16:creationId xmlns:a16="http://schemas.microsoft.com/office/drawing/2014/main" id="{BE59DFF3-BEDC-4CE5-8C92-78F866D4405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Rectangle 145">
                <a:extLst>
                  <a:ext uri="{FF2B5EF4-FFF2-40B4-BE49-F238E27FC236}">
                    <a16:creationId xmlns:a16="http://schemas.microsoft.com/office/drawing/2014/main" id="{281033BB-BD9D-4872-A97C-BFB9CB7BE5A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3" name="Rectangle 146">
                <a:extLst>
                  <a:ext uri="{FF2B5EF4-FFF2-40B4-BE49-F238E27FC236}">
                    <a16:creationId xmlns:a16="http://schemas.microsoft.com/office/drawing/2014/main" id="{8C20D986-70FE-4530-9258-1427FF160319}"/>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Rectangle 147">
                <a:extLst>
                  <a:ext uri="{FF2B5EF4-FFF2-40B4-BE49-F238E27FC236}">
                    <a16:creationId xmlns:a16="http://schemas.microsoft.com/office/drawing/2014/main" id="{182D01E5-FAB4-443E-8C20-71A783DC601F}"/>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48">
                <a:extLst>
                  <a:ext uri="{FF2B5EF4-FFF2-40B4-BE49-F238E27FC236}">
                    <a16:creationId xmlns:a16="http://schemas.microsoft.com/office/drawing/2014/main" id="{2D71F0ED-DEAD-4769-A544-81EB6D6271DC}"/>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49">
                <a:extLst>
                  <a:ext uri="{FF2B5EF4-FFF2-40B4-BE49-F238E27FC236}">
                    <a16:creationId xmlns:a16="http://schemas.microsoft.com/office/drawing/2014/main" id="{E346BED7-2173-45C8-A61D-E6FEB94B4E0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50">
                <a:extLst>
                  <a:ext uri="{FF2B5EF4-FFF2-40B4-BE49-F238E27FC236}">
                    <a16:creationId xmlns:a16="http://schemas.microsoft.com/office/drawing/2014/main" id="{DF188A19-F372-4CE6-B3F4-A86240218D8C}"/>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51">
                <a:extLst>
                  <a:ext uri="{FF2B5EF4-FFF2-40B4-BE49-F238E27FC236}">
                    <a16:creationId xmlns:a16="http://schemas.microsoft.com/office/drawing/2014/main" id="{18067D6E-FC17-40EF-8B75-83CD13982EA6}"/>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79" name="AutoShape 152">
                <a:extLst>
                  <a:ext uri="{FF2B5EF4-FFF2-40B4-BE49-F238E27FC236}">
                    <a16:creationId xmlns:a16="http://schemas.microsoft.com/office/drawing/2014/main" id="{80E30FB1-B2E9-42D0-B2B3-05287AAB3CCF}"/>
                  </a:ext>
                </a:extLst>
              </p:cNvPr>
              <p:cNvCxnSpPr>
                <a:cxnSpLocks noChangeAspect="1" noChangeShapeType="1"/>
                <a:stCxn id="78" idx="3"/>
                <a:endCxn id="78"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 name="AutoShape 153">
                <a:extLst>
                  <a:ext uri="{FF2B5EF4-FFF2-40B4-BE49-F238E27FC236}">
                    <a16:creationId xmlns:a16="http://schemas.microsoft.com/office/drawing/2014/main" id="{515B172F-A94A-49D6-9963-6583F02FA85D}"/>
                  </a:ext>
                </a:extLst>
              </p:cNvPr>
              <p:cNvCxnSpPr>
                <a:cxnSpLocks noChangeAspect="1" noChangeShapeType="1"/>
                <a:stCxn id="78" idx="1"/>
                <a:endCxn id="7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1" name="AutoShape 154">
                <a:extLst>
                  <a:ext uri="{FF2B5EF4-FFF2-40B4-BE49-F238E27FC236}">
                    <a16:creationId xmlns:a16="http://schemas.microsoft.com/office/drawing/2014/main" id="{5DAB99CA-D47C-435D-9E35-1A206854405D}"/>
                  </a:ext>
                </a:extLst>
              </p:cNvPr>
              <p:cNvCxnSpPr>
                <a:cxnSpLocks noChangeAspect="1" noChangeShapeType="1"/>
                <a:stCxn id="78" idx="1"/>
                <a:endCxn id="7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AutoShape 155">
                <a:extLst>
                  <a:ext uri="{FF2B5EF4-FFF2-40B4-BE49-F238E27FC236}">
                    <a16:creationId xmlns:a16="http://schemas.microsoft.com/office/drawing/2014/main" id="{E4BC6F76-15D9-450C-86AD-1B120AE17C0E}"/>
                  </a:ext>
                </a:extLst>
              </p:cNvPr>
              <p:cNvCxnSpPr>
                <a:cxnSpLocks noChangeAspect="1" noChangeShapeType="1"/>
                <a:stCxn id="78" idx="1"/>
                <a:endCxn id="7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AutoShape 156">
                <a:extLst>
                  <a:ext uri="{FF2B5EF4-FFF2-40B4-BE49-F238E27FC236}">
                    <a16:creationId xmlns:a16="http://schemas.microsoft.com/office/drawing/2014/main" id="{68B7FA04-C4D1-44A0-904D-B6EC3FF1AD98}"/>
                  </a:ext>
                </a:extLst>
              </p:cNvPr>
              <p:cNvCxnSpPr>
                <a:cxnSpLocks noChangeAspect="1" noChangeShapeType="1"/>
                <a:stCxn id="78" idx="1"/>
                <a:endCxn id="7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 name="AutoShape 157">
                <a:extLst>
                  <a:ext uri="{FF2B5EF4-FFF2-40B4-BE49-F238E27FC236}">
                    <a16:creationId xmlns:a16="http://schemas.microsoft.com/office/drawing/2014/main" id="{B9434759-144A-4A2F-9B08-0F0EB5E862D8}"/>
                  </a:ext>
                </a:extLst>
              </p:cNvPr>
              <p:cNvCxnSpPr>
                <a:cxnSpLocks noChangeAspect="1" noChangeShapeType="1"/>
                <a:stCxn id="72" idx="3"/>
                <a:endCxn id="72"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158">
                <a:extLst>
                  <a:ext uri="{FF2B5EF4-FFF2-40B4-BE49-F238E27FC236}">
                    <a16:creationId xmlns:a16="http://schemas.microsoft.com/office/drawing/2014/main" id="{8FE10E3C-2C4C-4D35-B863-A4F7E896D997}"/>
                  </a:ext>
                </a:extLst>
              </p:cNvPr>
              <p:cNvCxnSpPr>
                <a:cxnSpLocks noChangeAspect="1" noChangeShapeType="1"/>
                <a:stCxn id="78" idx="1"/>
                <a:endCxn id="7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159">
                <a:extLst>
                  <a:ext uri="{FF2B5EF4-FFF2-40B4-BE49-F238E27FC236}">
                    <a16:creationId xmlns:a16="http://schemas.microsoft.com/office/drawing/2014/main" id="{B15C3054-6D5E-48EF-BC96-275CBCD068BC}"/>
                  </a:ext>
                </a:extLst>
              </p:cNvPr>
              <p:cNvCxnSpPr>
                <a:cxnSpLocks noChangeAspect="1" noChangeShapeType="1"/>
                <a:stCxn id="78" idx="1"/>
                <a:endCxn id="7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160">
                <a:extLst>
                  <a:ext uri="{FF2B5EF4-FFF2-40B4-BE49-F238E27FC236}">
                    <a16:creationId xmlns:a16="http://schemas.microsoft.com/office/drawing/2014/main" id="{0F679442-8AD1-45E3-AC40-C9298D2CAEE8}"/>
                  </a:ext>
                </a:extLst>
              </p:cNvPr>
              <p:cNvCxnSpPr>
                <a:cxnSpLocks noChangeAspect="1" noChangeShapeType="1"/>
                <a:stCxn id="78" idx="1"/>
                <a:endCxn id="7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161">
                <a:extLst>
                  <a:ext uri="{FF2B5EF4-FFF2-40B4-BE49-F238E27FC236}">
                    <a16:creationId xmlns:a16="http://schemas.microsoft.com/office/drawing/2014/main" id="{DC312AC6-CDA4-47FE-9A81-4FB42455C866}"/>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162">
                <a:extLst>
                  <a:ext uri="{FF2B5EF4-FFF2-40B4-BE49-F238E27FC236}">
                    <a16:creationId xmlns:a16="http://schemas.microsoft.com/office/drawing/2014/main" id="{DC2ADD4B-4566-42CF-A905-812BDCA8D003}"/>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163">
                <a:extLst>
                  <a:ext uri="{FF2B5EF4-FFF2-40B4-BE49-F238E27FC236}">
                    <a16:creationId xmlns:a16="http://schemas.microsoft.com/office/drawing/2014/main" id="{62563A05-8E36-4E55-BA1B-D9E745E796F6}"/>
                  </a:ext>
                </a:extLst>
              </p:cNvPr>
              <p:cNvCxnSpPr>
                <a:cxnSpLocks noChangeAspect="1" noChangeShapeType="1"/>
                <a:stCxn id="72" idx="1"/>
                <a:endCxn id="72"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1" name="Line 164">
                <a:extLst>
                  <a:ext uri="{FF2B5EF4-FFF2-40B4-BE49-F238E27FC236}">
                    <a16:creationId xmlns:a16="http://schemas.microsoft.com/office/drawing/2014/main" id="{0292F742-BF1D-48F1-907F-AB764AB744CD}"/>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 name="Line 165">
                <a:extLst>
                  <a:ext uri="{FF2B5EF4-FFF2-40B4-BE49-F238E27FC236}">
                    <a16:creationId xmlns:a16="http://schemas.microsoft.com/office/drawing/2014/main" id="{5D34A3B2-EF9D-4CC8-B73F-2E97A3250FBD}"/>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3" name="Line 166">
                <a:extLst>
                  <a:ext uri="{FF2B5EF4-FFF2-40B4-BE49-F238E27FC236}">
                    <a16:creationId xmlns:a16="http://schemas.microsoft.com/office/drawing/2014/main" id="{1E2A7966-7868-4898-AD42-370747C0B5AB}"/>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4" name="Line 167">
                <a:extLst>
                  <a:ext uri="{FF2B5EF4-FFF2-40B4-BE49-F238E27FC236}">
                    <a16:creationId xmlns:a16="http://schemas.microsoft.com/office/drawing/2014/main" id="{70361348-2AEC-4B88-A462-9C433B39F890}"/>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 name="Line 168">
                <a:extLst>
                  <a:ext uri="{FF2B5EF4-FFF2-40B4-BE49-F238E27FC236}">
                    <a16:creationId xmlns:a16="http://schemas.microsoft.com/office/drawing/2014/main" id="{15B5152A-1B6D-413F-9A27-4173B5C09F27}"/>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6" name="Line 169">
                <a:extLst>
                  <a:ext uri="{FF2B5EF4-FFF2-40B4-BE49-F238E27FC236}">
                    <a16:creationId xmlns:a16="http://schemas.microsoft.com/office/drawing/2014/main" id="{778B1E1A-8F41-4271-BD2E-76283094982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170">
                <a:extLst>
                  <a:ext uri="{FF2B5EF4-FFF2-40B4-BE49-F238E27FC236}">
                    <a16:creationId xmlns:a16="http://schemas.microsoft.com/office/drawing/2014/main" id="{55FDAA4E-9983-41A3-BC3F-38E180F18D27}"/>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171">
                <a:extLst>
                  <a:ext uri="{FF2B5EF4-FFF2-40B4-BE49-F238E27FC236}">
                    <a16:creationId xmlns:a16="http://schemas.microsoft.com/office/drawing/2014/main" id="{EA2E4D0E-57C4-4275-92C4-D21181C10B6B}"/>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172">
                <a:extLst>
                  <a:ext uri="{FF2B5EF4-FFF2-40B4-BE49-F238E27FC236}">
                    <a16:creationId xmlns:a16="http://schemas.microsoft.com/office/drawing/2014/main" id="{CA614A4D-315D-48CC-8132-C227E7137006}"/>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173">
                <a:extLst>
                  <a:ext uri="{FF2B5EF4-FFF2-40B4-BE49-F238E27FC236}">
                    <a16:creationId xmlns:a16="http://schemas.microsoft.com/office/drawing/2014/main" id="{8013AF62-1948-4040-8EC0-625BFBBE95CF}"/>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174">
                <a:extLst>
                  <a:ext uri="{FF2B5EF4-FFF2-40B4-BE49-F238E27FC236}">
                    <a16:creationId xmlns:a16="http://schemas.microsoft.com/office/drawing/2014/main" id="{80DAC316-144E-4A44-8F69-C18B30FAE4F4}"/>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175">
                <a:extLst>
                  <a:ext uri="{FF2B5EF4-FFF2-40B4-BE49-F238E27FC236}">
                    <a16:creationId xmlns:a16="http://schemas.microsoft.com/office/drawing/2014/main" id="{CF5CB365-8549-418B-B962-75CD7D6223D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176">
                <a:extLst>
                  <a:ext uri="{FF2B5EF4-FFF2-40B4-BE49-F238E27FC236}">
                    <a16:creationId xmlns:a16="http://schemas.microsoft.com/office/drawing/2014/main" id="{50A1E3FC-700D-480C-A20F-02FBD8B69C6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177">
                <a:extLst>
                  <a:ext uri="{FF2B5EF4-FFF2-40B4-BE49-F238E27FC236}">
                    <a16:creationId xmlns:a16="http://schemas.microsoft.com/office/drawing/2014/main" id="{FB4A1BED-7EEE-45BD-A3A2-EE62FC1293C9}"/>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Oval 178">
                <a:extLst>
                  <a:ext uri="{FF2B5EF4-FFF2-40B4-BE49-F238E27FC236}">
                    <a16:creationId xmlns:a16="http://schemas.microsoft.com/office/drawing/2014/main" id="{6AF13C2E-FB67-4EA9-A2E0-D8314BFFB68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6" name="Oval 179">
                <a:extLst>
                  <a:ext uri="{FF2B5EF4-FFF2-40B4-BE49-F238E27FC236}">
                    <a16:creationId xmlns:a16="http://schemas.microsoft.com/office/drawing/2014/main" id="{E23D3199-E04E-45EF-84D9-5169704CE2CB}"/>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7" name="Oval 180">
                <a:extLst>
                  <a:ext uri="{FF2B5EF4-FFF2-40B4-BE49-F238E27FC236}">
                    <a16:creationId xmlns:a16="http://schemas.microsoft.com/office/drawing/2014/main" id="{E8AAD3FC-F1B4-48FD-A4B5-BE33EF527DA0}"/>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 name="Oval 181">
                <a:extLst>
                  <a:ext uri="{FF2B5EF4-FFF2-40B4-BE49-F238E27FC236}">
                    <a16:creationId xmlns:a16="http://schemas.microsoft.com/office/drawing/2014/main" id="{66FF5878-6656-4ADA-A7F2-DA19A2DD4EC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9" name="Oval 182">
                <a:extLst>
                  <a:ext uri="{FF2B5EF4-FFF2-40B4-BE49-F238E27FC236}">
                    <a16:creationId xmlns:a16="http://schemas.microsoft.com/office/drawing/2014/main" id="{B89272F3-0AEA-4D04-9BED-2F08CAE6AB5A}"/>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0" name="Oval 183">
                <a:extLst>
                  <a:ext uri="{FF2B5EF4-FFF2-40B4-BE49-F238E27FC236}">
                    <a16:creationId xmlns:a16="http://schemas.microsoft.com/office/drawing/2014/main" id="{4367586F-4702-4C41-9426-697268ED6FED}"/>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184">
                <a:extLst>
                  <a:ext uri="{FF2B5EF4-FFF2-40B4-BE49-F238E27FC236}">
                    <a16:creationId xmlns:a16="http://schemas.microsoft.com/office/drawing/2014/main" id="{2EC0E31F-D4C3-4B6A-81CB-42B88093D8EB}"/>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185">
                <a:extLst>
                  <a:ext uri="{FF2B5EF4-FFF2-40B4-BE49-F238E27FC236}">
                    <a16:creationId xmlns:a16="http://schemas.microsoft.com/office/drawing/2014/main" id="{56CDBE44-906E-4DE0-80E7-332A8BDFEC13}"/>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186">
                <a:extLst>
                  <a:ext uri="{FF2B5EF4-FFF2-40B4-BE49-F238E27FC236}">
                    <a16:creationId xmlns:a16="http://schemas.microsoft.com/office/drawing/2014/main" id="{27038B20-D941-47F1-B1BC-240A2E6DB699}"/>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187">
                <a:extLst>
                  <a:ext uri="{FF2B5EF4-FFF2-40B4-BE49-F238E27FC236}">
                    <a16:creationId xmlns:a16="http://schemas.microsoft.com/office/drawing/2014/main" id="{3978DF96-F42F-4650-A998-40C413BB1820}"/>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Line 188">
                <a:extLst>
                  <a:ext uri="{FF2B5EF4-FFF2-40B4-BE49-F238E27FC236}">
                    <a16:creationId xmlns:a16="http://schemas.microsoft.com/office/drawing/2014/main" id="{57024671-B3A3-4067-A310-BC6CA006AB47}"/>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 name="Line 189">
                <a:extLst>
                  <a:ext uri="{FF2B5EF4-FFF2-40B4-BE49-F238E27FC236}">
                    <a16:creationId xmlns:a16="http://schemas.microsoft.com/office/drawing/2014/main" id="{C327E50D-F57E-42B9-82E8-979F28EFE85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7" name="Line 190">
                <a:extLst>
                  <a:ext uri="{FF2B5EF4-FFF2-40B4-BE49-F238E27FC236}">
                    <a16:creationId xmlns:a16="http://schemas.microsoft.com/office/drawing/2014/main" id="{63794B76-D567-4D50-B499-3BCE237536BC}"/>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18" name="AutoShape 191">
                <a:extLst>
                  <a:ext uri="{FF2B5EF4-FFF2-40B4-BE49-F238E27FC236}">
                    <a16:creationId xmlns:a16="http://schemas.microsoft.com/office/drawing/2014/main" id="{56676F35-D8F0-4E71-BC57-AB5FB953D884}"/>
                  </a:ext>
                </a:extLst>
              </p:cNvPr>
              <p:cNvCxnSpPr>
                <a:cxnSpLocks noChangeAspect="1" noChangeShapeType="1"/>
                <a:stCxn id="127" idx="0"/>
                <a:endCxn id="123"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9" name="Rectangle 192">
                <a:extLst>
                  <a:ext uri="{FF2B5EF4-FFF2-40B4-BE49-F238E27FC236}">
                    <a16:creationId xmlns:a16="http://schemas.microsoft.com/office/drawing/2014/main" id="{DF8A5E4B-DE9B-4184-972A-B5215E96267C}"/>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Rectangle 193">
                <a:extLst>
                  <a:ext uri="{FF2B5EF4-FFF2-40B4-BE49-F238E27FC236}">
                    <a16:creationId xmlns:a16="http://schemas.microsoft.com/office/drawing/2014/main" id="{72C6B9A5-25B0-47B9-8A6A-9F5DD9EA0570}"/>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Rectangle 194">
                <a:extLst>
                  <a:ext uri="{FF2B5EF4-FFF2-40B4-BE49-F238E27FC236}">
                    <a16:creationId xmlns:a16="http://schemas.microsoft.com/office/drawing/2014/main" id="{73BA3481-0E88-40A4-83A8-9FA09C8C3634}"/>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2" name="Rectangle 195">
                <a:extLst>
                  <a:ext uri="{FF2B5EF4-FFF2-40B4-BE49-F238E27FC236}">
                    <a16:creationId xmlns:a16="http://schemas.microsoft.com/office/drawing/2014/main" id="{4255BFAA-42ED-441B-9AE5-509D8938C6F7}"/>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Rectangle 196">
                <a:extLst>
                  <a:ext uri="{FF2B5EF4-FFF2-40B4-BE49-F238E27FC236}">
                    <a16:creationId xmlns:a16="http://schemas.microsoft.com/office/drawing/2014/main" id="{4B61E804-C264-4C80-BA34-E2297A95540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Rectangle 197">
                <a:extLst>
                  <a:ext uri="{FF2B5EF4-FFF2-40B4-BE49-F238E27FC236}">
                    <a16:creationId xmlns:a16="http://schemas.microsoft.com/office/drawing/2014/main" id="{CE7D00B6-2A23-4D7F-9FC8-1619DF14C44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198">
                <a:extLst>
                  <a:ext uri="{FF2B5EF4-FFF2-40B4-BE49-F238E27FC236}">
                    <a16:creationId xmlns:a16="http://schemas.microsoft.com/office/drawing/2014/main" id="{B0FDE659-DC1C-467D-A1C2-F4590B22491B}"/>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199">
                <a:extLst>
                  <a:ext uri="{FF2B5EF4-FFF2-40B4-BE49-F238E27FC236}">
                    <a16:creationId xmlns:a16="http://schemas.microsoft.com/office/drawing/2014/main" id="{FCB688F8-E822-429C-A35D-98FD29BF34A5}"/>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00">
                <a:extLst>
                  <a:ext uri="{FF2B5EF4-FFF2-40B4-BE49-F238E27FC236}">
                    <a16:creationId xmlns:a16="http://schemas.microsoft.com/office/drawing/2014/main" id="{29207B56-D65B-4DFD-9C36-4C8D2FE8800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01">
                <a:extLst>
                  <a:ext uri="{FF2B5EF4-FFF2-40B4-BE49-F238E27FC236}">
                    <a16:creationId xmlns:a16="http://schemas.microsoft.com/office/drawing/2014/main" id="{920E3959-F247-4837-8B12-474A11E93801}"/>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29" name="AutoShape 202">
                <a:extLst>
                  <a:ext uri="{FF2B5EF4-FFF2-40B4-BE49-F238E27FC236}">
                    <a16:creationId xmlns:a16="http://schemas.microsoft.com/office/drawing/2014/main" id="{CF824E8B-1606-419C-BED0-EFFE28F5F05E}"/>
                  </a:ext>
                </a:extLst>
              </p:cNvPr>
              <p:cNvCxnSpPr>
                <a:cxnSpLocks noChangeAspect="1" noChangeShapeType="1"/>
                <a:stCxn id="128" idx="3"/>
                <a:endCxn id="128"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AutoShape 203">
                <a:extLst>
                  <a:ext uri="{FF2B5EF4-FFF2-40B4-BE49-F238E27FC236}">
                    <a16:creationId xmlns:a16="http://schemas.microsoft.com/office/drawing/2014/main" id="{21C169BF-F582-43E8-A14C-3356AA0C0196}"/>
                  </a:ext>
                </a:extLst>
              </p:cNvPr>
              <p:cNvCxnSpPr>
                <a:cxnSpLocks noChangeAspect="1" noChangeShapeType="1"/>
                <a:stCxn id="128" idx="1"/>
                <a:endCxn id="12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AutoShape 204">
                <a:extLst>
                  <a:ext uri="{FF2B5EF4-FFF2-40B4-BE49-F238E27FC236}">
                    <a16:creationId xmlns:a16="http://schemas.microsoft.com/office/drawing/2014/main" id="{2A23BB35-D0CB-4A46-92D2-94128A9C2C23}"/>
                  </a:ext>
                </a:extLst>
              </p:cNvPr>
              <p:cNvCxnSpPr>
                <a:cxnSpLocks noChangeAspect="1" noChangeShapeType="1"/>
                <a:stCxn id="128" idx="1"/>
                <a:endCxn id="12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2" name="AutoShape 205">
                <a:extLst>
                  <a:ext uri="{FF2B5EF4-FFF2-40B4-BE49-F238E27FC236}">
                    <a16:creationId xmlns:a16="http://schemas.microsoft.com/office/drawing/2014/main" id="{57FD1806-1EE0-4945-A0A9-09ABEEBD2BE2}"/>
                  </a:ext>
                </a:extLst>
              </p:cNvPr>
              <p:cNvCxnSpPr>
                <a:cxnSpLocks noChangeAspect="1" noChangeShapeType="1"/>
                <a:stCxn id="128" idx="1"/>
                <a:endCxn id="12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3" name="AutoShape 206">
                <a:extLst>
                  <a:ext uri="{FF2B5EF4-FFF2-40B4-BE49-F238E27FC236}">
                    <a16:creationId xmlns:a16="http://schemas.microsoft.com/office/drawing/2014/main" id="{F8E43924-CE42-4461-811D-04EEF530FE39}"/>
                  </a:ext>
                </a:extLst>
              </p:cNvPr>
              <p:cNvCxnSpPr>
                <a:cxnSpLocks noChangeAspect="1" noChangeShapeType="1"/>
                <a:stCxn id="128" idx="1"/>
                <a:endCxn id="12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4" name="AutoShape 207">
                <a:extLst>
                  <a:ext uri="{FF2B5EF4-FFF2-40B4-BE49-F238E27FC236}">
                    <a16:creationId xmlns:a16="http://schemas.microsoft.com/office/drawing/2014/main" id="{2D94E79C-9D21-44B9-B955-B2007A1EA74D}"/>
                  </a:ext>
                </a:extLst>
              </p:cNvPr>
              <p:cNvCxnSpPr>
                <a:cxnSpLocks noChangeAspect="1" noChangeShapeType="1"/>
                <a:stCxn id="121" idx="3"/>
                <a:endCxn id="121"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08">
                <a:extLst>
                  <a:ext uri="{FF2B5EF4-FFF2-40B4-BE49-F238E27FC236}">
                    <a16:creationId xmlns:a16="http://schemas.microsoft.com/office/drawing/2014/main" id="{E138CA86-85B2-406E-811F-733C8AA017F3}"/>
                  </a:ext>
                </a:extLst>
              </p:cNvPr>
              <p:cNvCxnSpPr>
                <a:cxnSpLocks noChangeAspect="1" noChangeShapeType="1"/>
                <a:stCxn id="128" idx="1"/>
                <a:endCxn id="12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09">
                <a:extLst>
                  <a:ext uri="{FF2B5EF4-FFF2-40B4-BE49-F238E27FC236}">
                    <a16:creationId xmlns:a16="http://schemas.microsoft.com/office/drawing/2014/main" id="{C60071EF-2E3F-40EE-98A9-23701D494B46}"/>
                  </a:ext>
                </a:extLst>
              </p:cNvPr>
              <p:cNvCxnSpPr>
                <a:cxnSpLocks noChangeAspect="1" noChangeShapeType="1"/>
                <a:stCxn id="128" idx="1"/>
                <a:endCxn id="12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10">
                <a:extLst>
                  <a:ext uri="{FF2B5EF4-FFF2-40B4-BE49-F238E27FC236}">
                    <a16:creationId xmlns:a16="http://schemas.microsoft.com/office/drawing/2014/main" id="{370D2338-C5DF-4BBE-9EB4-3285FAA35123}"/>
                  </a:ext>
                </a:extLst>
              </p:cNvPr>
              <p:cNvCxnSpPr>
                <a:cxnSpLocks noChangeAspect="1" noChangeShapeType="1"/>
                <a:stCxn id="128" idx="1"/>
                <a:endCxn id="12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11">
                <a:extLst>
                  <a:ext uri="{FF2B5EF4-FFF2-40B4-BE49-F238E27FC236}">
                    <a16:creationId xmlns:a16="http://schemas.microsoft.com/office/drawing/2014/main" id="{86031EE9-B12A-4225-A234-E3F81285C68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12">
                <a:extLst>
                  <a:ext uri="{FF2B5EF4-FFF2-40B4-BE49-F238E27FC236}">
                    <a16:creationId xmlns:a16="http://schemas.microsoft.com/office/drawing/2014/main" id="{292CAEFB-8F71-4004-A472-73F69E423843}"/>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13">
                <a:extLst>
                  <a:ext uri="{FF2B5EF4-FFF2-40B4-BE49-F238E27FC236}">
                    <a16:creationId xmlns:a16="http://schemas.microsoft.com/office/drawing/2014/main" id="{B8B2C52D-E9F1-42C1-A1C5-2748AC7F7CA6}"/>
                  </a:ext>
                </a:extLst>
              </p:cNvPr>
              <p:cNvCxnSpPr>
                <a:cxnSpLocks noChangeAspect="1" noChangeShapeType="1"/>
                <a:stCxn id="121" idx="1"/>
                <a:endCxn id="121"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1" name="Line 214">
                <a:extLst>
                  <a:ext uri="{FF2B5EF4-FFF2-40B4-BE49-F238E27FC236}">
                    <a16:creationId xmlns:a16="http://schemas.microsoft.com/office/drawing/2014/main" id="{9AB84491-70B0-445D-9C69-24FE0CCAD09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2" name="Line 215">
                <a:extLst>
                  <a:ext uri="{FF2B5EF4-FFF2-40B4-BE49-F238E27FC236}">
                    <a16:creationId xmlns:a16="http://schemas.microsoft.com/office/drawing/2014/main" id="{C43BB1C4-42B3-4A24-87A9-EA53EE9DC4E6}"/>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3" name="Line 216">
                <a:extLst>
                  <a:ext uri="{FF2B5EF4-FFF2-40B4-BE49-F238E27FC236}">
                    <a16:creationId xmlns:a16="http://schemas.microsoft.com/office/drawing/2014/main" id="{3B21A1D9-57E7-431D-905D-0E9F90DF0A35}"/>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4" name="Line 217">
                <a:extLst>
                  <a:ext uri="{FF2B5EF4-FFF2-40B4-BE49-F238E27FC236}">
                    <a16:creationId xmlns:a16="http://schemas.microsoft.com/office/drawing/2014/main" id="{A89D8F95-3CBC-4C15-AF22-E18C2AFE842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5" name="Line 218">
                <a:extLst>
                  <a:ext uri="{FF2B5EF4-FFF2-40B4-BE49-F238E27FC236}">
                    <a16:creationId xmlns:a16="http://schemas.microsoft.com/office/drawing/2014/main" id="{0A57CAF3-8FA6-421C-A385-C16820868E86}"/>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6" name="Line 219">
                <a:extLst>
                  <a:ext uri="{FF2B5EF4-FFF2-40B4-BE49-F238E27FC236}">
                    <a16:creationId xmlns:a16="http://schemas.microsoft.com/office/drawing/2014/main" id="{4B4C53A0-9FAD-4E29-9EB0-F627D49E39C1}"/>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20">
                <a:extLst>
                  <a:ext uri="{FF2B5EF4-FFF2-40B4-BE49-F238E27FC236}">
                    <a16:creationId xmlns:a16="http://schemas.microsoft.com/office/drawing/2014/main" id="{DB322810-5CB5-478D-8D69-9778536A8A43}"/>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21">
                <a:extLst>
                  <a:ext uri="{FF2B5EF4-FFF2-40B4-BE49-F238E27FC236}">
                    <a16:creationId xmlns:a16="http://schemas.microsoft.com/office/drawing/2014/main" id="{46442288-4B56-4E71-969D-AB7A9E3DF22F}"/>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22">
                <a:extLst>
                  <a:ext uri="{FF2B5EF4-FFF2-40B4-BE49-F238E27FC236}">
                    <a16:creationId xmlns:a16="http://schemas.microsoft.com/office/drawing/2014/main" id="{EE152EC3-9FAF-479A-9795-27A3C30BEC1E}"/>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23">
                <a:extLst>
                  <a:ext uri="{FF2B5EF4-FFF2-40B4-BE49-F238E27FC236}">
                    <a16:creationId xmlns:a16="http://schemas.microsoft.com/office/drawing/2014/main" id="{1D82C01A-46BC-4F88-B77F-EB11D19D4655}"/>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24">
                <a:extLst>
                  <a:ext uri="{FF2B5EF4-FFF2-40B4-BE49-F238E27FC236}">
                    <a16:creationId xmlns:a16="http://schemas.microsoft.com/office/drawing/2014/main" id="{A7D94F39-E867-4510-85CC-83D45FE8C6B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25">
                <a:extLst>
                  <a:ext uri="{FF2B5EF4-FFF2-40B4-BE49-F238E27FC236}">
                    <a16:creationId xmlns:a16="http://schemas.microsoft.com/office/drawing/2014/main" id="{B777AD08-3264-4CD0-BB42-8327921B835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26">
                <a:extLst>
                  <a:ext uri="{FF2B5EF4-FFF2-40B4-BE49-F238E27FC236}">
                    <a16:creationId xmlns:a16="http://schemas.microsoft.com/office/drawing/2014/main" id="{CBC7EE25-2532-4F06-A308-B6DF15E7909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27">
                <a:extLst>
                  <a:ext uri="{FF2B5EF4-FFF2-40B4-BE49-F238E27FC236}">
                    <a16:creationId xmlns:a16="http://schemas.microsoft.com/office/drawing/2014/main" id="{3ED7C8DC-A089-48BD-A337-0C1147D03F8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Oval 228">
                <a:extLst>
                  <a:ext uri="{FF2B5EF4-FFF2-40B4-BE49-F238E27FC236}">
                    <a16:creationId xmlns:a16="http://schemas.microsoft.com/office/drawing/2014/main" id="{B0CF9B5E-EC72-4996-9D5F-85627A69BA1B}"/>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6" name="Oval 229">
                <a:extLst>
                  <a:ext uri="{FF2B5EF4-FFF2-40B4-BE49-F238E27FC236}">
                    <a16:creationId xmlns:a16="http://schemas.microsoft.com/office/drawing/2014/main" id="{14903B89-D074-464D-99E2-7FA82CB87DB7}"/>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7" name="Oval 230">
                <a:extLst>
                  <a:ext uri="{FF2B5EF4-FFF2-40B4-BE49-F238E27FC236}">
                    <a16:creationId xmlns:a16="http://schemas.microsoft.com/office/drawing/2014/main" id="{AAF034E3-1D4B-4ACF-9A3E-DC616047BB0C}"/>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8" name="Oval 231">
                <a:extLst>
                  <a:ext uri="{FF2B5EF4-FFF2-40B4-BE49-F238E27FC236}">
                    <a16:creationId xmlns:a16="http://schemas.microsoft.com/office/drawing/2014/main" id="{75DC46C5-F9B6-42D2-9061-B8297FCFD280}"/>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9" name="Oval 232">
                <a:extLst>
                  <a:ext uri="{FF2B5EF4-FFF2-40B4-BE49-F238E27FC236}">
                    <a16:creationId xmlns:a16="http://schemas.microsoft.com/office/drawing/2014/main" id="{EA739448-FFDC-4DF1-BD95-B65DE8C6BF22}"/>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0" name="Oval 233">
                <a:extLst>
                  <a:ext uri="{FF2B5EF4-FFF2-40B4-BE49-F238E27FC236}">
                    <a16:creationId xmlns:a16="http://schemas.microsoft.com/office/drawing/2014/main" id="{1E341C54-4329-4A46-8E3E-2C48884958EB}"/>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34">
                <a:extLst>
                  <a:ext uri="{FF2B5EF4-FFF2-40B4-BE49-F238E27FC236}">
                    <a16:creationId xmlns:a16="http://schemas.microsoft.com/office/drawing/2014/main" id="{35F679DF-3D59-4C7B-8BC0-1628AD7B66AC}"/>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35">
                <a:extLst>
                  <a:ext uri="{FF2B5EF4-FFF2-40B4-BE49-F238E27FC236}">
                    <a16:creationId xmlns:a16="http://schemas.microsoft.com/office/drawing/2014/main" id="{F17AC77C-84A2-4A2D-A6AA-0435EB8568FA}"/>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36">
                <a:extLst>
                  <a:ext uri="{FF2B5EF4-FFF2-40B4-BE49-F238E27FC236}">
                    <a16:creationId xmlns:a16="http://schemas.microsoft.com/office/drawing/2014/main" id="{16C77742-98B2-457D-983F-7C56E3DEA161}"/>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37">
                <a:extLst>
                  <a:ext uri="{FF2B5EF4-FFF2-40B4-BE49-F238E27FC236}">
                    <a16:creationId xmlns:a16="http://schemas.microsoft.com/office/drawing/2014/main" id="{5C638331-FCD7-49DB-ACD5-70EB6C263ADC}"/>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Line 238">
                <a:extLst>
                  <a:ext uri="{FF2B5EF4-FFF2-40B4-BE49-F238E27FC236}">
                    <a16:creationId xmlns:a16="http://schemas.microsoft.com/office/drawing/2014/main" id="{7689FEFD-DB22-4900-B07F-E05F75A4F42E}"/>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6" name="Line 239">
                <a:extLst>
                  <a:ext uri="{FF2B5EF4-FFF2-40B4-BE49-F238E27FC236}">
                    <a16:creationId xmlns:a16="http://schemas.microsoft.com/office/drawing/2014/main" id="{629C4447-1DB6-46CB-B8ED-2920151316E6}"/>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 name="Line 240">
                <a:extLst>
                  <a:ext uri="{FF2B5EF4-FFF2-40B4-BE49-F238E27FC236}">
                    <a16:creationId xmlns:a16="http://schemas.microsoft.com/office/drawing/2014/main" id="{D6D78CEE-1C47-400B-959A-BB9F9872ECBC}"/>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68" name="AutoShape 241">
                <a:extLst>
                  <a:ext uri="{FF2B5EF4-FFF2-40B4-BE49-F238E27FC236}">
                    <a16:creationId xmlns:a16="http://schemas.microsoft.com/office/drawing/2014/main" id="{6B8A624F-3E3A-49F1-A7FE-BFAFB5E1A837}"/>
                  </a:ext>
                </a:extLst>
              </p:cNvPr>
              <p:cNvCxnSpPr>
                <a:cxnSpLocks noChangeAspect="1" noChangeShapeType="1"/>
                <a:stCxn id="177" idx="0"/>
                <a:endCxn id="173"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9" name="Rectangle 242">
                <a:extLst>
                  <a:ext uri="{FF2B5EF4-FFF2-40B4-BE49-F238E27FC236}">
                    <a16:creationId xmlns:a16="http://schemas.microsoft.com/office/drawing/2014/main" id="{E415D39B-E99C-4A81-BE4A-6E7C414655D6}"/>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Rectangle 243">
                <a:extLst>
                  <a:ext uri="{FF2B5EF4-FFF2-40B4-BE49-F238E27FC236}">
                    <a16:creationId xmlns:a16="http://schemas.microsoft.com/office/drawing/2014/main" id="{1BAEDD8E-E508-4864-841E-21222D598F4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Rectangle 244">
                <a:extLst>
                  <a:ext uri="{FF2B5EF4-FFF2-40B4-BE49-F238E27FC236}">
                    <a16:creationId xmlns:a16="http://schemas.microsoft.com/office/drawing/2014/main" id="{F8C71656-334B-4EC2-9316-FFC5686A2C68}"/>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2" name="Rectangle 245">
                <a:extLst>
                  <a:ext uri="{FF2B5EF4-FFF2-40B4-BE49-F238E27FC236}">
                    <a16:creationId xmlns:a16="http://schemas.microsoft.com/office/drawing/2014/main" id="{9BAB1B05-8CA5-4113-9051-D12E7A6DF1F8}"/>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Rectangle 246">
                <a:extLst>
                  <a:ext uri="{FF2B5EF4-FFF2-40B4-BE49-F238E27FC236}">
                    <a16:creationId xmlns:a16="http://schemas.microsoft.com/office/drawing/2014/main" id="{221C958A-2615-4D6E-B427-92BE0326ACBF}"/>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Rectangle 247">
                <a:extLst>
                  <a:ext uri="{FF2B5EF4-FFF2-40B4-BE49-F238E27FC236}">
                    <a16:creationId xmlns:a16="http://schemas.microsoft.com/office/drawing/2014/main" id="{F50FE9DB-345F-4659-8A77-41A96D4C3DC5}"/>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48">
                <a:extLst>
                  <a:ext uri="{FF2B5EF4-FFF2-40B4-BE49-F238E27FC236}">
                    <a16:creationId xmlns:a16="http://schemas.microsoft.com/office/drawing/2014/main" id="{14351669-9DF7-4498-B262-822CE9DA676C}"/>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49">
                <a:extLst>
                  <a:ext uri="{FF2B5EF4-FFF2-40B4-BE49-F238E27FC236}">
                    <a16:creationId xmlns:a16="http://schemas.microsoft.com/office/drawing/2014/main" id="{F46AD712-ACF9-41C0-93F4-E9A7DAB59CB7}"/>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50">
                <a:extLst>
                  <a:ext uri="{FF2B5EF4-FFF2-40B4-BE49-F238E27FC236}">
                    <a16:creationId xmlns:a16="http://schemas.microsoft.com/office/drawing/2014/main" id="{C766501A-088B-489C-BAA1-B0B8F25C82AA}"/>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51">
                <a:extLst>
                  <a:ext uri="{FF2B5EF4-FFF2-40B4-BE49-F238E27FC236}">
                    <a16:creationId xmlns:a16="http://schemas.microsoft.com/office/drawing/2014/main" id="{6E9C0C13-C811-482B-BF16-B3E09A98A4CA}"/>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79" name="AutoShape 252">
                <a:extLst>
                  <a:ext uri="{FF2B5EF4-FFF2-40B4-BE49-F238E27FC236}">
                    <a16:creationId xmlns:a16="http://schemas.microsoft.com/office/drawing/2014/main" id="{5176148B-4EF6-4571-9856-2960FC05473D}"/>
                  </a:ext>
                </a:extLst>
              </p:cNvPr>
              <p:cNvCxnSpPr>
                <a:cxnSpLocks noChangeAspect="1" noChangeShapeType="1"/>
                <a:stCxn id="178" idx="3"/>
                <a:endCxn id="178"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AutoShape 253">
                <a:extLst>
                  <a:ext uri="{FF2B5EF4-FFF2-40B4-BE49-F238E27FC236}">
                    <a16:creationId xmlns:a16="http://schemas.microsoft.com/office/drawing/2014/main" id="{02DCC5E3-C703-44EC-A134-CDBE6C02C433}"/>
                  </a:ext>
                </a:extLst>
              </p:cNvPr>
              <p:cNvCxnSpPr>
                <a:cxnSpLocks noChangeAspect="1" noChangeShapeType="1"/>
                <a:stCxn id="178" idx="1"/>
                <a:endCxn id="17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AutoShape 254">
                <a:extLst>
                  <a:ext uri="{FF2B5EF4-FFF2-40B4-BE49-F238E27FC236}">
                    <a16:creationId xmlns:a16="http://schemas.microsoft.com/office/drawing/2014/main" id="{8163F151-8F37-4E0A-9896-573F63BEAC2B}"/>
                  </a:ext>
                </a:extLst>
              </p:cNvPr>
              <p:cNvCxnSpPr>
                <a:cxnSpLocks noChangeAspect="1" noChangeShapeType="1"/>
                <a:stCxn id="178" idx="1"/>
                <a:endCxn id="17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AutoShape 255">
                <a:extLst>
                  <a:ext uri="{FF2B5EF4-FFF2-40B4-BE49-F238E27FC236}">
                    <a16:creationId xmlns:a16="http://schemas.microsoft.com/office/drawing/2014/main" id="{9C23A188-62E5-45AD-AEF6-0615C9177C02}"/>
                  </a:ext>
                </a:extLst>
              </p:cNvPr>
              <p:cNvCxnSpPr>
                <a:cxnSpLocks noChangeAspect="1" noChangeShapeType="1"/>
                <a:stCxn id="178" idx="1"/>
                <a:endCxn id="17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AutoShape 256">
                <a:extLst>
                  <a:ext uri="{FF2B5EF4-FFF2-40B4-BE49-F238E27FC236}">
                    <a16:creationId xmlns:a16="http://schemas.microsoft.com/office/drawing/2014/main" id="{732008C3-04F5-4693-8D37-92714866FA45}"/>
                  </a:ext>
                </a:extLst>
              </p:cNvPr>
              <p:cNvCxnSpPr>
                <a:cxnSpLocks noChangeAspect="1" noChangeShapeType="1"/>
                <a:stCxn id="178" idx="1"/>
                <a:endCxn id="17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AutoShape 257">
                <a:extLst>
                  <a:ext uri="{FF2B5EF4-FFF2-40B4-BE49-F238E27FC236}">
                    <a16:creationId xmlns:a16="http://schemas.microsoft.com/office/drawing/2014/main" id="{79E8D3B8-9F16-4D4D-94D2-AC6DC05D3E20}"/>
                  </a:ext>
                </a:extLst>
              </p:cNvPr>
              <p:cNvCxnSpPr>
                <a:cxnSpLocks noChangeAspect="1" noChangeShapeType="1"/>
                <a:stCxn id="171" idx="3"/>
                <a:endCxn id="171"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258">
                <a:extLst>
                  <a:ext uri="{FF2B5EF4-FFF2-40B4-BE49-F238E27FC236}">
                    <a16:creationId xmlns:a16="http://schemas.microsoft.com/office/drawing/2014/main" id="{412C0F71-9FD5-45CF-8892-AEBBAE497C42}"/>
                  </a:ext>
                </a:extLst>
              </p:cNvPr>
              <p:cNvCxnSpPr>
                <a:cxnSpLocks noChangeAspect="1" noChangeShapeType="1"/>
                <a:stCxn id="178" idx="1"/>
                <a:endCxn id="17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259">
                <a:extLst>
                  <a:ext uri="{FF2B5EF4-FFF2-40B4-BE49-F238E27FC236}">
                    <a16:creationId xmlns:a16="http://schemas.microsoft.com/office/drawing/2014/main" id="{01C0E58C-7299-4226-8B81-AFACCB2BC0A8}"/>
                  </a:ext>
                </a:extLst>
              </p:cNvPr>
              <p:cNvCxnSpPr>
                <a:cxnSpLocks noChangeAspect="1" noChangeShapeType="1"/>
                <a:stCxn id="178" idx="1"/>
                <a:endCxn id="17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260">
                <a:extLst>
                  <a:ext uri="{FF2B5EF4-FFF2-40B4-BE49-F238E27FC236}">
                    <a16:creationId xmlns:a16="http://schemas.microsoft.com/office/drawing/2014/main" id="{97A6B06B-5062-411F-A813-A9DA218C9B32}"/>
                  </a:ext>
                </a:extLst>
              </p:cNvPr>
              <p:cNvCxnSpPr>
                <a:cxnSpLocks noChangeAspect="1" noChangeShapeType="1"/>
                <a:stCxn id="178" idx="1"/>
                <a:endCxn id="17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261">
                <a:extLst>
                  <a:ext uri="{FF2B5EF4-FFF2-40B4-BE49-F238E27FC236}">
                    <a16:creationId xmlns:a16="http://schemas.microsoft.com/office/drawing/2014/main" id="{787A4FE0-03AB-4459-B15B-D32ABFEFF7A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262">
                <a:extLst>
                  <a:ext uri="{FF2B5EF4-FFF2-40B4-BE49-F238E27FC236}">
                    <a16:creationId xmlns:a16="http://schemas.microsoft.com/office/drawing/2014/main" id="{BD9EE987-B268-42D9-8F3C-881EE459DBF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263">
                <a:extLst>
                  <a:ext uri="{FF2B5EF4-FFF2-40B4-BE49-F238E27FC236}">
                    <a16:creationId xmlns:a16="http://schemas.microsoft.com/office/drawing/2014/main" id="{DCCB93C3-2C81-4996-A411-D8A1FDF98E5E}"/>
                  </a:ext>
                </a:extLst>
              </p:cNvPr>
              <p:cNvCxnSpPr>
                <a:cxnSpLocks noChangeAspect="1" noChangeShapeType="1"/>
                <a:stCxn id="171" idx="1"/>
                <a:endCxn id="171"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1" name="Line 264">
                <a:extLst>
                  <a:ext uri="{FF2B5EF4-FFF2-40B4-BE49-F238E27FC236}">
                    <a16:creationId xmlns:a16="http://schemas.microsoft.com/office/drawing/2014/main" id="{55529369-E5DE-48EF-9612-438C6CBAC817}"/>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2" name="Line 265">
                <a:extLst>
                  <a:ext uri="{FF2B5EF4-FFF2-40B4-BE49-F238E27FC236}">
                    <a16:creationId xmlns:a16="http://schemas.microsoft.com/office/drawing/2014/main" id="{225565F6-AEB6-402F-8878-20B88AB8C8A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 name="Line 266">
                <a:extLst>
                  <a:ext uri="{FF2B5EF4-FFF2-40B4-BE49-F238E27FC236}">
                    <a16:creationId xmlns:a16="http://schemas.microsoft.com/office/drawing/2014/main" id="{BC1A9CE6-4F13-46CC-84B7-497363383A6B}"/>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4" name="Line 267">
                <a:extLst>
                  <a:ext uri="{FF2B5EF4-FFF2-40B4-BE49-F238E27FC236}">
                    <a16:creationId xmlns:a16="http://schemas.microsoft.com/office/drawing/2014/main" id="{9209EC5C-A6C1-4C0F-9F76-60900C7A48FD}"/>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 name="Line 268">
                <a:extLst>
                  <a:ext uri="{FF2B5EF4-FFF2-40B4-BE49-F238E27FC236}">
                    <a16:creationId xmlns:a16="http://schemas.microsoft.com/office/drawing/2014/main" id="{3D573E46-BEFB-48BF-87A1-A4031A84C735}"/>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6" name="Line 269">
                <a:extLst>
                  <a:ext uri="{FF2B5EF4-FFF2-40B4-BE49-F238E27FC236}">
                    <a16:creationId xmlns:a16="http://schemas.microsoft.com/office/drawing/2014/main" id="{81F70FD7-7217-478C-BD30-7F97BDEF451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270">
                <a:extLst>
                  <a:ext uri="{FF2B5EF4-FFF2-40B4-BE49-F238E27FC236}">
                    <a16:creationId xmlns:a16="http://schemas.microsoft.com/office/drawing/2014/main" id="{7A80D7E7-9F87-461E-8D85-C2D97E7AC54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271">
                <a:extLst>
                  <a:ext uri="{FF2B5EF4-FFF2-40B4-BE49-F238E27FC236}">
                    <a16:creationId xmlns:a16="http://schemas.microsoft.com/office/drawing/2014/main" id="{D149887A-3DE8-4459-9CFB-1C7105FA0937}"/>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272">
                <a:extLst>
                  <a:ext uri="{FF2B5EF4-FFF2-40B4-BE49-F238E27FC236}">
                    <a16:creationId xmlns:a16="http://schemas.microsoft.com/office/drawing/2014/main" id="{BE4EF009-1E3F-48F5-BEDA-3D97B4F325A4}"/>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273">
                <a:extLst>
                  <a:ext uri="{FF2B5EF4-FFF2-40B4-BE49-F238E27FC236}">
                    <a16:creationId xmlns:a16="http://schemas.microsoft.com/office/drawing/2014/main" id="{4AC73277-6B3A-486E-BDA5-DA670A980913}"/>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274">
                <a:extLst>
                  <a:ext uri="{FF2B5EF4-FFF2-40B4-BE49-F238E27FC236}">
                    <a16:creationId xmlns:a16="http://schemas.microsoft.com/office/drawing/2014/main" id="{B9803B4A-AAE7-4E3D-8F1D-A94B1F71966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275">
                <a:extLst>
                  <a:ext uri="{FF2B5EF4-FFF2-40B4-BE49-F238E27FC236}">
                    <a16:creationId xmlns:a16="http://schemas.microsoft.com/office/drawing/2014/main" id="{779A753F-3529-454F-8642-3E9762E0807B}"/>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276">
                <a:extLst>
                  <a:ext uri="{FF2B5EF4-FFF2-40B4-BE49-F238E27FC236}">
                    <a16:creationId xmlns:a16="http://schemas.microsoft.com/office/drawing/2014/main" id="{D397A96B-DD9E-4E41-9FB7-7EE84AE62B62}"/>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277">
                <a:extLst>
                  <a:ext uri="{FF2B5EF4-FFF2-40B4-BE49-F238E27FC236}">
                    <a16:creationId xmlns:a16="http://schemas.microsoft.com/office/drawing/2014/main" id="{FF728803-84E4-4667-B3E2-BBE6AA195CF2}"/>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Oval 278">
                <a:extLst>
                  <a:ext uri="{FF2B5EF4-FFF2-40B4-BE49-F238E27FC236}">
                    <a16:creationId xmlns:a16="http://schemas.microsoft.com/office/drawing/2014/main" id="{20467674-CBDF-470F-BB2E-11EDBCBA837F}"/>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6" name="Oval 279">
                <a:extLst>
                  <a:ext uri="{FF2B5EF4-FFF2-40B4-BE49-F238E27FC236}">
                    <a16:creationId xmlns:a16="http://schemas.microsoft.com/office/drawing/2014/main" id="{C84A731B-229F-4760-AE76-7863147CA75A}"/>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7" name="Oval 280">
                <a:extLst>
                  <a:ext uri="{FF2B5EF4-FFF2-40B4-BE49-F238E27FC236}">
                    <a16:creationId xmlns:a16="http://schemas.microsoft.com/office/drawing/2014/main" id="{7392DE0D-8AB6-4111-9CD2-0D4E153E418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8" name="Oval 281">
                <a:extLst>
                  <a:ext uri="{FF2B5EF4-FFF2-40B4-BE49-F238E27FC236}">
                    <a16:creationId xmlns:a16="http://schemas.microsoft.com/office/drawing/2014/main" id="{FD94CA30-7DA0-4656-AB82-56A6FAF5972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9" name="Oval 282">
                <a:extLst>
                  <a:ext uri="{FF2B5EF4-FFF2-40B4-BE49-F238E27FC236}">
                    <a16:creationId xmlns:a16="http://schemas.microsoft.com/office/drawing/2014/main" id="{7E302B3E-E2C6-4BF6-8109-5AD7E18F911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0" name="Oval 283">
                <a:extLst>
                  <a:ext uri="{FF2B5EF4-FFF2-40B4-BE49-F238E27FC236}">
                    <a16:creationId xmlns:a16="http://schemas.microsoft.com/office/drawing/2014/main" id="{CEF73E79-43EE-4A6E-87DC-2B2AA58CDC20}"/>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284">
                <a:extLst>
                  <a:ext uri="{FF2B5EF4-FFF2-40B4-BE49-F238E27FC236}">
                    <a16:creationId xmlns:a16="http://schemas.microsoft.com/office/drawing/2014/main" id="{BA3CC772-D90E-4AD2-B3C6-409B5A9F1D4A}"/>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285">
                <a:extLst>
                  <a:ext uri="{FF2B5EF4-FFF2-40B4-BE49-F238E27FC236}">
                    <a16:creationId xmlns:a16="http://schemas.microsoft.com/office/drawing/2014/main" id="{C9DD1085-90F0-4B55-A876-85EB96393913}"/>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286">
                <a:extLst>
                  <a:ext uri="{FF2B5EF4-FFF2-40B4-BE49-F238E27FC236}">
                    <a16:creationId xmlns:a16="http://schemas.microsoft.com/office/drawing/2014/main" id="{D2BCDF09-7A6E-449A-BFD2-363B600770CD}"/>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287">
                <a:extLst>
                  <a:ext uri="{FF2B5EF4-FFF2-40B4-BE49-F238E27FC236}">
                    <a16:creationId xmlns:a16="http://schemas.microsoft.com/office/drawing/2014/main" id="{85F33F37-6575-4F99-B82D-2365559AAF86}"/>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Line 288">
                <a:extLst>
                  <a:ext uri="{FF2B5EF4-FFF2-40B4-BE49-F238E27FC236}">
                    <a16:creationId xmlns:a16="http://schemas.microsoft.com/office/drawing/2014/main" id="{ABF5CB65-6AAD-4729-B6FC-662E35F026A7}"/>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6" name="Line 289">
                <a:extLst>
                  <a:ext uri="{FF2B5EF4-FFF2-40B4-BE49-F238E27FC236}">
                    <a16:creationId xmlns:a16="http://schemas.microsoft.com/office/drawing/2014/main" id="{157AE530-1FCC-4B60-A3B2-6323B06608FB}"/>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7" name="Line 290">
                <a:extLst>
                  <a:ext uri="{FF2B5EF4-FFF2-40B4-BE49-F238E27FC236}">
                    <a16:creationId xmlns:a16="http://schemas.microsoft.com/office/drawing/2014/main" id="{9E3FABFA-2F5A-4D69-BE9A-1A590A325175}"/>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18" name="AutoShape 291">
                <a:extLst>
                  <a:ext uri="{FF2B5EF4-FFF2-40B4-BE49-F238E27FC236}">
                    <a16:creationId xmlns:a16="http://schemas.microsoft.com/office/drawing/2014/main" id="{60F0D155-6923-4053-8749-B479F51D9E33}"/>
                  </a:ext>
                </a:extLst>
              </p:cNvPr>
              <p:cNvCxnSpPr>
                <a:cxnSpLocks noChangeAspect="1" noChangeShapeType="1"/>
                <a:stCxn id="227" idx="0"/>
                <a:endCxn id="223"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9" name="Rectangle 292">
                <a:extLst>
                  <a:ext uri="{FF2B5EF4-FFF2-40B4-BE49-F238E27FC236}">
                    <a16:creationId xmlns:a16="http://schemas.microsoft.com/office/drawing/2014/main" id="{E45AAA92-BB96-404B-8193-848F67058D67}"/>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Rectangle 293">
                <a:extLst>
                  <a:ext uri="{FF2B5EF4-FFF2-40B4-BE49-F238E27FC236}">
                    <a16:creationId xmlns:a16="http://schemas.microsoft.com/office/drawing/2014/main" id="{78EC01B4-EB8B-49A9-B949-2C8CEC4E1F3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Rectangle 294">
                <a:extLst>
                  <a:ext uri="{FF2B5EF4-FFF2-40B4-BE49-F238E27FC236}">
                    <a16:creationId xmlns:a16="http://schemas.microsoft.com/office/drawing/2014/main" id="{49FD89B2-EB48-4ED7-B60F-80B073A70C5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2" name="Rectangle 295">
                <a:extLst>
                  <a:ext uri="{FF2B5EF4-FFF2-40B4-BE49-F238E27FC236}">
                    <a16:creationId xmlns:a16="http://schemas.microsoft.com/office/drawing/2014/main" id="{B11A49C7-62FE-492A-BE44-7EF7279EDA9B}"/>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Rectangle 296">
                <a:extLst>
                  <a:ext uri="{FF2B5EF4-FFF2-40B4-BE49-F238E27FC236}">
                    <a16:creationId xmlns:a16="http://schemas.microsoft.com/office/drawing/2014/main" id="{9C028192-BA5C-48DD-8DE2-B32F79F1C0E4}"/>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Rectangle 297">
                <a:extLst>
                  <a:ext uri="{FF2B5EF4-FFF2-40B4-BE49-F238E27FC236}">
                    <a16:creationId xmlns:a16="http://schemas.microsoft.com/office/drawing/2014/main" id="{B16F768C-E282-4BB9-A716-30684AE2548B}"/>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298">
                <a:extLst>
                  <a:ext uri="{FF2B5EF4-FFF2-40B4-BE49-F238E27FC236}">
                    <a16:creationId xmlns:a16="http://schemas.microsoft.com/office/drawing/2014/main" id="{F9B48C7C-F5F6-40D2-AC02-3BE388F13C76}"/>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299">
                <a:extLst>
                  <a:ext uri="{FF2B5EF4-FFF2-40B4-BE49-F238E27FC236}">
                    <a16:creationId xmlns:a16="http://schemas.microsoft.com/office/drawing/2014/main" id="{9FF463F2-B608-488D-BA54-59A4534A051A}"/>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00">
                <a:extLst>
                  <a:ext uri="{FF2B5EF4-FFF2-40B4-BE49-F238E27FC236}">
                    <a16:creationId xmlns:a16="http://schemas.microsoft.com/office/drawing/2014/main" id="{8276C7FB-51CA-432D-9A66-A5831D973F80}"/>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01">
                <a:extLst>
                  <a:ext uri="{FF2B5EF4-FFF2-40B4-BE49-F238E27FC236}">
                    <a16:creationId xmlns:a16="http://schemas.microsoft.com/office/drawing/2014/main" id="{69282EF4-75B4-43D8-97D1-8E693BF7ABB3}"/>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29" name="AutoShape 302">
                <a:extLst>
                  <a:ext uri="{FF2B5EF4-FFF2-40B4-BE49-F238E27FC236}">
                    <a16:creationId xmlns:a16="http://schemas.microsoft.com/office/drawing/2014/main" id="{277BA3D1-E12A-42A7-B575-CB7DC9EFA590}"/>
                  </a:ext>
                </a:extLst>
              </p:cNvPr>
              <p:cNvCxnSpPr>
                <a:cxnSpLocks noChangeAspect="1" noChangeShapeType="1"/>
                <a:stCxn id="228" idx="3"/>
                <a:endCxn id="228"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0" name="AutoShape 303">
                <a:extLst>
                  <a:ext uri="{FF2B5EF4-FFF2-40B4-BE49-F238E27FC236}">
                    <a16:creationId xmlns:a16="http://schemas.microsoft.com/office/drawing/2014/main" id="{66A92F0A-328B-45E5-BD77-A47A2718FE01}"/>
                  </a:ext>
                </a:extLst>
              </p:cNvPr>
              <p:cNvCxnSpPr>
                <a:cxnSpLocks noChangeAspect="1" noChangeShapeType="1"/>
                <a:stCxn id="228" idx="1"/>
                <a:endCxn id="22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1" name="AutoShape 304">
                <a:extLst>
                  <a:ext uri="{FF2B5EF4-FFF2-40B4-BE49-F238E27FC236}">
                    <a16:creationId xmlns:a16="http://schemas.microsoft.com/office/drawing/2014/main" id="{F4C193A1-27C5-4649-939A-845996220E34}"/>
                  </a:ext>
                </a:extLst>
              </p:cNvPr>
              <p:cNvCxnSpPr>
                <a:cxnSpLocks noChangeAspect="1" noChangeShapeType="1"/>
                <a:stCxn id="228" idx="1"/>
                <a:endCxn id="22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2" name="AutoShape 305">
                <a:extLst>
                  <a:ext uri="{FF2B5EF4-FFF2-40B4-BE49-F238E27FC236}">
                    <a16:creationId xmlns:a16="http://schemas.microsoft.com/office/drawing/2014/main" id="{5089974B-8200-4E92-802C-9751F088CDA1}"/>
                  </a:ext>
                </a:extLst>
              </p:cNvPr>
              <p:cNvCxnSpPr>
                <a:cxnSpLocks noChangeAspect="1" noChangeShapeType="1"/>
                <a:stCxn id="228" idx="1"/>
                <a:endCxn id="22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AutoShape 306">
                <a:extLst>
                  <a:ext uri="{FF2B5EF4-FFF2-40B4-BE49-F238E27FC236}">
                    <a16:creationId xmlns:a16="http://schemas.microsoft.com/office/drawing/2014/main" id="{03913071-78CA-4364-BA68-F20533B8523A}"/>
                  </a:ext>
                </a:extLst>
              </p:cNvPr>
              <p:cNvCxnSpPr>
                <a:cxnSpLocks noChangeAspect="1" noChangeShapeType="1"/>
                <a:stCxn id="228" idx="1"/>
                <a:endCxn id="22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4" name="AutoShape 307">
                <a:extLst>
                  <a:ext uri="{FF2B5EF4-FFF2-40B4-BE49-F238E27FC236}">
                    <a16:creationId xmlns:a16="http://schemas.microsoft.com/office/drawing/2014/main" id="{78473C4F-F191-4A1A-8138-F6F861442F46}"/>
                  </a:ext>
                </a:extLst>
              </p:cNvPr>
              <p:cNvCxnSpPr>
                <a:cxnSpLocks noChangeAspect="1" noChangeShapeType="1"/>
                <a:stCxn id="221" idx="3"/>
                <a:endCxn id="221"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08">
                <a:extLst>
                  <a:ext uri="{FF2B5EF4-FFF2-40B4-BE49-F238E27FC236}">
                    <a16:creationId xmlns:a16="http://schemas.microsoft.com/office/drawing/2014/main" id="{99E20CAA-5107-4EE1-A39F-8B68FBE74F31}"/>
                  </a:ext>
                </a:extLst>
              </p:cNvPr>
              <p:cNvCxnSpPr>
                <a:cxnSpLocks noChangeAspect="1" noChangeShapeType="1"/>
                <a:stCxn id="228" idx="1"/>
                <a:endCxn id="22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09">
                <a:extLst>
                  <a:ext uri="{FF2B5EF4-FFF2-40B4-BE49-F238E27FC236}">
                    <a16:creationId xmlns:a16="http://schemas.microsoft.com/office/drawing/2014/main" id="{5E03E970-D0A6-4E9E-BBE8-566235DE5C16}"/>
                  </a:ext>
                </a:extLst>
              </p:cNvPr>
              <p:cNvCxnSpPr>
                <a:cxnSpLocks noChangeAspect="1" noChangeShapeType="1"/>
                <a:stCxn id="228" idx="1"/>
                <a:endCxn id="22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10">
                <a:extLst>
                  <a:ext uri="{FF2B5EF4-FFF2-40B4-BE49-F238E27FC236}">
                    <a16:creationId xmlns:a16="http://schemas.microsoft.com/office/drawing/2014/main" id="{4A7C456C-3871-49DC-AC53-841F59DF923C}"/>
                  </a:ext>
                </a:extLst>
              </p:cNvPr>
              <p:cNvCxnSpPr>
                <a:cxnSpLocks noChangeAspect="1" noChangeShapeType="1"/>
                <a:stCxn id="228" idx="1"/>
                <a:endCxn id="22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11">
                <a:extLst>
                  <a:ext uri="{FF2B5EF4-FFF2-40B4-BE49-F238E27FC236}">
                    <a16:creationId xmlns:a16="http://schemas.microsoft.com/office/drawing/2014/main" id="{185417B3-DD77-40EB-A03C-A787F63DB738}"/>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12">
                <a:extLst>
                  <a:ext uri="{FF2B5EF4-FFF2-40B4-BE49-F238E27FC236}">
                    <a16:creationId xmlns:a16="http://schemas.microsoft.com/office/drawing/2014/main" id="{6D613DFF-2947-4588-84D0-6615874D847E}"/>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13">
                <a:extLst>
                  <a:ext uri="{FF2B5EF4-FFF2-40B4-BE49-F238E27FC236}">
                    <a16:creationId xmlns:a16="http://schemas.microsoft.com/office/drawing/2014/main" id="{80332DA4-48C1-450F-9BB8-99DAEE6B1B0E}"/>
                  </a:ext>
                </a:extLst>
              </p:cNvPr>
              <p:cNvCxnSpPr>
                <a:cxnSpLocks noChangeAspect="1" noChangeShapeType="1"/>
                <a:stCxn id="221" idx="1"/>
                <a:endCxn id="221"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1" name="Line 314">
                <a:extLst>
                  <a:ext uri="{FF2B5EF4-FFF2-40B4-BE49-F238E27FC236}">
                    <a16:creationId xmlns:a16="http://schemas.microsoft.com/office/drawing/2014/main" id="{AA2393E5-AE4E-496C-A8D6-F267AAB303D2}"/>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2" name="Line 315">
                <a:extLst>
                  <a:ext uri="{FF2B5EF4-FFF2-40B4-BE49-F238E27FC236}">
                    <a16:creationId xmlns:a16="http://schemas.microsoft.com/office/drawing/2014/main" id="{5A5BA802-AA50-4D4A-82A8-BDFF67B3A22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3" name="Line 316">
                <a:extLst>
                  <a:ext uri="{FF2B5EF4-FFF2-40B4-BE49-F238E27FC236}">
                    <a16:creationId xmlns:a16="http://schemas.microsoft.com/office/drawing/2014/main" id="{F018529D-2DEF-4638-A3E6-A07BFF9D40A6}"/>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4" name="Line 317">
                <a:extLst>
                  <a:ext uri="{FF2B5EF4-FFF2-40B4-BE49-F238E27FC236}">
                    <a16:creationId xmlns:a16="http://schemas.microsoft.com/office/drawing/2014/main" id="{EECA60CF-E94D-4D7D-97C0-FE768361B859}"/>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5" name="Line 318">
                <a:extLst>
                  <a:ext uri="{FF2B5EF4-FFF2-40B4-BE49-F238E27FC236}">
                    <a16:creationId xmlns:a16="http://schemas.microsoft.com/office/drawing/2014/main" id="{6AF849AC-04A6-4ABF-B207-BEC25AD477E7}"/>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6" name="Line 319">
                <a:extLst>
                  <a:ext uri="{FF2B5EF4-FFF2-40B4-BE49-F238E27FC236}">
                    <a16:creationId xmlns:a16="http://schemas.microsoft.com/office/drawing/2014/main" id="{6B28FE51-690F-4099-83D7-FEB425EDD9F9}"/>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20">
                <a:extLst>
                  <a:ext uri="{FF2B5EF4-FFF2-40B4-BE49-F238E27FC236}">
                    <a16:creationId xmlns:a16="http://schemas.microsoft.com/office/drawing/2014/main" id="{5A67EA78-E3CA-408B-9136-76502DACA127}"/>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21">
                <a:extLst>
                  <a:ext uri="{FF2B5EF4-FFF2-40B4-BE49-F238E27FC236}">
                    <a16:creationId xmlns:a16="http://schemas.microsoft.com/office/drawing/2014/main" id="{C71560F3-D9BA-48C1-9D51-78F20509DCBE}"/>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22">
                <a:extLst>
                  <a:ext uri="{FF2B5EF4-FFF2-40B4-BE49-F238E27FC236}">
                    <a16:creationId xmlns:a16="http://schemas.microsoft.com/office/drawing/2014/main" id="{260FBF94-0739-4633-AA87-D175091F4251}"/>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23">
                <a:extLst>
                  <a:ext uri="{FF2B5EF4-FFF2-40B4-BE49-F238E27FC236}">
                    <a16:creationId xmlns:a16="http://schemas.microsoft.com/office/drawing/2014/main" id="{CA8389DD-D4F3-435E-8DA9-ECB36DFAD137}"/>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24">
                <a:extLst>
                  <a:ext uri="{FF2B5EF4-FFF2-40B4-BE49-F238E27FC236}">
                    <a16:creationId xmlns:a16="http://schemas.microsoft.com/office/drawing/2014/main" id="{DD385D4C-7B2B-41E6-AC4A-BB6E484A7522}"/>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25">
                <a:extLst>
                  <a:ext uri="{FF2B5EF4-FFF2-40B4-BE49-F238E27FC236}">
                    <a16:creationId xmlns:a16="http://schemas.microsoft.com/office/drawing/2014/main" id="{9C0B4623-D82A-4A5E-989B-1BC43A604E01}"/>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26">
                <a:extLst>
                  <a:ext uri="{FF2B5EF4-FFF2-40B4-BE49-F238E27FC236}">
                    <a16:creationId xmlns:a16="http://schemas.microsoft.com/office/drawing/2014/main" id="{759AF5F4-582A-4FCC-BF08-3B83674C6FF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27">
                <a:extLst>
                  <a:ext uri="{FF2B5EF4-FFF2-40B4-BE49-F238E27FC236}">
                    <a16:creationId xmlns:a16="http://schemas.microsoft.com/office/drawing/2014/main" id="{E247BB85-8187-4BD3-B69A-01E543DC5D6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Oval 328">
                <a:extLst>
                  <a:ext uri="{FF2B5EF4-FFF2-40B4-BE49-F238E27FC236}">
                    <a16:creationId xmlns:a16="http://schemas.microsoft.com/office/drawing/2014/main" id="{EB23CA41-443C-4436-A29A-ED883D23731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6" name="Oval 329">
                <a:extLst>
                  <a:ext uri="{FF2B5EF4-FFF2-40B4-BE49-F238E27FC236}">
                    <a16:creationId xmlns:a16="http://schemas.microsoft.com/office/drawing/2014/main" id="{0B9416C1-84DC-49D1-A251-58CA2BE27CB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7" name="Oval 330">
                <a:extLst>
                  <a:ext uri="{FF2B5EF4-FFF2-40B4-BE49-F238E27FC236}">
                    <a16:creationId xmlns:a16="http://schemas.microsoft.com/office/drawing/2014/main" id="{7A7EEEB9-82C8-4525-97C8-13558F0DA0E0}"/>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8" name="Oval 331">
                <a:extLst>
                  <a:ext uri="{FF2B5EF4-FFF2-40B4-BE49-F238E27FC236}">
                    <a16:creationId xmlns:a16="http://schemas.microsoft.com/office/drawing/2014/main" id="{9B4BEB6E-89D0-42C8-ADAE-4882150B0AA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9" name="Oval 332">
                <a:extLst>
                  <a:ext uri="{FF2B5EF4-FFF2-40B4-BE49-F238E27FC236}">
                    <a16:creationId xmlns:a16="http://schemas.microsoft.com/office/drawing/2014/main" id="{B2B2221E-2969-473A-8548-B2472CEB67BD}"/>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0" name="Oval 333">
                <a:extLst>
                  <a:ext uri="{FF2B5EF4-FFF2-40B4-BE49-F238E27FC236}">
                    <a16:creationId xmlns:a16="http://schemas.microsoft.com/office/drawing/2014/main" id="{E3AC649C-87E4-4348-BF6F-8EAD5F29B7CC}"/>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34">
                <a:extLst>
                  <a:ext uri="{FF2B5EF4-FFF2-40B4-BE49-F238E27FC236}">
                    <a16:creationId xmlns:a16="http://schemas.microsoft.com/office/drawing/2014/main" id="{9501BA93-6519-400B-9E34-81B464758B12}"/>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35">
                <a:extLst>
                  <a:ext uri="{FF2B5EF4-FFF2-40B4-BE49-F238E27FC236}">
                    <a16:creationId xmlns:a16="http://schemas.microsoft.com/office/drawing/2014/main" id="{FF03F28A-22C4-4E81-914E-E25D48010DF6}"/>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36">
                <a:extLst>
                  <a:ext uri="{FF2B5EF4-FFF2-40B4-BE49-F238E27FC236}">
                    <a16:creationId xmlns:a16="http://schemas.microsoft.com/office/drawing/2014/main" id="{64A3CC69-9626-43CF-B3C9-A2FD100F2D0F}"/>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37">
                <a:extLst>
                  <a:ext uri="{FF2B5EF4-FFF2-40B4-BE49-F238E27FC236}">
                    <a16:creationId xmlns:a16="http://schemas.microsoft.com/office/drawing/2014/main" id="{49967EC7-E178-410B-A612-454F62748A3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Line 338">
                <a:extLst>
                  <a:ext uri="{FF2B5EF4-FFF2-40B4-BE49-F238E27FC236}">
                    <a16:creationId xmlns:a16="http://schemas.microsoft.com/office/drawing/2014/main" id="{283AFA6C-3AA2-4BB8-9A3F-91FF4F876F2B}"/>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 name="Line 339">
                <a:extLst>
                  <a:ext uri="{FF2B5EF4-FFF2-40B4-BE49-F238E27FC236}">
                    <a16:creationId xmlns:a16="http://schemas.microsoft.com/office/drawing/2014/main" id="{DC9528AA-361F-46C4-8335-D75CCC448F4A}"/>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7" name="Line 340">
                <a:extLst>
                  <a:ext uri="{FF2B5EF4-FFF2-40B4-BE49-F238E27FC236}">
                    <a16:creationId xmlns:a16="http://schemas.microsoft.com/office/drawing/2014/main" id="{6ACF36AD-028F-40AD-B809-EDEA8D61C82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8" name="AutoShape 341">
                <a:extLst>
                  <a:ext uri="{FF2B5EF4-FFF2-40B4-BE49-F238E27FC236}">
                    <a16:creationId xmlns:a16="http://schemas.microsoft.com/office/drawing/2014/main" id="{41B6DB34-4242-463C-88D9-B08C028399B2}"/>
                  </a:ext>
                </a:extLst>
              </p:cNvPr>
              <p:cNvCxnSpPr>
                <a:cxnSpLocks noChangeAspect="1" noChangeShapeType="1"/>
                <a:stCxn id="277" idx="0"/>
                <a:endCxn id="273"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9" name="Rectangle 342">
                <a:extLst>
                  <a:ext uri="{FF2B5EF4-FFF2-40B4-BE49-F238E27FC236}">
                    <a16:creationId xmlns:a16="http://schemas.microsoft.com/office/drawing/2014/main" id="{A6353F7A-AF14-4E61-A35A-41231A965AB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Rectangle 343">
                <a:extLst>
                  <a:ext uri="{FF2B5EF4-FFF2-40B4-BE49-F238E27FC236}">
                    <a16:creationId xmlns:a16="http://schemas.microsoft.com/office/drawing/2014/main" id="{E3EB2A0D-0FD2-4533-82C3-9AAA058C4139}"/>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Rectangle 344">
                <a:extLst>
                  <a:ext uri="{FF2B5EF4-FFF2-40B4-BE49-F238E27FC236}">
                    <a16:creationId xmlns:a16="http://schemas.microsoft.com/office/drawing/2014/main" id="{B574F4CD-3F2A-42D5-910E-ADDBB87335D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72" name="Rectangle 345">
                <a:extLst>
                  <a:ext uri="{FF2B5EF4-FFF2-40B4-BE49-F238E27FC236}">
                    <a16:creationId xmlns:a16="http://schemas.microsoft.com/office/drawing/2014/main" id="{D8EF9BC5-E567-4DCD-9A4D-321BFADCF783}"/>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Rectangle 346">
                <a:extLst>
                  <a:ext uri="{FF2B5EF4-FFF2-40B4-BE49-F238E27FC236}">
                    <a16:creationId xmlns:a16="http://schemas.microsoft.com/office/drawing/2014/main" id="{EA539207-EA13-42CA-B82D-EC9516FB87B0}"/>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Rectangle 347">
                <a:extLst>
                  <a:ext uri="{FF2B5EF4-FFF2-40B4-BE49-F238E27FC236}">
                    <a16:creationId xmlns:a16="http://schemas.microsoft.com/office/drawing/2014/main" id="{2C74990E-A700-4046-965F-08809B39025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Rectangle 348">
                <a:extLst>
                  <a:ext uri="{FF2B5EF4-FFF2-40B4-BE49-F238E27FC236}">
                    <a16:creationId xmlns:a16="http://schemas.microsoft.com/office/drawing/2014/main" id="{D448069D-E969-4317-93FB-BEE78FB7BE4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6" name="Rectangle 349">
                <a:extLst>
                  <a:ext uri="{FF2B5EF4-FFF2-40B4-BE49-F238E27FC236}">
                    <a16:creationId xmlns:a16="http://schemas.microsoft.com/office/drawing/2014/main" id="{665FCAF6-F474-4DB6-954A-1B957489ABE5}"/>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7" name="Rectangle 350">
                <a:extLst>
                  <a:ext uri="{FF2B5EF4-FFF2-40B4-BE49-F238E27FC236}">
                    <a16:creationId xmlns:a16="http://schemas.microsoft.com/office/drawing/2014/main" id="{77150128-DE00-4F2C-BC93-ADBB16666520}"/>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8" name="Rectangle 351">
                <a:extLst>
                  <a:ext uri="{FF2B5EF4-FFF2-40B4-BE49-F238E27FC236}">
                    <a16:creationId xmlns:a16="http://schemas.microsoft.com/office/drawing/2014/main" id="{B4AF8AC5-EA8B-4334-BEC3-E578FB304C6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79" name="AutoShape 352">
                <a:extLst>
                  <a:ext uri="{FF2B5EF4-FFF2-40B4-BE49-F238E27FC236}">
                    <a16:creationId xmlns:a16="http://schemas.microsoft.com/office/drawing/2014/main" id="{98E57B7E-FD76-4373-854C-80B143A12966}"/>
                  </a:ext>
                </a:extLst>
              </p:cNvPr>
              <p:cNvCxnSpPr>
                <a:cxnSpLocks noChangeAspect="1" noChangeShapeType="1"/>
                <a:stCxn id="278" idx="3"/>
                <a:endCxn id="278"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0" name="AutoShape 353">
                <a:extLst>
                  <a:ext uri="{FF2B5EF4-FFF2-40B4-BE49-F238E27FC236}">
                    <a16:creationId xmlns:a16="http://schemas.microsoft.com/office/drawing/2014/main" id="{5BFD1F0F-FF9B-4FD8-82F9-7A37017800AA}"/>
                  </a:ext>
                </a:extLst>
              </p:cNvPr>
              <p:cNvCxnSpPr>
                <a:cxnSpLocks noChangeAspect="1" noChangeShapeType="1"/>
                <a:stCxn id="278" idx="1"/>
                <a:endCxn id="27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1" name="AutoShape 354">
                <a:extLst>
                  <a:ext uri="{FF2B5EF4-FFF2-40B4-BE49-F238E27FC236}">
                    <a16:creationId xmlns:a16="http://schemas.microsoft.com/office/drawing/2014/main" id="{D1F915B8-31EC-40C6-8CDC-FB552B3C1774}"/>
                  </a:ext>
                </a:extLst>
              </p:cNvPr>
              <p:cNvCxnSpPr>
                <a:cxnSpLocks noChangeAspect="1" noChangeShapeType="1"/>
                <a:stCxn id="278" idx="1"/>
                <a:endCxn id="27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2" name="AutoShape 355">
                <a:extLst>
                  <a:ext uri="{FF2B5EF4-FFF2-40B4-BE49-F238E27FC236}">
                    <a16:creationId xmlns:a16="http://schemas.microsoft.com/office/drawing/2014/main" id="{CB25A1C9-A9ED-42CE-86D7-EE86FE67C157}"/>
                  </a:ext>
                </a:extLst>
              </p:cNvPr>
              <p:cNvCxnSpPr>
                <a:cxnSpLocks noChangeAspect="1" noChangeShapeType="1"/>
                <a:stCxn id="278" idx="1"/>
                <a:endCxn id="27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3" name="AutoShape 356">
                <a:extLst>
                  <a:ext uri="{FF2B5EF4-FFF2-40B4-BE49-F238E27FC236}">
                    <a16:creationId xmlns:a16="http://schemas.microsoft.com/office/drawing/2014/main" id="{88817A37-AF6F-467F-B4A1-4123EEDD2FF7}"/>
                  </a:ext>
                </a:extLst>
              </p:cNvPr>
              <p:cNvCxnSpPr>
                <a:cxnSpLocks noChangeAspect="1" noChangeShapeType="1"/>
                <a:stCxn id="278" idx="1"/>
                <a:endCxn id="27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4" name="AutoShape 357">
                <a:extLst>
                  <a:ext uri="{FF2B5EF4-FFF2-40B4-BE49-F238E27FC236}">
                    <a16:creationId xmlns:a16="http://schemas.microsoft.com/office/drawing/2014/main" id="{4C480D32-CF49-4B07-A95F-78361C11D3AD}"/>
                  </a:ext>
                </a:extLst>
              </p:cNvPr>
              <p:cNvCxnSpPr>
                <a:cxnSpLocks noChangeAspect="1" noChangeShapeType="1"/>
                <a:stCxn id="271" idx="3"/>
                <a:endCxn id="271"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5" name="AutoShape 358">
                <a:extLst>
                  <a:ext uri="{FF2B5EF4-FFF2-40B4-BE49-F238E27FC236}">
                    <a16:creationId xmlns:a16="http://schemas.microsoft.com/office/drawing/2014/main" id="{CAE18C2F-7C9A-41A3-AD49-6E9EBC5CEF3D}"/>
                  </a:ext>
                </a:extLst>
              </p:cNvPr>
              <p:cNvCxnSpPr>
                <a:cxnSpLocks noChangeAspect="1" noChangeShapeType="1"/>
                <a:stCxn id="278" idx="1"/>
                <a:endCxn id="27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6" name="AutoShape 359">
                <a:extLst>
                  <a:ext uri="{FF2B5EF4-FFF2-40B4-BE49-F238E27FC236}">
                    <a16:creationId xmlns:a16="http://schemas.microsoft.com/office/drawing/2014/main" id="{B61555BB-B4D8-45A3-8BC2-D6E13EA0C201}"/>
                  </a:ext>
                </a:extLst>
              </p:cNvPr>
              <p:cNvCxnSpPr>
                <a:cxnSpLocks noChangeAspect="1" noChangeShapeType="1"/>
                <a:stCxn id="278" idx="1"/>
                <a:endCxn id="27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7" name="AutoShape 360">
                <a:extLst>
                  <a:ext uri="{FF2B5EF4-FFF2-40B4-BE49-F238E27FC236}">
                    <a16:creationId xmlns:a16="http://schemas.microsoft.com/office/drawing/2014/main" id="{781F78B2-2888-4976-AA08-64F67150FED3}"/>
                  </a:ext>
                </a:extLst>
              </p:cNvPr>
              <p:cNvCxnSpPr>
                <a:cxnSpLocks noChangeAspect="1" noChangeShapeType="1"/>
                <a:stCxn id="278" idx="1"/>
                <a:endCxn id="27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8" name="AutoShape 361">
                <a:extLst>
                  <a:ext uri="{FF2B5EF4-FFF2-40B4-BE49-F238E27FC236}">
                    <a16:creationId xmlns:a16="http://schemas.microsoft.com/office/drawing/2014/main" id="{C7992158-B26E-4A69-B58A-64FB559455CA}"/>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9" name="AutoShape 362">
                <a:extLst>
                  <a:ext uri="{FF2B5EF4-FFF2-40B4-BE49-F238E27FC236}">
                    <a16:creationId xmlns:a16="http://schemas.microsoft.com/office/drawing/2014/main" id="{507CE97A-4835-46BB-B89A-396AA30FD01D}"/>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0" name="AutoShape 363">
                <a:extLst>
                  <a:ext uri="{FF2B5EF4-FFF2-40B4-BE49-F238E27FC236}">
                    <a16:creationId xmlns:a16="http://schemas.microsoft.com/office/drawing/2014/main" id="{1B7C46F3-DA72-4507-8F0A-5B1E1B32E662}"/>
                  </a:ext>
                </a:extLst>
              </p:cNvPr>
              <p:cNvCxnSpPr>
                <a:cxnSpLocks noChangeAspect="1" noChangeShapeType="1"/>
                <a:stCxn id="271" idx="1"/>
                <a:endCxn id="271"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1" name="Line 364">
                <a:extLst>
                  <a:ext uri="{FF2B5EF4-FFF2-40B4-BE49-F238E27FC236}">
                    <a16:creationId xmlns:a16="http://schemas.microsoft.com/office/drawing/2014/main" id="{CF6491AF-A294-42B4-88E5-ABC80A36CF88}"/>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2" name="Line 365">
                <a:extLst>
                  <a:ext uri="{FF2B5EF4-FFF2-40B4-BE49-F238E27FC236}">
                    <a16:creationId xmlns:a16="http://schemas.microsoft.com/office/drawing/2014/main" id="{7C4DD6F7-05DD-44CE-B665-19E40FF2ECCA}"/>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3" name="Line 366">
                <a:extLst>
                  <a:ext uri="{FF2B5EF4-FFF2-40B4-BE49-F238E27FC236}">
                    <a16:creationId xmlns:a16="http://schemas.microsoft.com/office/drawing/2014/main" id="{378CA8A2-5772-4E2F-A2A1-F459A4AF95AD}"/>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4" name="Line 367">
                <a:extLst>
                  <a:ext uri="{FF2B5EF4-FFF2-40B4-BE49-F238E27FC236}">
                    <a16:creationId xmlns:a16="http://schemas.microsoft.com/office/drawing/2014/main" id="{4D2BA6EC-8DB6-4735-826C-39D1E6628C9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5" name="Line 368">
                <a:extLst>
                  <a:ext uri="{FF2B5EF4-FFF2-40B4-BE49-F238E27FC236}">
                    <a16:creationId xmlns:a16="http://schemas.microsoft.com/office/drawing/2014/main" id="{8C0CF6B4-1EDD-4773-9164-63963F920D1A}"/>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6" name="Line 369">
                <a:extLst>
                  <a:ext uri="{FF2B5EF4-FFF2-40B4-BE49-F238E27FC236}">
                    <a16:creationId xmlns:a16="http://schemas.microsoft.com/office/drawing/2014/main" id="{01CEAEA4-1883-45D2-B986-B1941D3BD91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7" name="Line 370">
                <a:extLst>
                  <a:ext uri="{FF2B5EF4-FFF2-40B4-BE49-F238E27FC236}">
                    <a16:creationId xmlns:a16="http://schemas.microsoft.com/office/drawing/2014/main" id="{1A3D4712-F03F-43A3-B111-1EE3EBCC7518}"/>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8" name="Line 371">
                <a:extLst>
                  <a:ext uri="{FF2B5EF4-FFF2-40B4-BE49-F238E27FC236}">
                    <a16:creationId xmlns:a16="http://schemas.microsoft.com/office/drawing/2014/main" id="{B2ECAA3E-BCCD-4525-AFB1-980A76B665FC}"/>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9" name="Line 372">
                <a:extLst>
                  <a:ext uri="{FF2B5EF4-FFF2-40B4-BE49-F238E27FC236}">
                    <a16:creationId xmlns:a16="http://schemas.microsoft.com/office/drawing/2014/main" id="{4D4548FF-0F9E-4F4A-AF9C-5057CB692833}"/>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0" name="Line 373">
                <a:extLst>
                  <a:ext uri="{FF2B5EF4-FFF2-40B4-BE49-F238E27FC236}">
                    <a16:creationId xmlns:a16="http://schemas.microsoft.com/office/drawing/2014/main" id="{BD0CA26D-E753-4A61-94FB-F9645ED8542B}"/>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1" name="Line 374">
                <a:extLst>
                  <a:ext uri="{FF2B5EF4-FFF2-40B4-BE49-F238E27FC236}">
                    <a16:creationId xmlns:a16="http://schemas.microsoft.com/office/drawing/2014/main" id="{16A9783F-884C-4612-A60C-5ADECEE9E0B3}"/>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2" name="Line 375">
                <a:extLst>
                  <a:ext uri="{FF2B5EF4-FFF2-40B4-BE49-F238E27FC236}">
                    <a16:creationId xmlns:a16="http://schemas.microsoft.com/office/drawing/2014/main" id="{70E86015-A027-4C77-ADFA-6C359C06CA78}"/>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76">
                <a:extLst>
                  <a:ext uri="{FF2B5EF4-FFF2-40B4-BE49-F238E27FC236}">
                    <a16:creationId xmlns:a16="http://schemas.microsoft.com/office/drawing/2014/main" id="{D6A30F4A-9CBC-41A9-9B9D-7E00343D8BE0}"/>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77">
                <a:extLst>
                  <a:ext uri="{FF2B5EF4-FFF2-40B4-BE49-F238E27FC236}">
                    <a16:creationId xmlns:a16="http://schemas.microsoft.com/office/drawing/2014/main" id="{5BDBC04A-AB90-4545-B0FE-6A17271856B6}"/>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Oval 378">
                <a:extLst>
                  <a:ext uri="{FF2B5EF4-FFF2-40B4-BE49-F238E27FC236}">
                    <a16:creationId xmlns:a16="http://schemas.microsoft.com/office/drawing/2014/main" id="{FA739A3A-E5A1-4FEA-96B8-33547CCCF3D3}"/>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6" name="Oval 379">
                <a:extLst>
                  <a:ext uri="{FF2B5EF4-FFF2-40B4-BE49-F238E27FC236}">
                    <a16:creationId xmlns:a16="http://schemas.microsoft.com/office/drawing/2014/main" id="{485BC2E4-B3E2-4F7C-A0F7-45388950428D}"/>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7" name="Oval 380">
                <a:extLst>
                  <a:ext uri="{FF2B5EF4-FFF2-40B4-BE49-F238E27FC236}">
                    <a16:creationId xmlns:a16="http://schemas.microsoft.com/office/drawing/2014/main" id="{59218D28-D393-4AB5-A183-2E2FC8E13D85}"/>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8" name="Oval 381">
                <a:extLst>
                  <a:ext uri="{FF2B5EF4-FFF2-40B4-BE49-F238E27FC236}">
                    <a16:creationId xmlns:a16="http://schemas.microsoft.com/office/drawing/2014/main" id="{8C2EAB13-42D1-4ED5-8704-82EC68935D82}"/>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9" name="Oval 382">
                <a:extLst>
                  <a:ext uri="{FF2B5EF4-FFF2-40B4-BE49-F238E27FC236}">
                    <a16:creationId xmlns:a16="http://schemas.microsoft.com/office/drawing/2014/main" id="{5093CE0E-1349-496D-B456-F082BD2B796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0" name="Oval 383">
                <a:extLst>
                  <a:ext uri="{FF2B5EF4-FFF2-40B4-BE49-F238E27FC236}">
                    <a16:creationId xmlns:a16="http://schemas.microsoft.com/office/drawing/2014/main" id="{9B18A014-C8A8-4477-91CE-63ACFD2CB2B6}"/>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1" name="Oval 384">
                <a:extLst>
                  <a:ext uri="{FF2B5EF4-FFF2-40B4-BE49-F238E27FC236}">
                    <a16:creationId xmlns:a16="http://schemas.microsoft.com/office/drawing/2014/main" id="{DE7E1DBE-DAF6-4036-85BD-E12204D123A8}"/>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2" name="Oval 385">
                <a:extLst>
                  <a:ext uri="{FF2B5EF4-FFF2-40B4-BE49-F238E27FC236}">
                    <a16:creationId xmlns:a16="http://schemas.microsoft.com/office/drawing/2014/main" id="{BC0AE5F7-367F-4B73-9FDD-381F4A10F4E2}"/>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3" name="Oval 386">
                <a:extLst>
                  <a:ext uri="{FF2B5EF4-FFF2-40B4-BE49-F238E27FC236}">
                    <a16:creationId xmlns:a16="http://schemas.microsoft.com/office/drawing/2014/main" id="{7F128303-FA4E-4E50-A20C-C6FB43798E5E}"/>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4" name="Oval 387">
                <a:extLst>
                  <a:ext uri="{FF2B5EF4-FFF2-40B4-BE49-F238E27FC236}">
                    <a16:creationId xmlns:a16="http://schemas.microsoft.com/office/drawing/2014/main" id="{594FC859-8918-4477-BCB9-868EF912E38A}"/>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Line 388">
                <a:extLst>
                  <a:ext uri="{FF2B5EF4-FFF2-40B4-BE49-F238E27FC236}">
                    <a16:creationId xmlns:a16="http://schemas.microsoft.com/office/drawing/2014/main" id="{855E509E-290B-47AF-B2B4-00FD8757F8D0}"/>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389">
                <a:extLst>
                  <a:ext uri="{FF2B5EF4-FFF2-40B4-BE49-F238E27FC236}">
                    <a16:creationId xmlns:a16="http://schemas.microsoft.com/office/drawing/2014/main" id="{9CCDBEBB-9922-4947-A5D4-198D29099F49}"/>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Text Box 391">
                <a:extLst>
                  <a:ext uri="{FF2B5EF4-FFF2-40B4-BE49-F238E27FC236}">
                    <a16:creationId xmlns:a16="http://schemas.microsoft.com/office/drawing/2014/main" id="{AF1FA1E3-D65B-480F-BFB5-D702F5E3DB2C}"/>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18" name="Text Box 392">
                <a:extLst>
                  <a:ext uri="{FF2B5EF4-FFF2-40B4-BE49-F238E27FC236}">
                    <a16:creationId xmlns:a16="http://schemas.microsoft.com/office/drawing/2014/main" id="{9DD8561C-95B3-4FFC-89DC-0B89AADBC37F}"/>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19" name="Text Box 393">
                <a:extLst>
                  <a:ext uri="{FF2B5EF4-FFF2-40B4-BE49-F238E27FC236}">
                    <a16:creationId xmlns:a16="http://schemas.microsoft.com/office/drawing/2014/main" id="{0430E3EA-C723-4C57-ACF7-0ABBE4A12E7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20" name="Text Box 394">
                <a:extLst>
                  <a:ext uri="{FF2B5EF4-FFF2-40B4-BE49-F238E27FC236}">
                    <a16:creationId xmlns:a16="http://schemas.microsoft.com/office/drawing/2014/main" id="{81299FE6-9675-422C-9245-D96016C98632}"/>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21" name="Text Box 395">
                <a:extLst>
                  <a:ext uri="{FF2B5EF4-FFF2-40B4-BE49-F238E27FC236}">
                    <a16:creationId xmlns:a16="http://schemas.microsoft.com/office/drawing/2014/main" id="{EC91ED22-2B0C-4F8B-A6D4-DD7B313DBA72}"/>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22" name="Arc 396">
                <a:extLst>
                  <a:ext uri="{FF2B5EF4-FFF2-40B4-BE49-F238E27FC236}">
                    <a16:creationId xmlns:a16="http://schemas.microsoft.com/office/drawing/2014/main" id="{12694E1E-9BE0-44DF-A2EF-525EA9752586}"/>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grpSp>
        <p:nvGrpSpPr>
          <p:cNvPr id="3" name="Group 2">
            <a:extLst>
              <a:ext uri="{FF2B5EF4-FFF2-40B4-BE49-F238E27FC236}">
                <a16:creationId xmlns:a16="http://schemas.microsoft.com/office/drawing/2014/main" id="{2ED8B1F9-802B-4143-9FD6-47868DF4B7D3}"/>
              </a:ext>
            </a:extLst>
          </p:cNvPr>
          <p:cNvGrpSpPr/>
          <p:nvPr/>
        </p:nvGrpSpPr>
        <p:grpSpPr>
          <a:xfrm>
            <a:off x="-705391" y="944870"/>
            <a:ext cx="3449481" cy="3276600"/>
            <a:chOff x="762001" y="2057400"/>
            <a:chExt cx="3449481" cy="3276600"/>
          </a:xfrm>
        </p:grpSpPr>
        <p:sp>
          <p:nvSpPr>
            <p:cNvPr id="123933" name="Text Box 30">
              <a:extLst>
                <a:ext uri="{FF2B5EF4-FFF2-40B4-BE49-F238E27FC236}">
                  <a16:creationId xmlns:a16="http://schemas.microsoft.com/office/drawing/2014/main" id="{90690833-DDE2-4F8B-B8B9-E6403950FF76}"/>
                </a:ext>
              </a:extLst>
            </p:cNvPr>
            <p:cNvSpPr txBox="1">
              <a:spLocks noChangeArrowheads="1"/>
            </p:cNvSpPr>
            <p:nvPr/>
          </p:nvSpPr>
          <p:spPr bwMode="auto">
            <a:xfrm>
              <a:off x="1946275" y="4343400"/>
              <a:ext cx="217719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200" b="1" i="1" dirty="0">
                  <a:latin typeface="Verdana" panose="020B0604030504040204" pitchFamily="34" charset="0"/>
                  <a:ea typeface="Verdana" panose="020B0604030504040204" pitchFamily="34" charset="0"/>
                  <a:cs typeface="Verdana" panose="020B0604030504040204" pitchFamily="34" charset="0"/>
                </a:rPr>
                <a:t>N</a:t>
              </a:r>
              <a:r>
                <a:rPr lang="en-GB" altLang="en-US" sz="1200" b="1" dirty="0">
                  <a:latin typeface="Verdana" panose="020B0604030504040204" pitchFamily="34" charset="0"/>
                  <a:ea typeface="Verdana" panose="020B0604030504040204" pitchFamily="34" charset="0"/>
                  <a:cs typeface="Verdana" panose="020B0604030504040204" pitchFamily="34" charset="0"/>
                </a:rPr>
                <a:t>-</a:t>
              </a:r>
              <a:r>
                <a:rPr lang="en-GB" altLang="en-US" sz="1200" b="1" dirty="0" err="1">
                  <a:latin typeface="Verdana" panose="020B0604030504040204" pitchFamily="34" charset="0"/>
                  <a:ea typeface="Verdana" panose="020B0604030504040204" pitchFamily="34" charset="0"/>
                  <a:cs typeface="Verdana" panose="020B0604030504040204" pitchFamily="34" charset="0"/>
                </a:rPr>
                <a:t>Acetylgalactosamine</a:t>
              </a:r>
              <a:endParaRPr lang="en-GB" altLang="en-US" sz="1200" b="1" dirty="0">
                <a:latin typeface="Verdana" panose="020B0604030504040204" pitchFamily="34" charset="0"/>
                <a:ea typeface="Verdana" panose="020B0604030504040204" pitchFamily="34" charset="0"/>
                <a:cs typeface="Verdana" panose="020B0604030504040204" pitchFamily="34" charset="0"/>
              </a:endParaRPr>
            </a:p>
          </p:txBody>
        </p:sp>
        <p:sp>
          <p:nvSpPr>
            <p:cNvPr id="123934" name="Line 31">
              <a:extLst>
                <a:ext uri="{FF2B5EF4-FFF2-40B4-BE49-F238E27FC236}">
                  <a16:creationId xmlns:a16="http://schemas.microsoft.com/office/drawing/2014/main" id="{0135B1CD-AFD8-4F9C-A81A-40E31F97793F}"/>
                </a:ext>
              </a:extLst>
            </p:cNvPr>
            <p:cNvSpPr>
              <a:spLocks noChangeShapeType="1"/>
            </p:cNvSpPr>
            <p:nvPr/>
          </p:nvSpPr>
          <p:spPr bwMode="auto">
            <a:xfrm>
              <a:off x="1398588" y="5334000"/>
              <a:ext cx="274320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23935" name="Line 32">
              <a:extLst>
                <a:ext uri="{FF2B5EF4-FFF2-40B4-BE49-F238E27FC236}">
                  <a16:creationId xmlns:a16="http://schemas.microsoft.com/office/drawing/2014/main" id="{4C0E1782-49DF-45AF-9C9D-6C3068EC359B}"/>
                </a:ext>
              </a:extLst>
            </p:cNvPr>
            <p:cNvSpPr>
              <a:spLocks noChangeShapeType="1"/>
            </p:cNvSpPr>
            <p:nvPr/>
          </p:nvSpPr>
          <p:spPr bwMode="auto">
            <a:xfrm flipV="1">
              <a:off x="4141788" y="2057400"/>
              <a:ext cx="0" cy="32766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23936" name="Line 33">
              <a:extLst>
                <a:ext uri="{FF2B5EF4-FFF2-40B4-BE49-F238E27FC236}">
                  <a16:creationId xmlns:a16="http://schemas.microsoft.com/office/drawing/2014/main" id="{267A3B71-56FB-4784-9A9A-FD7C47EF45C6}"/>
                </a:ext>
              </a:extLst>
            </p:cNvPr>
            <p:cNvSpPr>
              <a:spLocks noChangeShapeType="1"/>
            </p:cNvSpPr>
            <p:nvPr/>
          </p:nvSpPr>
          <p:spPr bwMode="auto">
            <a:xfrm flipH="1">
              <a:off x="762001" y="2057400"/>
              <a:ext cx="337661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nvGrpSpPr>
            <p:cNvPr id="123937" name="Group 34">
              <a:extLst>
                <a:ext uri="{FF2B5EF4-FFF2-40B4-BE49-F238E27FC236}">
                  <a16:creationId xmlns:a16="http://schemas.microsoft.com/office/drawing/2014/main" id="{2F7CBBEB-FCDA-4B03-AD64-30E25657AFB7}"/>
                </a:ext>
              </a:extLst>
            </p:cNvPr>
            <p:cNvGrpSpPr>
              <a:grpSpLocks/>
            </p:cNvGrpSpPr>
            <p:nvPr/>
          </p:nvGrpSpPr>
          <p:grpSpPr bwMode="auto">
            <a:xfrm>
              <a:off x="1609369" y="2511426"/>
              <a:ext cx="2602113" cy="2713038"/>
              <a:chOff x="133" y="1635"/>
              <a:chExt cx="1640" cy="1709"/>
            </a:xfrm>
          </p:grpSpPr>
          <p:sp>
            <p:nvSpPr>
              <p:cNvPr id="123938" name="Text Box 35">
                <a:extLst>
                  <a:ext uri="{FF2B5EF4-FFF2-40B4-BE49-F238E27FC236}">
                    <a16:creationId xmlns:a16="http://schemas.microsoft.com/office/drawing/2014/main" id="{F1EBCFBE-E699-43EF-B092-752D41163A33}"/>
                  </a:ext>
                </a:extLst>
              </p:cNvPr>
              <p:cNvSpPr txBox="1">
                <a:spLocks noChangeArrowheads="1"/>
              </p:cNvSpPr>
              <p:nvPr/>
            </p:nvSpPr>
            <p:spPr bwMode="auto">
              <a:xfrm>
                <a:off x="336" y="1635"/>
                <a:ext cx="1152"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400" b="1" dirty="0">
                    <a:latin typeface="Verdana" panose="020B0604030504040204" pitchFamily="34" charset="0"/>
                    <a:ea typeface="Verdana" panose="020B0604030504040204" pitchFamily="34" charset="0"/>
                    <a:cs typeface="Verdana" panose="020B0604030504040204" pitchFamily="34" charset="0"/>
                  </a:rPr>
                  <a:t>Red Cell Surface</a:t>
                </a:r>
              </a:p>
            </p:txBody>
          </p:sp>
          <p:sp>
            <p:nvSpPr>
              <p:cNvPr id="123939" name="Oval 36">
                <a:extLst>
                  <a:ext uri="{FF2B5EF4-FFF2-40B4-BE49-F238E27FC236}">
                    <a16:creationId xmlns:a16="http://schemas.microsoft.com/office/drawing/2014/main" id="{C195DA00-A7EB-454D-B173-DFB54649AE4F}"/>
                  </a:ext>
                </a:extLst>
              </p:cNvPr>
              <p:cNvSpPr>
                <a:spLocks noChangeAspect="1" noChangeArrowheads="1"/>
              </p:cNvSpPr>
              <p:nvPr/>
            </p:nvSpPr>
            <p:spPr bwMode="auto">
              <a:xfrm>
                <a:off x="133" y="2016"/>
                <a:ext cx="218" cy="236"/>
              </a:xfrm>
              <a:prstGeom prst="ellipse">
                <a:avLst/>
              </a:prstGeom>
              <a:solidFill>
                <a:srgbClr val="FFCC00"/>
              </a:solidFill>
              <a:ln w="12700">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40" name="Rectangle 37">
                <a:extLst>
                  <a:ext uri="{FF2B5EF4-FFF2-40B4-BE49-F238E27FC236}">
                    <a16:creationId xmlns:a16="http://schemas.microsoft.com/office/drawing/2014/main" id="{F071B495-9365-4880-91AE-9DFF8CCC276F}"/>
                  </a:ext>
                </a:extLst>
              </p:cNvPr>
              <p:cNvSpPr>
                <a:spLocks noChangeAspect="1" noChangeArrowheads="1"/>
              </p:cNvSpPr>
              <p:nvPr/>
            </p:nvSpPr>
            <p:spPr bwMode="auto">
              <a:xfrm>
                <a:off x="133" y="2400"/>
                <a:ext cx="201" cy="218"/>
              </a:xfrm>
              <a:prstGeom prst="rect">
                <a:avLst/>
              </a:prstGeom>
              <a:solidFill>
                <a:srgbClr val="00FF00"/>
              </a:solidFill>
              <a:ln w="12700">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41" name="Text Box 38">
                <a:extLst>
                  <a:ext uri="{FF2B5EF4-FFF2-40B4-BE49-F238E27FC236}">
                    <a16:creationId xmlns:a16="http://schemas.microsoft.com/office/drawing/2014/main" id="{5DD5344A-A232-4DEA-AD32-94509ACF85A9}"/>
                  </a:ext>
                </a:extLst>
              </p:cNvPr>
              <p:cNvSpPr txBox="1">
                <a:spLocks noChangeArrowheads="1"/>
              </p:cNvSpPr>
              <p:nvPr/>
            </p:nvSpPr>
            <p:spPr bwMode="auto">
              <a:xfrm>
                <a:off x="363" y="2056"/>
                <a:ext cx="884"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200" b="1" dirty="0">
                    <a:latin typeface="Verdana" panose="020B0604030504040204" pitchFamily="34" charset="0"/>
                    <a:ea typeface="Verdana" panose="020B0604030504040204" pitchFamily="34" charset="0"/>
                    <a:cs typeface="Verdana" panose="020B0604030504040204" pitchFamily="34" charset="0"/>
                  </a:rPr>
                  <a:t>D</a:t>
                </a:r>
                <a:r>
                  <a:rPr lang="en-GB" altLang="en-US" sz="1400" b="1" dirty="0">
                    <a:latin typeface="Verdana" panose="020B0604030504040204" pitchFamily="34" charset="0"/>
                    <a:ea typeface="Verdana" panose="020B0604030504040204" pitchFamily="34" charset="0"/>
                    <a:cs typeface="Verdana" panose="020B0604030504040204" pitchFamily="34" charset="0"/>
                  </a:rPr>
                  <a:t>-Galactose</a:t>
                </a:r>
              </a:p>
            </p:txBody>
          </p:sp>
          <p:sp>
            <p:nvSpPr>
              <p:cNvPr id="123942" name="Text Box 39">
                <a:extLst>
                  <a:ext uri="{FF2B5EF4-FFF2-40B4-BE49-F238E27FC236}">
                    <a16:creationId xmlns:a16="http://schemas.microsoft.com/office/drawing/2014/main" id="{96450E58-2199-4CCD-994F-9E73C1E92B3E}"/>
                  </a:ext>
                </a:extLst>
              </p:cNvPr>
              <p:cNvSpPr txBox="1">
                <a:spLocks noChangeArrowheads="1"/>
              </p:cNvSpPr>
              <p:nvPr/>
            </p:nvSpPr>
            <p:spPr bwMode="auto">
              <a:xfrm>
                <a:off x="314" y="2403"/>
                <a:ext cx="1459"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400" b="1" i="1" dirty="0">
                    <a:latin typeface="Verdana" panose="020B0604030504040204" pitchFamily="34" charset="0"/>
                    <a:ea typeface="Verdana" panose="020B0604030504040204" pitchFamily="34" charset="0"/>
                    <a:cs typeface="Verdana" panose="020B0604030504040204" pitchFamily="34" charset="0"/>
                  </a:rPr>
                  <a:t>N</a:t>
                </a:r>
                <a:r>
                  <a:rPr lang="en-GB" altLang="en-US" sz="1400" b="1" dirty="0">
                    <a:latin typeface="Verdana" panose="020B0604030504040204" pitchFamily="34" charset="0"/>
                    <a:ea typeface="Verdana" panose="020B0604030504040204" pitchFamily="34" charset="0"/>
                    <a:cs typeface="Verdana" panose="020B0604030504040204" pitchFamily="34" charset="0"/>
                  </a:rPr>
                  <a:t>-Acetylglucosamine</a:t>
                </a:r>
              </a:p>
            </p:txBody>
          </p:sp>
          <p:sp>
            <p:nvSpPr>
              <p:cNvPr id="123943" name="AutoShape 40">
                <a:extLst>
                  <a:ext uri="{FF2B5EF4-FFF2-40B4-BE49-F238E27FC236}">
                    <a16:creationId xmlns:a16="http://schemas.microsoft.com/office/drawing/2014/main" id="{E6AAA5F8-F781-40D2-961F-61FD335DC744}"/>
                  </a:ext>
                </a:extLst>
              </p:cNvPr>
              <p:cNvSpPr>
                <a:spLocks noChangeAspect="1" noChangeArrowheads="1"/>
              </p:cNvSpPr>
              <p:nvPr/>
            </p:nvSpPr>
            <p:spPr bwMode="auto">
              <a:xfrm>
                <a:off x="133" y="2784"/>
                <a:ext cx="236" cy="221"/>
              </a:xfrm>
              <a:prstGeom prst="triangle">
                <a:avLst>
                  <a:gd name="adj" fmla="val 50000"/>
                </a:avLst>
              </a:prstGeom>
              <a:solidFill>
                <a:srgbClr val="FF6600"/>
              </a:solidFill>
              <a:ln w="12700">
                <a:solidFill>
                  <a:srgbClr val="FF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46" name="AutoShape 43">
                <a:extLst>
                  <a:ext uri="{FF2B5EF4-FFF2-40B4-BE49-F238E27FC236}">
                    <a16:creationId xmlns:a16="http://schemas.microsoft.com/office/drawing/2014/main" id="{97CB6CE6-4706-42CD-9018-836CEBF02282}"/>
                  </a:ext>
                </a:extLst>
              </p:cNvPr>
              <p:cNvSpPr>
                <a:spLocks noChangeAspect="1" noChangeArrowheads="1"/>
              </p:cNvSpPr>
              <p:nvPr/>
            </p:nvSpPr>
            <p:spPr bwMode="auto">
              <a:xfrm>
                <a:off x="144" y="3120"/>
                <a:ext cx="224" cy="224"/>
              </a:xfrm>
              <a:prstGeom prst="diamond">
                <a:avLst/>
              </a:prstGeom>
              <a:solidFill>
                <a:schemeClr val="tx2"/>
              </a:solidFill>
              <a:ln w="9525">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0" hangingPunct="0"/>
                <a:endParaRPr lang="en-US" altLang="en-US" sz="2400">
                  <a:latin typeface="Times New Roman" panose="02020603050405020304" pitchFamily="18" charset="0"/>
                </a:endParaRPr>
              </a:p>
            </p:txBody>
          </p:sp>
          <p:sp>
            <p:nvSpPr>
              <p:cNvPr id="123947" name="Text Box 44">
                <a:extLst>
                  <a:ext uri="{FF2B5EF4-FFF2-40B4-BE49-F238E27FC236}">
                    <a16:creationId xmlns:a16="http://schemas.microsoft.com/office/drawing/2014/main" id="{AF92E18E-2A79-4A0E-A1C0-63E40D2452AF}"/>
                  </a:ext>
                </a:extLst>
              </p:cNvPr>
              <p:cNvSpPr txBox="1">
                <a:spLocks noChangeArrowheads="1"/>
              </p:cNvSpPr>
              <p:nvPr/>
            </p:nvSpPr>
            <p:spPr bwMode="auto">
              <a:xfrm>
                <a:off x="360" y="3123"/>
                <a:ext cx="673"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defRPr>
                </a:lvl1pPr>
                <a:lvl2pPr marL="742950" indent="-285750" defTabSz="762000">
                  <a:defRPr>
                    <a:solidFill>
                      <a:schemeClr val="tx1"/>
                    </a:solidFill>
                    <a:latin typeface="Arial" panose="020B0604020202020204" pitchFamily="34" charset="0"/>
                  </a:defRPr>
                </a:lvl2pPr>
                <a:lvl3pPr marL="1143000" indent="-228600" defTabSz="762000">
                  <a:defRPr>
                    <a:solidFill>
                      <a:schemeClr val="tx1"/>
                    </a:solidFill>
                    <a:latin typeface="Arial" panose="020B0604020202020204" pitchFamily="34" charset="0"/>
                  </a:defRPr>
                </a:lvl3pPr>
                <a:lvl4pPr marL="1600200" indent="-228600" defTabSz="762000">
                  <a:defRPr>
                    <a:solidFill>
                      <a:schemeClr val="tx1"/>
                    </a:solidFill>
                    <a:latin typeface="Arial" panose="020B0604020202020204" pitchFamily="34" charset="0"/>
                  </a:defRPr>
                </a:lvl4pPr>
                <a:lvl5pPr marL="2057400" indent="-228600" defTabSz="762000">
                  <a:defRPr>
                    <a:solidFill>
                      <a:schemeClr val="tx1"/>
                    </a:solidFill>
                    <a:latin typeface="Arial" panose="020B0604020202020204" pitchFamily="34" charset="0"/>
                  </a:defRPr>
                </a:lvl5pPr>
                <a:lvl6pPr marL="2514600" indent="-228600" defTabSz="762000" fontAlgn="base">
                  <a:spcBef>
                    <a:spcPct val="0"/>
                  </a:spcBef>
                  <a:spcAft>
                    <a:spcPct val="0"/>
                  </a:spcAft>
                  <a:defRPr>
                    <a:solidFill>
                      <a:schemeClr val="tx1"/>
                    </a:solidFill>
                    <a:latin typeface="Arial" panose="020B0604020202020204" pitchFamily="34" charset="0"/>
                  </a:defRPr>
                </a:lvl6pPr>
                <a:lvl7pPr marL="2971800" indent="-228600" defTabSz="762000" fontAlgn="base">
                  <a:spcBef>
                    <a:spcPct val="0"/>
                  </a:spcBef>
                  <a:spcAft>
                    <a:spcPct val="0"/>
                  </a:spcAft>
                  <a:defRPr>
                    <a:solidFill>
                      <a:schemeClr val="tx1"/>
                    </a:solidFill>
                    <a:latin typeface="Arial" panose="020B0604020202020204" pitchFamily="34" charset="0"/>
                  </a:defRPr>
                </a:lvl7pPr>
                <a:lvl8pPr marL="3429000" indent="-228600" defTabSz="762000" fontAlgn="base">
                  <a:spcBef>
                    <a:spcPct val="0"/>
                  </a:spcBef>
                  <a:spcAft>
                    <a:spcPct val="0"/>
                  </a:spcAft>
                  <a:defRPr>
                    <a:solidFill>
                      <a:schemeClr val="tx1"/>
                    </a:solidFill>
                    <a:latin typeface="Arial" panose="020B0604020202020204" pitchFamily="34" charset="0"/>
                  </a:defRPr>
                </a:lvl8pPr>
                <a:lvl9pPr marL="3886200" indent="-228600" defTabSz="762000" fontAlgn="base">
                  <a:spcBef>
                    <a:spcPct val="0"/>
                  </a:spcBef>
                  <a:spcAft>
                    <a:spcPct val="0"/>
                  </a:spcAft>
                  <a:defRPr>
                    <a:solidFill>
                      <a:schemeClr val="tx1"/>
                    </a:solidFill>
                    <a:latin typeface="Arial" panose="020B0604020202020204" pitchFamily="34" charset="0"/>
                  </a:defRPr>
                </a:lvl9pPr>
              </a:lstStyle>
              <a:p>
                <a:pPr eaLnBrk="0" hangingPunct="0"/>
                <a:r>
                  <a:rPr lang="en-GB" altLang="en-US" sz="1200" b="1" dirty="0">
                    <a:latin typeface="Verdana" panose="020B0604030504040204" pitchFamily="34" charset="0"/>
                    <a:ea typeface="Verdana" panose="020B0604030504040204" pitchFamily="34" charset="0"/>
                    <a:cs typeface="Verdana" panose="020B0604030504040204" pitchFamily="34" charset="0"/>
                  </a:rPr>
                  <a:t>L</a:t>
                </a:r>
                <a:r>
                  <a:rPr lang="en-GB" altLang="en-US" sz="1400" b="1" dirty="0">
                    <a:latin typeface="Verdana" panose="020B0604030504040204" pitchFamily="34" charset="0"/>
                    <a:ea typeface="Verdana" panose="020B0604030504040204" pitchFamily="34" charset="0"/>
                    <a:cs typeface="Verdana" panose="020B0604030504040204" pitchFamily="34" charset="0"/>
                  </a:rPr>
                  <a:t>-Fucose</a:t>
                </a:r>
              </a:p>
            </p:txBody>
          </p:sp>
        </p:grpSp>
        <p:sp>
          <p:nvSpPr>
            <p:cNvPr id="361" name="Oval 360">
              <a:extLst>
                <a:ext uri="{FF2B5EF4-FFF2-40B4-BE49-F238E27FC236}">
                  <a16:creationId xmlns:a16="http://schemas.microsoft.com/office/drawing/2014/main" id="{C17AE20E-2112-45DE-9113-C61FA7AAB862}"/>
                </a:ext>
              </a:extLst>
            </p:cNvPr>
            <p:cNvSpPr>
              <a:spLocks noChangeAspect="1"/>
            </p:cNvSpPr>
            <p:nvPr/>
          </p:nvSpPr>
          <p:spPr bwMode="auto">
            <a:xfrm rot="5400000">
              <a:off x="830467" y="2173701"/>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spTree>
    <p:extLst>
      <p:ext uri="{BB962C8B-B14F-4D97-AF65-F5344CB8AC3E}">
        <p14:creationId xmlns:p14="http://schemas.microsoft.com/office/powerpoint/2010/main" val="944759419"/>
      </p:ext>
    </p:extLst>
  </p:cSld>
  <p:clrMapOvr>
    <a:masterClrMapping/>
  </p:clrMapOvr>
  <p:transition>
    <p:blinds dir="vert"/>
  </p:transition>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0226" name="Rectangle 2">
            <a:extLst>
              <a:ext uri="{FF2B5EF4-FFF2-40B4-BE49-F238E27FC236}">
                <a16:creationId xmlns:a16="http://schemas.microsoft.com/office/drawing/2014/main" id="{16B14672-2F32-4A9A-AFF8-58E31D0F3603}"/>
              </a:ext>
            </a:extLst>
          </p:cNvPr>
          <p:cNvSpPr>
            <a:spLocks noGrp="1" noChangeArrowheads="1"/>
          </p:cNvSpPr>
          <p:nvPr>
            <p:ph type="title" idx="4294967295"/>
          </p:nvPr>
        </p:nvSpPr>
        <p:spPr>
          <a:xfrm>
            <a:off x="2198184" y="2223278"/>
            <a:ext cx="7793037" cy="1143000"/>
          </a:xfrm>
        </p:spPr>
        <p:txBody>
          <a:bodyPr vert="horz" lIns="91440" tIns="45720" rIns="91440" bIns="45720" rtlCol="0" anchor="ctr">
            <a:noAutofit/>
          </a:bodyPr>
          <a:lstStyle/>
          <a:p>
            <a:pPr algn="ctr"/>
            <a:r>
              <a:rPr lang="en-GB" altLang="en-US" sz="6600" b="1" dirty="0">
                <a:latin typeface="Verdana" panose="020B0604030504040204" pitchFamily="34" charset="0"/>
                <a:ea typeface="Verdana" panose="020B0604030504040204" pitchFamily="34" charset="0"/>
                <a:cs typeface="Verdana" panose="020B0604030504040204" pitchFamily="34" charset="0"/>
              </a:rPr>
              <a:t>The genotypes, phenotypes and their relationship with the secretor gene.</a:t>
            </a:r>
          </a:p>
        </p:txBody>
      </p:sp>
      <p:grpSp>
        <p:nvGrpSpPr>
          <p:cNvPr id="3" name="Group 2">
            <a:extLst>
              <a:ext uri="{FF2B5EF4-FFF2-40B4-BE49-F238E27FC236}">
                <a16:creationId xmlns:a16="http://schemas.microsoft.com/office/drawing/2014/main" id="{48CBA18A-310D-4DAE-991B-3FC9AF4BD48A}"/>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7B00C626-29BC-4481-B4DF-87F8D30DD10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B01E1457-F0FF-45EF-891C-6CD4BF0C1062}"/>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55BFB254-BED1-4FB0-84D0-409D1BEE6070}"/>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58338F8-9FFE-40A4-8458-C797112821B3}"/>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8A5A904A-55DF-4312-A1F4-676F3CBA099F}"/>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309E2C30-7D44-4033-92CB-085ECA26500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7BC39105-2DB6-4D28-9A7C-26C84D374517}"/>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07F6985-3C62-4F18-B17F-E90BCB73692D}"/>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BFBDCCEA-5CB1-48FC-9972-BA67C85251B5}"/>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7BCBDFD4-B9A7-4E04-8BB8-A3C32D0512B5}"/>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1029FFFB-7410-42F6-8E82-937905D7646C}"/>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EF1D6C4C-B9CF-4AC1-8073-A8DD2436E1F9}"/>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A010B41-0A75-45E7-83D0-A60D33598EF2}"/>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19F7A2BF-5BBD-4952-B3BD-181EE322F7DC}"/>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2AB9DE3B-63AA-48ED-B516-D19341DB6FC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34C51BE4-9D8F-4349-A0B5-2AAFE1EAA071}"/>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45747F30-4B4D-43AA-B71A-0E0C7AEF561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6301542B-8E70-4BE3-8D86-453C283124A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23D0F084-979C-4E20-A31B-5BB2C830C1A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423EC258-8E89-4F9B-8DEE-28FFB59F3A5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5D36EF4C-A8DA-4AE9-8FDC-9A3802B8189D}"/>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30E75E83-52B3-4EF6-BFE8-1AB469D8F8D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BE1AD3E4-755C-4A0D-9BE7-39AFD132354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75D57875-2A1B-42F9-A40D-6096BAA3C6C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BF7F6162-45BD-4C2B-AD3A-0A92DB877EA5}"/>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7540D94F-965B-4853-9C72-C37F179EDEE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3CF7B2CB-376F-4764-830D-603CC8845143}"/>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D1F3F65D-0FC1-4A72-AC6C-F1FD0D7E6B1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DBC1756C-1E84-40E4-87EE-64645495D87A}"/>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0761CCC6-AA15-48E1-9901-0C99E503911E}"/>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113D42D5-62A1-40AA-82C9-47883BCBC52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235B7F60-422B-4C06-BC83-291234EAA82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1AFA3AB3-FF74-40DE-B864-6CD2108C8DFC}"/>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2AD3839B-1A2A-4BE4-B558-8DF6E4234072}"/>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304FEA18-18EC-424D-91DC-CF0B97C1C689}"/>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7D1B0B1A-6A83-4A3B-BA3D-FA8FCF7675CA}"/>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289A5F3A-3D35-4D81-98EB-FB6D28127EAB}"/>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7CDAEF7C-3189-4D07-93D9-9AF7A828E3ED}"/>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B8244F7A-052B-446F-B1B6-AD0793A4976D}"/>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7E3E8C6C-47A9-4997-BAF1-8AB75A2C7CA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687F6CF3-D9DA-4193-AC22-A12362202A90}"/>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1C16AE9-60A4-4FAC-B2B7-B415B34559CF}"/>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294BFBF9-E6BC-4162-A575-A37F96733D51}"/>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79D36F7B-4710-44B3-A9C5-1AE08FA29409}"/>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E49431C7-6E98-43EC-AF2C-B51C541E24C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DE5B18EE-C5E7-4822-A24E-6B0626D0D031}"/>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9E32217E-C3CC-4AB4-B7D9-DDC426AB740D}"/>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E245417D-F006-432C-8A43-8959A5FA59CD}"/>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E4FB8567-EBB7-453B-9C9B-13A1CFDD871E}"/>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BC98BFEC-626C-44B1-9ECD-CFE00D3C9FD9}"/>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EB29A8B9-996D-4A10-82FF-32995D6987E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ECFA9888-AE3E-4D26-B25F-4E5A6C11422E}"/>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FCC06E18-F8A8-4BB9-97B7-4723A22D112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FE2F7AA0-06D2-442E-ADF4-281BDC77E16E}"/>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EAB8EDBE-50E5-4AE2-B034-B9E8CA5FA61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B3026641-388A-491C-9873-572235B424B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BE817B5-CC5D-486A-BA5A-7F37FAD21EEF}"/>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2675BDBD-D19E-4FC8-A9B0-96D207AAB9B4}"/>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D9EECBA4-ECEB-455E-B776-9E5B1BB935B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80FDFC52-EC33-4F6D-A7A1-0DA330C445DB}"/>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726F2E60-1C11-4BD8-A88F-D08C73387F7D}"/>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B865433F-7259-4858-82BC-42095149E55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34877C1A-3ADD-413D-B164-9E6C907D18C4}"/>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0B014716-57E6-42E0-A515-4E2EFF06239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92344685-D354-4611-BEA9-95B79FD82792}"/>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F3913BFB-5C03-4E00-A530-FA22AD8E3E3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1F46E173-DE2C-435E-ABBB-49E3F428963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ABCDB1C2-1FA1-42E5-A330-76A728BFE393}"/>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7F0F4F44-4CE4-4DB7-99A8-D3632663E9E1}"/>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51D5EA5C-2A90-4FDD-ABDF-267D2412CBC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37589568-D34B-46AA-B7A4-4EE359576AE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BD49C0C5-2EBF-429D-8DD2-696DBA99510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21DBD01D-819E-4421-9B61-A86C5C86B8B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B27E6832-65B1-454D-9041-D7E360EAC314}"/>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D7324D6A-44B4-4BBB-B215-BA7917D66F3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8982A09E-203B-48F2-B111-3143A69559C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41948EC-1B36-47C2-812A-173D91C36DB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93ABCBC-5DC5-4523-9BD1-6F37A60336B9}"/>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731595B2-2B54-43D5-871B-F54FC6815BC2}"/>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A22B4F17-9AD2-410F-AE87-E9EB222C668D}"/>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1810205B-51ED-4451-87FC-05CD6A9F990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EB8DE9F3-A677-46E5-9721-D2F86B36BA5E}"/>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158F4E29-B251-4AB7-BF84-ACD7EEE580B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3ACFBBD2-A7F9-4117-9024-E0D0CB45DCFD}"/>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CABC84CE-2C4B-46CC-8552-ED7B8B9DF236}"/>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C5072AE4-0E30-4804-9EE2-C10A6523429D}"/>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52358291-B250-4538-B7AA-7E9DEB2189B4}"/>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03375E43-2E29-4665-BF8D-63CEC0AE2B98}"/>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3B8D834-091D-4CF4-B4FC-60877798FE13}"/>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5E5998E2-103F-4662-9C37-A6A200972921}"/>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8FDB97E7-4B8A-4EA0-AD73-AA4B43E16880}"/>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980EFB7A-3AB0-4AD2-BE69-3E1C6DE6B32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DB460D9D-9A8F-4B34-8D77-23D1FB5DC3DD}"/>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AAAC03C-350B-40ED-AEC0-C4C15280387D}"/>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ED87942D-B413-463B-B9BD-BFEC972C1FF3}"/>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85E26BFE-C61E-42FA-9DE2-383075FD4C85}"/>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FA8B11F7-1563-4BE6-8F79-58317C48A87F}"/>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E14C7691-DA27-4029-8381-E98CBD0C6A95}"/>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ACE1E7FB-DE3F-46DA-AD85-7B805762F33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4878E9FD-EB04-4E59-83AC-D52DB76D0D6B}"/>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C00E2DF1-4726-4FF1-BD7B-C4E35308FA7C}"/>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07E30344-C9DD-4834-AF42-E0273978FD7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06C66641-CB44-446F-9E32-AA00FDCEE230}"/>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C986F315-2CEC-4F3A-87C6-3E12B7B6CA06}"/>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B08C66A9-504C-490F-8191-B6905AB1CEBE}"/>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7105A8C9-1365-49DB-920E-E745CD287E3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7393046F-CFC4-428C-BB9A-BC1558612717}"/>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FD9FBE70-D1EA-4368-AE97-AAD753D15023}"/>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2E388DA1-3E5F-49C2-951F-1A2515028876}"/>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FF92F1E8-44A6-4DA7-B276-34D1A248E6A9}"/>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8BC372D5-FF4C-401A-B1D6-A4FB3FD0830A}"/>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68423D16-8134-4611-B01D-84955080AA93}"/>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20DE4FB4-60D1-42F1-B6DE-C8F1D104580B}"/>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D2AE1195-F81B-4E08-AB7B-63427AA7A541}"/>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3CF1805D-58E4-408B-92CA-19D76079F87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B4C9AC99-1374-43DC-9F9A-DE89A1B96D71}"/>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4476917E-3936-4F72-8313-E8B0B28BF916}"/>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BD6DEECC-6E7D-4426-A0FE-7F7467EF42E4}"/>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8382B89E-0117-41C7-923C-4EFA00B0007B}"/>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A44AA777-FC70-4CC0-B576-2B31BC78A51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1D7BEF6E-0B8F-48EC-88C1-A0145490B48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95916EA6-3687-41D9-9874-A9474302151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4141DDD6-0DCD-46A7-8936-6DF5F2732DF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87087618-8273-4EEF-854B-7B8EE8B96271}"/>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BF87972B-BD6E-4E59-90F9-0407BE40A12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2D6D56F9-4924-4735-B497-50E07F6F5D7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763952F0-5EB3-466C-8F0C-55F8A0929C9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15FAB7DC-E7C7-409F-B9FC-65C1DEEA65CE}"/>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7CEC8630-A2C7-4EC8-AF29-85C7D75C6D53}"/>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3D2EBF8B-9193-4FFA-A410-34C6EAF0ED9D}"/>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E9384AC9-5EAC-4A06-85E1-DE99BC368EF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9514AEDF-AC7F-4E9F-BF06-F055B38CFFB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43C82751-94E0-4A87-8CA9-E24DD3602F56}"/>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90BE02B7-F09C-4883-A09E-A5FEBDEE5A0C}"/>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B85F4F11-2679-4CA1-82AC-4BE0F8B0F74B}"/>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D897D3AE-0C91-4360-B17C-F975103E0596}"/>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55849426-EE64-4ECF-87BD-41E9368EE9BD}"/>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6EFB29EE-F1F7-446D-BE75-F7B0AC813B26}"/>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92EB34B3-7AC7-4023-B8C0-7E17D7B7798F}"/>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1EA8D383-3E0B-42C7-AD9D-654E953DA993}"/>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E34CB8EA-26A6-47AF-BB31-FFC5FEF412D2}"/>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D1854556-E83A-4936-B277-2A08AE7510A3}"/>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5748ACB4-33CF-43FB-9F8B-CC8ACB3F31CC}"/>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DEC18780-C4E8-40A7-8EF7-6AF159257503}"/>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C4912F42-8289-4228-8C2C-A96C91FB9AE6}"/>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6AC3E67-E209-4902-9DDA-1BF44E18890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F18A267A-03FD-4F30-BB27-951C2B53A219}"/>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ECDB53B-C285-4357-9042-3AC48A046B79}"/>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9E7455E1-EB51-4D13-BBCD-42AB7205C51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6BCF86CE-6B6B-4A36-B948-414E4F1BF0D5}"/>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3AD0BB85-6932-4541-8AF9-90D052E835E9}"/>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A7E81C77-9BE6-4A54-BF87-D30D7ABE746F}"/>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B6A013F8-1E92-40EB-A125-513626A02770}"/>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79B5DDB8-68DD-4E31-AF75-D891F0F55A1C}"/>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5B9A24D0-F2C1-47C5-97B8-3D9173C42A2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CCD54FD3-A74D-43E9-91CE-246648FCBCE3}"/>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C04C37E1-EEB7-4623-8970-5DD3240A2CBA}"/>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DDA2AB7C-C1B1-4806-B0D4-EE1425D76D2B}"/>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7D10F40F-F421-4753-9C05-C485CD796B2A}"/>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1FFDC644-9375-470B-A468-33949A3E1DC7}"/>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D580932F-3EC0-4C46-91F6-AD2A702F9F99}"/>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7B86FA2C-8A90-4E2C-9CF5-88B20C0E0E70}"/>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886B7345-FEBA-4D05-B776-3556D7BE16F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7A2297D1-ED08-4BBE-A489-41A16863E1F3}"/>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7E0D5AD6-DFF4-47C8-89BD-FC8F989BBE4A}"/>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72701DB9-CF35-4109-9562-258440912F41}"/>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2468D3B6-8075-4DA1-9A8C-7D778B0E783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AF62302C-E8C7-4248-A54E-1D1C5BDD2968}"/>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20104708-B046-4A61-A1DF-EE2E3CB344CF}"/>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06973FA0-5632-4D6C-A01D-983D25A173C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DE5E20FF-37C8-441A-9E29-2167C73E0FD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B709B674-105C-4EB0-9B47-85DBD4B544E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6DF4EB99-0ACE-4B7F-9844-36ED4F39E8A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B47E7279-8315-4868-A874-0F5B10F9BB04}"/>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F3D7301C-391E-4587-B446-BB2A1815CA8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53E24E04-7D63-4804-AC31-CB1E2CA3AD4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1AF9369D-43FA-4CB8-886D-3621182AE48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6A21FD7-E00A-4548-BC24-40FF969091EA}"/>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62485663-D5C6-4C79-9034-F18F3CB137D9}"/>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3910B398-566D-4662-B4B7-BFAAA4B7C4F1}"/>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DA51BD9E-4E50-4F35-9462-DDC7426D6649}"/>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B56FC125-9593-4EE8-BCCA-3C9BB66C3D18}"/>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6D2FF91D-C034-4AB4-BFEC-04DD21F6DDB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CE3064AA-DFE8-4CB1-9CC6-6D38BC5627D4}"/>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E9BD7121-B396-4804-A632-C93ED074CA1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A6C902B8-74C2-439C-86C1-BD2134DF524D}"/>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2D3124CC-BBEF-4136-987A-7E39033EF9C6}"/>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45D50971-ED18-416E-A393-DC56728DF612}"/>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C4CF3C41-33A8-461A-83F2-75815EA193A8}"/>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6C4AF4E-4198-42DC-954F-735F37331B42}"/>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31903CBB-A0BB-4937-BD33-142E31BF1082}"/>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46905B4-E87B-4535-9B72-8273B72070BE}"/>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B328D496-653D-4B2A-9A39-E111098C5871}"/>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82D96C81-DA48-441B-A538-C4FD327CB942}"/>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58A298A2-5C01-4930-9365-4F458F64B9C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CDD69C1D-2B3A-4921-B57C-5C96490378F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8C0AE9C7-C04E-4963-A65D-1980694D29F9}"/>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95B361BD-6870-48C6-A344-94E7E3D5A200}"/>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EC3A797E-C0FD-4D20-8F47-A5358278E07E}"/>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3829BBFC-1264-4EDF-A570-74E57E5FAA6F}"/>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23AC7D98-7A51-4403-B87A-3C719839F3FA}"/>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D607071D-1F0F-4B27-BC96-B2F5ED5AFE7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5625D4C2-6F2A-4E0E-9767-F7D2E052412D}"/>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401FC5C9-C632-4662-8CD2-4807F5818B7E}"/>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4F9BAAA0-BDB1-4B9B-8812-58DF980B28F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35AA2E13-84D6-4BDD-8A00-A9DDB1BFD6B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C8A3582C-E415-4662-9849-B86C6635650A}"/>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0CFD30C6-F4BC-4F03-8A6A-0898B8A85740}"/>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06760954-97CB-439C-97FB-ABC2A3666F95}"/>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42123F3E-9FAE-4F4B-A549-A6F01B2E4E0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3568805C-7CB6-473D-BAAA-F7D9B4ACA25C}"/>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8F19C6C8-D81F-45A1-8AC0-C87B3015DBDF}"/>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93C830EF-86D3-492D-8A65-A63EE4B709C9}"/>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8D91C781-A260-4668-9B3C-78039A98915A}"/>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83A6EF64-355F-4886-B067-BA5B2B2310F7}"/>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D55A346A-1728-4978-A68B-5D74428209CA}"/>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BD9845BD-E272-4ACE-B237-A696169A8C20}"/>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E8C459D8-8D70-48DA-AB75-60F29A98443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30D596A3-FF87-411D-A746-2FF487039390}"/>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647815B7-81F0-49D5-9B93-BED460E6858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3269D3A9-1A95-4E08-A158-D3F00951771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7D6CD69F-3EBC-49D0-B893-B6EA2016FAA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FD83C6D2-922B-472B-81E1-831E3178FCD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5797F2B8-6A7F-4100-BF65-95B87FDBB987}"/>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910DD0FE-740B-4FA6-9DB9-2A10E77C1D5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241532AB-DA37-4234-9766-17590C0DB0D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314F9C7A-9B3B-4A9F-8606-C3735AF381A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7019E00F-3298-4145-A186-BA3E5BE748E1}"/>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46473F42-C0F1-4848-A494-4E68C4DA3235}"/>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E39231B3-8F6B-445B-BAF8-2EB355EB4B56}"/>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0498227A-8850-4880-B2F1-4BA6657EDC37}"/>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9DA43D1-684E-4FAE-90BC-ED8D62FACB77}"/>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614FEE2B-252C-4D73-B4E0-F46D14F717B9}"/>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D32F8439-A270-4C28-ABCB-0EAACEB8E6F2}"/>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F59CF40A-BD99-45A4-8ECF-E860D039BA6A}"/>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35F0EFE3-25A4-4164-8B8B-CB97FE926E8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F59BEEE6-B8E0-45FC-992B-33FD50D744DD}"/>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CECB99AD-A220-4F15-9BE7-54C66D0EBFD2}"/>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3B213841-A1AF-4052-9EF9-AB36FD7F01D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519E2A4E-46A4-4013-B623-F687AB71778C}"/>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60D982D8-2655-4A2B-B55B-1B12EE6D713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83BF66B0-91CE-48F4-908B-E8EC818D78EF}"/>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27A4EEA0-0EB3-4E08-834E-F3E4E9B74FF8}"/>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DE456394-1F4E-48F9-A977-9C6F7017A23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7A419F62-8F8C-4163-86FC-43CF23AE6809}"/>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DDC10E48-7BA6-42ED-B9F7-070C4B53F09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42142D9C-FE69-4E6E-9D45-243162AC1724}"/>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0716E99F-F5FF-46A3-8F8F-0AAA301C7485}"/>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CFC48E66-69F1-4253-8B42-94F29309D9F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723F1AD7-B239-49F7-93A2-F78511C21C08}"/>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927DB074-FD47-4203-A6B4-99FCAA5A5F4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0424BB4F-A127-447E-9DB7-36A751D97D51}"/>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D5A849B2-24BA-4B93-874A-58983E2220C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9BC99AF-EE81-47CB-9135-CBA453774E39}"/>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483EAB7-EBE2-492A-8BB7-D96D2A6F8AF4}"/>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D4DE4A3E-01ED-410B-ABA7-625A859193E4}"/>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8F6A8EA0-EA91-42EA-B204-BF836B0F38E7}"/>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5228C150-05BE-44F9-A6DF-5D54BCD7E4C7}"/>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8087E352-E7D5-433A-A3FF-228BBFEEC4DC}"/>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D5C0F39C-3FB7-44EA-ABEF-F402F82B3FF2}"/>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73E86D3E-47EB-4F0C-8FE8-3EBFDE8094E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FCA464AA-C4E9-473E-ACFE-565942A5BC26}"/>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63AF87E5-4238-442D-9F70-9E0B464653F8}"/>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74471EA-05F1-44DB-8D5D-3181622ED9FB}"/>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9D71398C-1D8F-48FE-B8E5-C732ADC48010}"/>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F01C0A3F-0E5F-4AC2-9AF9-0C021C25DFAD}"/>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1CF8892B-3AE0-477F-B9BD-324EFCDD191B}"/>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9D7FBF06-DF20-40A1-AA9A-318ABFF63DAC}"/>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D29A5C1D-E0CB-48C8-AA48-452FF8A6330C}"/>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A8CBD3DB-B421-4344-89B9-FA8718BA35E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26AE96D2-019F-4B9D-9B0E-0C878BB21DF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A3585915-1B98-48C0-A4B5-003A03AB884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6767BDDC-A9BF-4842-AC6E-2D7F7997978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F2D055D-8CC0-42CC-8071-466920D31889}"/>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C3A5932A-C2D6-48DA-9649-91CD6DFF47A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54BAFCF5-E38E-4316-B06A-BF529932E0F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1074C597-EFCB-4049-A42E-E58B1C5BDC3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9C49D140-836D-4214-866F-565243D3D865}"/>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994DB168-CE2E-4845-A56B-6BEFD305BAE2}"/>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642D2509-75D3-4D7A-90F0-D2DEE8A72542}"/>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AF81158F-1FD6-4164-B4FE-80471F735B61}"/>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16A1133B-E3C2-476F-96F6-FBE079B0596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C50F121F-D1B9-434F-A4C7-046A96B9AB2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3DB04B5D-03DA-4FF2-A183-B327FEEF2D90}"/>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97724167-33A4-4D19-8653-F9AE94BFD2A7}"/>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6EC8934-1B7D-4711-BC45-5B5BFC663402}"/>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D337D474-C5D6-46A2-9721-22D05B53C12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22FE7AB7-67AE-4E3E-A17D-821872FEE522}"/>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1222D129-996F-4132-8693-ED63AF9C2F1E}"/>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45E17F2B-D938-4FC4-A19C-66D2ED7F71F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2BBEE71B-921C-43D3-8D2D-1FFD9B078EC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57F5FCCA-AE51-4E97-82EB-C32176FEBF26}"/>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3FC68525-9172-4869-851A-E7513130B944}"/>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EC8E7F4C-9797-45E4-9234-2C5179B7C13B}"/>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E9B43F13-BB95-4A0F-BCC1-B558E825E183}"/>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541DCAE-0F55-4659-BDBE-ED6CAFEB9D9E}"/>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C1372D45-2F28-42E1-942B-540DE3DD96E9}"/>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39DC29AA-7F8E-4737-85D1-A2035DCD677D}"/>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932A5958-6158-4EFA-A40F-6BD48E4F5F19}"/>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DBB84369-6B27-4A85-8B1F-CA99D8CAF142}"/>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DD491569-56AD-4FFC-8123-17FF4B40D984}"/>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D8CAA3E7-B81B-4428-A349-452B2F1F9E2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0A1E7180-0375-4CA5-975D-C5C65E1F37E1}"/>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C20C2AAB-FE6E-4A89-99E4-77630EAD8EB1}"/>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77BAACD6-72D3-4113-9EA2-3A321E69B78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9CC5A4CA-843A-4554-9D4C-5D74E6C0074A}"/>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CE5E9DCC-1EDE-4BBA-BD73-2FB0101CBC4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40A5551E-695C-4046-9D62-FF14AB8A9CCA}"/>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FD9AFB6F-40C1-4F7A-A5D6-EF870EBDA350}"/>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9B5DECE8-8BA3-4D91-B964-BB9E3B21F748}"/>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C09938CB-EEFD-4BAD-A42D-EBA3B5442441}"/>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B4F3AA03-D6B4-450A-867C-2E0B980B9D9B}"/>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77212291"/>
      </p:ext>
    </p:extLst>
  </p:cSld>
  <p:clrMapOvr>
    <a:masterClrMapping/>
  </p:clrMapOvr>
  <p:transition>
    <p:blinds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a:extLst>
              <a:ext uri="{FF2B5EF4-FFF2-40B4-BE49-F238E27FC236}">
                <a16:creationId xmlns:a16="http://schemas.microsoft.com/office/drawing/2014/main" id="{9A18BCF6-E58A-408D-B7C3-BCFC6D88A2F3}"/>
              </a:ext>
            </a:extLst>
          </p:cNvPr>
          <p:cNvSpPr>
            <a:spLocks noGrp="1" noChangeArrowheads="1"/>
          </p:cNvSpPr>
          <p:nvPr>
            <p:ph type="title" idx="4294967295"/>
          </p:nvPr>
        </p:nvSpPr>
        <p:spPr>
          <a:xfrm>
            <a:off x="2209800" y="2428875"/>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At a basic level, if you do not inherit a Lewis gene, whether you inherit a secretor gene of not, you will be  Le(a-b-).</a:t>
            </a:r>
          </a:p>
        </p:txBody>
      </p:sp>
      <p:grpSp>
        <p:nvGrpSpPr>
          <p:cNvPr id="3" name="Group 2">
            <a:extLst>
              <a:ext uri="{FF2B5EF4-FFF2-40B4-BE49-F238E27FC236}">
                <a16:creationId xmlns:a16="http://schemas.microsoft.com/office/drawing/2014/main" id="{5E93C709-DE8A-4806-94A4-AC9E01A9F7D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97042CD7-B4D0-49C5-B3C1-F7917C29F673}"/>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508A899D-C7F2-4E29-92B2-1019F55865F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2289D9C-C621-47C1-A3EC-39AE336F82B1}"/>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DFF00FAB-24B8-48EB-B1BA-5B836AC05D27}"/>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10A1D91A-6C23-4375-803F-178245902906}"/>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9858EEBE-4D19-4ACA-8D76-E7C9B213C7D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6E020AD4-542F-48FE-BB58-EEECBE31BD5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30C0AEC5-EF47-4CDF-92D2-9BD8576142C3}"/>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634A4BA9-65D8-454A-AF57-58D6737CC2D9}"/>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13B0A250-276E-489E-900F-DE39205DB2EA}"/>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F82EA3B0-56F7-44DD-AEDD-DF5ECE9C774F}"/>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E5ACC884-78F6-498F-B048-02F6D6552AFC}"/>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C765983E-22EE-413C-95F6-A04C8ACCC4EE}"/>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63726D55-25FA-432B-9315-4DB9758559C6}"/>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B19AEBDD-F3C5-486F-997D-9AAA3675F1CB}"/>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64E022A7-828F-476C-8FDB-AEEF3372238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210F65C2-97DB-4AA9-BE12-16855199A09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32337DE9-8665-4DD8-82C9-3EBE208EEE7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22D68681-4B1F-4356-A435-9BE7512BD8E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AB210BF3-7C04-46CA-A202-B3447706212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9249BBA0-CFCA-4DAA-9369-6360FA00ACB3}"/>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AD2E5064-ACA9-4D45-88D3-D35E9AA5D41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97D70AA4-F580-4304-B2AE-6B7DDE90FF1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60C75C82-232A-46CB-B185-82043BA2AFA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056E17AE-3887-4E07-9339-5BEE0A073AA0}"/>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2AC4519-B4E9-4438-A0CA-5C201EED1262}"/>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4223635D-261B-46D4-B841-A814B1DD42FE}"/>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C41D4123-9C86-485E-8BB2-6F323A7A40B6}"/>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AC76F3E3-7BFC-48E7-B8C1-35958B3FE4B1}"/>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8794AEE1-C5B8-4682-8445-2BD386DE45F8}"/>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D039C1E4-2F39-4536-8467-6F894669A34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18746B16-F57A-41C4-8056-ED36D2CA0C2E}"/>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E83F9E4B-11A6-4B06-8084-7198B465CB1B}"/>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7FFEDC5-3B59-4F13-852B-06D46E5DA4DB}"/>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3495F68B-3C60-4B6C-BCFE-AC672531B3A5}"/>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D314BAC3-F13C-4D82-8D67-E67713F5C1F3}"/>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7A59D5B9-6B5A-4A95-83DE-19EEB8EB482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1C0E2956-D6AC-4E88-A0C7-69E58337AD43}"/>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D45DF89E-0C23-4924-9D7E-0AECAE7874F4}"/>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E7BFA74A-D99A-4749-93F3-C0F9E4231B1D}"/>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6BDB1F6D-6976-435D-8944-ADB70353DA39}"/>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B37D2927-5FE6-41EF-A379-999080778D32}"/>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176A757D-5BF8-45BF-9066-88F6AAD7C471}"/>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A8CC03FE-C7A2-459D-839B-1F1D5C3DE3A6}"/>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4AAA97C7-59F8-454B-82E4-49994B2E0461}"/>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D515F721-E337-4939-A2EC-770C73C29DF4}"/>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C994DA00-0630-4A38-B196-028CF795FE8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449A7932-B24C-46CE-8C94-C2620B30ECCC}"/>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EBF00123-AE17-4F6A-A5E8-D2C9B9EC9260}"/>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2883D3C4-934E-4B55-B158-872F5BA5215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1D2233B5-399C-420D-B570-06271DA7F88F}"/>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06F4E67E-3D0B-4947-BC41-8C2A69E7514D}"/>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C292C915-D2CF-4C7A-8C45-6E3C8C5EEE3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0EC091BF-1C11-4580-BF51-39B0AEC873E8}"/>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1109552C-10E1-4A05-98B3-F719567A1F57}"/>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33F97ADA-6A2C-4A49-8879-B8DFA3CE4C0A}"/>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D95FB05-100B-4E5B-ADF2-8A63D4E47292}"/>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A9ECDBE9-23C1-41D6-A4CB-F4318591B05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539ACB15-282E-4557-A8FA-3CE0F9ED5164}"/>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0CFF4D1B-2B4E-40E5-8BA2-CB7B87911609}"/>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267B805C-5FDF-44D0-A741-76CF12B326F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6CB1C9CF-C902-4C16-AE46-241083FD7B50}"/>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1090EC26-1D86-4D00-833B-D185D4791A72}"/>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C2D6BB6-A607-4235-8D2E-6F3484A6A3E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D67A68C6-3AC5-4154-AD42-39E85257452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CD4B32AF-0A77-4116-8CA3-C0B52D40ACE9}"/>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B2535E8A-1645-4C26-80AB-0CFA9FEA415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348548A1-F651-4EF6-9AEF-C8C3ACEAD31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3442233-B93A-47E6-B870-B8430270354D}"/>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A94F7824-600A-48BD-8431-E6A9BF5B091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6DB359B9-9C2A-4C15-8E7C-45D6042DD10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2FCBA3FD-8114-49BD-BB51-C940FD3920C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34E7D777-4FB3-4A21-8598-710CE077D11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9A672F3D-70C5-4768-A1E8-D96DDA1297BB}"/>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292A9280-825B-422D-9A4E-9483FEB51C9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F7862995-B592-430D-A2E7-3D41C10AC5C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FBF61416-A2A1-4C86-B2DB-1C9C6528C8C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F9B66784-7EF7-40E1-9A2F-4AB4BD5A9898}"/>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1DAE92FB-9273-490C-A4F7-88C01FD92433}"/>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6462A58C-85BE-4915-AA3E-D3D7CFDCCE8B}"/>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96223270-30B9-4C20-A16A-42B3C96478FD}"/>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2948F728-AAD0-44E7-B4C1-FB303F50762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3745EFE3-51A6-49B5-97B6-C3314BC88FF0}"/>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43F710E8-D103-463C-A99E-55F5789DD8A4}"/>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68ADBDE2-9421-4325-B6B3-A8930CDA1989}"/>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09F1C892-001A-4D6A-81F1-EE4C18834F4A}"/>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7899285B-7AD7-4962-BB06-97F173DAC06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C19121FF-D1A7-4626-8D62-00DC6C7EB679}"/>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A136112C-6F29-4AE5-B413-5B1265C252D5}"/>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2A901633-A7B0-4133-ACBB-06D36AEFAC1E}"/>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653321B2-BF03-4C72-B560-3A2B0DD9A5FF}"/>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D4D4FF24-CD62-4902-9271-A88980779B3E}"/>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2254DE72-FDAC-44EC-A012-EA9418736E5D}"/>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8A1BBF9-6B7F-4D23-A611-D02BB5AC788E}"/>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5EFF301B-79CD-405D-8F7F-2968C1447D6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A3E48F58-3D7C-4B41-83A7-4BBB98DEF7A6}"/>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56ACB102-5F8A-4195-AEA6-6F1F66EAA15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F85EB137-CD4A-4F50-BF51-3E05A92685F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4BCA13C8-53B4-4800-B4A9-2F4017367F8B}"/>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D385D751-8BF4-460F-9295-E0491C5044E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3BAB585E-D4D3-4428-A236-D287C82E0FB9}"/>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8179D2BF-4914-41CB-8438-C0BA30EB875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1D80CF63-B7EF-41D1-B505-834DB4157C38}"/>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2F818608-F220-4F3D-A919-6BFDBC377D04}"/>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6C31FA09-6CBC-4114-A3A4-ECD83ABB23A7}"/>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EC3FAB4B-F441-4D48-ABC1-CAE195CB6A05}"/>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14EEAD18-20BF-4179-814D-F11F7808951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BD9B9AB-CD21-4A7D-AC2F-0D84B9BB7B64}"/>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61792C5-DF86-4748-8ED8-2CB74E76321D}"/>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D0473BFE-E10B-40B9-8B89-0C522DD8AEB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A5D9657D-C5FB-41BE-BB95-1503E98278D2}"/>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B52A7A77-7453-4BB9-8B61-C818891A4E53}"/>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67AFDD86-0AEA-4B97-8D17-558040A59EAA}"/>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C4B9930A-C86B-447B-B85F-37673F69400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2BC36705-4AB4-4559-A566-3E971D3634CA}"/>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9106FD91-BEB9-4E9F-9028-093E553220B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8EA6E15E-3FF6-4BB6-B20E-36C49290EF09}"/>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0BCE8006-2503-4DD7-BEDA-BE0D92CD7419}"/>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3B0F94B7-452A-4D28-A8A8-DD526304E9D6}"/>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F1B9D9C0-5ABC-43BF-AC53-363C0ADA160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1C65435D-60C3-432C-8E73-F828EACB76D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3373AC5C-CCAA-46E4-B5F3-B58E1BEBA31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9AE641C9-E0E5-45B3-A526-EB56B5874C5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6C169FF7-D79E-459A-8AAB-87C48D3D760E}"/>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A7A3D996-6EB3-4905-8673-C95A50E2145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1DF8A2FD-0BB9-43BF-A2D7-701CC446F37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C00E4480-1F5E-409C-B2C2-1DED4894CA2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EC9A768D-7228-4623-A9D4-C0C00043598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63511E0A-47B6-4518-A571-10E3F2B920CB}"/>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F59070C3-B98A-450B-A96E-28AE7AB90271}"/>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A3015A4E-9CD9-44CB-A70F-27B3A006BB6C}"/>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D01B0457-9127-40E3-865E-822541B8CC31}"/>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88977CD3-5215-48EC-A6E2-95C55EFB0FA5}"/>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1EABED8-CD92-4950-8B36-42AAB1CFB6F7}"/>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B75AD0F-7133-4AE0-A465-0BCCB5F49B2A}"/>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22237113-F6C6-4F23-BF24-74E38FC91DD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06F08C8E-2BB3-4A0D-830F-0168F3B2E76F}"/>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637BA118-C7A6-4C0E-A51C-7B12114B6B5E}"/>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840A59AE-EBC6-462D-BCF6-206E50F23A5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EBB39B35-C20B-458B-BD6B-E86C3B74668C}"/>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F7223AFA-1B3C-403C-999D-80A00459C03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D2F1F135-541E-49E8-9D91-6D431123CBB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2A26CE0A-8360-4735-ABBD-E0C457AE259C}"/>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079087DF-CBF8-4462-86F7-1D6DC626AB94}"/>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A73841D2-2AFA-4B1A-8144-B9F37C09C6D2}"/>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B46D13D5-940B-4551-A885-B3C2A2C1FD0C}"/>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7941C1AD-357F-455A-872B-B05291D9544B}"/>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31D86F11-625F-49DD-AA1E-4893A0ADE99F}"/>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C9814985-E074-480A-876E-85A8BBCF86B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17126082-44A1-45AB-A661-2CB654CEA41E}"/>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00173C8E-3E81-4318-BABC-4EFD4E6C6F66}"/>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463F792F-4A0E-4DF4-8A5C-F939B5F7150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D0BE9ECD-B256-427E-8EE8-0D5C44F50971}"/>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21B17E04-C909-48A8-960C-FDABD29B6D49}"/>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84893B64-2C77-4EFE-8811-1C82D489ACA0}"/>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3BA270B7-4B25-4D01-9ABA-FE7E9665FBD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6519719E-E060-4103-B507-4F240748005D}"/>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86210652-3E0B-4077-B06F-213F27BBFE2D}"/>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00F15704-CF0C-4C39-8187-EC27EB6E4257}"/>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0EE726D2-2C4E-4825-BDBA-AB325BE2DC72}"/>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1D876ED6-10CE-4F5C-8AE9-61C2BF994B00}"/>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4EEC5AA2-4102-47F2-B8B4-06D5FFA5CE0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DA64832C-7FD9-444D-87E1-B1FE226361F7}"/>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3AB2229B-34C7-4797-A311-55C5B64276CF}"/>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1EABF0AF-71CE-4FBF-ADAA-4051D9637698}"/>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E4303FE7-8F6E-4092-B46F-04C0B78F1500}"/>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003EF95E-4BF8-4A37-BBF3-98B78C0E0A1E}"/>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2A6E3F0-97D3-45B2-9AB1-25939509E2AA}"/>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8CE7A1C8-BD76-4ADB-86EA-8D8E99B0A599}"/>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5CF4BE91-7B3A-4C0F-8F39-D02A4A6F06E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4D24404-40FA-4A9F-9933-84EADD56474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5FB83225-7064-41CE-8C08-3ACF1C9AA97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F67FB4EA-7ECF-4EBE-A573-9D527AD206E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75850E1F-3147-4088-9FA6-0BC81879699D}"/>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0F789FA4-5C3C-44EB-BF37-ABD7271D70C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214CF518-FB3B-4F71-9CBA-8306134075B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4E002642-E6F3-4CA5-9174-32C47B2C5D7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151AC5B0-4749-4594-806D-E4F68D5365BA}"/>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067A3866-9B44-4F43-A917-D597610FACC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03DE78F7-5727-485E-BB4B-6F9AC3794C54}"/>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CAC746F2-733D-4298-A40C-82310BAA3B9E}"/>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3980329C-95CD-4C12-A0C0-1757338C216A}"/>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ACA985FA-2AB3-42C6-9880-BF393A18D750}"/>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3B1590CB-2595-46E8-AC39-7E1D4F4AE3C0}"/>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9FAE3467-FD51-4319-8C99-4AD802E8F72E}"/>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A26C5AD-271D-4115-BF15-98681E1AA4A7}"/>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A60C5E6-AEC2-44AE-B302-C8E165F54D84}"/>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619FC0DB-E288-470F-A676-D9C96A18EBC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38FBF3BB-E266-45C5-8195-DB84A7F3F0F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F037388A-C39E-4238-A445-CEEAC1C53EEF}"/>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8B2D1B1E-0568-481F-A2DF-60D02C91586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8291E383-C4D5-437B-8B73-A6B11FC8A2A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457A95BD-7DE0-4E59-A23E-1978C8B2715C}"/>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9469D996-F92F-486C-8D0F-6779BF79C68E}"/>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5D92DA76-891E-401A-8656-1982BD737D97}"/>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4323A895-17B3-44FF-B58B-4902BE95FB86}"/>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C676E45C-0C30-4CAB-A795-915F6C34B2A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37C90941-FF39-4AD7-915E-A9703948E410}"/>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61AB6FF5-EF1C-4CE1-843F-BCFBDAF5306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85913DA0-92E4-4F97-91EB-3092AA77E0C0}"/>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469C3719-7652-440A-8823-93E85BEA61EB}"/>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5A8E7C48-DEFD-43CA-85BD-AF29B6D4979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71D8689C-C6BA-4680-8879-90BB80DCF6E8}"/>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96A91DB7-98F5-4DBB-9E3A-6323A89DA4C0}"/>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470D091F-BF64-4FEF-933D-B22BBE85C7FE}"/>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09A9628D-3635-4801-8710-A881422C212B}"/>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14BE158D-4C18-4FB2-84A4-BC8B21960EF0}"/>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A1166AFB-3CEC-4033-B34D-A5FD078AF745}"/>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2B5D8281-11CC-4F15-955E-17CEE484B03F}"/>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1211495A-09EA-47F9-AEEF-F79599F3305A}"/>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51362AB0-61B3-42DE-8B27-70D321D87734}"/>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7FB2EC22-CB42-4671-A751-9EC112804AB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560FB2A7-EFBD-4E3A-A4E5-7DA7960B9524}"/>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FAEA36A5-F413-4D52-AF68-E02C629703C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00674422-8645-49F0-86CF-32E25FF11B48}"/>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67C87846-0BE3-4CF6-8BD0-77314C8EAE1C}"/>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0EFEFCF0-E8E5-4F0A-AC89-74123A77268E}"/>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2DCBC9FC-0B65-4A9D-A9EB-91597ACFAFF7}"/>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7628E8AE-C3DC-410B-B94A-30870E8D5363}"/>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C7F82DC0-C7FF-4EFE-9DFB-E560FF105C5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23E0CE5E-A4A3-408A-B935-2EBA8CDAD26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7A240EC5-D749-4CD3-AF5B-B9F0C1145A4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4A1BFC2C-C286-47C2-A632-4374FED572F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A6272501-4DE1-4DFF-814D-38DBBF466AFC}"/>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637D9F0D-ED79-4483-9817-58CC96BDEDE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A03A9690-0EDA-4F34-AFCE-65B5B489B29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52CF0E4E-7CA6-4967-B645-1104BACBC4D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E6830AE2-9ABA-409A-AD0B-78D3F4C25FAB}"/>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D916799D-0BA0-46B5-9EC2-8D4FC680CB7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0C162C7-1CD4-44C4-B6E5-ACBF7A4C6592}"/>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80B3EE9E-99F0-4850-8767-46DFA15EB2AE}"/>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05B1912A-4E74-4B7D-82F8-21A3237DA5F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D57BEC3F-A554-4B70-9BAC-156FDAD07415}"/>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EF1711CB-BF3F-417C-AAB9-F018E0967EB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A244C634-F451-4F76-8661-FD20AEB01FF8}"/>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3ACEC4F2-56FF-42F1-9102-3147537336D8}"/>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4327F784-6976-4BC0-B3E6-2204E3030014}"/>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8252DEBA-8DCC-4273-8E8A-C4C86C821AEC}"/>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7E75E03F-5B54-436B-A6F6-0EB9AEABDC3E}"/>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FE9D18D9-AAF6-457D-A439-5E5AFC2418C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9840E0F9-EB1C-4DCD-8E63-DD603FBAB04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B906D9F9-4E59-4F4B-837D-31C5C3354C46}"/>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10F641AB-A1E2-4621-B895-5CF6FCFCA49B}"/>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95EADEAD-45C4-4A2C-9C60-8089D213B2B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19046F5E-5217-4ADD-84DD-E1C293E54653}"/>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1136CEE7-6883-4987-9DB2-6DDFF51D75D1}"/>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85E33884-CE68-47A8-B460-EF00A1CE1EAE}"/>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845B284B-0721-40DA-A888-234FE181735E}"/>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319F8C9E-99D6-46CE-A5A2-654C1D93DF4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5D3D46DC-93B9-4BAE-AA98-98C82AF544F1}"/>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20740943-0956-4D9C-9EA2-E0C3BDB7A6C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2CC0AAE1-D3E5-4049-8896-41135731CAB6}"/>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097F53F1-81EC-4E5D-B4E7-DB7CCF78F4BB}"/>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BF55CE76-A9A6-4796-A280-366EEC442D7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92E8DF0-8FE5-46DF-9937-6334CA9D237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20BF7720-CC3E-4006-BD4A-8CC8269EFDB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EBBF91C9-ADD8-4CC5-ADBE-243D629F2FF3}"/>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A0C3B6E8-68B6-43CA-A21B-CDDB8E75E9E0}"/>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B3E84E06-8434-4F3D-8D50-E1ADE583739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544C0BB9-7C6D-406A-88C4-696639229787}"/>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785DAF3E-6B7B-495E-BE3D-23F7C5885361}"/>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78746133-043D-4AD2-B26A-078B603ABAE5}"/>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E70407F9-4488-4FA3-AC19-F4AF7DBAC0EA}"/>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9FE6E099-A804-4297-BDFE-FAD9FF01ECC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CAB3FC59-1AAE-4FA7-BBA0-8CE8A8B03CE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E48F7ADC-BF11-403C-BA30-E0AD88AC0418}"/>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496DF712-26E1-46FA-A5BD-A20364A3C07B}"/>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FF677859-F147-41F0-B6B9-4E29E40D1345}"/>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AB14639-9B96-4A3F-889F-EEC4CCF19988}"/>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4F73ACEF-ACFB-4189-A688-EBEE6C2DD6C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D677FC70-B3E4-4CD3-9F14-DAF7DC39C26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3A2A3FD1-8046-415B-B848-1B50A989CB1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A1C3432C-F750-45B7-BEEC-53544FBAB17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8BBCD5F-E568-47AD-B322-E7EC315493BD}"/>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88A39030-1CC3-4E5B-9294-2F71784C7EC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16E6922-467F-4105-AE92-FF671AABC22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91793580-5375-474C-B7A4-DC38DC328BC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6CF3FEE-A1C6-4119-93AE-89AA84318E9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6F820B8A-A1C0-478D-8C57-14B5BDC29DD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4468A512-7358-492C-BB74-EE8359F20EC0}"/>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4F08F83E-8A7F-4058-8018-17331956BBD5}"/>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677FE7BD-A812-4C76-A59C-0028BA6FAE4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988FFB2C-F615-4170-8DB5-C19E95B46FF3}"/>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9A97C206-CFB8-4B1B-B4BF-0EF797B8300A}"/>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18405C61-31B9-49C5-A9A4-2C0B2F02FB3A}"/>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5412DE85-D997-4332-8893-E74F496622FE}"/>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4F084358-5869-4A4A-810C-6562FDAAFAF8}"/>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AA1F0310-1FC7-4E7E-8184-5D0318EFF71D}"/>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E3514FE9-EF48-41FD-AC65-7593D78D712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216729BE-176D-4D4A-BECE-7F84C7CF395B}"/>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C5F85073-4569-4F26-AF38-563050634117}"/>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85DC046-FE1D-4045-B812-D3CD333D83B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FD255866-FB95-467C-A3BF-BE94247C21C3}"/>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9712C0F3-DCA5-45E8-8A1A-0E7FAB8BD0D1}"/>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6550B753-612F-4AC6-B6C2-D775DDD00A57}"/>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CC8954E1-472B-4973-B1DD-BC367996B145}"/>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88D3BC24-1C7F-451D-A298-7B606CCB9A2C}"/>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284FBAED-D100-4107-8022-24DCC521207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8645AE8A-0E2B-40ED-A7F6-597B02D2EAD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008E2F4B-E730-41D0-9575-5D77DD07C4F7}"/>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313901A3-BE82-4C95-BB90-3C72DD88FF9F}"/>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37777B89-0AAD-4BFD-8B48-F9F8A0896DFC}"/>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69ECBBD1-FAD7-4ED4-AB56-829A02738BFA}"/>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09B7AE18-B0FB-446B-A61A-D3C139C37C78}"/>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D036C902-8EF1-40F9-BA79-516A1889AAB2}"/>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0C58DB4E-9C95-46B5-B7CF-69EEC2C946C0}"/>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45FAE64A-AB94-4C9A-8E96-A37ADCD06C84}"/>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8BD0FD2-D69A-4081-AAFD-2137EDF32216}"/>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F967A205-3306-4DFE-85D9-C441C4492B1D}"/>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986692EA-E322-4996-B113-6D7F779795E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391A61AB-449B-45ED-A200-3A2211FA3A50}"/>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4881B15E-AAB7-4364-84D4-987F16852235}"/>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123856739"/>
      </p:ext>
    </p:extLst>
  </p:cSld>
  <p:clrMapOvr>
    <a:masterClrMapping/>
  </p:clrMapOvr>
  <p:transition>
    <p:blinds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a:extLst>
              <a:ext uri="{FF2B5EF4-FFF2-40B4-BE49-F238E27FC236}">
                <a16:creationId xmlns:a16="http://schemas.microsoft.com/office/drawing/2014/main" id="{23945674-363A-49A7-96B9-C2E5247C1DB6}"/>
              </a:ext>
            </a:extLst>
          </p:cNvPr>
          <p:cNvSpPr>
            <a:spLocks noGrp="1" noChangeArrowheads="1"/>
          </p:cNvSpPr>
          <p:nvPr>
            <p:ph type="title" idx="4294967295"/>
          </p:nvPr>
        </p:nvSpPr>
        <p:spPr>
          <a:xfrm>
            <a:off x="2198184" y="2428875"/>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At a basic level, if you do inherit a Lewis gene, but you do not inherit a secretor gene, you will be Le(</a:t>
            </a:r>
            <a:r>
              <a:rPr lang="en-GB" altLang="en-US" b="1" dirty="0" err="1">
                <a:latin typeface="Verdana" panose="020B0604030504040204" pitchFamily="34" charset="0"/>
                <a:ea typeface="Verdana" panose="020B0604030504040204" pitchFamily="34" charset="0"/>
                <a:cs typeface="Verdana" panose="020B0604030504040204" pitchFamily="34" charset="0"/>
              </a:rPr>
              <a:t>a+b</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CC88EB92-E83F-4EC0-BA6A-03EA00C33D0F}"/>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A86A109F-4250-4760-9B86-189FE1ECEA0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ADAD76F1-7B7A-4BC7-9907-5D56A5BD51E7}"/>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ED515622-F4F6-474A-8B57-A9583C82D778}"/>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A8B3F1E-5CA7-4CDA-964A-35AFA9A5513B}"/>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159DE11C-27A4-4FAC-B077-2DE92D4E70AD}"/>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0A29FBE4-D216-470A-8950-1D5BAE37323C}"/>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707199D6-0C92-4375-B257-1F22AFD024BD}"/>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C1B25768-820C-469B-AE03-36FAFBFD28A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64F932A4-DFEA-4B0B-92FD-D9551864B6A4}"/>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1EA0D2C8-9D21-4A03-A371-D976C548C499}"/>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54A75B62-0F51-4CB1-9E83-8E3F253CB6E5}"/>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6056F476-37D7-4250-8F21-05082158CC84}"/>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2171C54A-4E2E-452D-9ADE-0E42640321C4}"/>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15FEE3AC-30CA-45E9-A1C1-D9143DD33CD5}"/>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16AF4FEA-1CBF-4B05-AF44-D25FE85D8C8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27298FF3-7C14-4633-B312-C6FD8752F3C4}"/>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C0FE2AAF-51C3-4BC1-8731-1A74770DB39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C67B4DCA-1B6D-49AC-B608-50EB41F3A4F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953852C2-4122-4874-AED2-CB79C0480A2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726F42C4-E2AD-431D-837A-444F6AA1187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B0BF9AF5-164C-46B3-B47F-13C946DC79DF}"/>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5617938E-18B1-4F46-B1DB-AC1C5BF0450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E652F984-E337-488C-9E36-61B6131248A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3F9D1234-49DD-4486-A739-16A79230B2D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31A330D3-64D3-4FF8-A89B-2A4B8B852225}"/>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F9BAD35B-0666-4500-9D6A-9E9C8F45D34D}"/>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63EC30BB-1D32-4C80-B8E9-9149D75F8D0D}"/>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50B6CDEF-DECC-490E-AC36-63A25AFEEDB2}"/>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2B8DC430-278F-4211-85FB-1A406535473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B134ADF9-96F5-4F39-88C5-F68D935AA64B}"/>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99977566-399E-4379-9C17-4C247567B1F6}"/>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A63794E9-AB26-4F51-B53D-8F6DED353275}"/>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9D011923-339B-4FE3-AB87-D4E1C957A95B}"/>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B5EEA9BE-B28F-4559-B6F3-E13FB15C82E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2BDD8988-4C5C-4B1E-887D-442493B329CC}"/>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5EA1E306-5705-46BF-801A-ACDCE20A055B}"/>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283EFAB5-CA79-4149-B9DF-740C46146CAF}"/>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F403CE82-2792-456B-B8DD-F33642371F1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116637DC-9BFC-4598-91B6-E694C8A656E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D3CD71DA-F07E-4D19-8644-67E707F177FD}"/>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27366A67-85C4-419E-8C02-B863D161447D}"/>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14CFD441-1F4F-4A88-AA87-E35D4BF0E1B5}"/>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C0300931-24F5-470A-89D9-C57CB938204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DE1CB458-BC7D-4FB7-B8E0-2B04758EC779}"/>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83FD65C9-633E-4AEC-BE09-638C4764DF43}"/>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45D0F1E7-C6C4-40B1-BC5B-C30D60FDF15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303F0E1A-1E31-483F-9AD0-C63B29D90F08}"/>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39562DE6-508A-41B4-A550-EA9D8C721BA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71256674-E62C-4F48-BCFC-963E6C51130E}"/>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8E050BBC-BE32-4EE8-B863-7BF6FD5B0A3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35454892-3295-409E-AF85-68220CBDF63E}"/>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99A6CD52-5185-4FAB-BE36-99A55E539EB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528F6FB8-F949-406A-84D6-1B056D222C2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2A02FD3-F871-4C38-B480-AAE958E29042}"/>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77F04DD9-160D-4E48-AFB5-02154379073D}"/>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45B17007-4DCF-45CC-BB3B-6027525ED0C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783083B-7943-4EE1-B7E0-348AEC8BCAFF}"/>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1B968A33-7765-4099-9BAC-1E1B6511053D}"/>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9C3B926E-8A60-417E-8EC6-871D2F3ECA6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A63512CE-2686-4432-85A2-A79E5BE7D7D5}"/>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C56A8AC5-69BE-454A-A8E1-AB6530453BA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C483E657-F286-4755-B8AB-B874BCFED13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7A188217-A960-4D92-AA12-52046922C2C5}"/>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27F6923E-F7CE-4C76-BBF5-BEDD5EE962A8}"/>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CE760931-5376-45AD-9000-C62B42896767}"/>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4C02A482-1E90-4C2D-BB60-BCEBB22A8FC6}"/>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98638917-3259-4DC0-8A19-04B97E87DADF}"/>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B4349D12-C2CB-4275-94D8-837689246627}"/>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F6201D17-C6E4-4F4B-9E0A-031E3AD03946}"/>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33542FD6-74D6-4F9D-A13A-68B2FBCF363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70C4D0FC-3562-4A5B-B14E-E3BF7C8E71E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B5448C2F-0E99-4A7A-AA20-9B79C2DDA09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D038FC0A-530C-4145-88EA-71C9B0E0CC0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914DB3B9-D45A-457B-8AB5-7B1031DE10ED}"/>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E1B1BE2D-5FCA-44E4-A5E2-83B214DFBA2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CA307F14-6473-4CA0-9927-B149592FC4D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5AD75316-C9F6-4693-A558-073D5671B80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6FC1EA74-8A46-483B-85FD-08C02A60B50F}"/>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8F728BED-3A3A-46D6-8431-A8F772460687}"/>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15003686-BDAB-4989-A355-5C64F9816D00}"/>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E1BB5A42-1DFA-4FC1-B3A0-26E34A88F203}"/>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AAC2D7C9-5F3D-456B-86C5-2E7851B6A369}"/>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E66608A2-B214-4459-B404-A354C5E15CB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F1D3269E-497C-48EF-B424-D6F3334BA366}"/>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944840E3-AAA6-4B67-BDDB-85A366272275}"/>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8711333-C913-43F3-BC53-09C7B931F9A4}"/>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92825747-BC39-4A07-9C50-593CC4A77C71}"/>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B3B9EF5E-508D-4705-9505-723EE20E7038}"/>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1EF2A631-05BB-4B94-B730-8EF0EE80332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48761FD7-006A-4A73-9F32-9C4A1847E355}"/>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5B7504B8-F8AF-4526-A3B3-D5586F5BC5BD}"/>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2821C6ED-F25F-44E5-B365-2242A73FBC4E}"/>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37664E30-7569-4FE0-B69A-6EBD83488DE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6023C155-CFB2-45EC-8943-E324B7B35FE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3F3E642A-72F5-4D7C-9BA4-21CA4E4FFDA4}"/>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E3C8BED9-C639-4084-8512-B7884A66F776}"/>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FEA3927B-F5BF-48B5-9EB7-EBCF347AEA2C}"/>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E6DC492E-CBCF-4EFC-9EE9-FC72019AED01}"/>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04DED6A2-3C98-4032-8DFF-4563077A4A2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168BFA27-12D4-45A4-AFEA-9F7066285443}"/>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62F98A8B-0654-44D3-BA92-56D33955318C}"/>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16DEE035-CC51-43AA-AA28-4BD44268912A}"/>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5950A38D-2550-4BA3-B8F8-81CCEA7DE849}"/>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2BA3F49D-5361-4D53-B7D9-E74D5CD90362}"/>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724971E7-2892-4F25-B974-F5126CE784DD}"/>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3CC166B3-0A05-4555-B43A-FA503C12DD37}"/>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22872A3-7D9C-40E5-A05F-0C7222086971}"/>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362227CF-D346-4AEC-954D-805D98424878}"/>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732C494A-ADD7-483E-A901-1613F910A03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E88DAD1C-084E-40E1-8B46-BA2CCB68167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629A87E7-D9C3-45A7-9A4F-27444F4CEC23}"/>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EBE032D6-9220-4649-AE18-F687790A2DE0}"/>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265B06C0-1858-4AAD-91D5-3FD5E51F77D1}"/>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57DD013E-7754-47CC-A88B-D60E6A9CD0F2}"/>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AA8C6890-4563-4F7F-9BFB-E4D2377F6321}"/>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396D3FFE-B946-4968-9338-D9CE0402F9D6}"/>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DE793036-F3C6-4A35-99F3-6DF1981C3EF6}"/>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6997F22F-03B8-4941-A8FE-37007437C362}"/>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8745EB95-96A4-4BC6-9684-A3DF900D928C}"/>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C5535508-0620-47D4-9BD2-512FC2567F1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3804BE3D-8692-446A-B162-1948784C39F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721EA526-399C-44B7-A134-542694676AF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4AF970C0-25A7-4458-8023-26437897760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5DF5EA29-1BF7-4DA6-BBAE-B56901E78464}"/>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56221F65-7A86-4871-95D6-EC89C051BD8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A42047B-D9AC-4C48-A7B7-E0B87C0A0C2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52A16F00-8C7A-4130-A016-CECE2AC365F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6431BF9B-A771-4D2B-A146-E7B449FF366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78C9EE6A-4654-4E24-A63D-720ED1EC641D}"/>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B5130B44-4EDB-4DCA-8EA1-84F5608E1107}"/>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4988E4B-D518-4F0E-9E53-F8DE98FAB70D}"/>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09370B35-601A-418E-8BEB-979225491EE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CFBDAF17-CBD1-480B-B7F1-99F8F4B1DB20}"/>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9A44E495-0E28-4579-AF38-C1543D4CDA82}"/>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70AF0FD3-2839-4A5E-9437-93A93F3660BC}"/>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1672F475-F8ED-41AC-A91B-9A571C204705}"/>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4371532D-CD37-4A54-9E81-AA59002AC910}"/>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729EB7EE-2C9E-4F90-AF02-892AC421F743}"/>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06A372FE-B681-408C-A488-DDFD3FB2C5D2}"/>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A9D3F0FA-96C6-481D-89ED-3989569EB193}"/>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356AC6CF-9DC2-4E19-AEAF-131F7CBA6BA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8A8B0C12-253F-485F-9B17-B0063D2C681F}"/>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6EF910B1-FB53-421E-8CA0-AC03DFC95B8A}"/>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EFA2A971-B294-47CD-8FDE-D7F1F99DC3E5}"/>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394C5F2E-D7A0-430A-9ECE-E4CFB8826D43}"/>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A9A6C444-5DAA-4FAD-A939-E221AD166C3D}"/>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7C906BC5-724E-4AD6-94D4-03BA4F781ADA}"/>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9114996C-DA00-4DD4-8E06-E69616E3CB84}"/>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491FAEB6-EA9F-485D-948A-1A3CF05D2ABA}"/>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2DD5A458-411B-4EEB-B6D0-7749EE1616A1}"/>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21E52F3D-B4EE-4240-A9A5-193AC5A10582}"/>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25E92399-0A7D-4FA3-9019-CA5A199E7AEA}"/>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5C09A754-A0C0-42B7-BEC2-3AE28B664B35}"/>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A39B2D2-4FAA-4745-BF0D-A97E3AD71B8A}"/>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2912B900-3D1B-49B7-A818-A8B006E7679C}"/>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D139327D-180D-4734-ABC4-4802C6E40BA9}"/>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EA28E22E-AFE6-43CC-A1B8-84A2A49B6007}"/>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BF669221-09A4-4E66-9EEE-6FB2A11E9941}"/>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64DD83BC-71D2-4A26-90ED-1C0A84D35D3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32428284-C29D-4EE9-BBCA-DAA55E78526B}"/>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01FB5011-D081-431B-A743-67E24C45BE42}"/>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1ABF0A38-29DE-4A78-8231-A263BB840F9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72C4FDAB-F35D-4E2C-86D7-AE84340F95C2}"/>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067FA7AD-0E52-4A34-B8A8-0D70800C4BF8}"/>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FAC831DF-8D6E-436F-B623-D2F04A6C9A3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F2760B14-A79D-4659-942D-B34C52980959}"/>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C9FB9DC7-690A-42C8-903D-E78AED1432CB}"/>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F2E0C19B-4E44-4988-986E-79C7947F3131}"/>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817AB269-C213-4053-8C31-44639C15CFCD}"/>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DC55E348-1415-4F9E-9DE1-CF8F3823A21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55CE0A4-D8B8-42BF-88CA-C5A1FEC2F6B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B23CCC5F-D6DC-438C-A113-E9E5DF63D2F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099C4886-0487-4E10-B6F7-29C929E2BE2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ACA0229B-AAE0-4C56-88CC-4F2C5FF65CE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9E4254D1-4148-4393-9ABB-3439CE53A59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EB1F1D44-920D-41E8-B502-82B30CA5153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DF832A62-169B-4AFE-A812-341A2AD7668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3118D8AC-DFEA-4566-8DF4-A43DE9417326}"/>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4356AD4A-25B6-4B61-B8FF-769FECE3B07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BE6379CB-2E3B-4182-B285-4252CD5EF0FD}"/>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77B6E508-32C5-4131-9186-35866252496D}"/>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E3EC8AE6-4891-43E9-8383-E6545A826D0F}"/>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61B015F7-A4E2-4654-BFBD-EE134A2680C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67B2CE57-F896-42F8-A225-15E61FAC3D46}"/>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221EC643-198A-40E4-9A24-00400CF89EA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28754042-ADB5-4F85-BF58-6FA73E8B0F4D}"/>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0B4516D8-1291-403B-8097-9BD713DDAEB4}"/>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8E81388B-CF65-4BC4-9F9E-0C64F7630473}"/>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97B9E43C-5A9C-4979-9AB4-B49558E80555}"/>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C0CA24B8-9030-4B4B-BA35-DD0BC7AB5DB8}"/>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2C1B864B-458E-4CE2-934D-26D8FF1AE5EA}"/>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38975916-66F7-4D26-A13F-EFC38CF74CD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E926A6C7-70C2-4415-BE22-6A6BD6210886}"/>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E8727573-1EBC-4C71-AB7B-47A05EED6591}"/>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D78C9B85-7D1E-4A0E-ADC6-A13E6DA9FA98}"/>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1DBB6D40-DC6A-42A8-9E0A-D5478C9183F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790978F1-D5D6-45FC-A957-EE17D7568627}"/>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10A930AA-4806-48FB-A894-D5C90811FBF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03A8A2FD-C098-4A00-8FE4-9F487A0D3217}"/>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C3513666-3530-4501-A2F5-029BD040A167}"/>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7EFF5E21-B6AB-4EB9-8738-C9B56FEA0D5C}"/>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3CC70C49-72A6-48A8-9C6D-4B5B50A86C1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709611ED-5338-409D-A2A9-914F4EAC555B}"/>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5B9576EF-7F67-424C-AF1C-E3CDC048030A}"/>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6916008B-1853-4ED0-81BB-2805E32D2C34}"/>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61D97975-AFDE-44B2-A016-FE239BA9BA1B}"/>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882F54CB-13D0-4595-A1EC-84FE1C928A61}"/>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4D63C4BB-51F4-4698-AE79-289B08CB7925}"/>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F31322A2-6432-44BF-8B22-9E5E5CFF9758}"/>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93E03DED-0442-432C-80AA-8430DE0FAB46}"/>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17AB09BC-C8CC-4B01-B321-905B17B1D414}"/>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CB7CF169-8F67-466F-8FF5-E81E8993A70C}"/>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0AC74333-2B6F-4E63-BC14-FCFDD3AAD7AD}"/>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4E9A600D-25AF-4CED-A41F-70DA4BA098C3}"/>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8C380D01-5901-4CCE-B35D-6B1653A9E70D}"/>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452DA976-4F00-4212-8ED0-D9D9C5DD65D5}"/>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D1B760FF-3993-4C20-8A6D-D17A820C6256}"/>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3F322E85-85D7-4901-B906-3058F5C10C89}"/>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42207803-C2F1-4B61-AC7F-A6DC27C7006E}"/>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990ED03A-AB3F-4FF5-9E1C-2FAA05293EF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DD066D6D-78F0-4822-86A6-CFB8CDBACEA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EE17F4B4-60D9-4FD3-9542-DE7FEE9529F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4CF92775-719E-4EC5-B62A-BD92300F831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D3359290-BC1A-42D8-AE03-6406E7811A99}"/>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FF44A58D-B9A2-47B8-BFA1-0531DB60CD7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3A551D6F-CF8A-4DB8-87EB-21F8C1D9240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36D2D722-B76B-4377-82B4-17EC9C05F99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68FE369F-4B76-4864-9299-CFCF67BCDAF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09B24D0A-CE55-467C-A55A-94B3F93FEC0A}"/>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7E611D15-1FF4-4142-BF24-99008EA4FF47}"/>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96A50705-053F-49DB-9882-80A4BCBD792C}"/>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878FACD3-B699-4452-BD60-111BDA89E570}"/>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96235441-0696-4A74-AACB-C99A5F0633C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C1934E28-1EFD-4875-A6F4-5C7A89FE3338}"/>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9F7927E6-4F9C-4A3B-AC87-361954B1DD8C}"/>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686A6421-67E2-4AA5-98F2-5087D382BE7A}"/>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10616814-5D4E-42B1-9F16-2D19A319B967}"/>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C9C55FCE-803F-42FB-8E0D-EDA0D8179410}"/>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6ACA7376-638F-43A9-8B67-79B30D775C24}"/>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B43E0A17-20F2-472E-8E3B-22E77C734E9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5644AE26-AEE2-43AB-B9C9-8292C89BE799}"/>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B707C18D-F0E9-40FB-97D9-38977C91830D}"/>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85461893-964C-4587-A143-87CF1C194061}"/>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CE715291-CBA4-436E-855B-20186D4FA89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F29F59D1-B010-489B-9D6B-A3B59DE6EB94}"/>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2DA934F1-0100-48FC-8D3E-EC012802FA01}"/>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096CE0F6-AB32-477D-8D1D-14517A6112FF}"/>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830BAA24-2984-4640-A2BF-110CDB936D25}"/>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95BD59D8-5B21-4460-AEBD-1325795C679E}"/>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99B3534E-13B5-4ADD-B25F-A76D6BC66A1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945DB58E-3941-4C73-8EF8-4424FCAFF9A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2C42CD4A-A4A3-40A3-88EC-2B1F8F1F300C}"/>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A15F23D9-9B6F-44DF-81A2-700081436498}"/>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3BD35B21-A6B9-4949-A090-392D0ECE378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22C880A8-8A9B-4C0E-B887-F302585BCA32}"/>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C9C8773E-1C6F-4549-ADC8-36C8BDE157E0}"/>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7276EB42-A173-449A-8361-742ACA4641F7}"/>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F2BCF1A7-B26E-4F5B-A628-E012D049BF01}"/>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30C7459-D4E4-467E-9706-B7269698341F}"/>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B075A469-6A2E-4EAE-A2CC-E2DEE235CB09}"/>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A2CC594A-EB8E-4A95-A84A-39A9D2C21EF9}"/>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B92B4EBC-A9DA-434B-B10C-F06207BBFAA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9724DCF7-CDBA-4D14-B351-0273916EBFCE}"/>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882A1480-61C9-4B35-9562-0526F1B27AA6}"/>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B841B661-F747-4FBA-A537-C871835A1C62}"/>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602036DC-81D1-41C1-AFCE-7C40BD61B833}"/>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5F64B6C-1E45-4A06-8C2E-42B67C17BF22}"/>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7D2DC2DA-E46B-4E30-A20C-ADDB8559303D}"/>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45B1B2DB-8EEF-46B0-AC5E-D59CCC1B24C8}"/>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C1826413-6323-4641-8E53-0DF858543EB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B5BC14FF-5DC0-431E-8D4B-13CF1667594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4E560EDC-93F7-4DA2-BC36-25B427ED8B3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AEAF87CF-C0A3-4173-9EAE-8B230F35001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23E8CCDA-4BD5-42BF-9FDA-9BB9969BE407}"/>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6537F9DB-8216-4002-A03F-CE54716919F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9F11DA7-F8C4-4224-B4BE-B12C74F9C69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61E972B7-2146-4E4E-BB07-C4D6CAF3BD2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6D8E2B5E-3223-4878-AFFD-34E6E74C9958}"/>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A92D4636-19DE-43B2-938A-C3E2A498B9F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82A1D3A4-C2CD-4CFC-B419-66DC2D008C7E}"/>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C5D95732-D03C-42B5-ADDE-395F2BC8338D}"/>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C26E7AFE-6B26-467F-903B-BFBE160220C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5642D4DC-62D0-4C3E-852E-81620285813C}"/>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C374C710-B09B-4AC6-8A94-351F28FEA839}"/>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EA3B7746-874C-4A1F-BA2A-2CEF1330FDF8}"/>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0DE40AC1-002D-4214-9411-CB7EA9DD4136}"/>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843862A2-9E0F-4C23-833A-7572049C086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430E1DEA-DAC0-48A8-B3E3-6BF011E499D5}"/>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84161AED-D53B-49B6-ADFF-71FC243264BB}"/>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D4797C91-422F-4506-B751-3AF782024F0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3D509CF0-4191-4544-828E-46102D80050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F2A3BEA4-B726-4DD3-B619-80E5F0376ED2}"/>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4F72FE44-653F-4DC8-8E67-258E9F005B70}"/>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B9537462-9688-49A8-9FD6-A72D1CF1D46C}"/>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EAEE4067-6251-4348-B1BA-325B9821E696}"/>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8CE15FDD-83BD-428F-82FC-CC527E96756A}"/>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0A1BE611-F444-4124-9FCA-DF1B3BD0ADA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08BF07AC-F1FC-4E9C-A62F-42D790C42DC0}"/>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2D9FCBEE-96E7-4BA8-9AC7-56EBF5827EA5}"/>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C8BCB3C3-0273-4DC1-9FCC-521B4A2FF358}"/>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811350DC-EB7D-4D65-B53E-181059F818F8}"/>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8A75DEE2-0F68-406E-AB22-7D3925D1EB53}"/>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1F9E6021-2D35-4D62-A2E2-63C8FEF293D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91156142-9599-4572-B122-696E43F05EB8}"/>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B34A5B7-27C9-47B0-9BEB-5D816EBAD01B}"/>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9E64736C-DE72-4F16-8E04-073F71BC2E81}"/>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4387E1F6-7E77-45A3-83C6-BAF350057ED4}"/>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12E3FB9C-BBC8-4977-A9E0-3B82707A236F}"/>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AFFBE4B7-013D-4A94-B069-CB29A126C766}"/>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DB521B40-67A8-4EF8-BB0A-B7B09FB96FC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DB6A639A-58AF-4B73-B589-84DCF0E040C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58A11D6A-6D03-4C65-8D29-85BC94C43679}"/>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658362557"/>
      </p:ext>
    </p:extLst>
  </p:cSld>
  <p:clrMapOvr>
    <a:masterClrMapping/>
  </p:clrMapOvr>
  <p:transition>
    <p:blinds dir="ver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a:extLst>
              <a:ext uri="{FF2B5EF4-FFF2-40B4-BE49-F238E27FC236}">
                <a16:creationId xmlns:a16="http://schemas.microsoft.com/office/drawing/2014/main" id="{F4D4CA25-7CDC-4494-9BF4-59845D3E2A17}"/>
              </a:ext>
            </a:extLst>
          </p:cNvPr>
          <p:cNvSpPr>
            <a:spLocks noGrp="1"/>
          </p:cNvSpPr>
          <p:nvPr>
            <p:ph type="title" idx="4294967295"/>
          </p:nvPr>
        </p:nvSpPr>
        <p:spPr>
          <a:xfrm>
            <a:off x="2210645" y="304800"/>
            <a:ext cx="7772400" cy="990600"/>
          </a:xfrm>
        </p:spPr>
        <p:txBody>
          <a:bodyP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157699" name="Rectangle 3">
            <a:extLst>
              <a:ext uri="{FF2B5EF4-FFF2-40B4-BE49-F238E27FC236}">
                <a16:creationId xmlns:a16="http://schemas.microsoft.com/office/drawing/2014/main" id="{1516F71E-7C36-42BB-BB41-905192C2CE77}"/>
              </a:ext>
            </a:extLst>
          </p:cNvPr>
          <p:cNvSpPr>
            <a:spLocks noGrp="1"/>
          </p:cNvSpPr>
          <p:nvPr>
            <p:ph type="body" idx="4294967295"/>
          </p:nvPr>
        </p:nvSpPr>
        <p:spPr>
          <a:xfrm>
            <a:off x="2215984" y="1441272"/>
            <a:ext cx="7772400" cy="4114800"/>
          </a:xfrm>
        </p:spPr>
        <p:txBody>
          <a:bodyPr>
            <a:normAutofit fontScale="92500"/>
          </a:bodyPr>
          <a:lstStyle/>
          <a:p>
            <a:pPr>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A </a:t>
            </a:r>
            <a:r>
              <a:rPr lang="en-GB" altLang="en-US" b="1" i="1" u="sng" dirty="0">
                <a:latin typeface="Verdana" panose="020B0604030504040204" pitchFamily="34" charset="0"/>
                <a:ea typeface="Verdana" panose="020B0604030504040204" pitchFamily="34" charset="0"/>
                <a:cs typeface="Verdana" panose="020B0604030504040204" pitchFamily="34" charset="0"/>
              </a:rPr>
              <a:t>brief</a:t>
            </a:r>
            <a:r>
              <a:rPr lang="en-GB" altLang="en-US" b="1" dirty="0">
                <a:latin typeface="Verdana" panose="020B0604030504040204" pitchFamily="34" charset="0"/>
                <a:ea typeface="Verdana" panose="020B0604030504040204" pitchFamily="34" charset="0"/>
                <a:cs typeface="Verdana" panose="020B0604030504040204" pitchFamily="34" charset="0"/>
              </a:rPr>
              <a:t> history of the Lewis Blood Group System.</a:t>
            </a:r>
          </a:p>
          <a:p>
            <a:pPr>
              <a:buClr>
                <a:schemeClr val="tx1"/>
              </a:buCl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a:t>
            </a:r>
            <a:r>
              <a:rPr lang="en-GB" altLang="en-US" b="1" i="1" dirty="0">
                <a:latin typeface="Verdana" panose="020B0604030504040204" pitchFamily="34" charset="0"/>
                <a:ea typeface="Verdana" panose="020B0604030504040204" pitchFamily="34" charset="0"/>
                <a:cs typeface="Verdana" panose="020B0604030504040204" pitchFamily="34" charset="0"/>
              </a:rPr>
              <a:t>LE</a:t>
            </a:r>
            <a:r>
              <a:rPr lang="en-GB" altLang="en-US" b="1" dirty="0">
                <a:latin typeface="Verdana" panose="020B0604030504040204" pitchFamily="34" charset="0"/>
                <a:ea typeface="Verdana" panose="020B0604030504040204" pitchFamily="34" charset="0"/>
                <a:cs typeface="Verdana" panose="020B0604030504040204" pitchFamily="34" charset="0"/>
              </a:rPr>
              <a:t> (</a:t>
            </a:r>
            <a:r>
              <a:rPr lang="en-GB" altLang="en-US" b="1" i="1" dirty="0">
                <a:latin typeface="Verdana" panose="020B0604030504040204" pitchFamily="34" charset="0"/>
                <a:ea typeface="Verdana" panose="020B0604030504040204" pitchFamily="34" charset="0"/>
                <a:cs typeface="Verdana" panose="020B0604030504040204" pitchFamily="34" charset="0"/>
              </a:rPr>
              <a:t>FUT3</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i="1" dirty="0">
                <a:latin typeface="Verdana" panose="020B0604030504040204" pitchFamily="34" charset="0"/>
                <a:ea typeface="Verdana" panose="020B0604030504040204" pitchFamily="34" charset="0"/>
                <a:cs typeface="Verdana" panose="020B0604030504040204" pitchFamily="34" charset="0"/>
              </a:rPr>
              <a:t>SE</a:t>
            </a:r>
            <a:r>
              <a:rPr lang="en-GB" altLang="en-US" b="1" dirty="0">
                <a:latin typeface="Verdana" panose="020B0604030504040204" pitchFamily="34" charset="0"/>
                <a:ea typeface="Verdana" panose="020B0604030504040204" pitchFamily="34" charset="0"/>
                <a:cs typeface="Verdana" panose="020B0604030504040204" pitchFamily="34" charset="0"/>
              </a:rPr>
              <a:t> (</a:t>
            </a:r>
            <a:r>
              <a:rPr lang="en-GB" altLang="en-US" b="1" i="1" dirty="0">
                <a:latin typeface="Verdana" panose="020B0604030504040204" pitchFamily="34" charset="0"/>
                <a:ea typeface="Verdana" panose="020B0604030504040204" pitchFamily="34" charset="0"/>
                <a:cs typeface="Verdana" panose="020B0604030504040204" pitchFamily="34" charset="0"/>
              </a:rPr>
              <a:t>FUT2</a:t>
            </a:r>
            <a:r>
              <a:rPr lang="en-GB" altLang="en-US" b="1" dirty="0">
                <a:latin typeface="Verdana" panose="020B0604030504040204" pitchFamily="34" charset="0"/>
                <a:ea typeface="Verdana" panose="020B0604030504040204" pitchFamily="34" charset="0"/>
                <a:cs typeface="Verdana" panose="020B0604030504040204" pitchFamily="34" charset="0"/>
              </a:rPr>
              <a:t>) genes.</a:t>
            </a:r>
          </a:p>
          <a:p>
            <a:pPr>
              <a:buClr>
                <a:schemeClr val="tx1"/>
              </a:buCl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carrier molecule.</a:t>
            </a:r>
          </a:p>
          <a:p>
            <a:pPr>
              <a:buClr>
                <a:schemeClr val="tx1"/>
              </a:buCl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genotypes and phenotypes and the relationship with the secretor gene.</a:t>
            </a:r>
          </a:p>
        </p:txBody>
      </p:sp>
      <p:grpSp>
        <p:nvGrpSpPr>
          <p:cNvPr id="4" name="Group 3">
            <a:extLst>
              <a:ext uri="{FF2B5EF4-FFF2-40B4-BE49-F238E27FC236}">
                <a16:creationId xmlns:a16="http://schemas.microsoft.com/office/drawing/2014/main" id="{C7EB709A-3EBE-4FC6-B72B-8DAE20174A1B}"/>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DF173DB7-08A8-485D-B799-266E685F2EE2}"/>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a:extLst>
                <a:ext uri="{FF2B5EF4-FFF2-40B4-BE49-F238E27FC236}">
                  <a16:creationId xmlns:a16="http://schemas.microsoft.com/office/drawing/2014/main" id="{AEFDD201-6817-4F55-93D7-574EDA68686C}"/>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BB315FF5-8C96-4E20-8BF0-00BCA5F2B4E2}"/>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12C6D3FC-6C0E-4FDD-AD0F-2A56A02B16D2}"/>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B7B655B8-D88E-4A94-B724-7D115C68E2C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7250C793-27D5-44CD-888A-5867F9031A5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B06421DF-3155-4022-8732-DF4137FC78EA}"/>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0D7A0C3F-E788-4AE5-9321-46ACECB8E823}"/>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54C37514-1C8C-46A8-9933-A3C4664A974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CB07EDEA-1000-4FD1-AF6C-BEFD3391896F}"/>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21075CC0-7EFF-4DC9-9FB4-62751E5E0302}"/>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1E50D812-AB47-4C6F-A179-E49BB4F3F3BA}"/>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1CAEE22D-6B8C-4577-8824-43F19A31604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EA896850-9BAF-46EC-B8F6-320E8195DED6}"/>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2CC3FDE4-992A-4985-A4EB-52302EA0B1CF}"/>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4B1A4FC8-12F7-4C01-B592-52D586568BF7}"/>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1CD94735-72E3-48F2-821E-654991EFE8A7}"/>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4B4AE12E-AFCD-4EE5-97E3-EA971736C42E}"/>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EAE13392-43E1-491A-876F-5432764579C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6A63043F-D0E9-4B0A-9244-7206CD29D0A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618E1D1D-F00C-4115-887A-DBD5FDAC3045}"/>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BF44A4D5-A328-44CC-807D-E084A4C59338}"/>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7A21A0C7-5F0B-4FBF-9AD5-62C7D71BC05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57815855-7977-446A-B6FF-D0596F97C02C}"/>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94FEC974-F099-4A4D-9DBD-BA45468BFD09}"/>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B9BA08C5-C765-47B8-8CA4-CB0B47019247}"/>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8A225C3F-6CC4-4FE5-8BCC-542E0B9C5732}"/>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13384689-8373-4CF1-AB85-9219E42DF7B8}"/>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EB29410C-B219-488C-BCCE-42AB04FAB28E}"/>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4210A525-57C3-498A-81A6-CDB9ED42353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174D95AA-A6D2-4EAF-A9F4-72B3FE56C66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6DB80B3C-5425-41BD-81D9-737E58AD6EE4}"/>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D793B488-93B9-498F-BD75-6B314931C8EE}"/>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A2B2A6D9-3252-48E1-8E2C-A5D0077E3AB8}"/>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A02CC956-2D97-41AF-B9CB-1B103A1B0F75}"/>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9D9CF483-E31E-4950-BF10-049E79DB9CC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7D3C31DA-7057-4D61-BA3A-BA3D96EA10AE}"/>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8313FEE6-8705-4D9A-A139-234C997360BD}"/>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9917E614-9ED4-4AAF-84FD-31332C988E0D}"/>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CD70EBB4-A034-4459-80CA-5D18B39838AE}"/>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E440D234-61F6-4B1A-9183-BE7147FBB2C6}"/>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C168FA4B-AD91-4574-A6E0-94298F33EB8F}"/>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3F9B2167-BD57-483C-8B83-9543DF50045F}"/>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9BEC89E6-9E10-423D-820D-0F35BE206A7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DE4B8A5A-55FC-4604-B4DF-E3069E56C031}"/>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2809C274-9C02-4099-A1B3-CA4349F8D3C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8569D99F-3692-4BDD-BA6D-325BE6CAC01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F4697116-7B76-4DEE-9EEA-2B818BEDA4BF}"/>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79B7C1B0-AB36-4CEE-972A-0AA786ECD3D2}"/>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4D3E5E03-3E51-4FA9-81A0-39445629A6FC}"/>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462C1050-B1D1-41C4-BC63-3DF6AF45D05D}"/>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A11922A2-C615-43A3-AB0E-9DF512A489E9}"/>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5D0FD67A-3FD1-4A4D-A4C3-E45D2DBC537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1BCBCEBA-994C-42A8-B61B-D19164B194A5}"/>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BB78E085-4ACF-4726-8817-7D6E8EF58511}"/>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3EF3432C-C436-45C5-86C6-2950DAF9380E}"/>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1FE3E0C7-56DC-48E3-85BA-769ED741296D}"/>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35CC9B11-53EE-446D-977F-AE78B053344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E2296F4F-A199-4176-BBD1-97DBEC6F2E79}"/>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EAA5B5A9-0B43-4C5A-84C4-0FC9FBC6D20E}"/>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EA5CEF11-750C-44A0-B5A0-6C00C47123D4}"/>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97B1A478-DDAD-4814-9FA3-818EC6BAD468}"/>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6161C73C-1DDE-434D-8C12-D580BF37AB5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AF436314-2076-4AAD-8CF4-F3391B91D66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837C905F-0CB4-45D9-AE4A-100EA80AF0B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B8531E8A-7CB5-43D4-9D34-47D1B00CF0FD}"/>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6945FF98-C6F5-4B75-BF55-77BB84F6D8F8}"/>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02CC690B-0676-40E1-97D0-2BDB709A265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C514C9E6-7855-41EE-A985-E348EDE74810}"/>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65945D57-1B1E-4C6E-A3B4-955186215949}"/>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E14BBE50-92A3-4F88-8826-FB343B50AEF1}"/>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AE033512-8208-4623-82B0-D50B7E34CA5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6FE11F30-DDC4-4BD7-9885-CC8C1BEC17EC}"/>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254864F4-EA59-42A8-873E-197AFC274295}"/>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A7639FE9-190A-4856-94D8-B5B815A6AC59}"/>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835835D5-2777-4BB6-A8D3-1D7D0CACDB2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63209F29-1EF8-4423-8543-0901E121A841}"/>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F4CFA7A1-747B-4144-8B09-C11530F9C117}"/>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3CE37A6F-D3DA-4AF6-8CD1-9D5189FC2B58}"/>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8118EA95-6F5A-42C2-8269-9C5E970C0F76}"/>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883EB1F5-3ED7-48BC-B1F1-7FFE3BD6C55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A45A34B0-94DB-448A-9C36-45D283C1EECE}"/>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F1AB7898-C3DC-4CB2-8646-BA91CF71E70F}"/>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54B8D9E3-AD80-4A15-AF1F-13EC215B860B}"/>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4D28C367-1282-4B87-9512-58DF4B488F39}"/>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8E4E0331-5855-414E-BABA-8DC23AE91CA7}"/>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27B2E6B8-A83C-49F6-8642-B7B371F14F63}"/>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04634A28-D448-4046-94AA-A4DB525E0A10}"/>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87367833-3898-4BB1-9703-81F248983383}"/>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FA06C7A6-128A-4834-A3E9-978A77158BE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DA4037E7-FD4E-4E39-B5C4-298A00C220A9}"/>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7B1880E2-2221-49CA-8EFD-1F6AF3E02637}"/>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AF7E4859-6CE9-4B6B-81B2-DEFB218708E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7DD48CDB-3E88-41E9-8D2E-46BC283242B8}"/>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2DD2CF85-4DF1-42AA-ACC3-1B4981F7BE1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38390D31-7515-470E-9BB1-198DFF063723}"/>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346924D7-71FC-4CBD-981E-54E040A1B6B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CFB3650D-0409-436E-BCB0-C6B2B9392F1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B9F0F448-302D-4C83-8A7F-2CF38D203D53}"/>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163639A3-1170-4970-A83F-04E3D53B4645}"/>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B0E26A2B-13CC-4F96-8EC0-5EAC4E440429}"/>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F17F1594-EF18-45E6-A3B7-2CAA12DF345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F779C7BD-D086-48CC-A8A6-A55CA8EF7E59}"/>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F3FC58BC-238D-427A-9C96-9DB9B69644E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32BE0C88-FA66-49E9-B6DE-4792E22B0BFE}"/>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1755354B-9E32-4626-85A8-409DAF24FF54}"/>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C5D5250F-F01F-42CB-8994-37D2F1BC8B53}"/>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1CCF8D41-76D9-4CC0-BB00-B9536F3AAC7C}"/>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25AA263F-EC00-4E9D-ABCC-03E07379F1B5}"/>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2503B25A-025C-4F60-8824-A64BB956FA82}"/>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C6EACD8D-37E4-4AEE-9D62-DD29AC7B95AD}"/>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ACE11763-FDE5-416C-A75A-3C857627A04A}"/>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470838B5-BFC5-4E01-9D74-85EE83DE9747}"/>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E6DE4B1E-6B80-4ADA-B400-D7E07D77538B}"/>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BC1C31DD-2833-413A-823C-E85482B68C0D}"/>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3BA164D6-899B-44C6-A7D3-0A47336D536C}"/>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CEB65654-CD44-4069-8FDC-26E3E68DB33E}"/>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AF33C835-40E5-46A1-BC6B-66EBA9ADA931}"/>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CE1C1661-8361-4787-8BA7-24236B1F6D8B}"/>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FFA34C87-E4A0-4CCD-B8D2-29EF63C70B78}"/>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0452B8F2-45A2-47CB-8AFD-F1793BB95B3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C0AE829E-9C00-45BF-8504-A62B0B96710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A6509386-7C63-4C5C-A27E-0CF85E7AE8E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2501EA30-2367-4AEA-816E-6259D3398A55}"/>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BC9DBA72-357F-4157-8057-D3A3DA46CF94}"/>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5B79B195-9D3C-46D8-A361-8FF1ADFBDB54}"/>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E089ABFD-48FE-4D6D-8D32-00D11BB8A63E}"/>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708C7AB3-13C3-4949-9D72-0C143294711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BC04B3CD-62DD-45BC-9C45-F7CE725B6C45}"/>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716BD8FA-509F-4236-8B9A-F568526E7AA8}"/>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A4D4BE60-E1EE-4047-B390-FB58FCAE867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ED2B8410-29CF-4E92-87CC-F6EA9D17F1D4}"/>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01EA19DA-4110-43A6-85CB-A32D2F8B9F12}"/>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FDA2F479-AA63-4497-8B0D-298525F0599D}"/>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07B7F1C4-2769-4B73-97E1-41AC3C0DBBF1}"/>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DA7C9092-E9CB-42AD-97FC-B6EEBF536104}"/>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70AB623B-CADA-45F9-A4D3-375DF5AA3F19}"/>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F4D11122-C1D0-4517-9746-CC1FCA3A5405}"/>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83CA3F20-300E-4F08-8413-1193BA74232D}"/>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3B1F5A0F-EAD6-487B-B354-F1A70862529D}"/>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A80F2798-4B5D-41EC-AD23-E42863F01BBC}"/>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FA5563BB-B2FD-4AA9-B906-A75DF8E9633B}"/>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E0CC3600-48AE-468E-8D68-6D053F8F0469}"/>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D1109918-5216-443E-891A-7A51D6790902}"/>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A59A07C2-E85C-4A9F-9551-B920D2B1A9D1}"/>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8479C8B3-7D55-45FA-B0F5-0CE8CCB24BE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36D01B53-8028-4AD1-BB2D-C2A2B1EF053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86FFCB6E-74DF-4EE9-AAD0-A4C89A12FA32}"/>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845BA527-426A-403B-A7D1-0D0778DC887F}"/>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20D0805C-66F8-4725-9479-041C67089E44}"/>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2E653E4E-18B9-4AF1-9D4D-843F25042ADB}"/>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3B56DC51-E1DB-40F0-AE91-89051F04093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9F7E4FB5-AEF5-4EA8-B278-4137EDD8A912}"/>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346C9769-6A6E-4552-A796-57579F790F24}"/>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89C0B8CB-80CF-4F73-AB13-05EA7B98F6B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45FA1237-4D3A-4B20-8118-F4D80302B15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9D09FBAD-BFF5-4321-89B3-99C4707CF38A}"/>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BBFF392A-074E-41DE-87DE-9B896B1A5647}"/>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4D4CAE70-E4A1-4EEB-9127-B849869EF54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83D8C5A0-95E7-464A-9042-8EC27896158D}"/>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40789F02-6F59-4D6F-8471-4948419633C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FB3FE9AD-0F70-4F7C-B82E-E83C87B2A9B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8883CBE8-4F88-4051-ADE3-CDD60F4907E2}"/>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F9B810E6-F41A-4AD6-9B6F-186251C94B0B}"/>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50E47822-F9E1-4D42-AA93-B1105BB02005}"/>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1ACB4A02-F31B-43A2-91AC-40F46F75BD2B}"/>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7C46F146-8785-4EFF-B0F1-82811F0BBE9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C2886810-FBAF-464D-AC77-1E2A73A786C3}"/>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A60190EA-562C-4358-882D-6BFEDD52D154}"/>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E0801CBB-039C-4BA1-9499-A5744A140FA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61B8ECD1-9E64-49D1-A6B8-4DE2F710E424}"/>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ED318DD1-9E00-49DA-9481-F51ECD981031}"/>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0304079F-09F2-41E8-9F7B-10C6127E80AA}"/>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0C8CC951-C659-4073-A5F6-8F7D8497DD1D}"/>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89192539-3EB3-438A-84E1-26CE824EA74C}"/>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8B908259-68BF-4B83-A0D8-16A78033C14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11514EFA-5F76-401B-A819-D934262C6EE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AF41586E-ECA6-47E4-9D7E-76ACD9C6B07C}"/>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A0BB390A-A625-4C31-9A6D-C1D96C23C96C}"/>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CB684470-FBCB-446C-BE3E-4BCD1C8E803F}"/>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58BABB83-9C4F-4F01-90AB-8E2BCF4FB35C}"/>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6C2166CB-90B4-4E73-98A4-404CA0474381}"/>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849BEA94-AF44-44F1-9379-2757C262B6DD}"/>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F08C907E-C3F9-4548-8E45-A9DCE8ACAADF}"/>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7CE5C17E-C840-4645-BA7E-4AF54A390E71}"/>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5EAAE6F1-361D-49C1-8CD4-7C6ECA1FF957}"/>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5BD56D17-8B3B-4002-9076-AC04C6E04A42}"/>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FDFE7E6A-EEC7-43CC-AFFB-DDECBDD1FE53}"/>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BDE32A84-C6C9-4931-B2E7-8B5CD4C0286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D254432A-03CC-43FF-A236-B664BE1DC12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58795C8B-A4F6-4210-827E-CDE09E601FA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E3E6E776-00A1-49B6-AFD1-93540A6E85BE}"/>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3F7430C6-D6C4-4B55-B845-87D796E0D65E}"/>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A231F025-6418-4991-96E9-9BB2CF4AA26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16686712-E140-41A7-8B57-CA93AA294CF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351461E5-B29B-4AA0-959A-590E0A6CFAE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3A2B7D73-6224-4566-9BDE-6A0020DBAB5D}"/>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6CFCBE3A-2057-4911-8ABC-2162F5F2285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82F8E609-7891-479D-8FC0-361B9E5EA456}"/>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9113FECC-09CB-4848-8DCA-C41AE42C9110}"/>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FC871BDE-BCA2-48E3-9B8E-54C8E1FB9B37}"/>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A1777CE3-1BFF-4E28-8623-5AE72C0FF92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88C11B55-F936-496B-A60F-F3CCAE5C993C}"/>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A7AC2318-180B-41A8-9F4F-174AF0827A6B}"/>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B3683011-E542-40ED-ABCD-8D8B3F5658A0}"/>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51902F39-B635-4007-B85C-55045658C06C}"/>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E0F5BD7E-B058-4447-ACA4-797936A5D58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70D5DC3C-12D5-4BA2-B9A0-EB0F57F4ED56}"/>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6EE3DBE7-78A2-4A84-9197-F4AB14124DC3}"/>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3B4C9233-593A-4D44-AD02-70D15330DC7C}"/>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B6AA0CB3-EB4B-4117-AEA5-5E56CA73CB92}"/>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344B2C64-09F7-4FE3-A4F7-A949DA9E3E87}"/>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007C31E7-AEDC-4DAD-8251-88DE7590A51E}"/>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1CF4CA7C-9600-4C22-8B5E-6BBC6A2E6DC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A5348E24-FC70-4C75-846E-5BA0C0849A81}"/>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F3EBBAAE-90A4-4659-A463-745BDE9BFACF}"/>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001CAD28-5CBC-4BBE-9445-13A40E7BA949}"/>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B3C31673-1403-4121-96E7-472A5BC8AAE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5322D4A9-D25A-4C8C-A45C-315576892055}"/>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838C0A50-0505-4DFC-B052-0CDF2E37EB7B}"/>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AC0420BE-39F9-4588-97E5-3A669312D69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3DE39B51-C0C3-42BC-A7D6-1EB126F7715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67F39A32-E004-4A19-8B0A-A6B99587C1D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E3D9B609-D60C-4BC2-89C5-F72E65036207}"/>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9E8AA84D-FB68-45BF-822E-9ADE87CB0FE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DB66877E-3EC6-452C-9AFB-C24BE10E48E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2454DE14-2675-4C5A-B97C-B734FAFA8A3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913954B2-DAA9-468E-937F-C744F5D7D6A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9763925A-16A9-42DE-A88B-23B9B7AA6A7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4760E27C-3C97-4CF2-99FB-05A7DB456454}"/>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EA75250E-61D8-4D1C-8957-2AB85AC0084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82C6406A-7752-43CD-8A04-2C0411D1B762}"/>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BCBBEAF3-15D1-4E23-B08D-4018EA3EAC1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7BAEF0D7-A53D-4F1B-AA27-5724BD3C39ED}"/>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81BA2C89-4FE3-43D2-AC96-B5BDD5C9A933}"/>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5333D643-8197-4DC8-B61D-E3D366E3C012}"/>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2C3C147A-B47B-4C26-B164-B9329932C99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A527E6CE-7C4E-4E06-8331-F611278519D7}"/>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5B962AB9-3E10-4EAE-8BC3-68697B2CDFC4}"/>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5AEC8FDF-DE7D-4CA5-97DA-FC7BF6DC75B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C96A5BD1-416C-471F-873E-A6A7E2DC9DEF}"/>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3AA69BEA-9E94-4576-BB5D-714706B22B48}"/>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86A23549-915D-4253-B129-C8BFB2C1518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7F6722C8-77BF-4D74-9BD3-E967D99BECFD}"/>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244BF16C-AE7A-4ABE-B57E-99C159EF046F}"/>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08D34F5F-FC49-4855-A29B-2ADAE600CDCF}"/>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13EA8A65-5969-4615-98DB-85F30414A735}"/>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2B1FF7A8-C5E2-4FAD-95D7-6456B54AABCB}"/>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84C92FA7-E645-4C95-9BA8-33202D18205B}"/>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EDC07D11-83C6-4EF9-8C1A-E4E3E0189A20}"/>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46F19482-D1C4-47EA-B5CF-60E563BE7CA3}"/>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BA43858C-8255-4F70-8295-2AE8FD4BC373}"/>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E18ACBC0-56AB-4328-A45D-02B6CC3B6CC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5B9FA107-81DB-4EF0-9333-1FEB505CCFE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AF83E549-3455-4EA1-AA78-20B69B4B1E2A}"/>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0ECE8344-AF6A-4E50-84CF-3BE9AB39592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28E5D1EA-5408-49F0-82C8-E62F9377FD60}"/>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B745126F-D046-4EAE-A65E-3C3D3AA9EA94}"/>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5BB00228-3ECA-405E-8752-746B22344F71}"/>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DF41E873-3E59-48BB-9746-AFD8602A3CEB}"/>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948809DE-5866-4996-B10A-28E5D0E0BB4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F2D47579-6ED0-49B4-8675-018F5FAE6ED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D0F7F1AD-DF8B-476C-B44D-0EB53A414552}"/>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59596726-5D25-4336-9D15-3D9CC18C67AF}"/>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B5D8F41A-448B-4B22-B107-242C78E7B22E}"/>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B7ED3532-FF23-494B-8B65-CDBF0350186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1424BE6E-55D8-4FDE-A0E8-A0FDC47B7654}"/>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BDC147EC-4950-4EF3-9F9D-C543EA8A5E3A}"/>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EE43783A-6313-4AA3-A885-070E4C001034}"/>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A986D774-B84A-46DB-8547-B1264B9CA2B5}"/>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B8822259-FDF1-46ED-9114-8EEBBDB33F58}"/>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0B685F5A-A947-42C8-A756-5798D80A3F6A}"/>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82EE7177-2E75-46CA-B414-06FA03301C6F}"/>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2A799353-70EA-4E77-A969-4FBDF1EB2BF6}"/>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937F4166-F3AA-493F-99E7-C6088823265D}"/>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49C8164B-E42D-4F59-95C4-E0D0AA2FCFF0}"/>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7D2A3D60-1ED7-4723-A7F5-700F8E32609F}"/>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A1483BE4-E35A-4CE4-9972-DD6B7194A40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A2D084C9-6769-4660-8AB0-1C2C91DCE97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08B58346-C4AD-4D3E-98A0-F11141CC8859}"/>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8B626288-457A-4DE2-B318-47E70E5CCAE6}"/>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3456CDB8-B441-4923-BB1F-09DBB72BF08E}"/>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9292CB62-E469-4865-86B0-C4393A753E6A}"/>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BDC3C059-4C56-40A1-A7A1-1D007D9F3E59}"/>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CA787918-5463-4D68-AB7F-333F932E7D3C}"/>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6355A728-E61D-40EC-B43A-15200CCDEE3F}"/>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4939C587-9D10-4BB7-8AB8-A103CA121BD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49EDF89A-50DE-4B25-BD38-CC15E06752E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B234E153-82E6-419B-B519-76DDFA715B26}"/>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3CE472E8-5CF7-4703-A7EB-D4A13FD29780}"/>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B48925BA-77BA-4F3E-B679-6477E3F506AE}"/>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07EB19F0-508E-450D-89DD-387C1ECBA943}"/>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64D873D1-4230-4810-A9DF-D7EB2A495B0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E6C503F7-A0B6-4FFC-BA26-C89C761D41C6}"/>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48E9A8FD-53E2-4B76-B2B3-DA152A54AD22}"/>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A2522356-1865-4041-893F-D46DCADB4B6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D1A017CC-BFF6-403B-8153-3A590B091072}"/>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4DB60EA1-497D-478B-B717-BEA57E1E003D}"/>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653EA336-B423-44D6-92E6-5048EB43047E}"/>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3F906AAA-457D-4D19-BF1E-A646CDAD0DF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7DBD18BB-5731-4E64-A428-7B881F7E07C0}"/>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5F404CF7-129C-4326-B068-103C8A287BAE}"/>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6CE1A5C8-7F4C-46F8-90C3-519187704A5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96D4BADC-0FBE-4EB4-883C-9920E8E2996D}"/>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0B7580B5-8E96-402D-B300-0B0150FEB17A}"/>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78C2EF4E-3EDC-45DB-8B80-618EECB166ED}"/>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4166049D-0A4F-48A9-B77E-71EE90685086}"/>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8CAF3DF3-FF95-4C8C-9F66-EC932F79B85D}"/>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EF1F3BB4-F2E8-4689-8F75-2241D7A92C31}"/>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8DF4C922-D627-4CA9-A616-23379FD2719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1090FEC5-03A2-45E7-99D7-B3EE4C8CB87D}"/>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5BDB015B-0024-4B9A-A6DE-1385D77E525A}"/>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211329982"/>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57699">
                                            <p:txEl>
                                              <p:pRg st="0" end="0"/>
                                            </p:txEl>
                                          </p:spTgt>
                                        </p:tgtEl>
                                        <p:attrNameLst>
                                          <p:attrName>style.visibility</p:attrName>
                                        </p:attrNameLst>
                                      </p:cBhvr>
                                      <p:to>
                                        <p:strVal val="visible"/>
                                      </p:to>
                                    </p:set>
                                    <p:anim calcmode="lin" valueType="num">
                                      <p:cBhvr additive="base">
                                        <p:cTn id="7" dur="500" fill="hold"/>
                                        <p:tgtEl>
                                          <p:spTgt spid="15769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576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57699">
                                            <p:txEl>
                                              <p:pRg st="2" end="2"/>
                                            </p:txEl>
                                          </p:spTgt>
                                        </p:tgtEl>
                                        <p:attrNameLst>
                                          <p:attrName>style.visibility</p:attrName>
                                        </p:attrNameLst>
                                      </p:cBhvr>
                                      <p:to>
                                        <p:strVal val="visible"/>
                                      </p:to>
                                    </p:set>
                                    <p:anim calcmode="lin" valueType="num">
                                      <p:cBhvr additive="base">
                                        <p:cTn id="13" dur="500" fill="hold"/>
                                        <p:tgtEl>
                                          <p:spTgt spid="157699">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5769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57699">
                                            <p:txEl>
                                              <p:pRg st="4" end="4"/>
                                            </p:txEl>
                                          </p:spTgt>
                                        </p:tgtEl>
                                        <p:attrNameLst>
                                          <p:attrName>style.visibility</p:attrName>
                                        </p:attrNameLst>
                                      </p:cBhvr>
                                      <p:to>
                                        <p:strVal val="visible"/>
                                      </p:to>
                                    </p:set>
                                    <p:anim calcmode="lin" valueType="num">
                                      <p:cBhvr additive="base">
                                        <p:cTn id="19" dur="500" fill="hold"/>
                                        <p:tgtEl>
                                          <p:spTgt spid="157699">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5769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57699">
                                            <p:txEl>
                                              <p:pRg st="6" end="6"/>
                                            </p:txEl>
                                          </p:spTgt>
                                        </p:tgtEl>
                                        <p:attrNameLst>
                                          <p:attrName>style.visibility</p:attrName>
                                        </p:attrNameLst>
                                      </p:cBhvr>
                                      <p:to>
                                        <p:strVal val="visible"/>
                                      </p:to>
                                    </p:set>
                                    <p:anim calcmode="lin" valueType="num">
                                      <p:cBhvr additive="base">
                                        <p:cTn id="25" dur="500" fill="hold"/>
                                        <p:tgtEl>
                                          <p:spTgt spid="157699">
                                            <p:txEl>
                                              <p:pRg st="6" end="6"/>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57699">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699"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a:extLst>
              <a:ext uri="{FF2B5EF4-FFF2-40B4-BE49-F238E27FC236}">
                <a16:creationId xmlns:a16="http://schemas.microsoft.com/office/drawing/2014/main" id="{D8D45704-6DC6-4C79-B97A-75F269539350}"/>
              </a:ext>
            </a:extLst>
          </p:cNvPr>
          <p:cNvSpPr>
            <a:spLocks noGrp="1" noChangeArrowheads="1"/>
          </p:cNvSpPr>
          <p:nvPr>
            <p:ph type="title" idx="4294967295"/>
          </p:nvPr>
        </p:nvSpPr>
        <p:spPr>
          <a:xfrm>
            <a:off x="2198184" y="2428875"/>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At a basic level, if you inherit a Lewis gene, and you inherit a secretor gene, you will be Le(a-b+) (see next slide).</a:t>
            </a:r>
          </a:p>
        </p:txBody>
      </p:sp>
      <p:grpSp>
        <p:nvGrpSpPr>
          <p:cNvPr id="3" name="Group 2">
            <a:extLst>
              <a:ext uri="{FF2B5EF4-FFF2-40B4-BE49-F238E27FC236}">
                <a16:creationId xmlns:a16="http://schemas.microsoft.com/office/drawing/2014/main" id="{9A1AEC37-4B9C-476C-8AA8-3BD7E94A3D7A}"/>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22AAEC1B-DAE5-4774-843E-12E55E4E3B75}"/>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57EC5C93-3E0A-4471-9DEE-43E8FCD48D8E}"/>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E96679F-8658-47EA-876A-49BEE1518B5C}"/>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1F543226-DB7E-4579-B6A0-2996DBA2BF0A}"/>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05610A1C-0ED7-4566-9822-AB06F2DB2ACD}"/>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A5D32FD1-3940-438A-9BD3-9B4126D52E5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15E1A47C-C411-4C4D-A9B2-678E7BC27F4B}"/>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5FAD8506-5A72-41A8-B833-A059E244DDF4}"/>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07E80BD1-FFFA-461E-ABBA-9D72907E8F3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E64DDF89-1088-420C-9108-E5450DDDEF83}"/>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D54FD943-DCF7-490E-A0FD-4253195141A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50A687F8-1D6E-4441-9D97-36B333CCF33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CD6A76D1-41F1-4976-B3AD-6919539788E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FB2DB768-61BB-454D-B36C-5A8FCDF4DF2E}"/>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A0873D3C-6FFC-4514-9F5A-9CB8D7AFD0BF}"/>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ECAFF791-BBA3-4DC5-9607-644E929B3F40}"/>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861B4574-EC32-47F4-BA60-93685DDA8EB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B7E08C96-3207-4305-821B-645E6BAA065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80C4C1D1-363C-499D-BF34-573D820FFF4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484AC13B-87DE-4331-A277-963EABAE6E0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8A628609-54F9-470D-87BC-CC51202608C2}"/>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42E0FE4F-C706-49A8-A16B-DC37668CF69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5CB06527-2195-4363-B982-9E4A0B0D33A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523C74D3-469E-41D5-AFAE-F3CEBFAF9D9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44452961-2B8C-4193-91B4-2E61CB0CF16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A529F2BA-0B71-4CB6-867F-869E5886BF94}"/>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BDCB90A9-D41C-49C5-883C-F1AA190C94D4}"/>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D46AC65E-8DAC-4400-AFB3-BA3D0C8814B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300F8537-E7E9-4B87-8759-8BC9258D9B36}"/>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D9A40BEB-0D8B-4086-AAB3-A8656C391A27}"/>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68CB782F-39A4-4DCB-B413-D030265098E3}"/>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530D8B0A-C834-4349-B642-38F87E6D7A31}"/>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2D5D719F-CCCD-452D-B3BD-E3A681F0FA4B}"/>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C94464A8-4A45-4754-B939-3B4F108AC5CB}"/>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3E5F17BA-6AD7-45C1-B601-9AF99C1A1E3F}"/>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E038A24E-EE89-4AF1-8D24-D2E3C260EE91}"/>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C958AD88-598B-4DF9-9BD0-EEB85D1778A2}"/>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31D7D149-8293-438B-A894-E03D1E3F8123}"/>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351FA72-AED0-42A8-86CF-0520CA5CA6D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F5C74E69-D3C7-4595-8438-4D4F52006CBA}"/>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9F9A3A34-A839-4FFC-A235-1FD38886086D}"/>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AA32A120-2F3D-4C29-95FD-09DD37098912}"/>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6DE9DB61-9AA3-4AB5-B360-A09B46F29B6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B12BAA14-CAF0-4E17-9490-2D885D520F2D}"/>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CF3756DA-5C06-4B4B-9FAA-7A7E545D9BFC}"/>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3DF2068E-2937-4936-B124-7F09BEB302F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182D9908-AB30-4422-A7F1-330411BAC86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34238A1A-67AC-4445-9C60-6D4F69B9456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41141BEE-3A03-423E-B2D8-AEA53341CB02}"/>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6F420347-B0CA-4BD7-A653-DF1153E2D3B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09983209-1BA9-4E93-9605-C1E08FCC2711}"/>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BBA5B9F2-4DF1-482F-80D4-84BF725ABFE5}"/>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5A0A533D-C36A-491C-B76B-A26B2BDFA27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8BB8A93C-2B13-498D-BD00-F0597C3BB872}"/>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21824CD6-0D27-48D7-9987-2453433FFF96}"/>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534393F4-45AF-41BA-BF64-9C10F04AFA61}"/>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C013FB22-B995-4EBF-BEB7-6F08D15C4F57}"/>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3FD32C83-A5D9-4857-A80A-97FBAEC55F1C}"/>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AEEDE893-9013-42C5-90EF-D87D26F618EC}"/>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FF407449-72C4-4B3B-9159-243E7C9D74EE}"/>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80164D5B-E4E4-4115-BDEA-0F931EDD62B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D8A08B29-BF0D-45B9-9B1C-30289E91A1D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98B60432-1176-4AC5-8D21-77009D9756C1}"/>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04A8FC29-F230-4042-88E2-539DA44951CA}"/>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CFFF595A-3E64-4517-B752-2929FEF723E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768BA052-A44A-4CDD-A5B9-B005FC6794DE}"/>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DA66F617-B282-4F27-9DCA-9F864A101EC5}"/>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995A65A6-BD72-4E84-9783-FBF466F92DB0}"/>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B8C88830-C6ED-4AE9-9882-D52B1F7FB552}"/>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C641B5C4-A44A-498F-BC54-68BAB8630C0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FA392CF3-3E6B-41AE-8B06-E496CF7FDA2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EF0B6F9A-9F96-4C1C-920C-60B30DD1DD5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FD6C2A48-5EB2-4516-A111-FF0EA6EAB81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B195744D-1C67-4EA0-9040-0F6F97AEC830}"/>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F595A8E0-051D-409D-B7A2-C4A5FA3B048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2E2DB714-BE5A-403B-8963-56044C09983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0FD21FB8-070C-4CA3-8D10-EAA2DCD8C0C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F58896C4-39C3-49B3-BD84-962DBD4FA05D}"/>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218BBE1A-1A96-4959-9D91-E8A7A8A4705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D8C88785-B6D6-48D7-9569-66449AB23138}"/>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28928BE7-1665-483E-BED5-9AD2FE1B4A6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44CDFAC2-3373-44D0-8B01-BCF0198251D6}"/>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E2E5100A-8AB5-449F-8571-7C6336BEDD9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7AD6415A-84C9-4055-8C7F-236A5B1518F3}"/>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7B520C1D-37AC-49DE-A2F4-41E98C29D08F}"/>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E7EA80E9-64E0-40D0-B8E2-49DCD44998B2}"/>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9F71FCFE-EDE0-46F8-B2EB-95D4A749FEA2}"/>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E085C415-DFF8-46CE-837C-667D53D10E4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64848906-7F6B-45A9-A6E8-1A3DA23AAAA2}"/>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F8FC80A2-6B6D-415F-9A46-9383B0D3E52E}"/>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889AB9CF-29EE-4115-BCE1-E9930B6BB604}"/>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FC145016-8D33-478F-B12B-AA1598B2EAA2}"/>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EA58434D-2878-4B07-86A7-ED874AB1CE6B}"/>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71B18662-7F23-4BFF-A190-E96CBCEA2A88}"/>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FC024C07-66BE-4B4E-A91B-4BA01177CEF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C9EA37C-1EBD-4C62-BCE6-E9E3C9D003C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8F575115-0365-4FAD-B38C-FB477C07DC49}"/>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72CBE3EB-A8B0-4A3B-ADD8-5E15AEEAD90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68B3C9C3-D9A0-4E55-A735-D003C88EDE3F}"/>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634B9D1B-42ED-49B9-A2A2-61607FD0F9A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D8BA37C0-9FF8-4F13-BF73-BB6F164B2E00}"/>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C60A7195-81DD-4776-909C-B5C2CE0B0D1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B4DDEDF8-149A-492A-8FD5-F04A8AF211A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96E0D0DF-9A9E-4E38-A68B-6202CCDA958B}"/>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234F65CC-34FF-4D6C-8BB0-AE75D45FE594}"/>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2CF07ECB-57F2-42BE-A76F-3D65AD362AB4}"/>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DE96E853-0F81-4568-BBF4-0367838EBE3C}"/>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7297A0A1-809D-4F05-A6EC-3FA02F040F87}"/>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F0DD24CD-8C67-4249-B660-33D817AF0A2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01646167-3852-48C9-AAEC-3574F17AD2B2}"/>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536EA8DD-45B8-4C24-86E8-13893E77ADD0}"/>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21FA7FF9-0162-4012-9046-ADFC406E45A9}"/>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859CDE61-EEFF-43C9-914C-AE7B7E460F4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2F580FCA-694A-445A-AE3D-B870CA6A2A8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F882846C-989A-43C8-91B4-824487659E41}"/>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AC6C3350-E2C0-427E-A155-36FF36A71BA9}"/>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FDA8788E-AC01-403D-A1E2-2A7FDDB0CB4F}"/>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418BA3A4-6CF8-4FF4-86E5-93AD807F723D}"/>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78631A22-E03F-4102-A7DC-002E9621A3E2}"/>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90BCDE66-5149-44CB-A670-7E1583C4937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9DB6FA9F-1E61-4E22-8F43-992591D78F6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D726F531-EB89-4F45-B77D-85B5F9D6C52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F7AE5A70-04AE-4DFB-9475-74DA897C632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67D12103-4C42-4FBA-9DA3-2C1C5424C0CC}"/>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B7ABE82A-CD57-4A10-B993-15F02266516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A56A90DC-22EB-4EFE-A574-0E75F4C069F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F0697A0-0948-4AFE-A41C-54ED186D717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0E71DCFF-2B30-42AB-8121-D2A7EBAD6BE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58F22ED9-27DC-4BFB-B2D4-92845B67FAB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64C67802-8946-4943-BAF7-43B5537C5CC7}"/>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6585168F-2FB9-417F-AB0D-E4316B55F2C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3D885133-6377-4076-AF3A-B7EAF7531EC6}"/>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CA81D3FB-999F-4EB4-A075-A9986ABB1E8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9BA27D4C-99A0-4428-8787-A2ADE37BBD98}"/>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4EA9A21F-C7EE-4E3C-B385-9E09BC299173}"/>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F4AF597B-58AE-4194-A43E-005941FDD6B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2BE27153-AF68-41B9-A078-10E316694BA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B54C3B44-C2DE-4288-893E-21AFB09A07F1}"/>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22A840A3-802D-43A6-87A7-177EA4B223CF}"/>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AE0DE93E-C28C-4EEE-A4B8-3516EB178F4B}"/>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C9F3C90C-7E94-4B68-9F19-D1B8F9E76F43}"/>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CA98B6F5-35A8-47CD-A85A-62DAC6D0E88A}"/>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1A5C384-7C40-4AA5-B60F-DD0E8BC59B6B}"/>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BAB71EB1-52DB-4133-BFDE-BFD5A4893D80}"/>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B368768B-6DBD-4DBD-8A04-4305AD2829F8}"/>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B279405A-8D1E-41A9-B39E-D3BD5782040C}"/>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F1C92B07-4ED4-46B4-A45A-7BCAD531CCE0}"/>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4D369969-4CD3-4EC6-8DF5-0B65AAF735B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A820EFC2-A3C0-40E6-A3FB-18CF8E928F1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8842B414-CA9B-4020-973F-56A1FBFFECCA}"/>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FBE399E3-F78E-4C40-AD65-DA83120A5DF5}"/>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C8522A73-D22A-42E8-9B35-3AAB14AB5903}"/>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7DC1AFC9-5B37-457B-AFFE-C9575AEC670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4785B40A-AC83-4A8F-91C7-3F01397AAE9D}"/>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47D2517D-32D0-4669-A554-630FFC16B04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DC0BD7E0-747F-466B-B00B-933DFD575F2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0A205168-ED69-4DAA-8C62-096C860AEADA}"/>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636E3C93-305B-4A22-A9AD-505B9E21880C}"/>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2EEB13A7-2A1B-4D3D-BABA-837CCC636E7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50CE99B6-C858-48E4-A27A-EEDA0FFCAB86}"/>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157A46E2-51AC-4B93-BB01-8DCE2143B8D5}"/>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723C9EEF-A881-4122-922C-A303DF4700EA}"/>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96346D3E-81D0-43A8-AC24-A16BD5813F15}"/>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B083618B-3170-4C0B-B09E-2B231A0B043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CD9C5E0D-4C89-47CE-A464-DC2671B1A420}"/>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20BDC611-A2BD-4F89-833A-54B614762AE6}"/>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D5894EC3-4F54-4986-B549-90E6786B58A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857B50F7-5430-4FE3-B312-61C36AAD332E}"/>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C50D8D89-A5C3-48C4-A473-5AB45953729D}"/>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19903F09-02B0-45C7-B31F-823900181B2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0E05FB46-DC3A-4D7C-9A3C-96DCEB9E9E0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EEFF3E52-F01E-4214-A7FE-07549BC649F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92E859C8-90CA-4A8E-B02D-8A193177E34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19EE0F31-4D91-47EB-AF57-270CCE341C6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51D2E1CA-357E-4011-899E-0896C00850B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96F662E6-5F65-4D9D-B549-3CCED6C654D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B92CDC09-60BE-4DAC-952D-E1D32024830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EFDABC14-7DD6-4C01-B0AE-499592B216DB}"/>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E7BD8D4-7CEA-4B4C-B76C-954C4456D0E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6E5975F3-EB3B-40D4-9476-D4DBF0D7D0EC}"/>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18D89A1D-9F15-4498-A273-E36344AF078B}"/>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A75CBC4B-754C-4289-99DA-5A63F4723B7A}"/>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BA40C324-E7CD-49BD-9816-4D443176792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8B0EC2B6-1E9E-41D1-A79C-658746E79D7F}"/>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4B1D3442-D019-468D-B75F-F65BE1F47D5A}"/>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157B9229-965C-4C02-AADE-4C8A85FB7F96}"/>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56A981D1-5844-43FC-B14D-08C112336DD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7B29AD8A-3130-4B00-A0D6-C8DD1F3FB6EC}"/>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A4C61429-7E38-4C7B-8D86-0934487EA532}"/>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F1DA87E8-73B7-4491-B6E3-B051318E177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F5895E67-6632-4AAC-93D8-403C213FBC1D}"/>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96701E67-0046-4F39-8E4D-884D0A74E53F}"/>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61C8DD7F-6DFB-4EDE-8B7E-07EE076D9EA8}"/>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8968D9C4-E70C-4017-ACB5-8E1CB5A5B132}"/>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3EB14E60-4490-4737-875A-32071FDFA42C}"/>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FB0E06D4-6671-44E7-9FD5-7309C3851DA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97969959-0A4B-4AA9-9051-863B24571774}"/>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8E4DE98F-AD1A-477A-A220-2A86D73B5D56}"/>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99209408-8503-42FA-BA76-52EEF78ED340}"/>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05B25782-01BC-4349-97E5-B9241F6ED91A}"/>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77961C1B-0435-43AE-99B0-88CE91842FCD}"/>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D63472E3-E656-499F-A0C4-0CE4F9B2CBAF}"/>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35723C65-14F4-4FD3-B947-666B9521D14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E626E4D6-6F59-4EC4-B4C6-A5B7E7F2D2BB}"/>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D765DCB6-95FA-4EC6-B008-B1A0BAA96EDF}"/>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39B74757-A95F-4CCF-A2FF-96CB102F7EB4}"/>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E99CC418-B945-42A7-843E-8EB3F9353710}"/>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5058CB72-1049-4C21-8B3F-0B0B9298A66E}"/>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98A2AD75-390A-494B-B0BA-F9A33F875AF8}"/>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BB46BFE6-1221-4B2D-9CA1-32002A6D5799}"/>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F49D63E4-D3F7-4ABD-8E99-AF4135C588C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0BC5430C-1AA2-40C2-ACE6-36211CC674CF}"/>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B9A7B0B5-1FE7-4E49-B326-D73034C40F4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75A85C41-8B7F-4074-B611-20C97BD8D9A7}"/>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573006E3-953B-4A9B-8DE6-DEAA03BF85C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86FB7ABC-6CFB-4CF2-8F55-BCFD1BEA8AFA}"/>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10BBA103-ABFE-41BA-AC8A-BFCAB7998012}"/>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555EC397-93DB-47B0-826D-757DF460703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68C2DD9C-67C3-47DF-8AE8-4F38E8FA6A43}"/>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4A7DC95D-B11A-4AFE-8829-262C29B3231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0374873F-8B4D-4168-B116-9BA7066ED96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24E5D35C-64EC-4153-8AAF-B47664AE285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5F73BD1-1B58-412C-96B4-B6D5B6DA241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2CE3BA3E-06D7-48F7-9310-03412D4BD68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EAC0DBC2-ED5C-4849-9884-C178493F5CE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670742BD-DBFC-471D-B9BA-B793C643403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61430953-A559-4380-B097-DB8076BF7CA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AFF6AF35-6241-4635-8284-07B53EDCC33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8E3BDFAC-A659-42FB-ADC0-0FF0AEF96A5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FADFAB2E-5DC5-41FC-8ED6-5E6E92F761E1}"/>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2B2AB28C-4AD3-40C9-9814-B5EAF76FCECE}"/>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D578E827-C549-4193-BB0F-095CF8B75271}"/>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528E0FA4-295A-4215-B786-12E35EA1E8C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D8EF04D9-CA7F-45AC-B76F-584E22AA4C7B}"/>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C43E8FFD-7824-44F1-BA56-15577C04E279}"/>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979A1696-E9CA-4FD0-A336-069890A1479E}"/>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2A7422CE-F564-405D-99DC-E4CD65765AB1}"/>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F4D2511A-1CA5-4789-BA75-F26E91F9CF4D}"/>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3BD1EB1B-09BA-434B-A2C7-00B3246C299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8656C659-4369-4559-9155-02F13B2525D1}"/>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40CA619B-C36C-4F76-8492-3787C3D120B2}"/>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AE703088-C55D-4721-9D2D-1051CF9D6C56}"/>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EEDF3D47-188C-4A8B-B447-AFA879606F0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16F8D463-38CB-4923-B4B2-082FB4EE222B}"/>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D60BE1BD-C172-47CC-9AC5-625AA6AFCCDD}"/>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E8DB24D5-1499-44C5-AEC0-E6DC2E8ADA3F}"/>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27945AC8-CC32-414C-B0E4-0F4C9185EA92}"/>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3BCBDBCD-CF06-49AA-A89A-22E2580172E8}"/>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5AFBB84D-6C8A-4184-86A2-C99FD32B8F70}"/>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8FBC0D95-E530-4265-AE3D-5E7371B6002F}"/>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2E5E57B3-4F92-4FDE-9E15-84942AC0EC23}"/>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2AFD288C-A13F-40BB-943C-724A59F67663}"/>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FD5ABDEC-77EF-48EE-9D6D-4F6DECE0A814}"/>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0881F96F-F0DD-44EB-9BC2-113E8727CC84}"/>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BD4A9CCD-1B94-445E-BC3F-9091EAEED285}"/>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79006461-48B1-4990-8ED8-92151A83678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8071D12C-FCA1-4F6B-8CD6-D7A93E626393}"/>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0236B608-94A7-47A2-8409-5E4F7E7949CD}"/>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549E7F19-6630-42EA-94B6-C01ACA3D3242}"/>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196D02E-9DD4-4EE9-8267-71E96D9991B8}"/>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341A7BD2-C772-403C-8038-062BCAE140B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29BAF4E7-495A-48CC-96EA-57199B11EB3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04D2315-601C-4FE6-A486-C4467BE388F0}"/>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F5B1BEC8-F692-4F00-BFBE-C59B669FF71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17CDF8C3-ED11-452C-B802-CB5E8F9C8240}"/>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4DA199B1-04EE-41E9-A28A-811D1D13B910}"/>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1BDB8DC5-F802-4657-B538-21CBF96EDFC9}"/>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7BB9C932-5A59-4B93-AF1A-BE46DC322EED}"/>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D1153957-0AEA-4BD2-B1B6-0511A7B2AB56}"/>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71FEEDE3-80FF-4494-9B90-59AD3FFF9D4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CBF0C015-DF95-4CEF-A9D0-0087ED6B43E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CF9C7404-77A3-4E68-BEDA-15DF210A4EE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5E6D5545-5DA8-43B8-9F2B-DF6565FC86E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D9F08F1C-5180-4366-BCAD-0B66669B6BD1}"/>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3497C55C-94F7-4626-B298-57C03926BD0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DFC2003A-5A14-485D-A270-4C4BCF02A52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EB658835-CFCA-4CF2-895C-2DADF3C9525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86BDD87-30E1-43FE-BD34-324338B292A2}"/>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6237167F-9ACA-424A-98D6-BC4D5BB9FC3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BCD573F9-65B2-47C3-BD53-9E6B4113469E}"/>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919E87B8-4EC5-4B11-8DF4-D6C80444294A}"/>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1A03D651-A909-4A52-9193-2EE7F14D9C45}"/>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9177C10F-64AF-4049-90F7-3CFB6040E674}"/>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2BDB8518-222F-41F1-A6B7-1349A91BB19E}"/>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010D69B0-CB49-4DAC-8AAF-28D3BEC4EB3E}"/>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F748F91A-8657-46A8-9CE2-750B6DDF990E}"/>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8A05B6CA-F655-4317-BC43-A3649B7C185C}"/>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BBDFB10D-1381-4DBF-A338-2B23189F5A08}"/>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D05FD0CD-2AE8-4EC6-B7C7-0DB77D2177D4}"/>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B04EF9A5-39C3-439D-874C-CEAF0F863351}"/>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11DCDE41-4B44-400D-A66A-8BF5118E40D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EFF72947-487F-4E63-AD12-D0D833A327EF}"/>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6C844C76-8962-469D-B865-076A06942B6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814B4D81-3E44-4F2E-AFCA-7F282621A129}"/>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4FE1F467-2B0B-416C-BFB2-58AB4A9DE766}"/>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62971853-BC9A-4E6C-BF1F-F3DA3D4E6A69}"/>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FF6A4137-E303-467D-9ADE-36F53A3898CA}"/>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928024E6-0FE2-44CB-BA97-5DDD6479C13A}"/>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97D97661-14AB-4A52-BA79-65F2B9B1BBFB}"/>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97E1BA3E-3713-43AA-92CD-7E6541C96A2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7771B1AC-B695-4D80-827D-1A2649E1A45E}"/>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72213E74-D46C-4F6C-A031-6EE333B0070B}"/>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24FCB13-01AB-4314-95C9-5D2BAE944488}"/>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14B08478-FBCA-4A2F-BDF4-7A3BDD8D9397}"/>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2A34B446-D56C-402C-B5BA-C7A88840B3AA}"/>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CE2F0A38-2657-419C-AF74-F3BB096FDE9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587DBBE0-8B6E-4821-9382-7A47A33F7B62}"/>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03B4903-0C0D-42DE-A831-D79E992992C0}"/>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EFCE31BD-DB94-4FDA-AD73-92407F764DB7}"/>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F60DC3FB-CCCC-4CF8-9FDA-B990090996E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00A8CAE3-5373-4E82-8B10-9FB760DDDE0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3EB23B99-8383-44C9-8B0A-C99856F065E9}"/>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126153618"/>
      </p:ext>
    </p:extLst>
  </p:cSld>
  <p:clrMapOvr>
    <a:masterClrMapping/>
  </p:clrMapOvr>
  <p:transition>
    <p:blinds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9732" name="Group 4">
            <a:extLst>
              <a:ext uri="{FF2B5EF4-FFF2-40B4-BE49-F238E27FC236}">
                <a16:creationId xmlns:a16="http://schemas.microsoft.com/office/drawing/2014/main" id="{34559897-07B3-43E3-BFBB-B628928163EB}"/>
              </a:ext>
            </a:extLst>
          </p:cNvPr>
          <p:cNvGraphicFramePr>
            <a:graphicFrameLocks noGrp="1"/>
          </p:cNvGraphicFramePr>
          <p:nvPr>
            <p:extLst>
              <p:ext uri="{D42A27DB-BD31-4B8C-83A1-F6EECF244321}">
                <p14:modId xmlns:p14="http://schemas.microsoft.com/office/powerpoint/2010/main" val="2300237315"/>
              </p:ext>
            </p:extLst>
          </p:nvPr>
        </p:nvGraphicFramePr>
        <p:xfrm>
          <a:off x="2166075" y="793129"/>
          <a:ext cx="7772400" cy="4283079"/>
        </p:xfrm>
        <a:graphic>
          <a:graphicData uri="http://schemas.openxmlformats.org/drawingml/2006/table">
            <a:tbl>
              <a:tblPr/>
              <a:tblGrid>
                <a:gridCol w="1943100">
                  <a:extLst>
                    <a:ext uri="{9D8B030D-6E8A-4147-A177-3AD203B41FA5}">
                      <a16:colId xmlns:a16="http://schemas.microsoft.com/office/drawing/2014/main" val="2521425931"/>
                    </a:ext>
                  </a:extLst>
                </a:gridCol>
                <a:gridCol w="1943100">
                  <a:extLst>
                    <a:ext uri="{9D8B030D-6E8A-4147-A177-3AD203B41FA5}">
                      <a16:colId xmlns:a16="http://schemas.microsoft.com/office/drawing/2014/main" val="1345810417"/>
                    </a:ext>
                  </a:extLst>
                </a:gridCol>
                <a:gridCol w="1943100">
                  <a:extLst>
                    <a:ext uri="{9D8B030D-6E8A-4147-A177-3AD203B41FA5}">
                      <a16:colId xmlns:a16="http://schemas.microsoft.com/office/drawing/2014/main" val="2393491040"/>
                    </a:ext>
                  </a:extLst>
                </a:gridCol>
                <a:gridCol w="1943100">
                  <a:extLst>
                    <a:ext uri="{9D8B030D-6E8A-4147-A177-3AD203B41FA5}">
                      <a16:colId xmlns:a16="http://schemas.microsoft.com/office/drawing/2014/main" val="4085048579"/>
                    </a:ext>
                  </a:extLst>
                </a:gridCol>
              </a:tblGrid>
              <a:tr h="579438">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LE/FUT3</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28575"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SE/FUT2</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28575"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Red Cell Phenotype.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28575"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ABH Secretor Status</a:t>
                      </a: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28575"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190856841"/>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dirty="0" err="1">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sese</a:t>
                      </a:r>
                      <a:endParaRPr kumimoji="0" lang="en-GB" altLang="en-US" sz="1200" b="1" i="1" u="none" strike="noStrike" cap="none" normalizeH="0" baseline="0" dirty="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endParaRPr kumimoji="0" lang="en-US" altLang="en-US" sz="1200" b="1" i="0" u="none" strike="noStrike" cap="none" normalizeH="0" baseline="0">
                        <a:ln>
                          <a:noFill/>
                        </a:ln>
                        <a:solidFill>
                          <a:schemeClr val="accent1"/>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3622182606"/>
                  </a:ext>
                </a:extLst>
              </a:tr>
              <a:tr h="412750">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a:t>
                      </a:r>
                      <a:r>
                        <a:rPr kumimoji="0" lang="en-GB" altLang="en-US" sz="1200" b="1" i="1" u="none" strike="noStrike" cap="none" normalizeH="0" baseline="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endParaRPr kumimoji="0" lang="en-US" altLang="en-US" sz="1200" b="1" i="0" u="none" strike="noStrike" cap="none" normalizeH="0" baseline="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796411684"/>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dirty="0" err="1">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SeSe</a:t>
                      </a:r>
                      <a:endParaRPr kumimoji="0" lang="en-GB" altLang="en-US" sz="1200" b="1" i="1" u="none" strike="noStrike" cap="none" normalizeH="0" baseline="0" dirty="0">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endParaRPr kumimoji="0" lang="en-US" altLang="en-US" sz="1200" b="1" i="0" u="none" strike="noStrike" cap="none" normalizeH="0" baseline="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3817003496"/>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dirty="0">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1200" b="1" i="0" u="none" strike="noStrike" cap="none" normalizeH="0" baseline="0" dirty="0" err="1">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a+b</a:t>
                      </a:r>
                      <a:r>
                        <a:rPr kumimoji="0" lang="en-GB" altLang="en-US" sz="1200" b="1" i="0" u="none" strike="noStrike" cap="none" normalizeH="0" baseline="0" dirty="0">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endParaRPr kumimoji="0" lang="en-US" altLang="en-US" sz="1200" b="1" i="0" u="none" strike="noStrike" cap="none" normalizeH="0" baseline="0">
                        <a:ln>
                          <a:noFill/>
                        </a:ln>
                        <a:solidFill>
                          <a:schemeClr val="accent1"/>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2198657756"/>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dirty="0">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1200" b="1" i="0" u="none" strike="noStrike" cap="none" normalizeH="0" baseline="0" dirty="0" err="1">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a+b</a:t>
                      </a:r>
                      <a:r>
                        <a:rPr kumimoji="0" lang="en-GB" altLang="en-US" sz="1200" b="1" i="0" u="none" strike="noStrike" cap="none" normalizeH="0" baseline="0" dirty="0">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endParaRPr kumimoji="0" lang="en-US" altLang="en-US" sz="1200" b="1" i="0" u="none" strike="noStrike" cap="none" normalizeH="0" baseline="0">
                        <a:ln>
                          <a:noFill/>
                        </a:ln>
                        <a:solidFill>
                          <a:schemeClr val="accent1"/>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2732416759"/>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a:t>
                      </a:r>
                      <a:r>
                        <a:rPr kumimoji="0" lang="en-GB" altLang="en-US" sz="1200" b="1" i="1" u="none" strike="noStrike" cap="none" normalizeH="0" baseline="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rgbClr val="990099"/>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endParaRPr kumimoji="0" lang="en-US" altLang="en-US" sz="1200" b="1" i="0" u="none" strike="noStrike" cap="none" normalizeH="0" baseline="0" dirty="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4161457750"/>
                  </a:ext>
                </a:extLst>
              </a:tr>
              <a:tr h="412750">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rgbClr val="990099"/>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endParaRPr kumimoji="0" lang="en-US" altLang="en-US" sz="1200" b="1" i="0" u="none" strike="noStrike" cap="none" normalizeH="0" baseline="0" dirty="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955608838"/>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a:t>
                      </a:r>
                      <a:r>
                        <a:rPr kumimoji="0" lang="en-GB" altLang="en-US" sz="1200" b="1" i="1" u="none" strike="noStrike" cap="none" normalizeH="0" baseline="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rgbClr val="990099"/>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endParaRPr kumimoji="0" lang="en-US" altLang="en-US" sz="1200" b="1" i="0" u="none" strike="noStrike" cap="none" normalizeH="0" baseline="0" dirty="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05536606"/>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28575"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28575"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rgbClr val="990099"/>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28575"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endParaRPr kumimoji="0" lang="en-US" altLang="en-US" sz="1200" b="1" i="0" u="none" strike="noStrike" cap="none" normalizeH="0" baseline="0" dirty="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28575"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75980066"/>
                  </a:ext>
                </a:extLst>
              </a:tr>
            </a:tbl>
          </a:graphicData>
        </a:graphic>
      </p:graphicFrame>
      <p:grpSp>
        <p:nvGrpSpPr>
          <p:cNvPr id="3" name="Group 2">
            <a:extLst>
              <a:ext uri="{FF2B5EF4-FFF2-40B4-BE49-F238E27FC236}">
                <a16:creationId xmlns:a16="http://schemas.microsoft.com/office/drawing/2014/main" id="{8B449686-9442-4C3E-9309-E96B86B9CC2D}"/>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A784B339-CCEC-4036-893C-F12467203B9F}"/>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A3A079CE-8B77-4CC3-9AEC-365F20FBF16F}"/>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723C930F-6547-46FB-916A-8F3A0214CC39}"/>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E1D8A9F7-4AA7-4977-AED6-A797F76DC74C}"/>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C2F3C1FD-DD64-4EA8-943E-81109361051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79B2C658-C34C-4339-9294-98B3901F668D}"/>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EF375BE3-A72E-4938-892A-E30564093D4D}"/>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A401F78C-FD96-43A8-B0B3-F8A01CEF546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F0C9C409-B6EC-4D86-BED6-F9744C1E15A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9AA86ED3-C24D-48A3-AB73-27D0FF5ACA4B}"/>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63F06F0F-CC52-4429-943B-D6B2C11B2165}"/>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569A940F-BD1E-40BF-98C9-FCA93AE0B503}"/>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0D98A02C-F6FE-4814-BCF8-5C00F3DB19E9}"/>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DCEC92A7-6D95-4A42-8384-1B9E32A4FC7A}"/>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FBDC7866-AC36-4AF8-9128-1DE6E8C04AE5}"/>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892EB0CC-583C-4D52-80D3-3C9769729204}"/>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E0F529F1-102F-41E0-80D0-2495252F781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323B5E9F-053B-43E3-AC4F-8C3941BD27E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11A848C3-280D-400E-86BE-D01509779C6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2FBAA096-481D-4519-BA7B-3A8028D8EF9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78D66732-B2A2-4A2F-8F0F-3CB35BB9B651}"/>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341E9D71-87DB-4CCC-8A55-05C1E5ABC7D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B7B75F75-1019-4E3A-BB2A-2431A94D295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1A3AD4C9-57F5-4593-8921-F748E278B3D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92971FCD-7321-4FFC-B8E5-D7CD24C26930}"/>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DEEC9657-ACBC-43A6-A344-DE952B21D721}"/>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A55AF083-C3E2-4B9D-AE6A-5011162FEEDB}"/>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7D130F11-C5EB-4F0D-9C7E-C7D23B8B9FA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3EB51163-3525-4E07-BC66-0BFDFCC4E26D}"/>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CB8B9D29-371E-4266-BBB4-52B9FB23F7E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7DB1188A-7C4D-4517-9D21-5A801533B6B7}"/>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8FDDB6E9-D685-47B0-9FEC-DCB8E82E9B6D}"/>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E7E8C24A-2D87-4C7C-88EF-183D41D9BD62}"/>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A7B2F860-14DA-47D9-8272-D0038BE5BF51}"/>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DBEFB0FD-3F35-4CE3-8EC5-DBF38986D663}"/>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8C62CFCF-1C6B-429E-8E84-BB38C8DD0090}"/>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044C419F-CF4A-4D9B-949C-46B78A728F8A}"/>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344C2214-2FAF-4AF5-8B9D-3FE3A10AAACC}"/>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F967CE01-5EEA-454F-A4CB-34503770574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312AE836-06B1-44EA-8EDF-1C284E324A5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C7505370-36EE-422A-A467-BCDD83C8CB5E}"/>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D6C9551F-8BB8-4808-A065-0494F117B7A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2982D2CB-08CF-4CE7-BD45-6B103C1A4241}"/>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114ACCCB-9ECE-45E6-BAF3-36680826B904}"/>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C89945CC-41C9-4F93-A6A8-3B7B4B7CE162}"/>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D8F13C04-242A-4B0B-84E3-162457ECF1E4}"/>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7EE1B3D0-A0AB-4A63-860D-4B31910FD8F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B7C88C9F-079B-44CB-A770-CEA8A21EF224}"/>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E90DB6F0-0BB5-4A84-9F1E-44FE24823C50}"/>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4FAE8091-8AAC-49AE-9636-7A1CA4FA7980}"/>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7F4E95FA-8533-4978-B06B-3F869311E2BA}"/>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B2840889-6428-4433-98F7-4530CCB70569}"/>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62BFC71D-D692-4135-AA1A-608BC9CD9FCC}"/>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54102074-856A-4857-9FE6-790155DCB6E1}"/>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3A067903-E8F9-4C6B-BA2C-033ADAFF7BEE}"/>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528DCD32-1566-4510-9E2E-6F938D7BD2A1}"/>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90CBB4FE-D026-4BBB-B1F6-687F3EE79E0E}"/>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633B757A-ACC0-4708-8CD0-C4CE2247FD6B}"/>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3C020C7E-18F1-43AB-A504-CB29160765D2}"/>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EB82AB2E-85CE-4664-8387-00FC2C581DAE}"/>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756C58CD-85D0-479B-9581-65A203BC1C1A}"/>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5FC39FAC-C236-40DF-A3FF-B0424FB85130}"/>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B81B32EF-F5CC-4C98-9C0F-4884884373A7}"/>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BC9C1619-2E21-4A20-B2F3-FB006BA4774C}"/>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22897B36-A882-453A-B0DA-20EAF072A86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867E127F-5632-4984-8808-E7BE63850FF4}"/>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0F5A599-AF15-4DFA-B041-B7364A13DAAC}"/>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322EA468-FA1E-4771-B0EE-DE640E0657E8}"/>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7C009BB5-C1FB-4DFB-8517-05480318A705}"/>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2490FCCA-7008-4CFF-9777-9EACA9524D7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EE000822-D3A0-4CA7-BE7E-A484F41004F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D1A1733A-5F10-48B6-928B-3AFB615AB38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EA61FEAE-0B37-4414-A4D1-217118AC4D4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DF9B6787-EE8B-4ADF-BE5B-B51DA20D6335}"/>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0341A767-A651-4BBC-AB42-51428ECC842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8600755B-2C80-43C8-AD34-5A62B806CEB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65ACE729-48AB-458B-B4FC-276D417EF73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DB4716C4-73F8-458A-9450-980D7F094B04}"/>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86131922-A129-4077-9136-6CA9C438BDB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CA16FB89-7B87-4224-9756-382090343CF1}"/>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FE894A49-3FC1-463D-93B0-90C52BCD064A}"/>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4C61D4A9-8E58-43B7-81FA-8C954C8756C2}"/>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543BCAED-93DE-4836-95DF-5B3F349BD666}"/>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9358D9AC-3D74-45BA-8C9F-11C6F2FC18D1}"/>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AA5702A2-832D-4883-B2A3-C50A7AECCDD6}"/>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3CC02A4-ED03-4C95-907D-DE32E60334F4}"/>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7BB26D72-228A-4495-A18D-4BD33882E523}"/>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D58C5F83-6CA8-4D1D-9254-85CCDF3D1AA6}"/>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9CC69CA5-1197-457C-8F6A-A9384B4F2497}"/>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111AA391-D982-45F5-A40D-A8CAFB3030B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7721C3F6-0A01-4D1F-8F15-84A9A03A30D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930E976C-13C9-49EE-85F6-F19E3D0DBD05}"/>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9E47B811-22D5-41A5-9CB0-1A8D33329201}"/>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9FAE8CA7-F4DC-4893-9FA9-D62F1194C35A}"/>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31CAE947-B032-41FF-A03E-6467AA6C9D8C}"/>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D4716CAD-1EF4-4A40-898C-F968D2476D8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B49F13E3-6E47-48BB-873B-00A19A8CA0F5}"/>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1B038BBA-6937-44DA-8AC8-7C25300061D2}"/>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063832FF-24FE-4B92-9FC5-46915953523C}"/>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74D6C432-F857-4CB4-9D01-D1DB5B06481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39A39161-F411-48FF-AAFF-2541BC922C5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7ECE8147-8E58-4BE2-A3F8-B27C736CBB7B}"/>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899C7AAE-190C-40D2-8410-9C078093D647}"/>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670477C0-F091-4072-AEEB-310669CC5454}"/>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73F4B5F2-FF23-4F78-8685-C5AC90627F2B}"/>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7A540747-E0CE-4BFB-8625-FC59B3A603DE}"/>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149A232-E640-4AF3-955E-BFF2E3D82589}"/>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9F207FF0-95BF-4820-82DC-9D5C84A3A02F}"/>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C205A83B-29D0-4492-B3D3-AC29C596E643}"/>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1D7D5478-D8DD-4BBF-BCF7-C32DD1FF40DD}"/>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351C9304-B81B-4891-BF99-C469CB02C471}"/>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9B4B71B7-29A4-4527-9BF2-5283449EEB40}"/>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C5385411-8210-4524-8F15-EE2E95E14FD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CF2BEB26-6730-4D86-8131-2F5EC90C3A7D}"/>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7EAF0CE9-8E11-41D0-87BC-70E353D1754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93F383B0-BEC4-4575-BAC0-75A9C9740720}"/>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97E91AE1-B62A-4F19-88F2-AF6E0348166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945000CF-5A0B-4E88-A811-BCBC19DB9488}"/>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6909BA25-14EC-41EE-A97F-2605B1D83F48}"/>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3DD6A63C-E3DD-44D9-B9E4-7F89AE0C09A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BA4F3FEB-F5FF-476F-839E-2FC928F8E41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1761CBB2-6F6C-4DD0-8D4C-610470B6E08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BA576E0F-1FA0-4DE1-B76A-E1AF284EFCF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3DD9CE01-F242-4061-9EA0-701230E18F9C}"/>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878C2476-F96C-45C7-BADD-B79EE2B6A9D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F99BDCFA-5113-4CB2-89D5-502B3FBD331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354E4BA-DA28-4998-8AF6-DEC64450D9F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901F7020-5BB6-4F37-8907-9C6BB4A7269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81E7BEE2-9CEA-4E6C-8A9F-49D1A9F4282B}"/>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8793FFC-EFC2-4CAA-8DB8-A13775433C00}"/>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D4B93ACF-2417-4F0F-B391-E7DB0BED05DD}"/>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0E832003-903A-4201-8E3E-24D56C006B6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11270ED8-2E71-403B-A061-B7DB86EE57A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92F139CB-819B-4058-A346-2D9DAF8C8919}"/>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3FD2A7C2-51C0-4E3C-89EE-F1FEEDCB2ECC}"/>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9B3CC358-BF75-4C9E-9E6B-807CE2406B46}"/>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E6C09AA0-8130-4936-B2BF-1386F3FC389B}"/>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8F583BF2-C507-4A7B-9105-B61D98270FEB}"/>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305E7B3D-A082-4925-99CC-BF2A139C95C3}"/>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CD52C6B0-1D2F-431B-8B87-ACBC2D53AF0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B521299D-1068-4BC2-AC2E-60424A0A12AB}"/>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DBA05D1E-4148-47E5-9452-5C61F0409DB6}"/>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72609302-383A-4628-BBCF-CC85A7E733C1}"/>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87F883CC-C9CD-4119-9978-88487EC6453D}"/>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CE86AF5-C285-47F0-A07C-12568CFB136B}"/>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C4B38BAE-54E5-49D8-A6FF-3E794E6D17FF}"/>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B930F0E7-A314-446E-B11C-955483E20786}"/>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909BD5A2-E603-4A00-A79F-B4AA7AE1769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1F88F911-EA55-44B7-99A5-EC42B7F6AB12}"/>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CDDF395D-6A6A-4F3A-BED4-7171767A65AA}"/>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6F4C96A9-F16A-4F18-BA1E-453310536CF2}"/>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2D16A42D-AF50-4730-860E-AD1771D1A0E1}"/>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5D0FC7D3-C054-4B0F-9425-068848D41668}"/>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79A8E36F-F7A3-4AB3-A437-95424967AF36}"/>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539AE9D6-CE23-4965-B926-79900E27A2B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A2CDB0CE-5931-4C4E-BC88-BE50852D67E4}"/>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FD3750C3-5661-45F7-B0BF-3FB7995D2509}"/>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49358765-593D-4896-A66A-BA0AE08C13F8}"/>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3746F620-6CF0-468C-8E47-7E29D24F766B}"/>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0BC8ACB1-54E4-4433-A897-216451CCF6B0}"/>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8DF831B5-75D7-442A-A584-F11F61BC68DF}"/>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4228181D-3D6C-44F6-B4BB-59D0080E2C9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C9FAB369-F6BE-4B23-A5A2-F808E3C6CB6B}"/>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34F25C7A-835D-4AB3-9C53-BF3A133CFC74}"/>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65F1382-A236-4350-8AC7-C8949D0B5742}"/>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890DEB77-7FF7-4ACA-B706-F5BEEDB65939}"/>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B98EEE75-3CF6-4858-BD03-2840737642B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43CE8FB8-B68D-45CA-AF40-C9E458AC5C8F}"/>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38B7122-744D-4054-8EF5-9FFAB455E5F0}"/>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143DDD0A-015B-413A-90F0-AA7FBFB7259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2D73AEC3-7F4D-45DC-917C-DDA1FA2B867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DA7B1FAC-D73F-44AE-A6CD-33914A69E25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E8B5A712-B214-4F51-8DC8-9A65BFED65A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D9A11BE9-EF4D-44F7-A73D-AA06550B55AF}"/>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F92BF156-6BFD-4461-8F5B-80E4975722A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DB435DD5-A6B4-4DE2-9828-6C51E81153A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170AA3F6-AB1E-4393-9DE0-0B14AF39E1D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7039501B-B472-4D02-B5A4-74D6226C9311}"/>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F573CE4F-52AB-49B3-9092-46067450A62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BF50B9A8-27D6-42FD-951D-6A114D16FED4}"/>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79569AB3-E376-4164-8CDD-51901F280CF9}"/>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20B66E37-4364-45D3-B794-CF7EA536221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C11016E2-BDA1-4427-A2CC-7B8409BEA73A}"/>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08D3E2E1-6A7A-46B0-BF00-1E25FA1CC92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750D6D1E-4461-420C-B3BB-16E1F4B9A57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A74C275-DEDD-4962-B7E3-EC333EA272FF}"/>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A08F34FF-1B73-4E93-A46C-78EEB313B086}"/>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FCE8D252-BDA8-4AD5-AFEF-1F7020038A1A}"/>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AC0B06A8-F8BC-470A-AA13-7C5A00C294A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B4AB1C27-83DB-4C14-AC60-E4B24E0BB9EA}"/>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A920C4FF-F0CE-425A-88A5-2AC7FCCA8DD4}"/>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9D3DA634-AE20-4514-807C-CFC092C9ABA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47987B20-CC61-4F2B-A0D9-2E475B3DABE9}"/>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B71CF770-6705-483E-918A-73F17663D774}"/>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03999415-D039-4FA4-8D91-712586FB9CF5}"/>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3AB22DCB-C06D-421F-97F1-C96F4A165354}"/>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91A7D18C-7165-4687-9FCC-49E1938AE34F}"/>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E87A3C72-6718-4514-84B4-361E2E33DE4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C9BFB0A2-CF23-4CFD-89D9-8D54A7E6153D}"/>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84AAAF2A-B2B5-40EE-838A-D51981FD290F}"/>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9EFAE90A-B5DC-4E9E-A653-405111F98D28}"/>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63FD1F80-2171-46FD-BCF4-28E4C07552A0}"/>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5E90FB16-D38E-46FE-B101-CCCFE7A1DED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0CE3F7B3-14C4-46C0-9C90-7903DB3E09F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77D6646C-0A25-4C53-BAA8-F6878AABE73E}"/>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0B854A33-01EA-48AF-89E2-AF2034FDAB62}"/>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68135501-C103-44D2-B981-E36FF5227597}"/>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FF4F656D-26A5-4ADB-949E-0BEF1DD99B2F}"/>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74E917BF-BAC5-457A-BCC9-E9B860113D3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F1949203-89C6-499E-A366-E5171D186FED}"/>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712434D6-8DFC-4414-919B-AB5B3DC9C6B0}"/>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5EA377CA-62F2-4CF5-B8F9-C07C2C139EDC}"/>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FEBF51CF-B5CC-4F5A-A20B-A71D4F3C672E}"/>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AD532012-9DCD-4FD7-B5A9-3E42D246F112}"/>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A91ACE8A-E85E-4E4F-A09B-F5158B876695}"/>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AE3CFCF9-5A66-4F46-9C2D-D03E21776C6B}"/>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B06C7BD2-970B-49AA-8F77-C0F3CE687D57}"/>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DF6593F6-9ACA-4F3F-96D9-C73CD602F1A1}"/>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77D430FB-08EA-4380-83BC-1CEA679F5481}"/>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39BF41CC-2566-4034-8B91-414BED379CC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5C8F47F-8A55-4EBA-8D31-77D917C4B70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CE1E4304-96F5-4FA5-9859-6C7D6B187F3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07C85C5D-9FAA-4A5D-9FA4-C776B416096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0492B293-9AB3-4B7F-B6CE-FF09A8F519CC}"/>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3BB72C9C-369E-4320-B394-9FC9E95152C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131FEBB8-277E-4FE0-AF09-02596E991CD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5D0A578B-130F-4791-8AA8-4AC1E962445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D5162259-399D-48F8-B018-AFE86C7440C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6FB38857-3329-41C6-B616-69AD33134ABF}"/>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5903EEDA-5309-4ACC-B7BB-C528F84BF5C0}"/>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1147E4C9-B43A-4774-B19D-768C525EBDE6}"/>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48AFD195-7235-4C0F-9D55-10B1E18A9DEA}"/>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C673346F-FB5F-46D2-8C90-98C767240C02}"/>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4D8429B8-BEF2-4D9F-994C-ADA141233F5B}"/>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696B4106-8C93-4DD8-93BB-D237D61208E1}"/>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C14F0B5F-933B-4129-A8B0-2E06B7AAB4B9}"/>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7AABD3B7-5409-45EA-9F7A-51E571A481D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02D328B4-A30B-42B9-B814-577AA8801ED2}"/>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64517DBF-49DB-44DF-A615-DE4B94856536}"/>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C582E69A-F83C-493C-A451-97AAD96C6C7D}"/>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6F291EF-0BA1-496F-BA9E-F3DC4BF1FCF9}"/>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50F15D4E-C1E4-4FCB-AEEE-125472D22F88}"/>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D529F691-D26E-4494-8A7E-A6AC1B8AB87E}"/>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7479FE5E-1119-486A-91C4-7C0FBB309A9F}"/>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54B2F7A7-BF5D-42D5-BD69-2CC7672B3E7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9646DF34-AF56-4CF2-8D9B-9BC593330A5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00337C5B-68DF-4835-B05D-31F1EE313A4F}"/>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EA5FA3C9-9073-407C-AC8E-1AD543E68693}"/>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23D73A6A-D50A-4359-B636-770E9AC21A1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21E7698A-D2A9-449D-9925-00ABC1EC40C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02D484F2-E4BB-4F67-B173-AEA8D99F4994}"/>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852049F-3BC7-4621-A206-80F1535A5D8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6D0F11E1-9F5F-4964-B803-0ED7FB613FE1}"/>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3C261269-EC45-4BC8-A478-64C5763E231F}"/>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F2C9BD34-023B-4A32-BE43-DC93B3B86B22}"/>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A21BE10F-606F-400E-AFB2-016F3D7AD9FC}"/>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D5AB401C-7E69-4780-A355-8EA2C290D0AB}"/>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C9A976F0-1BD6-485E-A637-A6A9533BA30A}"/>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150267F9-17BF-4B0E-AAEE-579E6FB9248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D97C7CDF-0583-4A75-AEE1-14B388748CFD}"/>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77D323A7-2D6A-416D-8ACC-78C347EA7AB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B44E8962-E255-45B3-AD09-CBF60D1F12E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C1CF61A-83E4-4310-AAA9-7DEAFA89A940}"/>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105BCC37-8F90-40C0-8846-F0265514B03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1A4FD389-CCBE-4865-97B1-594680D8B79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98444253-004B-49FD-ADB0-EDA526F7224D}"/>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8E330B79-F98F-4E9A-ABAF-59676A3E7933}"/>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07076C95-E56C-43B3-AEC2-24C548E9081B}"/>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CA423592-45D4-46A0-B1D7-382B1D5E3D34}"/>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3F1BA4C0-BD77-44B4-ACAA-7710A529B73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13DDF6B5-A414-4FFF-BE34-F0A2FCF2354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48A26E7B-8748-4342-BD5C-4C9A7C2AB44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6B092F71-923D-48F6-8CB3-6BA3145920D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201B3B75-3DFE-42F2-907F-5C3840E63328}"/>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22E727C6-6F4A-446E-BD45-0D02CDC3B37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6CC57711-2AF5-4D3F-AE19-F6AF561E52E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EC483FF5-E888-480F-AE1A-63FFC4DA562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9EF2A28-67A1-4F81-B558-42B6AD057CE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D736A6AD-B0CC-4EA0-A5A6-0A8773C84982}"/>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E88D4CAB-6993-4F4F-BF48-48E0FB54FA27}"/>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D5F588C2-4C1A-4005-A269-076C079F9CC8}"/>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26E9E719-B9AD-4822-9987-D188B350608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25DBE763-DCA8-434B-B6BD-6FAB54D1D9F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91F02BCE-F061-4A40-8043-5F77D32552B0}"/>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8717A056-D0D4-42A4-9C61-7D68BC03FC81}"/>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D0E28995-C452-4BEE-9C7F-400051AB03E4}"/>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02B5B7EF-4804-46AD-B93F-1335E2286BDD}"/>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3591A686-6B19-472A-917B-4B8D979E5521}"/>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8FFC9E06-3571-414A-B327-99B7EA479466}"/>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33FD4767-50FB-44F3-9681-2190E4F4D43F}"/>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E58AD077-AA13-4823-A991-638067968A49}"/>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FE4BBA29-3214-455B-B22D-407B0D611A27}"/>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DDF35B3D-C953-4832-921D-5B3BE2E3A137}"/>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7C4F2296-37BF-4221-802A-1C0C2FD8812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45B03FF-8DA7-43DF-BBA9-64C6BE81501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7DC3346F-733B-4375-B157-685D57161649}"/>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19CF4E67-7537-4B77-A9CE-40FD1F7BE7CC}"/>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8DDB4415-FF4D-4115-B2E8-36A74C4B2C29}"/>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A739D66D-7490-4933-926B-9402E7F39B45}"/>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7B3499BD-B363-4097-BCB0-D2F4E12F8FD9}"/>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D96A20CE-47C2-4A03-875A-1D3199AF02D6}"/>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059C8945-5ADD-4A2E-9274-5D9AAEEE07B1}"/>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CBF5A962-E9A9-42B9-A73B-E6C86329543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89D6BF28-4140-4933-B07D-4806FC0F3F80}"/>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9756F947-3EC6-4889-8191-D36B494B530C}"/>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392FC08E-B6EC-4326-9263-147154C1D3EA}"/>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76376CF7-E259-4D3A-A8B0-8AA5D0DB50F7}"/>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541D34C-5D28-45D5-BFDF-5C4AD54B801D}"/>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A33459F8-CAEA-43AC-8358-336C47697030}"/>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E99F0F32-01AB-4453-BFEB-C04799E53DC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C4B43549-4C3F-4457-BE53-DC80849FD1C0}"/>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D444418-CB19-45BA-93C2-E57183BF3C2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054035176"/>
      </p:ext>
    </p:extLst>
  </p:cSld>
  <p:clrMapOvr>
    <a:masterClrMapping/>
  </p:clrMapOvr>
  <p:transition>
    <p:blinds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a:extLst>
              <a:ext uri="{FF2B5EF4-FFF2-40B4-BE49-F238E27FC236}">
                <a16:creationId xmlns:a16="http://schemas.microsoft.com/office/drawing/2014/main" id="{58589261-5C1C-49D3-AE3A-1A1EA3D1A427}"/>
              </a:ext>
            </a:extLst>
          </p:cNvPr>
          <p:cNvSpPr>
            <a:spLocks noGrp="1" noChangeArrowheads="1"/>
          </p:cNvSpPr>
          <p:nvPr>
            <p:ph type="title" idx="4294967295"/>
          </p:nvPr>
        </p:nvSpPr>
        <p:spPr>
          <a:xfrm>
            <a:off x="2198184" y="2428875"/>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However, the </a:t>
            </a:r>
            <a:r>
              <a:rPr lang="en-GB" altLang="en-US" b="1" i="1" dirty="0">
                <a:latin typeface="Verdana" panose="020B0604030504040204" pitchFamily="34" charset="0"/>
                <a:ea typeface="Verdana" panose="020B0604030504040204" pitchFamily="34" charset="0"/>
                <a:cs typeface="Verdana" panose="020B0604030504040204" pitchFamily="34" charset="0"/>
              </a:rPr>
              <a:t>SE</a:t>
            </a:r>
            <a:r>
              <a:rPr lang="en-GB" altLang="en-US" b="1" dirty="0">
                <a:latin typeface="Verdana" panose="020B0604030504040204" pitchFamily="34" charset="0"/>
                <a:ea typeface="Verdana" panose="020B0604030504040204" pitchFamily="34" charset="0"/>
                <a:cs typeface="Verdana" panose="020B0604030504040204" pitchFamily="34" charset="0"/>
              </a:rPr>
              <a:t> (or </a:t>
            </a:r>
            <a:r>
              <a:rPr lang="en-GB" altLang="en-US" b="1" i="1" dirty="0">
                <a:latin typeface="Verdana" panose="020B0604030504040204" pitchFamily="34" charset="0"/>
                <a:ea typeface="Verdana" panose="020B0604030504040204" pitchFamily="34" charset="0"/>
                <a:cs typeface="Verdana" panose="020B0604030504040204" pitchFamily="34" charset="0"/>
              </a:rPr>
              <a:t>FUT2</a:t>
            </a:r>
            <a:r>
              <a:rPr lang="en-GB" altLang="en-US" b="1" dirty="0">
                <a:latin typeface="Verdana" panose="020B0604030504040204" pitchFamily="34" charset="0"/>
                <a:ea typeface="Verdana" panose="020B0604030504040204" pitchFamily="34" charset="0"/>
                <a:cs typeface="Verdana" panose="020B0604030504040204" pitchFamily="34" charset="0"/>
              </a:rPr>
              <a:t>) gene actually governs whether or not you secrete ABH substance (see next slide).</a:t>
            </a:r>
          </a:p>
        </p:txBody>
      </p:sp>
      <p:grpSp>
        <p:nvGrpSpPr>
          <p:cNvPr id="3" name="Group 2">
            <a:extLst>
              <a:ext uri="{FF2B5EF4-FFF2-40B4-BE49-F238E27FC236}">
                <a16:creationId xmlns:a16="http://schemas.microsoft.com/office/drawing/2014/main" id="{F24ED337-10F8-4221-8695-4DDEACB0BA85}"/>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9CC4CE3A-56C3-4675-9C66-8447DA275807}"/>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C34D14C5-2C97-45EC-9E22-40FCBEF77BBD}"/>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D7957C8E-EF46-4638-A30A-28419DF16114}"/>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2DDB6F8B-12B0-43F2-8B38-B5520A9409AF}"/>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D8730D43-1548-4887-A727-9F134A05AB1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CF0BB456-479B-494E-9FCD-FAEF9ACF7498}"/>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87ED2133-754E-4D8B-9E98-84678D11B0D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FF2D0F33-DCB0-4D77-9EB3-804BFF80AE2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0506F331-9540-4D32-BB80-B8564B85CF50}"/>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D047BCB4-8A22-4441-AAF6-6ABC4A8D9C6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C98D1284-0751-441C-A548-34110303CE83}"/>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994EE024-F768-48BE-A437-D0FFA98D9A53}"/>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356FCE98-7619-4774-95ED-17775AB198A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6D89328A-80F2-4767-A5C8-9B912287BDC4}"/>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8F77F111-5CA0-4714-9849-72B0AC7B33B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F4B05EAC-F11C-47E9-A6D4-4D486FEC737E}"/>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8BF62AD-12B1-4917-9B9D-33B15FC44A2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484FA98B-F840-4E76-BB6F-EBF7C05A908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179F53C0-2028-4A8E-B260-0223DF5AE76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7ACE2A87-A497-4F44-8BB9-3C0BAD7BC5B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73C5DA29-410E-4B79-9767-52F5EBBFDAB0}"/>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6177DE89-ED54-406F-A233-FD3F55B3A8A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3E227334-3325-415B-8183-B0FB492A247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79CCB040-8961-421B-BF9A-EF0B47829FC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CE1F9B26-5CBD-4C4D-8D0F-AFB7277FB246}"/>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9337430F-ACBE-4584-8DDF-A61147CC612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27299668-9674-4950-85A3-DE4333919CDB}"/>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598A5CA2-1268-4446-BBD5-2CD2C241168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B0185090-BD2E-41E6-9BB7-912999043709}"/>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BFB96963-F1E2-4334-8E93-8FB8B0AFAE48}"/>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33D41145-90F6-46B9-829F-59B39B51C63B}"/>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9C14CEE5-048B-4DF2-A4BE-72E593FD167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190E61AD-C48E-46F6-934E-E709A9A3EA60}"/>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C576E424-0629-4B84-96D2-B44D686B4E5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AC0147C4-7ED3-4E1E-950E-1DC8A357AD15}"/>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4D187080-621E-4418-9A1C-6DBA0E2D19CD}"/>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93BE0B6-B144-474D-8E59-FFD07FB88F26}"/>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53F2D18E-7B03-43C6-8991-D3B0EFA01639}"/>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7FFBEA4A-CADB-4B40-84F4-82C75565B8DF}"/>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6F369168-9B29-479F-89EE-BA8ADAB367BE}"/>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61040D19-7B2C-4F95-B360-44D1BAAE064F}"/>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D41F7DC3-3928-48D6-B547-7E0122FAD15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E433607A-4ABE-4356-A5D9-DE5F46C38C2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6E39AEB6-B78E-4735-A557-4AF58A307310}"/>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368B549B-902C-462B-A764-B5E025D4017E}"/>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53F4F6A7-F469-4CBA-A730-1F6A06A6F4D5}"/>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4D29EC5D-BD40-4F49-BF0D-AB6494E6188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3AD4BCAF-92F3-43C0-BC8C-79A6E9DA10F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846D8742-5CA9-438A-A656-6F1A79886212}"/>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6DEDF64E-F1C4-4F9F-AB0A-4F698420BB70}"/>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D190D1D3-ACFA-4E93-A3FD-F8F88A2D7B9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84B556AD-90B8-408F-A78A-B88C941CCB95}"/>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8196FF04-6F27-4EE5-A4E6-0B9F7BA5C6C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3FC578FB-A36E-4431-99E2-4A0E74B083ED}"/>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E18306E9-186B-4A8E-AE99-EDD990CC4A1B}"/>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67A0A463-4E37-452B-9BF0-87984A9561D8}"/>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48A67F7D-E91D-4314-AA7F-9966581F1E36}"/>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C351D81-537F-44DE-B11B-1B0975BAA38D}"/>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1348C6C1-ECF1-4C52-ACF2-FCDDAC013EA8}"/>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236A5C09-3480-4CE2-B43A-A17077EBAD42}"/>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02381805-3C43-44D9-B32D-19CAD8D58CE5}"/>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3E386384-3693-45B4-920C-A69800D9A5E4}"/>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75621C83-8F4D-4FAA-94D6-22BB6CBE067C}"/>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20916F6B-0A2B-4659-8804-E4A1519613F6}"/>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A12CB42A-EEB1-4D0F-993B-F32B0DA5B97E}"/>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77417BB9-9107-45C1-99ED-A6C336A9FC5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CEDAD73D-16F0-474F-BE9A-7DFC3E1E3AF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3691C47F-A989-44B9-BA9D-D6289E9A2DF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B4A345EB-5A5D-47FE-9FE6-3A7494B16844}"/>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B6D0E837-2AB2-4E53-889E-6CA3FFA5AE8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39CE8D4-FFD5-4F36-9DF8-765B9CA911E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A603D9BD-9AD2-4A72-94C5-FE498307461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B1BC824F-DFC0-44BE-95B4-A2B919A14B8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8E601087-2D2E-492E-BBCE-E5494CB613E4}"/>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2A2B878B-802F-4FD1-BDC0-63102AE5322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E24D636A-FFB3-4C50-A28E-3DA270E71AF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33CDAC4C-3198-43BF-B001-6EB06BD3B50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E48232F5-5F85-46AE-A000-C2E2898B6FB1}"/>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D5403E9D-C508-4F36-82C5-0DA459F8090B}"/>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617F2B26-BE61-4E3B-BDCA-F485CC6AA75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C1C8BA84-9529-4BC1-95D6-28490729C190}"/>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19661E2-0B7B-4647-ABB9-3183E96791D3}"/>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6921FABC-C90D-40F3-B138-68EA8165260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EBCE7DF7-485F-44EB-810D-FD6437B93971}"/>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9E251D7E-33E1-4C0A-8259-FD28D5DE68EE}"/>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A6BC5A8C-CF29-41C0-9CC6-E54E12A42D06}"/>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0C0F118A-1D3E-4997-B6B9-C129B3F85CB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B7DD0CBD-27D6-4DA5-B41D-1DAF557427CC}"/>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B95F843-0932-43D7-8B7C-671556692FF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BE09B0D2-A12E-4BB2-91BB-A449646A51E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18D562D1-C81B-41F7-96EA-054590831DBE}"/>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7B91D72A-42FA-4896-8816-2EB467C2C53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28249A86-82FB-4854-843B-E318D52A730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91187E90-8491-406E-8D91-5FF55BB396BD}"/>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20FD07AA-F4D5-4A4B-83D3-65602311D60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CBA4F539-B97F-4A38-9E0F-13CA374B330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DCAEE547-998C-444A-AEFF-9881D1A1B591}"/>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0E5BF65B-A7FA-4BCF-BDF0-4EF91690E146}"/>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E14BB610-128E-47A8-9001-27E6B2EA0D5D}"/>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AD5988E2-859F-4A13-B88D-1CDAB3F549E1}"/>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5D4EED3B-74E7-499E-9E62-041932BD52A8}"/>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C0A21427-CEAE-4F1F-94AB-1F70E28B483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9131F4EE-A4E1-42E1-AB7F-2E872E11561B}"/>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D8635082-C73F-4953-9991-E9739282852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C67616AD-3AF1-40FD-9349-8DB90ED6C42D}"/>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A4EB35A1-0F6E-49D2-900B-49B8467040BA}"/>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74CF9A71-0889-4433-89E5-439BA5876256}"/>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CAFD35E-13DC-4039-A606-4D56520B94D6}"/>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1B13D50C-9006-4CED-A4EE-D0CDA4E69675}"/>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6DAF6CD4-64B5-4A02-A425-4542F7B88F6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A4712C45-83EF-40B6-9CBA-E20720BB4B79}"/>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91AFB31E-6CD5-45EC-96B5-BA80B0649625}"/>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0A3C6D7C-E93B-4A10-BB13-A06CAFD4EA4B}"/>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C8A81904-3466-43B2-A8E5-6B3A336C904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4619908F-D556-4F21-832F-3ACFFB00BD3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9FED627F-4E1E-4775-86AD-2651085AFD62}"/>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734F327-703C-4F90-9588-45359DF0FFEE}"/>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BBF2246C-AFF5-425E-859E-F17C80713369}"/>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73D7768-EA03-4C62-8FE4-834B5A0C2A60}"/>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B4963509-E1D1-4A9B-8316-11984391735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CCF52C9D-B76E-482C-9BAC-986DD7E8C2D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31073072-E9BB-47AA-B1D3-328512A4591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3F288DF3-9875-4BA6-9D5D-32944FA62AE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5A8E865A-1863-4946-8BA7-F2718D0A72A1}"/>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D888A856-3C55-4BF0-9302-605176676B0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484EB096-403D-4EC9-91CA-CBF8836B56F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7F264DC5-9FEC-4E8B-9DDE-B5DBF2920BA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789E6C11-A99B-4780-A47E-549AA142965C}"/>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C69A41B7-0573-4621-B178-A91035564C29}"/>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1CD8F13-3627-486E-B0B2-D4CCD5F2FB93}"/>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2EFCF414-8856-41D1-86A7-5E5260D30486}"/>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61947059-3265-4FE9-BF16-8834849BD63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28B5A4C4-261E-4E61-B5D6-D433BB73CCBD}"/>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0266DBA-44D8-4885-A667-8E54F1C0C9F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78C763F-79D4-4535-B1AE-AA56EDF75385}"/>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20DDFE59-A593-4B34-AA41-0066C49531D5}"/>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F1E294C0-B231-4B50-ACFE-5619EFA69A6C}"/>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324D398E-2003-4052-A37A-F62840E52A84}"/>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CB5BDE15-941A-4AFB-BD7C-12EE3E40EB0F}"/>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E910389E-0BD8-4D78-9A4F-5EBDC478E430}"/>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6F5E5FE5-0C77-4B02-8D86-6F2AF28DC7A7}"/>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D7501EF1-EA69-4AF5-A7F7-F89D896A27EB}"/>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CD64D6F8-3E1A-4C8B-ACC6-B3522E0FC2F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B76B408F-5CA0-4DBD-9BA2-D90912FE2817}"/>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73595DAC-0CEA-4EB3-916E-D1968CDE755C}"/>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96042619-3A7C-4929-A923-4302CEA5232A}"/>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7B14A75F-09CC-42D6-A699-6BD1F5E03C6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AD01F83D-735D-4901-B2FD-EADE0F1BF23D}"/>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A7AC81FF-1946-4B88-8432-82E3C6D9466E}"/>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6717F5FE-4972-4B22-960A-FC4AB9813517}"/>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F8D5EA1C-B1DD-479E-A436-9CE19EA0A12C}"/>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70BAAB3D-91B5-46C2-960B-39DEC126EF5F}"/>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D82B32D1-C30C-47C1-AFEB-0102EA6342FC}"/>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77CA306E-3B2D-4715-9BFF-84A9D4C5EE8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B555F20C-D605-4541-8713-66E451CB3E5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556843C6-83DC-44C3-9773-801F14FC65D7}"/>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F58350F9-D7EF-4D7D-8673-69746A31C50E}"/>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BBA60473-3F77-4822-970D-54D3D236505E}"/>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9C30205-6781-407F-90D0-A22F7DD511CA}"/>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70421651-9F2A-4DC1-B903-C758C09EF78D}"/>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262D47B7-BD5F-4990-A8E3-B1AD59510F76}"/>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39ED20F0-EF66-4D67-900D-E7296ED6EA86}"/>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E4C59144-859A-40C8-9ADD-468EB44A16F7}"/>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7C93A6AF-CE12-4887-9265-FAB2B55876A4}"/>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02CF5438-F97A-4D63-B746-D31A55D9CACC}"/>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B1F77DF6-7E95-421B-BE2B-06DC619EF919}"/>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BF79E622-BF16-4A17-974A-409B0DDB76CA}"/>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9FAADD1E-118D-4486-9813-417E821ED5C8}"/>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1953AFA8-A76D-4213-8182-DCED1206961B}"/>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85BAF6DE-2800-4D23-BCA4-4F7966396AE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57CBC8B6-1778-4BB3-B56F-18136FE66E9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DA9C3BE1-0A1D-43C4-954D-6C47A0F9B4B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D4FD2DDA-347C-4BCA-947E-3CEDC948CFA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AC336DDD-A9EE-456F-94B7-8A22E87120B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273D1026-B383-4D6F-998B-D87AF7F8517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1DD633CC-2ABE-4AF8-A878-26D34D0D7EE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92330C1D-21E7-4F2C-93DB-0232C315EE8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8AB052AE-63DF-4732-90C7-AD13AE118B21}"/>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9EF87282-E4FD-4BC2-A65B-CA5354028B20}"/>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6A1D3BF0-4E95-42DA-83DF-2290767E9D66}"/>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E979D8F7-652E-45D0-9FB8-DE8D0613FC46}"/>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4B532B06-EECF-416C-8A27-FBDE8BB8EBB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AA6869C4-3095-4080-A31D-A5575CD3689B}"/>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4529DD1B-163B-48B7-AAC3-F6F895B818D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FBEC8551-3C46-43F2-8FCD-17CA12CE6019}"/>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BE1AAF80-6262-4D2A-B8D7-91CEC087908F}"/>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9A671044-B3E7-49C1-8566-6A4020EA61D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1CD0529C-487A-42DA-8093-A29F8BA2968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3D556293-FABD-4BB4-8887-0F45536FFCFB}"/>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23031B26-3C13-458B-B69B-B8B7922F527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56BA6FE5-3433-459D-B094-F55A1D971D45}"/>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EE09963B-3571-4717-A1AC-440CF5966379}"/>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B4C98FE5-94E1-4E13-A0BC-2C1F33D4331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B8D5094A-B847-4B48-B920-B6A902791357}"/>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57FD1C5E-E389-4108-AA25-E10628A73D34}"/>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8D3BB141-613C-4128-987C-EA5E20745DAA}"/>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D8D4116E-7A8B-418B-8DB1-C2074424A165}"/>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2DD62457-60F7-47C1-B390-263E0CB1ED1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73DF2E35-10DE-42EA-935D-EC9037827CF7}"/>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8622DF71-9A52-49C0-B8C4-B3B7126C08CF}"/>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B65E06E1-03D7-428D-B00A-9799147F1BC4}"/>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C6FE2CA2-8207-4041-AFA3-EE0983BDFE88}"/>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B49796EA-FAC0-4E72-A2B0-3C156556A23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8B1C3DC9-A84E-4A0B-987C-8B2197B3E24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F175D930-FB5D-48D6-B58A-483BCFB529AF}"/>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0A30BAEE-8A40-4288-A987-57EC9108E9A5}"/>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2E9ADA13-0031-4495-B320-C0D846792181}"/>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6707E2BB-18D1-4C21-A167-76B692C397C4}"/>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ADDD9C21-9CC7-43B9-87EF-ADDAD5D670BA}"/>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D2350653-F247-4958-BA88-EF99570FB0AA}"/>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2C3ABC1-1F97-4707-92F2-64E379E44002}"/>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94EA3EC4-2328-4DC8-BB62-AE12775500F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1F4BD4BD-9EAC-4B35-8916-72EFD3CE2E61}"/>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A690F476-DD71-4638-BF0A-692041BC59E9}"/>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68B982CA-5527-4F4E-BDD9-8B0F9A100EF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CDB1BB8E-E457-4615-A582-9D9DC5E0A0DD}"/>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AB3984A6-63EC-4089-AE4F-8DBAA87DFF26}"/>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37C31115-1D25-4923-B032-C932BB563765}"/>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E5069F9B-841C-4533-810B-41AB07E79114}"/>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B851DDCA-D474-40BB-8872-F9B3A3FA4F6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CB3F424D-A14A-4392-AC92-6C41F700BBD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506A8F0F-38A3-4BC0-A4EE-5E4815A36BB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9F1368EA-69C4-487D-A3C8-CE4C502D983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EFC80EC1-5E5D-467F-BB31-6C0F85851E7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AE48463B-A925-4FA4-BE40-E6391F7A81E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6F230756-DA0F-44D9-908D-1FEDFBDF1E4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E2FECE15-5291-48A7-8449-D9698BA9D36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9423BB37-80F5-4FBA-B59D-6E37BBB2591F}"/>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57DBCEC2-D8A6-4F31-8BCF-25CB92C1631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D6E577CA-36B9-4F9E-B0A5-08ED5DD20E39}"/>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33C668D2-9D4E-4942-AC07-A1C8A574B862}"/>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6DFAEC35-14D5-4D8D-94DB-866AEAE4624B}"/>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E4D2A73C-1E38-403B-BF67-4CEAF3BDC57D}"/>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9B531FB6-2BA3-4F43-9900-A02FBA991702}"/>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4EF18702-BD6B-4781-BBD2-BD9EBBDCCC24}"/>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571FB9C7-C8E0-492D-9E56-520FE4315DD5}"/>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E93AE498-F4A8-4BB7-9F94-CC68A570ACBC}"/>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128B51C3-97A8-4955-B4A9-64FA74FC6C0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FFD456A6-AA19-4D4A-A8C3-F860966E6B38}"/>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C838F68-1F72-4F60-AF79-2A9B3420F237}"/>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F7DFEB64-4384-4A42-A5F5-6ADB31237A5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E4C9816B-6980-40D3-A721-107E84C43906}"/>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29F26BD3-B6EA-49B2-977D-7E73953C4CBF}"/>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D452B72F-3DA8-4D9B-B60D-E9914D08A88C}"/>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D38169EA-BB11-4EB3-BD7C-5DFC5369DD8E}"/>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C968D59B-0F8F-4A24-9E54-C54EF0201236}"/>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15CF7418-4337-4F18-8D58-B1C812F1F97A}"/>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BB456C30-3E07-4E03-B9B9-EC8790355CF5}"/>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6AECD47C-0B61-46D2-B67F-51E09B539C11}"/>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D3EFD47F-BB1D-4158-945E-883537D6A09B}"/>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11BF3BB9-2493-438E-B089-C10113E1934A}"/>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922C39E4-C38A-4884-84FE-9007604BFA70}"/>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FA6767E-2346-439D-9B52-0A27726BEE9E}"/>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E17C711-6FAE-4930-9231-4BDFE703F702}"/>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B3B14EC4-B53B-4596-B1AB-334D91305E92}"/>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7D73E7E3-1D6A-4EC3-8549-ECC583D158C0}"/>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8410B54E-15BD-4951-B6D1-AA5E310B68DB}"/>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2F5B3C2A-DEC6-4017-847F-D309A43D9148}"/>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54648FEA-4A4F-458D-90F5-8FD9F066179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AE71D3AD-EE31-479A-A86D-B0F207F4435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818AF041-C6D8-4E49-9AA0-9FAFC347856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2A1314B1-1068-4576-A5F9-F3C40FF60414}"/>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D3B400DC-4198-4E74-9120-EC6A26A9CC70}"/>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90E8FC7A-B4EC-4263-A666-033AA1C15F89}"/>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64D4048D-94F3-42DC-A8B6-C7C198F3C22B}"/>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EC58B989-75E5-496F-902D-E774E0D1967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808DD80B-520A-4FD8-9122-17A808A90B23}"/>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3A0B7ADF-1125-46E4-8D30-A0C91602281E}"/>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B146AD2A-0962-442C-96FE-48FBA0D5036C}"/>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3DFB82B0-2E72-42C7-A00C-4B595442F17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C0A348C3-25E5-4333-B356-2C79E768CAA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37C88D80-4D2A-4336-B539-1968C34391E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BF71C791-4161-451C-BF03-9E3E8E7A8F1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0076CBA6-1DCA-4FAD-B04E-1605D3A6654B}"/>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552AF987-7CE6-46A1-95C8-5D2D20D9FEE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2879BC82-65C2-411C-B258-CE9E7636914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32409A9C-0D94-4B3C-81CC-645A7F3287C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F970908F-D317-4939-BBFE-B4045BC665E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CCC02A16-0D39-45B3-98E7-B3813493D19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2370A7E0-EAA2-4D7F-82F4-A230A7800DA8}"/>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861D8748-F5BC-44DD-87DA-01C36DAE626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475180BC-4FA5-4C39-94DE-4FBC1A1FD9B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F7CAE613-3361-4D07-85BC-517169ACD20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2BAD5F85-D544-4828-BE3D-E2BC08E3F86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BE07FBA6-1648-4A4D-A781-54E9D0BAC54A}"/>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E3FD2277-EC8A-451E-A49B-E1441479ED8C}"/>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C17E926B-4F97-4893-B3DB-ACEF7490ACDE}"/>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9A0B2030-B690-43D6-954B-3036F26C62DF}"/>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AEFC3B63-687A-49FC-8CD0-D2442F811871}"/>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13FCE328-40C1-4849-BF32-BF119D74313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C8E2832B-1C84-472B-9F19-F4600EF80B8C}"/>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BEA548E-37AC-44AA-B0A8-4A7464E07A09}"/>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0176ACDF-ED8B-4E62-A610-A2A139073AF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FF127395-CD59-455A-90CD-18A7B1ECB152}"/>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72DAC637-949E-4D00-AFBE-06666B893FE6}"/>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B072097A-20ED-49F7-9E6F-C857D5DD04DB}"/>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2C0114A8-C8B9-49E1-B968-210AAAA0B13A}"/>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1BB493B7-D0BE-4CD1-A182-5A626FA30728}"/>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074E7AA-16CB-4E91-9296-2ED88FF9B84C}"/>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ED9DA292-5E33-4EB5-8038-A8E6E89DF90D}"/>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3CC13409-20F2-43EF-9DD3-F23BF3AA554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CAED3842-4BAA-41CD-9217-CEB9C97F1EF3}"/>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ED9FFE7-455B-4AC4-B01A-5B6118E80D9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59121F79-AFD3-4C9C-96BB-C85E0AC46065}"/>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12807E0-81C2-4852-894B-C2EA8410528F}"/>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62869F31-9548-412A-9FA5-D38C720A35FA}"/>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ADE89005-DE1D-45B4-BA08-8E363DAF2C00}"/>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0447029-05F2-4552-BAB0-D57381CB8D1C}"/>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4AFE0DC5-6E72-4E36-9CCE-CA6640B58A6B}"/>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A03A1587-26EF-40D6-AA09-FF411435F1E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21FBD87D-9385-431A-9916-CD317AF73FCA}"/>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2838441-7A49-4E1A-A146-921C82D4684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963242856"/>
      </p:ext>
    </p:extLst>
  </p:cSld>
  <p:clrMapOvr>
    <a:masterClrMapping/>
  </p:clrMapOvr>
  <p:transition>
    <p:blinds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9732" name="Group 4">
            <a:extLst>
              <a:ext uri="{FF2B5EF4-FFF2-40B4-BE49-F238E27FC236}">
                <a16:creationId xmlns:a16="http://schemas.microsoft.com/office/drawing/2014/main" id="{766093D0-EA28-428A-AFC1-5DCE0FBD75EE}"/>
              </a:ext>
            </a:extLst>
          </p:cNvPr>
          <p:cNvGraphicFramePr>
            <a:graphicFrameLocks noGrp="1"/>
          </p:cNvGraphicFramePr>
          <p:nvPr>
            <p:extLst>
              <p:ext uri="{D42A27DB-BD31-4B8C-83A1-F6EECF244321}">
                <p14:modId xmlns:p14="http://schemas.microsoft.com/office/powerpoint/2010/main" val="4092548827"/>
              </p:ext>
            </p:extLst>
          </p:nvPr>
        </p:nvGraphicFramePr>
        <p:xfrm>
          <a:off x="2206879" y="814745"/>
          <a:ext cx="7772400" cy="4283079"/>
        </p:xfrm>
        <a:graphic>
          <a:graphicData uri="http://schemas.openxmlformats.org/drawingml/2006/table">
            <a:tbl>
              <a:tblPr/>
              <a:tblGrid>
                <a:gridCol w="1943100">
                  <a:extLst>
                    <a:ext uri="{9D8B030D-6E8A-4147-A177-3AD203B41FA5}">
                      <a16:colId xmlns:a16="http://schemas.microsoft.com/office/drawing/2014/main" val="716670477"/>
                    </a:ext>
                  </a:extLst>
                </a:gridCol>
                <a:gridCol w="1943100">
                  <a:extLst>
                    <a:ext uri="{9D8B030D-6E8A-4147-A177-3AD203B41FA5}">
                      <a16:colId xmlns:a16="http://schemas.microsoft.com/office/drawing/2014/main" val="1926577924"/>
                    </a:ext>
                  </a:extLst>
                </a:gridCol>
                <a:gridCol w="1943100">
                  <a:extLst>
                    <a:ext uri="{9D8B030D-6E8A-4147-A177-3AD203B41FA5}">
                      <a16:colId xmlns:a16="http://schemas.microsoft.com/office/drawing/2014/main" val="3261754281"/>
                    </a:ext>
                  </a:extLst>
                </a:gridCol>
                <a:gridCol w="1943100">
                  <a:extLst>
                    <a:ext uri="{9D8B030D-6E8A-4147-A177-3AD203B41FA5}">
                      <a16:colId xmlns:a16="http://schemas.microsoft.com/office/drawing/2014/main" val="802039325"/>
                    </a:ext>
                  </a:extLst>
                </a:gridCol>
              </a:tblGrid>
              <a:tr h="579438">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LE/FUT3</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28575"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SE/FUT2</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28575"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Red Cell Phenotype.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28575"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ABH Secretor Status</a:t>
                      </a: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28575"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2545907865"/>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dirty="0" err="1">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sese</a:t>
                      </a:r>
                      <a:endParaRPr kumimoji="0" lang="en-GB" altLang="en-US" sz="1200" b="1" i="1" u="none" strike="noStrike" cap="none" normalizeH="0" baseline="0" dirty="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accent1"/>
                          </a:solidFill>
                          <a:effectLst/>
                          <a:latin typeface="Verdana" panose="020B0604030504040204" pitchFamily="34" charset="0"/>
                          <a:ea typeface="Verdana" panose="020B0604030504040204" pitchFamily="34" charset="0"/>
                          <a:cs typeface="Verdana" panose="020B0604030504040204" pitchFamily="34" charset="0"/>
                        </a:rPr>
                        <a:t>No</a:t>
                      </a: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4272775243"/>
                  </a:ext>
                </a:extLst>
              </a:tr>
              <a:tr h="412750">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dirty="0" err="1">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a:t>
                      </a:r>
                      <a:r>
                        <a:rPr kumimoji="0" lang="en-GB" altLang="en-US" sz="1200" b="1" i="1" u="none" strike="noStrike" cap="none" normalizeH="0" baseline="0" dirty="0" err="1">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a:t>
                      </a:r>
                      <a:endParaRPr kumimoji="0" lang="en-GB" altLang="en-US" sz="1200" b="1" i="1" u="none" strike="noStrike" cap="none" normalizeH="0" baseline="0" dirty="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rPr>
                        <a:t>Yes</a:t>
                      </a: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2315191396"/>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dirty="0" err="1">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SeSe</a:t>
                      </a:r>
                      <a:endParaRPr kumimoji="0" lang="en-GB" altLang="en-US" sz="1200" b="1" i="1" u="none" strike="noStrike" cap="none" normalizeH="0" baseline="0" dirty="0">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rPr>
                        <a:t>Yes</a:t>
                      </a: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1088743711"/>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dirty="0">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1200" b="1" i="0" u="none" strike="noStrike" cap="none" normalizeH="0" baseline="0" dirty="0" err="1">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a+b</a:t>
                      </a:r>
                      <a:r>
                        <a:rPr kumimoji="0" lang="en-GB" altLang="en-US" sz="1200" b="1" i="0" u="none" strike="noStrike" cap="none" normalizeH="0" baseline="0" dirty="0">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accent1"/>
                          </a:solidFill>
                          <a:effectLst/>
                          <a:latin typeface="Verdana" panose="020B0604030504040204" pitchFamily="34" charset="0"/>
                          <a:ea typeface="Verdana" panose="020B0604030504040204" pitchFamily="34" charset="0"/>
                          <a:cs typeface="Verdana" panose="020B0604030504040204" pitchFamily="34" charset="0"/>
                        </a:rPr>
                        <a:t>No</a:t>
                      </a: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2630596559"/>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dirty="0">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1200" b="1" i="0" u="none" strike="noStrike" cap="none" normalizeH="0" baseline="0" dirty="0" err="1">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a+b</a:t>
                      </a:r>
                      <a:r>
                        <a:rPr kumimoji="0" lang="en-GB" altLang="en-US" sz="1200" b="1" i="0" u="none" strike="noStrike" cap="none" normalizeH="0" baseline="0" dirty="0">
                          <a:ln>
                            <a:noFill/>
                          </a:ln>
                          <a:solidFill>
                            <a:srgbClr val="008000"/>
                          </a:solidFill>
                          <a:effectLst/>
                          <a:latin typeface="Verdana" panose="020B0604030504040204" pitchFamily="34" charset="0"/>
                          <a:ea typeface="Verdana" panose="020B0604030504040204" pitchFamily="34" charset="0"/>
                          <a:cs typeface="Verdana" panose="020B0604030504040204" pitchFamily="34" charset="0"/>
                        </a:rPr>
                        <a:t>-)</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chemeClr val="accent1"/>
                          </a:solidFill>
                          <a:effectLst/>
                          <a:latin typeface="Verdana" panose="020B0604030504040204" pitchFamily="34" charset="0"/>
                          <a:ea typeface="Verdana" panose="020B0604030504040204" pitchFamily="34" charset="0"/>
                          <a:cs typeface="Verdana" panose="020B0604030504040204" pitchFamily="34" charset="0"/>
                        </a:rPr>
                        <a:t>No</a:t>
                      </a: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2358897329"/>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a:t>
                      </a:r>
                      <a:r>
                        <a:rPr kumimoji="0" lang="en-GB" altLang="en-US" sz="1200" b="1" i="1" u="none" strike="noStrike" cap="none" normalizeH="0" baseline="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dirty="0">
                          <a:ln>
                            <a:noFill/>
                          </a:ln>
                          <a:solidFill>
                            <a:srgbClr val="990099"/>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dirty="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rPr>
                        <a:t>Yes</a:t>
                      </a: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2374768929"/>
                  </a:ext>
                </a:extLst>
              </a:tr>
              <a:tr h="412750">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1200" b="1" i="1" u="none" strike="noStrike" cap="none" normalizeH="0" baseline="0">
                          <a:ln>
                            <a:noFill/>
                          </a:ln>
                          <a:solidFill>
                            <a:srgbClr val="000000"/>
                          </a:solidFill>
                          <a:effectLst/>
                          <a:latin typeface="Verdana" panose="020B0604030504040204" pitchFamily="34" charset="0"/>
                          <a:ea typeface="Verdana" panose="020B0604030504040204" pitchFamily="34" charset="0"/>
                          <a:cs typeface="Verdana" panose="020B0604030504040204" pitchFamily="34" charset="0"/>
                        </a:rPr>
                        <a:t>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rgbClr val="990099"/>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dirty="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rPr>
                        <a:t>Yes</a:t>
                      </a: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234832950"/>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a:t>
                      </a:r>
                      <a:r>
                        <a:rPr kumimoji="0" lang="en-GB" altLang="en-US" sz="1200" b="1" i="1" u="none" strike="noStrike" cap="none" normalizeH="0" baseline="0">
                          <a:ln>
                            <a:noFill/>
                          </a:ln>
                          <a:solidFill>
                            <a:srgbClr val="CC3300"/>
                          </a:solidFill>
                          <a:effectLst/>
                          <a:latin typeface="Verdana" panose="020B0604030504040204" pitchFamily="34" charset="0"/>
                          <a:ea typeface="Verdana" panose="020B0604030504040204" pitchFamily="34" charset="0"/>
                          <a:cs typeface="Verdana" panose="020B0604030504040204" pitchFamily="34" charset="0"/>
                        </a:rPr>
                        <a:t>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rgbClr val="990099"/>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dirty="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rPr>
                        <a:t>Yes</a:t>
                      </a: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3579669061"/>
                  </a:ext>
                </a:extLst>
              </a:tr>
              <a:tr h="411163">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FF0000"/>
                          </a:solidFill>
                          <a:effectLst/>
                          <a:latin typeface="Verdana" panose="020B0604030504040204" pitchFamily="34" charset="0"/>
                          <a:ea typeface="Verdana" panose="020B0604030504040204" pitchFamily="34" charset="0"/>
                          <a:cs typeface="Verdana" panose="020B0604030504040204" pitchFamily="34" charset="0"/>
                        </a:rPr>
                        <a:t>LeLe</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28575"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1" u="none" strike="noStrike" cap="none" normalizeH="0" baseline="0">
                          <a:ln>
                            <a:noFill/>
                          </a:ln>
                          <a:solidFill>
                            <a:srgbClr val="3399FF"/>
                          </a:solidFill>
                          <a:effectLst/>
                          <a:latin typeface="Verdana" panose="020B0604030504040204" pitchFamily="34" charset="0"/>
                          <a:ea typeface="Verdana" panose="020B0604030504040204" pitchFamily="34" charset="0"/>
                          <a:cs typeface="Verdana" panose="020B0604030504040204" pitchFamily="34" charset="0"/>
                        </a:rPr>
                        <a:t>SeSe</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28575"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a:ln>
                            <a:noFill/>
                          </a:ln>
                          <a:solidFill>
                            <a:srgbClr val="990099"/>
                          </a:solidFill>
                          <a:effectLst/>
                          <a:latin typeface="Verdana" panose="020B0604030504040204" pitchFamily="34" charset="0"/>
                          <a:ea typeface="Verdana" panose="020B0604030504040204" pitchFamily="34" charset="0"/>
                          <a:cs typeface="Verdana" panose="020B0604030504040204" pitchFamily="34" charset="0"/>
                        </a:rPr>
                        <a:t>Le(a-b+)</a:t>
                      </a: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28575"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1200" b="1" i="0" u="none" strike="noStrike" cap="none" normalizeH="0" baseline="0" dirty="0">
                          <a:ln>
                            <a:noFill/>
                          </a:ln>
                          <a:solidFill>
                            <a:srgbClr val="FF0066"/>
                          </a:solidFill>
                          <a:effectLst/>
                          <a:latin typeface="Verdana" panose="020B0604030504040204" pitchFamily="34" charset="0"/>
                          <a:ea typeface="Verdana" panose="020B0604030504040204" pitchFamily="34" charset="0"/>
                          <a:cs typeface="Verdana" panose="020B0604030504040204" pitchFamily="34" charset="0"/>
                        </a:rPr>
                        <a:t>Yes</a:t>
                      </a: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28575"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3074442387"/>
                  </a:ext>
                </a:extLst>
              </a:tr>
            </a:tbl>
          </a:graphicData>
        </a:graphic>
      </p:graphicFrame>
      <p:grpSp>
        <p:nvGrpSpPr>
          <p:cNvPr id="3" name="Group 2">
            <a:extLst>
              <a:ext uri="{FF2B5EF4-FFF2-40B4-BE49-F238E27FC236}">
                <a16:creationId xmlns:a16="http://schemas.microsoft.com/office/drawing/2014/main" id="{3FB7E7C4-93AB-47C7-B988-CAE58403E44E}"/>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7B189E12-D47A-451A-8929-E9D85AB5E37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838CC042-16B7-43AA-AFD7-2B58BA0F3E13}"/>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CEB87044-9A4B-42D9-A63E-839E07B99D1C}"/>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6786EF4A-51E0-4D99-B42C-CA04A65AEEB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8C4A073E-1F7A-44C5-A2AB-E7E9FD1A929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2CC9185A-26AD-4D54-8455-71170A716DD0}"/>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8DE03A29-27D9-4F9F-A3FE-720695AD1EB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BA258A4B-299A-41AF-9DA2-7973C21A7384}"/>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330A200F-1B5A-4B1B-83F7-3439725A61E2}"/>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3524FB2-BF2E-4A63-BD3C-E05C5E81D21A}"/>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F6C63174-4A74-4C48-999C-77C1A3A8B29D}"/>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BAFC6B69-6F4D-4093-B002-9AF0A336516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08544F58-4457-4297-B95D-2C4F6344F394}"/>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7702454C-2A77-4D6E-A814-7E65D0172A2F}"/>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FC67A965-23A5-460D-8B9D-AEF543866FF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FF93E2AF-F295-4805-8DA5-C7EEC7664D39}"/>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06C94CDB-FE59-4187-84CF-5F3A876BC1D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532CC0B3-EE01-45FE-A1E7-BB89657AF2A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BAB0E3EA-8E52-4301-B3A4-590CB3516FD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A24C1E1E-16A6-4B71-A763-22C85266E78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786E9AD2-21EB-4712-BBE0-A05B8320768B}"/>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1886DD73-DC4B-4DBF-B2A3-63B16FE1D21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3AAB5A24-E860-4520-8E55-0B8CBF21164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E04E555D-D2CB-4289-AEA0-8F7EBB58971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11F1D170-5F75-41A6-89AA-24B3D1B93E31}"/>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790C70DC-1738-4058-B9FD-AA3AB7CF47DB}"/>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0869DD9B-87ED-44C5-8A29-B727E995092D}"/>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38FDA673-6394-460A-BC3D-F3B66AA7EE84}"/>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CD42A16C-283A-4FDC-A49E-BD02E71E22BD}"/>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B033D712-335A-4FE0-A2BC-616A1897A98E}"/>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7C2D731A-3372-4DD8-A52D-DBD1A3C77CEC}"/>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0F9F49A1-10EB-45DD-A66D-DC2027D832F4}"/>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FD4BC389-9E7D-464B-BD58-4C33E44FEA11}"/>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EE6AA10D-5317-477B-9A44-6552A406F039}"/>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4F05E50B-478F-4A68-B1F9-CEF4BE736504}"/>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C54A6CFD-254A-41DA-8221-2F63FF380213}"/>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B73DD894-0011-4122-AD51-8A185981CEC5}"/>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D9029F85-F38E-49C9-9790-AA143A26DBED}"/>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5C229B10-A676-4199-BEB5-C197A3875FBE}"/>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6529734F-BA1C-4348-91A1-170DBFEC4D67}"/>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7237ACAF-40E7-41A7-AA19-19C59C04126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FA798CFB-C4AD-45AC-A255-92D93F2CCD18}"/>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C8E846F3-0C5E-41C1-A67D-C8B213129F38}"/>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1CE80C18-1467-4C39-B9D6-8EAABB1B1C63}"/>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46F9EA7F-A2CA-4757-BDAC-F8E4D00160DA}"/>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4B8B9880-4A22-4E72-B034-98A14C33BB68}"/>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BCA2062F-8366-438B-B14B-AD9912AE99E0}"/>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AF2C6953-3769-4DF7-A01B-0A8C1E70515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D57AB89E-1CBF-468E-B2E9-1A2C6DDD60B4}"/>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FA504CC4-DF4A-4363-9545-56580C2F4B09}"/>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AE3F07BE-2079-4B85-B017-7326F59F182E}"/>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162C524D-FF28-457A-868C-977D9AB3DC43}"/>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DFC01A1C-6E94-479D-8B3D-8118A609D4CD}"/>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6097557-FC83-4DE3-B6F0-97AE195EF984}"/>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9BF2AC6F-A377-46BE-B610-AC9B51F1C3D9}"/>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84F9847D-F982-4757-B688-A4F51C123833}"/>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96E0F75C-67CD-44EF-B352-2A60A4AE8FF7}"/>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7EDAF4F-EB55-4054-8F29-FA87D7B3215A}"/>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F8088578-73CE-4043-B3E9-7061A3243F05}"/>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D1157F3B-8CC8-4A42-BA1C-F3982A7C2443}"/>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8C67FE94-2756-4470-ACC7-58EA4ED6036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CAAC2302-E5A2-43A2-9D43-D686B1D191F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B433CBE5-83E1-4710-9B2A-B593B2707B14}"/>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4A42023-714F-47C2-A96A-5357D86CBA43}"/>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023F6206-6774-426B-8CCC-38187E32BA0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E8700493-3441-41BD-8C6B-EB62CFE8AA84}"/>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13DC2F59-0C30-4F1E-80E4-7B11B271D6B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731FDAC9-A2E8-4529-9780-216FD2BAF0C5}"/>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A4906DB8-D22F-4FD8-B5E5-CEFC1B99416E}"/>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B6B2EBD9-61EC-44D1-A7D6-2843C160F07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DE636230-3985-406E-9D27-248C496232E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C400A1F5-D123-45F2-8DF0-9DA4D9E5230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7DDFA3BA-4291-424F-95FC-704978A2456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3EC70CBA-FCBE-4A36-997A-D8B830AB74F9}"/>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5FD6E657-999D-4D1A-8012-9D9C88A75C8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CECDD247-069D-49B8-974B-88080B840C1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5F8BD211-B795-4C6C-A94F-0634CA5C0C3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C8DB95A3-7A24-416E-8393-3F0DEF3C2556}"/>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6EFEDF11-BE32-43CF-8C57-5704CA19349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83DCFB7A-1361-4935-8A22-6BA84739F365}"/>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B91D8845-A417-4697-802B-29BCCE1C31D2}"/>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2FEF73BB-02D0-4A61-9437-A628236EDEA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A3104C85-C4EA-43DE-96DA-28DEA29606EF}"/>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266FA6CE-E72D-4AAF-8E77-EFBF07E056A7}"/>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13F495A7-C30F-40A8-B1D0-363148378A5C}"/>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7AD0BDA-4DEE-4200-8EDD-3DD30A92AC47}"/>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FB55CBA6-1FB4-452C-B225-1F39363DAA2A}"/>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42B3B5D-6571-4774-955A-F3B4315CC7FC}"/>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83E0F0F2-6A0D-4849-8D04-7FE1F0113272}"/>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5CDD81C3-3149-4349-9E8B-EABBD24D1EE2}"/>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AC6193B7-95A2-4300-9763-425F88716410}"/>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97D0FE3C-2EB4-4388-A4A8-1819C278FA8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072E1554-3AA1-4D56-918B-E255697FB63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436D4482-3234-4B9E-9202-5DCAA295EB92}"/>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A9FB7837-D68F-4DD5-8B57-9D881364DA21}"/>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61B60710-795D-4002-B015-301813FAAEF6}"/>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AE8042DC-EAD4-4711-9204-C569FF0A541F}"/>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C5C3FDC0-CC98-44D5-980E-AE9268ADAC0C}"/>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886C7F09-D1F9-4889-BDF0-247512F252BC}"/>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235631FE-FA94-4043-8CC5-A558F8FF9686}"/>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E26F44AF-7136-430A-916D-D2E04641BD36}"/>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60DD2C9A-A4E5-434C-A87F-F504BA14F8A8}"/>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0DAD014A-CC77-47C4-AB63-39FA48D82947}"/>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14081A98-0473-4CD2-9ADD-9897D0A62F90}"/>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EBF1BDEE-E7DD-4EF2-A920-D4A6F321859B}"/>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29E73F43-6B53-4D4D-9CFB-7254075767EC}"/>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C1356451-5DBF-4073-AFBB-EED9A5374D16}"/>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FD20F9D7-BD57-45F0-A7F1-13305F3783EB}"/>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2E6C1A88-CADC-4196-8926-735E73BB4EF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48A735C5-8C80-40A9-A524-CFF62348BDD9}"/>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FA8D424E-AC28-4DDA-A4ED-79DCA71CFAEB}"/>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231D0CDD-1413-4197-86A0-BEDB3D6E1F1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C10438D9-823F-457A-9CC6-1353115C8C26}"/>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FF8470C6-3F60-4EBF-9610-872E8AD4EBEB}"/>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00FA829C-DEBD-4D87-9032-403F80BECB5D}"/>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3618A8C6-CB86-4347-BA76-28B838C65BC6}"/>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660428D4-6A54-4A75-A767-20F1773641DE}"/>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B12043EB-C62B-4C59-AF06-3F7BA6914696}"/>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80CD331E-6F1F-4183-BB5E-0F2B3DE198C8}"/>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2B634473-6DE7-49EC-A0C0-72F04C88136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2B15D83E-F3B3-48A8-8FE1-392ED7F3F89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52A11A7E-17AE-4EAF-BC99-24D2759CF31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94F2B3E4-D9FD-40E2-BE60-D56CFE5B9ED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774718E7-CF1F-438B-AF3C-66FF5EE9B5B5}"/>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EE8B88A3-5DCC-4263-934A-45C9D03889A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703989A2-5A33-42C3-A6A7-C6578D55F1B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622D416-C397-455D-8694-53BC002D88E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36A2115B-AE87-4A38-B1B4-E34B10794C53}"/>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45CF6D17-1359-4CE3-8A17-34CD5FB3FC9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7A2481D2-777A-4955-93E1-60DE1677E560}"/>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C5B9796A-CC17-4B04-9E0D-B1F4D77C7557}"/>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A4683272-03CF-4C1F-8F47-02350DC96044}"/>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F6FB538A-E905-4929-9D7A-B3D4E6E1F55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60A18CBE-23B1-40AB-AE95-41590EBE0848}"/>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F6E4F980-8B74-4AE3-BAB2-D22883B20ACA}"/>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2BF44BB4-4B95-4F70-89A6-D45350D1B8EC}"/>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E9B38E8A-942A-4F70-9E22-7CCB7561EC0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100A0B0A-72F5-4555-A5EF-14674D4CB33F}"/>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4B92CC3D-DE6B-4D16-9055-31FA8BC2708F}"/>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D5648751-34CD-4E7F-8C82-54EC2D4A64B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A9624E9D-5110-4E00-B0C4-ACF2DC2E92B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7DB46A45-DC6C-4E66-B41B-C4BDCEC0598D}"/>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2794233F-0441-4C1A-9793-FD0B0CFA221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F75C0B9E-90A6-4BD7-9534-AA792FE2B0DC}"/>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92100805-B6B1-44E3-B85D-0F6E62B01514}"/>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1A7D6FEF-F075-45AB-955D-87C9707BF48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DF8C211D-9FD3-403E-8FEE-5A4536774AA7}"/>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B5CCEBE0-8057-4675-8C78-C13AECDE3458}"/>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45C6709C-39D2-4409-993F-1CA36D182A2B}"/>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2DCE8E3D-8A0C-4B9D-9D63-36572BFC6B4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A263E59C-C8CD-4FE0-9E31-E1B50FCDFF9A}"/>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BE032C52-AD66-4F5A-96EF-6A2CBF0BDE8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D0F9E32E-0F0B-4E0F-B6C3-11F118624EC4}"/>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DDF17888-9C2F-4B99-B2E4-6378F50A18B6}"/>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4F1B5D5F-4829-484B-BE7C-03E6B960E2D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3F4D1F7D-F6A2-4C63-B530-4102AB2EB69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D985886C-A6CB-45C6-849A-8A45BABF236E}"/>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4EB4381D-2372-424D-87CD-B3AA1383BF0F}"/>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93C442DC-EFB8-4AB1-9E6A-3FE8060D067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C126F239-A689-406C-8C3F-110C6C35FC27}"/>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42A2DB89-0728-41E2-AFCA-D63798B7877F}"/>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5614BBDC-0C26-41DC-BB36-6575F45E6BB7}"/>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DB739B6B-063A-4CB4-8E05-5D1384473A39}"/>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EA866D8E-A68B-44F3-BBFD-4C83B88816F4}"/>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C0CEDB62-8278-48DD-A6D1-F19A36636981}"/>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3B84A305-43F6-4AC5-A457-0BD7BEB60128}"/>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173E1AB6-6A30-4B4D-ACA6-EF834C5D1BBD}"/>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340B34CE-F7D6-4AF0-B397-9C945E70EE3C}"/>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FA842561-4496-464F-A36F-83B504C7DBF9}"/>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2D01D062-C62F-4CDA-8266-6F28B242240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28E1B98B-E02C-40E9-A0E1-BD4432DF0FB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DF14AE58-10B1-4D7D-8259-2FF349289B9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44875CEE-0CB5-433A-ABBB-15BC7216866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E5C8A1C0-E55D-473C-8B1C-F903F6C7E42B}"/>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807C11C6-22DB-4A96-B207-02B9FDD5EDB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F4BC13EE-2C09-4A3E-9611-A7C8F82A509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0446E82A-C02E-43A2-98D3-0DD245150CE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255B27C4-4C3D-4083-B19A-01BBB13A51C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0A856C51-7EF9-4169-B257-C557BD457CAD}"/>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9C4B8FB9-CE07-4251-AAE1-E548D283166D}"/>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5BCF2CB9-04FA-4CF9-8BE4-55FD51A41D9C}"/>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3650CB56-57B4-4F19-8BB4-A1D7145BEB6D}"/>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1F9BB173-07A0-4934-8FA9-0EE54A5586F5}"/>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25DB335B-9127-483C-92F2-17BEE4E7902E}"/>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420BBFBF-1545-4C3F-AB3B-447C11903149}"/>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B0CBFCE0-81DD-463A-B318-0511FEEFA3C4}"/>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3128737F-EBB2-4212-83D9-A85787BEF009}"/>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8D68E537-B040-4143-9263-3EC3F0432444}"/>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CE97326A-331B-4DA0-B935-F55C09578BAB}"/>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A2CF5CF1-701B-4966-B1EA-31A744A9D96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DE1FC8F4-AFE0-442A-804B-03A8E13F34A8}"/>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4DB33335-C952-4A09-AF4F-0B1A24915BA8}"/>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D6592F2C-591C-40DB-92CF-C9BE3C501798}"/>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D958453E-8DA9-4EF4-B10A-A2A94B90B791}"/>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2B358D0A-6BB5-48C6-92B2-15D872DFF24C}"/>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F9D620F7-C0E9-4681-8F53-F3F14EC8D7C9}"/>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B6957639-3B66-46AF-84F0-98AD7834B47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6ACF71AC-624B-4A10-80AB-89B6A636FFA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EDD3E502-C606-41B7-8A08-A3C4C7EEAD78}"/>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604DF282-2DE0-4928-B2DD-7F35741FF8C8}"/>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9AE0EF39-402C-4775-8CB3-4E31AF321253}"/>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1800B05A-0095-4D60-8A0C-9A9009225C7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E8DD6773-5BA3-4DF8-A766-0B4ABAB6222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4707663D-537D-4706-93FF-04E72393FE07}"/>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261F6B6F-F4AF-4F2D-AA57-EA72D50014C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A80E113F-18C4-4D2B-AD85-D89AB63E06D8}"/>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5E248E6-0F27-4618-BD6C-E628AA405786}"/>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783A56F6-D12B-4E8B-B31F-2EC2ACBAF057}"/>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B607B4D5-0A4A-4389-AAC0-2BD565B3759A}"/>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4DD2A1F4-505A-4656-94E4-A8F2FFDF7771}"/>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CA258D49-BB38-4333-898F-7A1D412D637C}"/>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B990B1D5-A8DD-490A-AD0C-AF7D5DC7FF23}"/>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A2DE5BF-1EFB-4D12-9434-831C6E4944E7}"/>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2CB99B7A-5C00-45F2-B437-149AF08EAE54}"/>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D90CB17E-7C2E-48E7-953A-112350280FCE}"/>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49776DF5-3D03-4A6E-B2E5-EB6AC38F591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B3ED2B25-FA3A-4A41-9D07-660078295834}"/>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688EFAC0-D281-44AE-A72C-19CB9C5E29DD}"/>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CBBF2A24-D6B2-447C-BF41-AE43CBDEAD46}"/>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24A9729A-E1A4-4911-8579-114651BB80A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72481E2B-008D-4C2D-9B67-E49DFC2F12B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9653AEE8-674A-48FF-91D7-37C150A7331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036C6ED-F004-4073-9F19-3523B2895F8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62579E33-1D8A-43C7-98D2-AAA230E5844A}"/>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ECC93309-4A40-45F2-BBA6-F734CC8791C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C9810E3-E944-48FA-B4D1-A0FA257DF45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E62F3A48-F4CE-4222-BE3F-3E066BAFAE3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3B731F07-FBF2-4126-ADF1-AAE1360E7FCF}"/>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FE853B27-FFCC-408E-A208-5C558338C121}"/>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CBA6EC1C-CA5A-4C13-BEBB-2C70B8C2FC4E}"/>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DED9E49A-9CA0-4A39-B315-80A2C652065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71D184AA-AF65-4DC7-9B56-26EBCBB628FD}"/>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15899A0D-EA06-4067-B588-E1857AC61C75}"/>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B758E60-7FB3-47E9-B7E6-2A0F2C452134}"/>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11A989FD-C3FE-46A5-839C-5F26F052CBA5}"/>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767D21A1-0FFE-434D-A9DC-89FAAEE86793}"/>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3FE6E63A-27B7-49DC-9364-27E8377FEA0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19FDD2B4-6380-4542-B10A-F077FB98E4C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7F4BB702-630F-4E10-82E5-499C5F0D4383}"/>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14ED2B75-1BE0-406D-A1B9-158A16830E72}"/>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9923AF75-DC59-4D9D-B267-24C4BC1F1A42}"/>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6A0A8BEF-B4F9-4825-BCBD-4A0B4CE4D935}"/>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75CFD9BC-8406-4B4F-AB00-FE030C0285EE}"/>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0FED3CAE-7D0F-4F5D-89D3-347ECA9788F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C86769A8-FB7A-4670-9225-38BF95597A3A}"/>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8E4E4C6D-6E23-48C5-849D-D1522160E2F7}"/>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3A536C6D-0A87-49DC-B0D7-FFE751E1A3D8}"/>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3C169E66-6720-462F-8331-D05A34AFA78B}"/>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D4D8E6BC-8852-4FF0-994B-4B51D574C7B1}"/>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6DA3E609-89E4-43D8-BA85-AF42DECD8E30}"/>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F4A460B4-A8D6-4D00-B619-FF956075C29E}"/>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02296755-879D-4CA1-A6E1-D51981627E4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6777AD07-30F1-427F-86AA-6A1860AFD784}"/>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1926E1ED-63CC-48D7-A72F-57FD84E3BC73}"/>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A80A53D6-4FCB-4BB9-8DB0-3689EEC02E43}"/>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D9EEB1B4-3AF0-48E7-BADD-2F96473029D4}"/>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DA17F897-947E-4D72-A83D-F698AE3EF6A6}"/>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A560EC2C-CF60-4522-9187-4CDC47B87CED}"/>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9CF4EC0-5006-4603-A1FD-F84E3BE1C75C}"/>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EA11F4F8-F154-4574-BD1F-465029FA917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CC274231-1199-4028-AB89-4E0CBA882D38}"/>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67FEA68-3565-4D97-BC26-19A644A40E1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65358CFD-D6AF-4333-9C73-947475C51EA3}"/>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AC5E4034-DC07-4D4D-B5EC-94939275A2F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DBA0A713-25D2-4D00-A23D-627DA683D74B}"/>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A9FD1E97-EEB6-4ECC-BDB0-670C8E979F7B}"/>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5A33296C-C0B4-4396-85F6-00891DA16FE2}"/>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9CBBC158-DEC1-4D01-948E-D2916A0996C5}"/>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7519BAC-55CD-486F-B42E-8A40A1B94BE5}"/>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446F0E28-AA71-48E4-88EA-3EA0443525B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F9504A37-157C-43D4-AB3F-EF0D738B5D4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EFD0B07E-BA82-4984-BE43-B7CC753128E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0CD22C64-2CDB-4377-A5C9-890CAFFA8FD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F601BE2E-E0D3-427E-A4C5-B008EE2ACAF4}"/>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765DE616-9D8A-4775-9C63-D19F330FE92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0F213130-ED22-46AF-9AFA-C67EADE9F2F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D00628CF-EF5C-47F7-9B07-0CD4FFD8DB6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906D8D7-4714-404D-A0E4-692C5A9E072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E791CB71-880D-4CD0-8819-034A88813428}"/>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8E0439DC-3136-41AB-BAC1-7D7465A7D924}"/>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77658BF3-F78F-47B4-9DFA-432A648E9BE4}"/>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BB4DF234-138A-4053-9501-84185E2940CA}"/>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F4E97418-5764-4866-B2AB-05743769CD1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FCF6109B-434F-44FF-A0C0-2AE94AABC520}"/>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83D6FBFE-2ECE-4CDC-80B9-835875D7B567}"/>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B200FD60-5668-4472-A542-494C45673D0E}"/>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DE049BF0-7B52-45EC-9E14-43CF656A4004}"/>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5647C17E-E99A-4FEE-9532-D87904B66719}"/>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AD1FD83B-6A0C-460E-9E24-22B5E3E6FF59}"/>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ADA3854C-A40D-4EA5-A10F-01A2C736C296}"/>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D3A84B0-4BFF-4815-BB89-AB0315FB6776}"/>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6D89C45A-D12C-4594-8305-72B2431C2DD1}"/>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3FBDABCE-E76B-4FB2-90BF-C90D0CDBBB61}"/>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0FFF134E-BEE4-48E7-875F-C9FD9F55C50F}"/>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53B93137-8F3B-4CF4-ACD5-92CA6573C58E}"/>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83709404-E5F3-47CE-889F-1EAFA6EE4648}"/>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3C49E9C1-45B4-41A9-A244-98C7894446B2}"/>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1102D9ED-78AC-41C0-8449-D1886526AB1B}"/>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C3702BC-2107-4F47-8C01-7F3EC846EA18}"/>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716F5735-5E1E-41C6-B2E0-AF677205087B}"/>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2F485C7-4B95-4F52-9C91-BE27C2284548}"/>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6AED1875-1632-44DF-AAA0-B3273E897419}"/>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FA98C8D1-AD9F-45AC-B623-7524775B1D2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EDE598F5-B472-4973-B585-A87A66446871}"/>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965FFD1-F218-42FA-9403-72179777927C}"/>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D45D7A8D-D5D7-4DB7-8188-766903902171}"/>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FD69378D-0CBB-42AE-A309-CEDEE509C0F2}"/>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B782CEB6-87F6-48CA-9AFC-A027C95E5720}"/>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5F28076C-6362-4B06-B6AA-2D4BEC3046C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8E21C81A-8F6E-41DE-A828-A4CBA42F4F11}"/>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EFDDE254-92AD-475E-B4DB-DC5271B2D6AB}"/>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D72A5694-2D03-4A9F-9153-3BCBC030611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237072789"/>
      </p:ext>
    </p:extLst>
  </p:cSld>
  <p:clrMapOvr>
    <a:masterClrMapping/>
  </p:clrMapOvr>
  <p:transition>
    <p:blinds dir="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a:extLst>
              <a:ext uri="{FF2B5EF4-FFF2-40B4-BE49-F238E27FC236}">
                <a16:creationId xmlns:a16="http://schemas.microsoft.com/office/drawing/2014/main" id="{9AB3E70B-6474-47FE-AEF5-E7F1E6211167}"/>
              </a:ext>
            </a:extLst>
          </p:cNvPr>
          <p:cNvSpPr>
            <a:spLocks noGrp="1"/>
          </p:cNvSpPr>
          <p:nvPr>
            <p:ph type="title" idx="4294967295"/>
          </p:nvPr>
        </p:nvSpPr>
        <p:spPr>
          <a:xfrm>
            <a:off x="2230559" y="2428875"/>
            <a:ext cx="7772400" cy="990600"/>
          </a:xfrm>
        </p:spPr>
        <p:txBody>
          <a:bodyPr>
            <a:noAutofit/>
          </a:bodyPr>
          <a:lstStyle/>
          <a:p>
            <a:pPr algn="ctr"/>
            <a:r>
              <a:rPr lang="en-GB" altLang="en-US" sz="6600" b="1" dirty="0">
                <a:latin typeface="Verdana" panose="020B0604030504040204" pitchFamily="34" charset="0"/>
                <a:ea typeface="Verdana" panose="020B0604030504040204" pitchFamily="34" charset="0"/>
                <a:cs typeface="Verdana" panose="020B0604030504040204" pitchFamily="34" charset="0"/>
              </a:rPr>
              <a:t>Phenotype frequencies</a:t>
            </a:r>
            <a:r>
              <a:rPr lang="en-GB" altLang="en-US" sz="6600" b="1" baseline="30000" dirty="0">
                <a:latin typeface="Verdana" panose="020B0604030504040204" pitchFamily="34" charset="0"/>
                <a:ea typeface="Verdana" panose="020B0604030504040204" pitchFamily="34" charset="0"/>
                <a:cs typeface="Verdana" panose="020B0604030504040204" pitchFamily="34" charset="0"/>
              </a:rPr>
              <a:t>10</a:t>
            </a:r>
            <a:r>
              <a:rPr lang="en-GB" altLang="en-US" sz="6600"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9FC5A5A4-FBCF-4B3F-989B-9AB61A0F7C7B}"/>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69107849-74FD-41BA-9180-F1EB7D678F12}"/>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5121BCA4-7F95-404A-B993-A672CF208A1C}"/>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5A577D5A-2502-4102-9C39-5083FAB8C473}"/>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C9D125FD-B11F-440F-94D9-883CB1C7459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DE45A2FF-7439-4607-8832-458DD9B4CAF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43AD1808-696A-44F1-AFF4-2A96D57E6838}"/>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102FAF0B-E579-4D29-9EA0-B39275F83F1A}"/>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11947FA2-6EB7-40EC-BC9F-014540F9FD6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8A57FEBD-F233-4B99-BA0E-1428EC74B8A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CE24708F-66C8-4222-A072-F4F6711C0FD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2C2D924E-9E90-4E9F-B499-74E333CE161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D551D3B2-EDAD-4966-A830-349F732C9EF8}"/>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82336367-FD7C-4ADC-9122-C0AE2AE95F72}"/>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25CBDB95-0C87-4C52-B39B-4FCD2DE42144}"/>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FCA70694-2F65-4AF5-87DD-EE54AF5AA106}"/>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1991D0A7-DA8E-4A2D-885E-DFBF67F2D459}"/>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A245147C-B717-4117-B741-1CE4B698FF1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552F4539-A0E3-45B7-A8B2-EE736364542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B9B525FD-E890-49CC-8AF0-208CDA63D47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B9ECE0F9-AF85-4538-B158-02C0CDBB5D8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2C9CEE58-F651-4B90-B299-01E100391C57}"/>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77925467-E207-49E5-BE7A-18A3EDC1F40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DA39B9D4-91C0-4127-A19C-5B6377DFEC8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9361218B-524E-478C-8CA1-5A95B1FCCA7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3C28C5D4-C481-48D6-9B82-0327ECFC4630}"/>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FD730252-4895-45FC-AB50-F9CF00D78535}"/>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2957B252-2422-47E7-961E-A627CA613A6D}"/>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B80443AB-4984-40BD-9070-8D46C71B3D49}"/>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895D66F0-2251-43DE-AC24-6FD704CD1F0A}"/>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6ABBE89F-9E87-4A70-BD58-F449F96F197C}"/>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96C44111-6368-4E8D-A724-BCDB4BAC5D14}"/>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52940C6D-8037-4187-AA7C-6338DB6B4A4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9409A111-FD13-4E7E-8E42-C96805749DFE}"/>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F94CF249-5DFE-4383-A7B1-78C3A85D74A9}"/>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014591C0-179C-48DC-9C9C-5049A3704414}"/>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8B203AC7-1993-4FCD-B79C-27E53C03EA0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D1D089A8-BA59-473B-92CE-1A59319FB5E0}"/>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4AF3F8EE-E269-46A9-9DDE-9108316093AB}"/>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166A39A-98E9-4E5A-8B4B-DA492C9EE69D}"/>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B1AD644F-BE78-4F3A-83F3-1BE76B5A25EC}"/>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7F54403D-AAED-455D-8C66-09A4F6D6F870}"/>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B6C630F-D807-44B5-B7F7-2C247CFDF408}"/>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812B29FF-250F-44AC-B8BE-D8A1FDD54DF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6387F222-9CC8-4F3A-8DF7-AEF99D90AF2E}"/>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92C453A7-969E-4048-91AE-CF6A6E6863FA}"/>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7CE96C38-4530-4D81-9248-5FDC5C4E4BF0}"/>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661A6018-2FC5-4FE2-9780-16A7E937ABAC}"/>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5859653E-7C3C-40A3-8267-EC08571FCC43}"/>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6DA686B4-309A-4455-9FF7-28694C7A627D}"/>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1B5E8223-1D3F-4EC8-9427-BFCDB35EB0CE}"/>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E375CEC5-E98E-4F6A-8977-EFB662D480A9}"/>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3370DF11-0542-448D-838C-F448CA02DB50}"/>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D60A2652-30EA-445F-BD5B-6CF6D880564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6738ECE7-B56D-4411-8DA1-C03DE41BC646}"/>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BCAB7C44-74F0-46CB-8EB2-C2958BA19769}"/>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AC60347A-AC58-4284-A7E6-335E6BCEB35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6AA03740-749B-4FD8-BCCB-F4795C0F636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78A7ACF2-E4F4-4980-BC61-7AE775095A06}"/>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E9DF82F2-F131-4C8B-A5F7-C8705C17A56D}"/>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EA974820-3212-4795-A4D9-6058B381CF49}"/>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3D38A435-36E0-4612-A12F-CC7B09E9CC15}"/>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F72D0335-7D5E-4621-8452-CF93FE8AC5B2}"/>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A7B3D9BA-1660-494A-A3C3-A4022A2C273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13F85F62-ADBF-46DF-A3E5-F17CA483CC57}"/>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40CA981F-3A5D-49E2-8489-A4B989B27D32}"/>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900001B7-E548-4B3F-BF50-AAB04B3A355B}"/>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3BE176C4-078A-4586-B6AC-39F8422BE63D}"/>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A461A460-F6E5-4852-AD46-83481E30BACD}"/>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C135A1A7-7B20-48FB-9C2C-2CAF7E49F747}"/>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3C14AD88-6F45-43D6-9395-646E0E17D51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C5E06D65-EED6-4FF1-AB35-91D54F5A6E9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FDC296C8-FF6F-4C40-88BC-2FE71D82DEE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FD5B48DA-B7F8-4B52-82E4-C0DFAD09FA1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E100BB75-A84C-4805-A1E3-558C76D89F65}"/>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119B41D5-DD92-4C66-900A-8D05B2CF5A2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8B5EB9B8-8E5C-476F-9BD0-20B66C3E2C9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3B39C5E2-C09E-440C-A608-08F59EF12EE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04E9B430-F93F-4D18-9B2D-34E355891075}"/>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0FBE3F7A-20D1-49E3-9DB2-991C450AC489}"/>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7789F0A4-3C0E-4ABB-9B8A-DA7784F81040}"/>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E0608AA5-8FD9-4679-8B1E-C1C226A66D26}"/>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6355262-E590-4D24-90ED-959E32F92B9E}"/>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D22725D4-C470-4FB8-A3AA-CA5563538D56}"/>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D20BB719-4B9B-4C22-B52E-659C5FDF3B26}"/>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297FA373-961C-49A1-B9BD-C7741640724F}"/>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EE1858DF-B75D-4F12-942E-448AC6801513}"/>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8291BAE4-D1A6-4413-8C0A-695FE1172393}"/>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D44EBBC5-E553-48EC-819F-9A9097D357E2}"/>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3281352E-5AA6-44F0-9C4E-9D52F2EA2A21}"/>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862FA56D-6AB5-406F-9F02-E846FF53F90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96D6F359-F520-4B8F-8CB2-B49DAFAED750}"/>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1A0073FA-0DCF-4D60-B37B-96E0E09C8C11}"/>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4BFFB31D-EE22-4D4A-BE3E-B86A3C0EFB15}"/>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4A8A09EA-19B1-4935-8C50-986F9024DEF6}"/>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A139BC35-1177-4C50-BB10-000784E5B5A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2ED1B85E-0145-4953-827A-A86BABC2391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12EDC458-CE73-4269-A9F3-C2653426812F}"/>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9860CA51-A1A5-444F-B8EA-F5EE07489159}"/>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1AE3372D-1E10-4072-A325-46F6F1FCB047}"/>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6D1AB1BB-655B-4F1D-A1A7-0E53774D7B0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413A0338-FA0A-45BA-95C8-EE3284EC697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171F1A53-45FF-4750-AF40-46F0C97D4F11}"/>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FFCE1F02-C857-4575-B8A5-9AE9AFAEAF43}"/>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11195EA8-3ECD-4327-994F-68BC229D1831}"/>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79039C5C-492E-49AB-8618-1912BFD3FEE4}"/>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A106D1B0-DC16-436C-A12B-A8A803E16F3F}"/>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D33A3AE9-2C8E-4379-867E-A81546214C6B}"/>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0B2960C9-259A-4FC9-87B2-B0BB4A230FDE}"/>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75278B4A-38F8-460A-8934-5A752D9E1E72}"/>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BAB9C40B-C684-4517-8707-78AE1AEFEE4E}"/>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4B969E85-13BA-48AB-8FB1-ED55679C0C25}"/>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61DD54F9-5B2E-4195-9B06-C8908F24D9D1}"/>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807299C8-5F47-418C-B51B-492C2F5AA416}"/>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77C397F0-092C-4F54-AEF6-BEDE0683DCE2}"/>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72CBED2A-DA83-458E-AE3E-DAF585F8497C}"/>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B43B0688-4D9F-48C5-A990-67E5F1E19AB1}"/>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9970EE66-B97C-4578-B22F-C33B87F70FA5}"/>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CE273A34-A023-4A5F-B188-B895FF393554}"/>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97FEEC34-2AF3-48B0-ABC3-322AE19C2D2E}"/>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2792C522-4048-4D8B-8E82-E41BE140D20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F2DE9511-A15C-40D8-8D73-D80B2952303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0800153A-EDA0-4ADE-A4A8-15004DFB62C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AA29CA5B-E410-486C-9D51-0C4ED56E9E3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24F75505-8CBC-4CAE-8D6E-5A623C24980C}"/>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6CDC2436-DBEF-4947-B9EA-CEFA5675515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A886E523-CE96-4639-BC93-06AEC359461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2EDEDD5-B252-41EF-BF57-07948E1B847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B333A910-B8A3-4A60-B565-44D201CC4D6F}"/>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2A375C9F-81FE-4356-811C-9785B49FB72B}"/>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EBE4EB29-C093-4358-B9C6-52E12DC692BE}"/>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F7DCB853-FE94-4CE3-AACF-4AD0CED3601C}"/>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5C61550C-7B6C-4BFE-9CF9-6E82B0DF5C5F}"/>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B74A96AB-4ABC-4088-9158-465A1A2B6ADC}"/>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1B8A8520-96AC-4DDD-BC9E-98EBADCE063C}"/>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23547A9C-0A95-4B60-9809-0FF39DFDEFD3}"/>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6EEC21E8-2D60-4300-8418-7450F47CB8C1}"/>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E9F143DF-BB99-49EA-93B8-151777EB7E0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EDE23F12-3EF8-45C1-89D3-90225B7D39AF}"/>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1BC3D8FD-BE11-476B-95AF-53E5A35CA6F1}"/>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0C6EDA4C-A272-40DF-B763-52A6948A297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566CA781-42B5-402B-A690-58DBFDA235B9}"/>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FDAE4D0C-4C8F-4F19-A4CA-A6F90609420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8BADA756-2D5B-42F3-A456-DA9621D45884}"/>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FDD578C6-24B5-42E8-8C0C-026D5F1B95B0}"/>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A8EDE238-D157-4D99-B3E2-32E004DC8D9D}"/>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064D6207-2556-40B0-A817-E3B483E74EBD}"/>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AC4663C8-84F7-4AE2-B0C6-4CA08DB1EAF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DD3FFC54-CA2C-4B19-86D5-B0F6241C5C1B}"/>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3324F149-812E-40DF-947C-66C7451A2F1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00B27CF-F425-480C-8ABC-915417705E1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20B0B6C4-8020-4998-9F2D-17B3268B3204}"/>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7B8454D7-B23F-45FC-8F57-3A47C7118044}"/>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C5B06B85-09F7-4364-AB87-0E12473712A0}"/>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40812B9B-CAC3-4458-A32F-653537F32B29}"/>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A9FB549E-9821-4949-A5C5-5C42F5D700D9}"/>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51805C81-D560-4197-BB72-393EC64B0C6F}"/>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B8C04317-45FA-4857-9C97-B43A712961F4}"/>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3C7D45A9-89ED-4E1D-9B5B-A146C6D81A7C}"/>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C350DDD3-E7D6-462E-8EEB-91574BA3C30B}"/>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E438C27D-91E7-4300-B42E-D8A517196210}"/>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81C68708-4A21-41D1-BADB-80D886739323}"/>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AF96644B-C157-422A-B5B8-668B39349D23}"/>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412CFB56-DD9C-4472-AD1C-6375EF3DDC9C}"/>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EEE93290-2AFA-40F7-859B-3D99BABEA8AE}"/>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EF1D5018-8686-4F4A-AE09-81AAE90C344A}"/>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8CA4AF94-C31C-4453-880F-4D7EED5F7275}"/>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3EE52C70-8E65-4835-9276-E80C3638C968}"/>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CFE23DF2-BAF6-481D-B2E9-C9446001A5C1}"/>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87A949DB-B80E-4892-8FCD-AE02FE0032E0}"/>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21CBE126-0693-4122-B85D-23B77F0FB38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C120F099-0DEB-47E6-9DF1-F5CEA95F68D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50361469-A6C2-49D3-AB6E-CF789CD87FB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3B37F655-63CF-4A9C-AE9B-5F48EE72517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07A231D6-BD66-4B8E-A969-51600BC3D6A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AC98CB51-8EE4-437C-B703-C8FD2188922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5D9A8E52-E966-49C1-A109-77845F9EF53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ADBF56DE-D308-47A0-84A9-B0AB68D7A7E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D17F594-4D6D-4D7A-B68F-5CEE8AC7FB5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B6DD76E4-F80E-436B-A329-F2BB5DE5EF1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E9B2F38B-8CA0-4B6D-A99A-8B7468A832AF}"/>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34327029-A4A4-4231-87D8-B250C8EAD97C}"/>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8E9221D9-C127-462B-8C36-7D51F8EEA3A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86C5FBA1-12F0-4CF5-A40F-5350E1CEF5B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048AED99-B1C2-4732-811F-EB7F1FA5C074}"/>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4D8E9602-2CB9-499F-B9C1-5AF55EC1ECAF}"/>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59AD2B23-6551-41BD-9F66-BEE4DDBA3EC5}"/>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16397E7E-652E-4251-AD6E-B91BE541799E}"/>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9DD29164-6D5E-4807-AB22-5FA2F443591D}"/>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23C17864-F6CD-438A-A3DB-4F069AAC16D5}"/>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7D61492D-B2F9-4C31-8E1C-0CD409ADA9F7}"/>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E76DB21A-ED05-4B71-8B0C-E386A289F3D9}"/>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4EBC6FF1-8661-4FF4-B550-528901896C4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ECFA980C-297E-4847-B319-8F677671F2F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56C4D001-E49D-4D6E-B57E-A1A36C8C380C}"/>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E48A57FA-33D3-45BB-8B69-372F9AB22153}"/>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3D9DD096-F785-4111-871C-A5D48488EA6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8BDD73EE-0A59-41B9-B861-02C85E3AC75A}"/>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953F8972-EFC2-4025-BF67-0844208375D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8E1F89C7-8E36-4541-A944-110B9F33774D}"/>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0EFBD769-9478-4092-B617-6E78F57A095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295ECBF3-6686-4E52-8C22-D0B07F3EBC63}"/>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C27189E0-7505-4F45-8308-CDFA6324E22D}"/>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799EC8EE-F7D7-487F-A458-A9BF09BC880B}"/>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E366FC66-47B8-4668-AD7B-60EC1D139B8B}"/>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DC5C2B02-A4AD-446B-BF07-FD71C9C6C9C9}"/>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CBF177A8-EFC9-4ECF-B236-89E4C3879752}"/>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9DB11383-5D0F-44E7-9333-BAB99FCD0E84}"/>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2D4EEC0F-88D0-4142-B4BD-39C9F47187ED}"/>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28C81A62-99F3-4439-817F-1FEBB1057240}"/>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48F98261-B5A1-447E-B5F2-59DE15D8853B}"/>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E2377D9-81AA-4FAD-8F86-9799B3914937}"/>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03466409-C607-4161-99E2-717D62975BF0}"/>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B2B0A88E-FAD3-4A2C-9B49-12D26375E504}"/>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61DAE842-C1DC-449D-9DC9-C92FD42928B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D276A453-0C2C-40E3-A21A-045382D25F34}"/>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0710A658-1635-456E-86E5-D2B97B0D7D09}"/>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D4B49F38-7DE8-41EA-8956-381B639B6D6D}"/>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56CF257C-7945-40E3-AAF8-F4603BDB1E8F}"/>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A81B02B-6C41-46E6-BD5C-E13352EF909D}"/>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2BD13068-3515-497E-934C-48C568A2CA9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4C9AFD15-4E85-4A8E-822C-CABD8708580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7AAECE6C-B8DD-4CB7-812C-FD9A3B648CB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0DE6A4CB-BA8E-47D5-AE2B-F468D6BCF7D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DDB74A70-9040-4F27-9F8D-99B1EA0A9B65}"/>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4491FDA9-DBE0-418A-93D7-0A9124DDB1A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D199CCE7-56E4-4003-B50F-F4C2EB1C5BC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EC195E69-8D89-42EB-89DC-4513AA28841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1FD3F650-2273-4E93-9CF8-7BF5A264F85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91F632F9-198F-42A3-9970-14C55CABD58A}"/>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C6F81A05-C150-4671-B1E4-7645966AC351}"/>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BBD09D89-968C-48F9-9878-D81F09ED1F64}"/>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3716A9B5-DC78-4943-9E36-B08C20B27C24}"/>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270843E2-CB2C-4C38-A9CB-06EBFEF1A85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E177E3E-24EC-45A7-8F80-324F12F1E0A4}"/>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D5AD9CC5-1280-484E-9A1F-F2F4E83D48F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7017E65-F4DD-4585-A8EA-7555E832BAB5}"/>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F4E9CE1C-1B50-485A-86BD-CDCCF74F5CBB}"/>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E9E057DC-B661-4431-84C8-84DB2C22A28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9A0DB426-FDF3-4123-9F7B-1D706E07A04E}"/>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1F6DE279-5391-4819-AF00-54920182E115}"/>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75886F71-8455-465A-93DD-6E3F8FFCA94E}"/>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3DC024EE-1A72-4B64-A1C4-11A83F522BB5}"/>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FEA42F9D-A5B3-4675-B620-A86CE4A81736}"/>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09D491D3-A9B7-431B-9334-3057752D0E58}"/>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8AE14A07-F6D5-4E3B-BE41-A7C74BDDD6BB}"/>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F20FEF84-02C6-4750-B8DA-FD7628E1BC9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267EBA25-BAF5-4DC0-AB82-902C5743A489}"/>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D20E4705-C1C5-4781-9D29-95D0A9E18A33}"/>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228457A6-A130-4CF6-A3FB-F35669D3050E}"/>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4B1D84E1-2B2E-49C7-92CB-3C5740F3736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609BAA95-B266-49C5-A8E1-2B92006335C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BCB12CFF-EF58-4969-B9E9-633ABA698D2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34831932-9A9F-43C5-82AE-4097E4DCC35E}"/>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BA4E709D-B47F-45AD-ACDF-B54AACB38AB9}"/>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12927E3-C2D3-43BD-9753-13517EACF80B}"/>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CB611BE0-ED1F-4CB9-88F9-CAFAC4361E74}"/>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8C842782-FA3D-4AA5-8932-06CE8CEF206B}"/>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173EA7C1-91AD-4868-B6E2-2368C39A4861}"/>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8AF8136F-ED1A-48F6-AA63-635C27A2655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89634DE-087C-4C01-BC32-5433F9258B15}"/>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6DDAB5A2-7763-49C8-9A43-F632E157D6E2}"/>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DE60AE87-1D82-4241-8DE4-AFC6BE3473FB}"/>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8FA219A1-D0B8-49AE-83C3-A5012FBEF8C2}"/>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3A054CF9-B5D1-48A0-B2E9-BF1F47C7F64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4F566D3B-D480-4191-94ED-B7C9A9802AC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788F62CA-8A68-4A01-94B2-A8277D29C2AA}"/>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A8783B5E-40F2-42C4-ACF8-520053F23095}"/>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E5CDD9FE-29EA-4608-A565-D93771B7193C}"/>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BBBDEDAE-7317-442F-9705-D73D2BA39BC3}"/>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B6F3763A-A2EF-428D-8F41-9BD000FA783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C740599C-8C9D-4149-83F6-E07002E36AB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24F709CD-A746-4E54-B31D-AE7E676E2B5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A90FD696-FCB6-4D87-A464-FF5660AA60E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7E73846A-FCA9-435E-A6DD-818B5EF2292E}"/>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F7C683C6-9851-4FDE-A98F-5F3ECDC3E0A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76693EC7-59D2-4666-A774-C787733A6CA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E5FF05FD-8756-4C36-B6D6-9A8E5CE47EB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42AE0FE-9765-41A8-8D94-705EFF528C8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FF532854-E023-4C5B-B692-6B5357AFF261}"/>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48875461-5F24-4FF1-B599-7B3FE377B704}"/>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BFC91443-B63E-4A06-9169-7BBC99E069B3}"/>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168E6821-A9FF-4226-B25E-5316F000737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80C62341-4A0F-4F1F-9A7C-A002BE0BE197}"/>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252BE88E-6ED6-4E99-80A1-EEA05D80C24C}"/>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36454AD9-7ADC-45CE-8F8E-8D83E48FB28B}"/>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C8CF4404-5D7C-4D72-BD8F-70945CAA2437}"/>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0057D5BC-D4A1-4691-83E5-E66379B00321}"/>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3805A415-681E-4833-92CD-49D991AC884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C0B96EF7-8640-4C83-B964-DF97EF8496BD}"/>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72A4544-898D-4D0B-A6CB-1077BC76E4E4}"/>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B947CDDD-F0D2-4628-8CC6-811CD77EE177}"/>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5DED327B-61A3-4669-9B34-92F7C8CCCD91}"/>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904CBD59-5298-42D7-B2B1-C96258606DE3}"/>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BA385832-F532-4A26-BB4F-A7CACF6E5A4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FEF79464-A39A-44EF-8043-D65F5AA78CEA}"/>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280E1EBD-5311-4AAC-8786-C6E1CC69D67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8040EDB9-57E2-4407-82AE-3C8104D24E93}"/>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955008EE-0B6C-47A0-B1D2-2091C4DB5258}"/>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F6F19A01-DF19-4566-92EA-357423E20959}"/>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EA45815F-5055-41EF-BA00-25DC8A035DF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18C1A2B5-1CD0-4D26-AF8C-A1ED2B2ED8D5}"/>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0138C4C3-586F-4EE1-B58A-D1F13B2A7AB6}"/>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5389A5F-9539-4BD8-AD8D-5E9C5948D6F6}"/>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78AB9169-666B-468D-AC4F-8D9A28A74CB8}"/>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378EBC42-FD63-4AE1-A3BB-A49818A31AB3}"/>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19DB7A85-C7E4-433D-9A9F-3249157AB5F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210EDFCF-DF26-41DD-9DCA-F888E9EBDFF0}"/>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FEF9673B-92B3-42FF-A36F-3E60E27150FD}"/>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A31406E2-99F3-481A-B2C3-A9112D3C4657}"/>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895A8727-EB3D-41D0-89E9-5DAFD4EF4AA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6CE30B11-F80C-45F8-AD26-0FF58091753B}"/>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EECE3ED3-1AE4-4E12-99E6-0695644670C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230499971"/>
      </p:ext>
    </p:extLst>
  </p:cSld>
  <p:clrMapOvr>
    <a:masterClrMapping/>
  </p:clrMapOvr>
  <p:transition>
    <p:blinds dir="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0290" name="Object 1027">
            <a:extLst>
              <a:ext uri="{FF2B5EF4-FFF2-40B4-BE49-F238E27FC236}">
                <a16:creationId xmlns:a16="http://schemas.microsoft.com/office/drawing/2014/main" id="{3B7A046D-F399-4267-80E3-53F15F6D3696}"/>
              </a:ext>
            </a:extLst>
          </p:cNvPr>
          <p:cNvGraphicFramePr>
            <a:graphicFrameLocks noChangeAspect="1"/>
          </p:cNvGraphicFramePr>
          <p:nvPr>
            <p:ph type="chart" idx="4294967295"/>
            <p:extLst>
              <p:ext uri="{D42A27DB-BD31-4B8C-83A1-F6EECF244321}">
                <p14:modId xmlns:p14="http://schemas.microsoft.com/office/powerpoint/2010/main" val="3991283068"/>
              </p:ext>
            </p:extLst>
          </p:nvPr>
        </p:nvGraphicFramePr>
        <p:xfrm>
          <a:off x="2209800" y="887156"/>
          <a:ext cx="7772400" cy="4114800"/>
        </p:xfrm>
        <a:graphic>
          <a:graphicData uri="http://schemas.openxmlformats.org/presentationml/2006/ole">
            <mc:AlternateContent xmlns:mc="http://schemas.openxmlformats.org/markup-compatibility/2006">
              <mc:Choice xmlns:v="urn:schemas-microsoft-com:vml" Requires="v">
                <p:oleObj spid="_x0000_s1033" name="Chart" r:id="rId4" imgW="7772400" imgH="4114800" progId="MSGraph.Chart.8">
                  <p:embed followColorScheme="full"/>
                </p:oleObj>
              </mc:Choice>
              <mc:Fallback>
                <p:oleObj name="Chart" r:id="rId4" imgW="7772400" imgH="4114800" progId="MSGraph.Chart.8">
                  <p:embed followColorScheme="full"/>
                  <p:pic>
                    <p:nvPicPr>
                      <p:cNvPr id="140290" name="Object 1027">
                        <a:extLst>
                          <a:ext uri="{FF2B5EF4-FFF2-40B4-BE49-F238E27FC236}">
                            <a16:creationId xmlns:a16="http://schemas.microsoft.com/office/drawing/2014/main" id="{3B7A046D-F399-4267-80E3-53F15F6D3696}"/>
                          </a:ext>
                        </a:extLst>
                      </p:cNvPr>
                      <p:cNvPicPr>
                        <a:picLocks noChangeAspect="1" noChangeArrowheads="1"/>
                      </p:cNvPicPr>
                      <p:nvPr/>
                    </p:nvPicPr>
                    <p:blipFill>
                      <a:blip r:embed="rId5"/>
                      <a:srcRect/>
                      <a:stretch>
                        <a:fillRect/>
                      </a:stretch>
                    </p:blipFill>
                    <p:spPr bwMode="auto">
                      <a:xfrm>
                        <a:off x="2209800" y="887156"/>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pSp>
        <p:nvGrpSpPr>
          <p:cNvPr id="3" name="Group 2">
            <a:extLst>
              <a:ext uri="{FF2B5EF4-FFF2-40B4-BE49-F238E27FC236}">
                <a16:creationId xmlns:a16="http://schemas.microsoft.com/office/drawing/2014/main" id="{E431542C-0034-4C35-A74B-C09E987CDA0B}"/>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63E7644A-8193-4FD4-8571-0CA880227CEB}"/>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CD446F3B-868A-46A1-808A-D5166A0EB696}"/>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8711AB09-6BD7-499F-880D-7447BE581968}"/>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482BC797-375C-4D22-AC6C-F0F0AC2C3B5F}"/>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94DED82B-2EE3-401D-BCD9-4145DD3C9D9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284F0B34-CD97-4380-A5D3-39F8D87AB993}"/>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1161DBFA-23C0-488B-AD8F-82C370AFCE87}"/>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A7CB6FA6-E0F6-44E0-9657-A170870D5BF1}"/>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F17477D2-A5AB-41B5-A146-EFBAE1BD952E}"/>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0A429400-954A-45FA-877F-2E5FC0C43552}"/>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E5EF0421-75E9-452C-982E-C09AD16A4FD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4BE4259E-5CAC-488E-899D-AE5CFA766E4C}"/>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B4E35F41-3F06-4DA1-A437-86B9F4F0481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C6B7939B-EFDE-4D1F-B070-1CC4AF7AA974}"/>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F7869726-E785-4934-9325-156DFE1C530A}"/>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C903F19C-FDF7-4C3B-A895-2A666B6CDE85}"/>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D80B3640-D8CB-4BC9-8945-2E8F0F3CDED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17D5D39D-9B12-481E-A0D0-8F60887970B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59D9CDB3-B051-4AE4-978B-3B7D3A83995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E9C2CC37-2011-44BC-9641-EAE29309C57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0584DACA-7A62-4F3B-A37F-CF032A320281}"/>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6DE5034E-A845-4FB7-A7DE-0F47D335962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6BFD211-4621-4C41-93F0-BF8F7D02C3B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89E6EC4E-0C4E-4684-96F9-F3A0CE5BE90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7292B233-36FE-4C43-B10A-555545326B2C}"/>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842FC36E-0CDC-4E38-9CAB-75152161F45E}"/>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36C4161F-133B-4F3D-B4C7-DA90F4BA71D2}"/>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BB04B739-CF83-4A25-8655-51465D16A4C7}"/>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5FC77977-80BB-434E-A9D4-2C4CA7CD0ACE}"/>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60C8755D-0894-4D19-A7A9-82E1D2B7AB75}"/>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E573678E-3AFD-4662-A529-3042BD2A79D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DC3C74AC-C229-451D-A414-26D9DA107547}"/>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625D3A1E-85E3-41DF-8307-2C139F0602CA}"/>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FD3911AD-1390-49B9-B74A-9590A97A917B}"/>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69F4C0F1-7A09-48A2-9457-6666D15704C7}"/>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D85EE068-E270-4DB7-9F3C-2BFDA467AB0F}"/>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89C0AA0F-556F-46C6-88D0-88509F0E6D2E}"/>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08FF4640-6AB1-4D30-96FE-B73569D2E9AB}"/>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15109A04-5684-43AE-8917-DFBFF4FBEF27}"/>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26787AB7-DCD4-4ADB-B4A4-3EDFE07E6348}"/>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E56064B4-E2C5-4DFA-B57B-375BCC0F3FD4}"/>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3E7009E9-6B6A-4F36-946F-BAE50E89D019}"/>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3244768B-AC6D-40F4-99B9-4B459A0EFAA6}"/>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DB29A6D0-B263-4693-9C26-31D6576BA84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CB9BEB02-7E3E-4F73-8680-DA23F627C465}"/>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1F24D919-FADE-4BB5-81B5-C8B1906757E3}"/>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741C1E95-8929-4353-950E-A63F03BEA2A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41D68ABD-B8CC-4894-8A59-D03E76CCC8FA}"/>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36CDAA14-024C-4A8B-B7B4-726B31557F2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B03ABA13-4983-4BD7-81DB-A0F95813E3CC}"/>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2B17871A-059B-4489-85A4-B1E3289894C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07445979-7544-4A0C-A2B7-8445614CDBCE}"/>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29884180-DBB6-45BA-9C83-F643DC73DD9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CD58606E-8F55-49A3-A80A-4D4587D8BDE6}"/>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88801BF2-AE91-4EAF-A0D3-E1FC867A7896}"/>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64E8647D-8DC5-45CF-8637-A117B476548F}"/>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8A394883-A890-41D8-A6D5-479E790BBCC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6E21925-0CA0-4081-B9D3-26D90400CEA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D3328AD9-8474-4753-A631-8A758F240471}"/>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098A3D8F-0BDB-4357-92CF-C7AF8131A208}"/>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3D42AD24-86E4-4BFB-B391-68DA6B5AB24A}"/>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1DCA85B6-2B48-425B-A31A-7B0BE888D19E}"/>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AFAFD89C-D784-496F-B62A-9159F80B4457}"/>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BF1C62C7-73D4-4653-8F90-5579209F1DC3}"/>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49AAB1E0-E6CD-4405-9AC5-4E445F9F1C0D}"/>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3A06DB06-11EB-4C24-BF60-5C326369B87B}"/>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D62CE39B-DD85-45C9-A2E3-6FAAF7DC4949}"/>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ED198BB5-E0DD-416B-BD25-AE0679947CA5}"/>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537BEB18-1AA9-4433-9B5A-5ECE1FD19BC4}"/>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555F7AE4-9B69-45A3-8658-82763D5BBF9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48DBDE1B-3598-4872-81A7-F4F35AEB81D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A9847556-CDF6-4DDB-9F20-8AD8C1B5335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DBDD8165-E05B-44DF-9992-D03040F9D51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61DB2FB3-DC90-4B8E-AECB-1735ADD187B9}"/>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22C7961E-1A16-44E4-BDAC-0529F4612D6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781F4F14-133A-49BC-B9D1-B5003886368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A3C6EA05-1F53-4CAC-B40A-E245D71DFCC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87319F62-7D7E-4720-9B8E-B1073F1DFC50}"/>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71BA47AF-40D0-404F-AE8A-EDE46ADE3356}"/>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3B94129C-7E9D-4125-8C24-1955963714FC}"/>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06C63036-1EF0-4157-B97E-C24C9B40C93C}"/>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827A5043-C9D7-486B-8A77-D741B4F15976}"/>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B6ACF619-22E9-4068-A999-709CE82FF675}"/>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2013D1B7-E022-4BCD-8147-F1E3AD7C1522}"/>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BBD7142A-3955-4CB8-AFEE-EF9FEE1931F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4C13F88C-B314-4AE1-975B-E2E9B7F466E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CC729A6E-524A-4D07-9C70-A6C38800AFD2}"/>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B1177742-45F3-4B12-AB4D-EB7E1CE382BB}"/>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FF374DC9-A861-4581-8D85-B65296948DB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691AA01C-44DC-4378-9501-E1D6BD01AD7F}"/>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6613F978-D6A2-4F5C-8463-0997BDDAC5A2}"/>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52B76D9D-4271-4A9B-86A8-B351E3E5D6D2}"/>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1F43E746-BC65-426A-90D2-161809B04EF5}"/>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3F3CEA34-3BC5-4879-812A-BA4C83E35B1C}"/>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EA0BB146-2863-4F98-952B-06E65D1D5C8C}"/>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42A17B37-8311-4DC7-880A-566D1F2B415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2DCD2DCD-BBBD-43D2-82C2-B646DC35274E}"/>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E06FE76-B891-4010-983E-6852298B394B}"/>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0CCB8391-4093-4D98-8304-5B2954DE0513}"/>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354B32B6-D808-4446-AD8A-E7B997188E14}"/>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F1FA77CC-C395-4F65-98E0-62FE725E2813}"/>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A78E331C-CA6C-41A4-BE1F-270F05E3DD6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F2081DE4-6BF9-43DD-B312-956374AC0BAD}"/>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E876035A-EB49-4ED8-8BE3-1D16F74E88E9}"/>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9081D6C3-90CC-4CE0-B77D-CAC5BDDF60A8}"/>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13842F9A-0536-44BE-9666-D236BD8D0848}"/>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8D66D7C-A86A-48D9-BF16-3E83CDDF76E2}"/>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ACFA0DB6-6491-444E-BBCB-9DF58E0D4CA3}"/>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57AD8988-9C97-432B-A345-F45E94013C9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62E5693A-65F3-43A2-AC93-9C9D32F0F6C4}"/>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6700239-BEC1-4F61-935F-C1B936AF5028}"/>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0ECA1773-F680-42C5-BC92-8833290CC455}"/>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5B256B56-611B-4590-BF42-5FEC362933B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13F72230-0C66-41E3-A461-711D6A904012}"/>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03199DA6-276E-45F4-9351-CF5B6F66B88B}"/>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7EB877A5-E3B1-4AC2-949E-5C04B6AAA0F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BAAB275A-6C16-4150-B5BB-585EC8FFC695}"/>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00EDB2DF-B6EF-4EEA-95AB-B4AA865E26ED}"/>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5D432127-2C12-4019-BF41-DE07D73BE434}"/>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3E738B7E-2FCF-4877-96FA-24FBA90A14C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AA8F999F-8622-4030-BAAC-CC239D1664A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6E89561C-D7CA-45B3-BAB8-7219C1FEA9D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3A3116F0-BB3F-4263-B2CC-5A1D97AD5BB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AE03ED7A-2F5B-49D8-864E-5A9BEF11DCA4}"/>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5F63AD17-339F-4D46-AC75-66E82D3C7E0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6AC7BE22-CD54-4320-B0B4-9AA5F07D433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0E0F0D7-CC6A-410C-82D8-DA2A981EF4B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161B8E32-04E2-4B28-9883-8845133845B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C11F171B-F866-4DA9-A6EA-7E07803F5D3A}"/>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0E937829-3E72-48E8-A15B-1B571943F424}"/>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05EDEC90-24D4-47C2-A0E0-0D7FD7ABE574}"/>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FB0FAFE8-819C-48C1-B425-05EF950B80E6}"/>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78E500C2-7E71-428A-B9FD-49FAD0782C1B}"/>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A65F7543-B76E-41AE-82DD-CDF754DCC16B}"/>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7C37C56F-F8DB-44F6-869C-57624B527C57}"/>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B85EDE9-A817-4227-A83F-C6749326297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A50D3107-4618-4A2A-ABD4-F237E9894BC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C760932B-1266-44F1-AC19-9641A2A857D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96A47E30-E657-4A2B-AE46-EDD4041D0A59}"/>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1BA77967-7BA1-4C8D-85CA-493EE3E9FC01}"/>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9D6EC5D5-C751-45B3-BF6E-01931CFF2ED1}"/>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D24D8612-7F75-4145-8B48-89C210A08446}"/>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2F0B4263-69DB-49A2-A4A8-B3F8E4956D13}"/>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9C088293-9B5E-4869-9F63-0A70474F33AE}"/>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7B057BA-337C-4164-A958-2CB2B12BCE1C}"/>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12FEBC26-C103-488E-8302-333685EFDD19}"/>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E124161E-0100-4C41-8526-5E0CD614AE1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96076D5B-CE28-438A-AF3C-E953967DEE71}"/>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D321A1E0-BCDC-4C0B-AC50-1EA0C4E97995}"/>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0F71A26A-8DDC-44CF-A5A9-1D8693FCD1EB}"/>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9FA8EBBC-587C-4C1A-8800-7D2FD479C0AD}"/>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1930B8CC-B21C-4DE9-9003-00606DFE1562}"/>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785C1DDF-08A9-40AA-AE8E-1BE1489F0004}"/>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51626101-CE6F-43AB-A677-E7C88BD4858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2452B85E-32F0-428B-9CEE-1029EAF29437}"/>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EC0A7A38-AE70-4341-867F-6ABC4D5501A2}"/>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7273E407-3D87-44D4-A3A1-93C7116CF305}"/>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8BAE27D4-6010-44E4-91FC-0DFFD731E03F}"/>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352DBF01-AEC2-4A20-968C-DE6D926A7C38}"/>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82B0B02F-0634-4BBF-9E80-8CDC80FA301F}"/>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9B2F2E54-FF90-4EFE-9B7A-CAB2C1249CF0}"/>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C4EF4F66-2212-4B32-8874-11317343E613}"/>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03936CF1-D93B-40F4-84CE-A92EC17B3049}"/>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3C1AA590-6C10-469A-8C64-51AE2C623CCC}"/>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B45270E-079A-4801-9E79-07A9A480229A}"/>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B002F52B-77E0-4736-B478-61C9E0D22F01}"/>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8046B89F-58D4-4566-8424-5BAC4C74BA5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D5734564-C23D-43E0-9115-E2EA28B4D6F8}"/>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03B48A61-79D2-43A3-9F97-ABF055662CDC}"/>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BCAC64E9-1D9F-41CE-BCF4-E466CC2C372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964998D3-B2D8-4A77-A226-99340931FDB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D145046E-217A-4304-B2B6-300E2BBFE18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BEC90D5D-E66E-4E7C-B981-A53BC5DB1E3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26C4C003-9DDD-4020-AF2C-CA32DA019802}"/>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B2F1D84F-F997-4C89-8EAF-159E24EB4B4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FF5AAF83-D834-447F-90C4-B4C726D8D99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2702CDAE-E119-4E2A-A7E7-68A942F8531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A9623E63-8F2E-410D-90CC-AAC37DD189E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5F37272-028F-47F6-A739-FE8C5769A7F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3E05146C-93D2-4921-8470-55A6D0430E86}"/>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ADA92DC1-3224-4D97-826E-E2B8E42DD00F}"/>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276FF2CE-51FB-4116-9807-42CCA74B670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26844F24-F740-4B8F-AC30-37C921F0A8B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4678D3E3-ABB9-4EFD-8C6C-207977EA675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F309EEC3-C25E-4AD0-A45C-90393E359DB3}"/>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6F12CEEB-C78B-4034-B34C-46F2D3D42495}"/>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D5BB75A4-6688-48B8-BB35-A05FBF17BE4E}"/>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02E1242-C63E-4F13-8094-3CBB7D163753}"/>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6AA40630-71E8-4018-BD1C-724480105F94}"/>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107B6D6B-124E-41F4-BD47-27B197A6575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EC9B13FF-5341-401A-8544-FA46B2C3799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66EC969E-894F-4452-AF5B-DAE099AD982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16D65CC7-F958-44D1-951E-8105B7F26878}"/>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FCA5CF46-AC2A-4545-B153-DD921719859C}"/>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4099A369-B956-4D0E-9409-80FCEBC59E3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4A131074-343A-4DD0-AC76-6BAAFC0F5FD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48B3468F-560C-4AE3-A2B3-67F272C68FB5}"/>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D409FDC4-9472-47F6-BC2C-840A8912CE1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FFD5CCD9-B43B-4DB8-99CB-736C0E5A754A}"/>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9F0A0E2E-0628-4B7F-B3C4-E33B3B6D379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5A8E582F-348E-4D01-B6BF-84884E30CED3}"/>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B58F299C-9062-46DB-93D0-6CAA7965545C}"/>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E84F15AD-CDD5-42F3-AE8F-F4860BBEA2EE}"/>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69C93B4C-210D-42D4-B321-3921CCED222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EB944ABB-27C4-40B7-97D2-EDEDC3F5E5F1}"/>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CC7CCBB-75D0-4448-88A5-F58FFC567DF9}"/>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09CC7036-8227-49FC-8CAF-4CDDB074C2DC}"/>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8EDCF733-EE74-49DE-BAEF-C87608DFA7AC}"/>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71422FE7-C6E5-41DE-A3BA-D645418A24C0}"/>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C127BDDE-973D-4F8C-8324-A1354B6D626A}"/>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8CDAB227-97B5-4308-AD4B-CE892D8BFCBF}"/>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CF175E24-EEB6-4FC7-BAFF-A5D81A798F1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09585C16-C19D-4799-8AC5-CBAAB01721D2}"/>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FD99E1C6-5046-47B3-B968-CAB25B549C1D}"/>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EC6426B6-144B-4751-96F2-1807BD824141}"/>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8470674C-65CC-45E2-B0C3-8B04ABD39B4C}"/>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D6278C1-C9AD-4337-A16E-8FE579367064}"/>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E583D0A2-8A5D-42D4-BEA7-6B364BD53E7A}"/>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7CEF6B48-3583-499C-BA9D-FC7C0A3F49F7}"/>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03245394-3682-4D58-A93E-1ED192D2B15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3F90BC1D-79E3-41F6-A0C0-F4223D721E7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4F94B5A6-9C67-4997-86FA-E2F2330EEFA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B87C18D5-AA61-4D92-8BBC-588515F487B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8A88C72E-E529-4120-B310-BE496C378373}"/>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22E655EA-7BC3-497C-8F3B-B060CFCB9BF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B6D5EC47-4094-4800-BAB6-1835D5C85DE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C423ABFD-5269-4CB1-8164-93249B60C21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09CF08CF-2BD6-4BD2-8945-CE4185B6A2AC}"/>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B1704A66-1C23-48CC-882F-10D477089935}"/>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84C39E13-1099-49B0-A895-1ADF4DBB8F98}"/>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105455D4-4210-4417-9BB3-3266B5F9224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0AE71D51-80E8-4345-AA0A-38A8DB3B57A2}"/>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D59B6D4F-FF27-44C1-9A5E-CD572A7144BD}"/>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847093D-2292-4336-98CE-718C3B13A54D}"/>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8F52D944-16D6-48E2-8850-B2E771E21922}"/>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C75D36B-3A64-4F0F-B4B3-DD0D53D28C42}"/>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5BEC17CE-57CB-44D5-82F0-E821078079C4}"/>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CA1724C8-4A9E-47FF-BD17-FE4EF8F146D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EB97C97D-453D-4010-94E6-30CC92A20A4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1BB2EB56-7FA4-4A31-9CB1-535EDB6CB314}"/>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A6B8EF8F-720C-4642-A976-70263BB91E65}"/>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98E04FFC-DA87-4F38-95AE-43AD6DB2CE06}"/>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CBF22A8B-57DB-4486-B7B6-3042E9F16489}"/>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82AAEA00-F994-406C-9B34-B760FEB17C4E}"/>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CA5E3548-BD8D-49BF-9685-EA66825AA0D5}"/>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50F0FD79-D071-4C31-8674-4B72AD120EC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949BFCD4-EC04-4E2D-BAA2-A8B5607A894E}"/>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6DB0F144-443E-4C72-9245-E1F240F6C875}"/>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1228D06A-1DE8-43BA-8A84-B061404B7D2E}"/>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259B3F68-FB5F-4BD9-A2C2-5E330F09D62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D660E4D8-601F-49DF-9400-7F83E2F51D4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1A4B0CB8-EFBB-4F73-BF3E-C40D99D9A9E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0775BD0-B415-4523-B455-B158B107837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81274BDA-5460-4B0E-AF3A-1A9655DC157D}"/>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DEF6A751-8984-46A1-A4D3-65ACF84BC12B}"/>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830118AA-1862-495C-B2BC-465BC29F8977}"/>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88E19796-8BDE-4BF5-8B76-D7C6B1F3AFCE}"/>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CA6291B3-4A20-4072-A57C-51BC79268328}"/>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3BFB87B5-1835-44BF-BD7A-8CB5FF234BC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9DEB1367-D992-4B88-A74C-20E6A35B3D02}"/>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CA79A2C3-E757-46E5-B0B1-8624B5AE3C4C}"/>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062E1CD8-0AC4-4DD2-9B1F-9430245559F2}"/>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C9016B7-945F-4A4A-9BB1-F1AA204741A6}"/>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BD9ACEC3-EE4E-411A-B0F0-40701F7E880D}"/>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E100A454-9024-42B3-B17A-AFB174094F7C}"/>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9AABC0A5-6036-4D2A-B43B-63D66E4202D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C4C6233F-41C1-4199-ABA6-02691A6E7265}"/>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4456DF99-2504-42BB-AF25-4F54EB4CD29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EF1E06EB-B0EE-437F-ADDF-EA37FB2FEC0F}"/>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33D5AA26-1A9D-4D1B-9B0D-6D6A45389EB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A7DE58E3-B3A0-45BA-B03D-D55EAEB3B1A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98AB1EA-32FC-44F0-8307-EA11D95FF0F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B703AFDA-D3B2-4B73-B75D-0992C6C9E5B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EAF0042B-DDF8-4A86-965A-71C4E618EED1}"/>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B8322FD0-6CCB-4248-80EF-8C961C30378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769DFDDD-7A13-49EA-AD64-702067CB00B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8D1EEBC5-BE51-4010-AE97-A758D4921A6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B91CE72A-9E87-4832-A0E5-13D8BF7372A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7BAEF3F5-59C9-4918-A5AC-DFCE238DA896}"/>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276AB1F-ACAB-4ED5-8FA7-5D0ECB91E448}"/>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8909A83A-DC07-44D9-A240-7AFE95B7FA59}"/>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5406D036-5CF7-479D-8BE7-A162123CA1F6}"/>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7484D39A-1755-4CFA-A24F-ED2BF5246D7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FE81020A-6057-45F1-B0B4-9A85A47D34FB}"/>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DE45455A-6426-461B-99B3-C7A8AB1DC3D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1CBB9BB4-3AD9-4E6C-8FF7-436603F5F966}"/>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5068284C-6FBF-4DE3-A304-7B617AB7CC36}"/>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66A207E1-ECA3-44A3-B929-336A0A7E8990}"/>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5D081C8F-2106-47D6-8E4A-72D8BDCE0862}"/>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2237D40F-85D8-43FC-96AB-AF0942B3CA55}"/>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728A949C-CDC4-4DC2-A693-226743316F82}"/>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A5A6607-9037-4EB1-B633-E2663A1F19AF}"/>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96D33ADE-7028-48F8-A6B6-5062C61140D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C78CA610-A330-4CC1-88AC-6B341BD73660}"/>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899EFB08-4852-4291-A27B-840B4D5989E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60AE256-7F28-41C2-811D-7A15E6D82F8B}"/>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FA6871C2-564E-42AD-A4BF-99882C915B2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C5C10B71-B542-4332-BF8B-F94199BF031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93CCF3B2-3368-43A2-97F4-823C8C61F20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F4F6D65E-F05B-418C-81B6-DB70DE6DBDDB}"/>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24924E80-BF3B-422D-80FB-4B18D6AF8B38}"/>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3CBC9CE7-262D-4F26-92DF-64592E674EEB}"/>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A89549C4-978C-4B49-9F4A-A39FFA8FABC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082E8E6E-8A01-4C3B-8E30-6EA482E8F547}"/>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03D495A3-063D-40AA-9127-D17F4961F1AC}"/>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93DF64C8-38FE-4C0F-9ED8-7252EE4567EF}"/>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CDA8A4C1-B820-40D9-8015-B3CDACDF6AC2}"/>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5E4F76D-1297-4630-916D-35BD8F5A9005}"/>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02D9DC67-AB84-4D2C-A765-5B274992F391}"/>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6AC0D80F-7BBE-4765-BF28-1E17068D08B4}"/>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7FAEA20C-C2D2-4EBC-9715-1F7C5BB52FEC}"/>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B6DE3A9C-D9CD-460D-A61D-132979546994}"/>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134874355"/>
      </p:ext>
    </p:extLst>
  </p:cSld>
  <p:clrMapOvr>
    <a:masterClrMapping/>
  </p:clrMapOvr>
  <p:transition>
    <p:blinds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a:extLst>
              <a:ext uri="{FF2B5EF4-FFF2-40B4-BE49-F238E27FC236}">
                <a16:creationId xmlns:a16="http://schemas.microsoft.com/office/drawing/2014/main" id="{82176EF9-103F-438C-976C-3C3046497A54}"/>
              </a:ext>
            </a:extLst>
          </p:cNvPr>
          <p:cNvSpPr>
            <a:spLocks noGrp="1"/>
          </p:cNvSpPr>
          <p:nvPr>
            <p:ph type="title" idx="4294967295"/>
          </p:nvPr>
        </p:nvSpPr>
        <p:spPr>
          <a:xfrm>
            <a:off x="2198184" y="2428875"/>
            <a:ext cx="7772400" cy="990600"/>
          </a:xfrm>
        </p:spPr>
        <p:txBody>
          <a:bodyPr>
            <a:noAutofit/>
          </a:bodyPr>
          <a:lstStyle/>
          <a:p>
            <a:pPr algn="ctr"/>
            <a:r>
              <a:rPr lang="en-GB" altLang="en-US" sz="6600" b="1" dirty="0">
                <a:latin typeface="Verdana" panose="020B0604030504040204" pitchFamily="34" charset="0"/>
                <a:ea typeface="Verdana" panose="020B0604030504040204" pitchFamily="34" charset="0"/>
                <a:cs typeface="Verdana" panose="020B0604030504040204" pitchFamily="34" charset="0"/>
              </a:rPr>
              <a:t>Lewis antigens in pregnancy</a:t>
            </a:r>
            <a:r>
              <a:rPr lang="en-GB" altLang="en-US" sz="6600" b="1" baseline="30000" dirty="0">
                <a:latin typeface="Verdana" panose="020B0604030504040204" pitchFamily="34" charset="0"/>
                <a:ea typeface="Verdana" panose="020B0604030504040204" pitchFamily="34" charset="0"/>
                <a:cs typeface="Verdana" panose="020B0604030504040204" pitchFamily="34" charset="0"/>
              </a:rPr>
              <a:t>15</a:t>
            </a:r>
            <a:r>
              <a:rPr lang="en-GB" altLang="en-US" sz="6600"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7AF79F6F-5411-41C3-B232-7DB8BB9670F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1D970F4-58B5-4636-9C91-857F3958E6D5}"/>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3FFB685F-3D1A-4CB8-973C-660B0F36EA5A}"/>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1C82329D-18E5-4624-B252-7F709D76B7EE}"/>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2408CB3-F051-482E-A51C-FD6C1F7E8A01}"/>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A38109D9-DB4D-43F2-A112-7436CEF65809}"/>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0FAAA833-0911-482D-AE20-85755D00661E}"/>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4CFE1C42-1869-4B4B-B0F7-A632B7BC078F}"/>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F464813C-45F9-49C5-9723-47D150BDAB72}"/>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76233ED7-9CE8-4F80-9B5E-8BDAE4DBFF76}"/>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6984E968-CBFF-4916-9C6B-CDD95E1A0A4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1206DD30-83CD-4480-B763-B4373A28B5FF}"/>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880852B5-BA11-448F-A8AD-9C75FA1626B6}"/>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E8116894-183F-4327-B4C9-9FD4BF848DAD}"/>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AEA3A484-F39A-4383-B638-73929F91C59F}"/>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0C3334BB-30A9-4ED4-95CA-9602507E62F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115CA330-6A7B-46D6-A26F-CE3C8848464A}"/>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45E0A05C-99D5-446B-8AE2-06490D1FAE9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C615FAC2-93C3-48DE-832B-2107AD57CDB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3628A6E1-248A-4E16-B4E4-85E651868CD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CEE9E956-62E8-4AB6-A587-37DB23425D9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D39EA9A4-9D78-4262-B946-5D41BB4AC79B}"/>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4CD55256-CF1D-49FB-83F4-98A82589A31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FDD82252-ABB0-41E3-AA3F-1B567ABF658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5F44189A-9B8C-4434-A8B5-29DBCE8325C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746AEF08-1B1B-462F-A116-D4C463135BE8}"/>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2223922B-46EE-4CC2-8F1D-43ADF4EAF2E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96958511-8E55-4CDA-88C5-57A06D60410E}"/>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529ADE20-5888-4925-99B2-6FF31F4ED51C}"/>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8C57AC17-B5AE-46E3-92F7-5A242BDCA701}"/>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357BD5CD-F9AC-4BF8-B098-13B7D097CA9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CC515D5C-AA40-4F65-96EF-E4DC65903757}"/>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70B15862-A4FB-43D9-AEE4-3AC93E373A6B}"/>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7E391C4E-1368-4824-83B9-F56452FD3180}"/>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CD8C3A80-18B0-479E-B0E4-B469EB2D0C1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A58EED57-CE1B-487B-86F0-602923887E5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EAEFE0F6-35C2-4E6E-B015-CBCE221CAE1E}"/>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D4CA7581-3DD4-460A-A49F-44403A4B55DA}"/>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61D551B4-B2FA-4E2B-B071-368DF1EB6A70}"/>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D041EF9A-C0DB-4328-90E9-54FE3C100119}"/>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9B0DE5E8-1458-442F-B194-31AF0A7AB42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3FFB31C-B19A-4732-85F1-742A9DF1CA6E}"/>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23DA4AF0-CAB2-42F0-B1DB-41BCB09A5849}"/>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4CFC6B7B-D699-415E-BE5D-39CD175F55FB}"/>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978206EF-7C65-451A-A7C8-90A84C99D72F}"/>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33893CA8-AC88-4DFE-8267-D3F957CEAD84}"/>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9F949BDC-9A67-4951-BA43-49196FC3938D}"/>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EB345C25-7EBC-43FC-93BF-FA8D00E0ACA4}"/>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93BF74D7-5B38-45F4-B633-5EA4DDB8BAAF}"/>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9E5254E9-D7C5-4569-8CD6-1B24272F676A}"/>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4EA30C15-5DE9-40FE-99AF-C1A16092831B}"/>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F5BCDF4E-1434-473A-A234-D37BED7967A9}"/>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76B8964F-8C5E-4528-9863-51C139B3138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D4082BAC-B315-4557-8E6A-E0516CEAE7D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7C9890B-F332-476D-8332-B39458C9C5F7}"/>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E68299A5-AF50-4A49-ACB3-33017CE11E2C}"/>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62E91CEC-F917-4B2B-9A59-A8889B039415}"/>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EE4794BD-B8F9-49FD-BD8F-862928AC8BA7}"/>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9C9B247A-E0AA-476C-A0B8-EB99BD923AA4}"/>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D5B45C8A-815C-4F50-9166-BF211A0D7011}"/>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6541E5D2-86FC-4A3C-8D22-C0293AA69F0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12575B2A-B89A-46FF-AB4D-6ED61CAC2AF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44C37BA-D248-4458-8A9E-C4F9FAD43A1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03EEF45D-0918-4A8D-A5E0-2DDE2D3E1D49}"/>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29011C9A-7231-4031-9B10-71E8F4A4478C}"/>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45C84280-A37B-4E5C-98D6-FFCFAAE0E57C}"/>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5871C984-6A99-4148-ADA8-9D2842C094B4}"/>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A7CA793-F1AB-4E8C-A5F6-371D04EE5FB1}"/>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584B7E4A-97AA-49A8-902E-A3B41561D8C7}"/>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8C0C665B-979F-42F9-879D-86B7DEFF7BE3}"/>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B9F1F4B5-9D08-4337-83D6-328EF4776CC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AFEC1ECE-1D1C-4828-BC28-5FC605C9171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A36A3F8B-C117-47D8-A4D4-734A3433766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F29A31BF-D80F-4146-8B00-471DEFEA12E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380780E0-422F-46AC-A1C1-DD0154C23CD9}"/>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04833C71-7B43-45C9-B9B1-74DC75B2156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711FB09D-140D-427B-90F6-452C2DBEE3D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6943BA19-BD1C-4125-B37C-9A2478F4869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9817FB26-672E-49CE-BCBA-A9D5DF02CEA1}"/>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122BE3FF-572B-4C38-825E-98704E96E8A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A91D6771-4AED-40C9-B07A-E6728CD2B72E}"/>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259B9BF5-79CF-4095-BE06-A4BF31F7FF1D}"/>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34F1488F-2458-4D9D-BC13-C022572DC3EC}"/>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9C879D30-C778-4727-98E2-445FD461CF59}"/>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4F1A7A32-608A-488D-85A1-989B0F1910F6}"/>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BCEB5A2-F9C0-424A-9767-DFEBD3F36348}"/>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9E2E865B-FFBC-4425-B007-0C785DAC2B46}"/>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90AA8210-4235-49B3-88FE-517E0A85923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46CFF22-7DF3-4682-BC03-3C7198827499}"/>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5721A54D-E366-46F0-9DE6-137A77D0D8A9}"/>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BA62F07E-1BD6-43C4-B237-466C087ED787}"/>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B6F26B8F-DA7C-4647-988C-0A668195DC11}"/>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4519E8B9-E847-4B28-9A6E-DEF8890414AB}"/>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B64E46EF-FCED-41F0-9819-0A6B89CB4A6B}"/>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1DFECC3-B64F-4773-8498-C511CFA2C606}"/>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6B33C71B-C2A2-4C13-A52D-EAAAD9D23D9E}"/>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154C9DD0-82B6-4BBA-BD86-3C341EB96933}"/>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347B955-C3A6-42C8-A4B4-B5337ADB6AF1}"/>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299323A3-6FB7-48FC-A6FA-90AB642636F4}"/>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8D50C95B-1029-455C-BFCA-3D60327FFFA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EA0AF3B-1F86-4CEE-A9E8-5341C3B4965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5D991B4D-59F4-451B-B0F5-5B59D82B738E}"/>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C3F03714-9EC9-49E0-9E53-899CB2899425}"/>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7C9E0EBE-A16B-42BC-9AFA-E965816F09F1}"/>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45DBCE46-E333-4C43-B255-A9E4B26664F7}"/>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D9B73DE0-C05E-4B00-BB1E-331D81042D81}"/>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30D43AE4-39C2-471E-B9D6-05E80D850D9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33346B27-759D-401F-B9C7-4C5A2798393F}"/>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2D7ABCD1-D6B6-4E70-8D06-0A0CAE9C9602}"/>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99B5D63A-27DB-4D2E-839B-299FA32A41CC}"/>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BAAA6FE2-E2DD-446B-8D31-250609A44DE3}"/>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59C1359D-EF5D-4CA5-999D-B2DEF5C84FA1}"/>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3298BCD6-321D-4734-B7F3-23888EC84A8F}"/>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0D68988F-C3FA-4AA7-AF8F-3B5A439B3FB5}"/>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F1B117D4-ECBF-4C6D-BDFD-8FF0967B2FC0}"/>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F7EE571F-C21E-4400-804D-96B128C712DC}"/>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8F462658-7DF1-4F6F-8716-48009365DF4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1564203D-2EC7-47A6-923E-FE2FCB8F6761}"/>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B943E18F-682B-4C5D-BAC9-693DA82C64C3}"/>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0CF25D6-087A-45CB-881D-0F79D5E98EE5}"/>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1B967134-4716-46E8-A703-EB66F83A7AE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50E6E49E-4DAD-4B14-B659-9BB8376EB9A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E2060367-200F-4BAE-A34E-041F3302419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A490C31E-9E0C-4CAB-83D2-7363BFF2B94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4F9D723F-C479-4A3F-A273-57AEC148CD6C}"/>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DB6A46F5-1848-470B-A121-4E720C3CB1F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B299E058-3795-4E4B-9745-B600E62730F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2495928F-F006-4106-B5B0-D7FA54F1A88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F8EC6DD9-8EBD-4C85-B162-71AADE45570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65D40B3F-E092-43DD-BFD5-1430E5912590}"/>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32F37EA0-D256-4219-B826-00526C70D9FF}"/>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64AEC365-3A64-4717-B768-6D42B7C4388E}"/>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F204EA46-44A6-4205-BD40-3E9DD8CD7507}"/>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050DF237-3419-42F4-B264-F5B05FF44A12}"/>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A64798F7-90BD-4333-BC7D-C42D174BA955}"/>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792758FA-7EE0-4B6E-AD56-B6A1FCABF9BF}"/>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90254872-19EF-4465-AE01-0DFC5C2C081B}"/>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F8347AA6-736B-416F-9E94-A28C095D01FF}"/>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F6E41D59-2AC5-4B91-9FF7-9C7A3DCD66C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67729839-E64F-4E84-A055-E414E0FAD068}"/>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26F2C9A3-E2E6-4818-B93B-FFD29F544641}"/>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42FF78F6-1A68-4534-8EC3-2B74A1D768FF}"/>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974E2157-0E8E-4624-89B8-E7006E140AC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C3FD7E09-2182-4CE1-8918-51F6F02A9F14}"/>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3BA7F1E4-B827-4C00-A2FA-9A5A262DD8B1}"/>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0740870A-7429-4B78-B6C5-040BEE516A3B}"/>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D387C4E3-2135-4CF6-BF12-594D265B3B1A}"/>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26A7048F-4686-45EF-9A20-52029EF6C065}"/>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EEBFDDC6-611A-4276-9777-783A4CB87DC2}"/>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B6F2E400-E2FF-41F9-86EB-5AA860CCBD0A}"/>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C234328D-8373-4FC2-8432-89E00791227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A8A4858F-FBD4-41A4-A3F7-4AED4794A436}"/>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427BCE03-6E6E-43E4-AFF8-169C242FF290}"/>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6DA3C620-BBC3-4AA0-91DB-EC812703A32D}"/>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90CC806E-BDD5-4905-96AC-D20B0B5B297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224F5065-9A89-43D8-B874-EB55CE93D690}"/>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6704D6EB-3E81-4B95-A947-FA89EA7BB2E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E26D7136-3718-4596-A234-C8EFC324671A}"/>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E4211455-CEFA-4D24-9DE1-CEB39F54908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296ED03C-2378-41FE-B772-8A36775EDB14}"/>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4566F8EB-94DF-49FF-BD63-C413EF0F074B}"/>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932302A1-ADE2-4DA9-BA32-8CD883162634}"/>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493C2294-52B6-4831-A03A-8A4FE8E30ABD}"/>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ACC10F7B-E11F-4D47-B6EA-B43E30B73EA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0483EDD9-2F75-46C2-8637-F0DF55B13E93}"/>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BACADD0C-D9EC-48DF-92AE-D1E18337D7A1}"/>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3CBD0A5B-5CDC-4AE8-A89C-B0C1177B652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FCE6B87A-CF3F-40BE-B2B4-5ED0837278F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2600354-800C-4CB3-89E0-A0EBB3003C79}"/>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825BE32B-6CE1-47BE-8F61-3E29E31BFE0B}"/>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AD4ADB3A-BE1E-4568-AACC-59B41BADAE7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5F757A58-71E6-4295-9E13-10685716530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8FBE1ADE-1DB3-44D7-A561-194D5E26D0F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8AA93105-F131-4685-AD70-BF95EB9A178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CB34E5EF-20FC-4A1C-8383-B5F7111ED5B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F886E596-AA38-486A-A06D-9C29C4ACF61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9221F119-EA6A-49AE-BAD0-23E7DE520CE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3C823AA3-2215-4C7E-9A73-298376C2E83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C0B924AE-CD94-46BD-938C-972981E8E5D0}"/>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CCD0885E-A90A-4E2D-9B89-CF9B71591CC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B1AAE066-AB41-4C4E-ABA3-F74CA107BD1E}"/>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68864D8D-C829-440A-A4FA-FB356E3DFFA1}"/>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AFF3666F-E26C-4FBC-83B9-5B0EAC700D63}"/>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4657C394-2E3E-46F1-8A00-38C5A2B3D963}"/>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56DAA327-10F5-4B9C-938F-70428E588C2B}"/>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1B5F6D9A-3976-4E37-AC82-E3389E417D4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1E2D847B-9DAA-4D20-A861-B159434C9673}"/>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A7E8C67E-B154-4B4A-BE8D-2A0A74C3339C}"/>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8DC5DB72-1019-4DEA-874C-BFC5BEE95655}"/>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B73DE09E-4FE7-486B-BBA1-BBA4AB6E3DF1}"/>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44FA12C9-4407-4843-9315-66654034319E}"/>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5FDDF94B-CB13-46CA-ADDF-FD79FAF7B0D5}"/>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E82BF5A5-BF9F-41AE-A147-F94DD214063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B2C2DBC2-C33D-441C-9547-75DB6B6A56C9}"/>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4CADDA80-872F-450A-A00B-8AFF25DA95EC}"/>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4B9D7203-19D7-475D-A08A-33E98A18F73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772FAEFE-7101-4245-AF7C-5F8AD54AFE95}"/>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FB88A658-05F7-4C7E-AA07-0C8949B3774E}"/>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322AB073-1A3E-4E0A-ADA1-0A34D1580CA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BF518A1C-8BBE-43F6-8090-4ADAE3F736E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6DAAD2B5-7FCD-4EB7-B459-02FB4A6A708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D9C3C7A0-AF1C-43C5-B2F6-D6BC22D51467}"/>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0842C5AD-1809-405B-AF4E-73612B27841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367EBC73-89AF-43A3-9334-A279575ECC04}"/>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B95DCA12-45B4-469E-B77D-2E18E1DD8016}"/>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2CB0B782-759D-427B-8716-B32C02077810}"/>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B5EE9051-0F10-4099-8807-CEA803D81268}"/>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2A8E6E7-8D06-4B30-A56C-168445A1264D}"/>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B673551D-072B-4A44-860B-6AA6108C9BFC}"/>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862B1AF7-59DE-4493-9D2C-EAFDF450A50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F8DC14C6-52DB-49E8-937C-47F46C4FA78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3BDC0948-067F-4E54-BE21-3956D1C4EBBB}"/>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FD7D6C94-287F-4058-B50F-B16A60A691C1}"/>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F0F56503-6D5A-4EE0-B471-15B03E8A576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E3B642BF-F7CD-4B03-8304-D99D1B94F539}"/>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46D43536-BF62-4667-96BB-71248B232D06}"/>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FC9083D5-0DDF-472E-AA68-793282C40DC6}"/>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E880CDA8-431C-4D6C-A2C5-8EBBEB72BE91}"/>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73C80BD6-D605-48D6-A8BD-9364AEA8B7B0}"/>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A32C51AC-DFB9-4235-A396-6BEB941442CB}"/>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A58A25B4-619E-4E38-B9AA-0A0B5AD6F74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F223E66-7F94-4ECE-9537-14ACA6B1044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85D841AC-3B62-4B08-90D3-7BCE197FE88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B018551-126C-4EEA-AC8D-22B69230F51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237CBB6E-CB12-410F-A10A-751804670CEB}"/>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10F6BCB5-08D6-405B-B711-4FCD34509B0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25A9DEC6-A1B7-46A0-8F08-88EBD195E3A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F37CD169-5F03-4D7E-BBF5-01F9AA077E0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DBD84A9E-93D1-4B6D-8698-3DF07C23B42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45FA38AA-5910-4BEB-BB64-3E16774EA84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B53790FB-4C67-4EC6-B6D2-973DF36554FA}"/>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54322E3C-B175-4C86-8174-4B6CF85FB521}"/>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1ED2C59-E93A-49A0-9012-40A9633048BC}"/>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52322370-0B35-4219-A780-BA010A2522C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D6DB011F-7791-47A8-954E-CAF74A15B5A2}"/>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190C5B1D-65C5-486F-A591-8CA8213316B4}"/>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67E8AEF8-3A64-4057-8268-93F6A1FCA87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CAB52D84-6FFE-483A-8540-BBD2E62AB22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EE17D420-277E-4734-9A7C-54BEBAE69AB0}"/>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B0070632-8D2A-4F00-92E9-1C810E665706}"/>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13518D69-C81B-4A6A-99A0-ACE07E884CEB}"/>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51997888-8CAA-402D-B97B-172B2E65DD61}"/>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D1FD5C45-B079-4BC8-BE47-9E293087BA1B}"/>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DB6D3596-2FCA-4308-8015-118F5D9D2A16}"/>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187A17A1-F308-4B61-8CD1-29F0EC52E808}"/>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1DC868F5-8E70-4E1F-AC7B-8B00AF570027}"/>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77F7C68B-77E8-4400-B029-0536C0D54231}"/>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C9819593-50C8-4D5F-BAB6-EC231D956E2E}"/>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A2FBB40A-AD91-4C60-862A-E07D7DECEDBD}"/>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670862CA-9B46-4C56-85CD-50C7788069C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1CA33EBD-E41E-4C39-8850-F2FC40E1A4B0}"/>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02F04551-98D1-4133-9409-68C1BFDBD25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3126233C-678B-422A-ACD9-20443E22CF87}"/>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A50F6DF2-B17C-4733-B1E4-53BFCDDB0C84}"/>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788EF90-2F41-47EB-97DA-28C34036A30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73200C45-507F-4DCC-8E11-11B59F16D672}"/>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1803634F-1B77-4CA1-BCB9-6448AE61EC5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9283A9F7-4B51-448C-81D5-E9761E6A2C6F}"/>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A658D46D-D225-414B-BE4C-FEF3D161CBB7}"/>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E14C08CC-0438-4B1A-953A-A8B67D12DA5F}"/>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85DC061B-8CE4-47A6-838E-5E16C73CB757}"/>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922BE8CF-AB60-4400-B0CE-F27D7D050898}"/>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240F73CE-2686-44E9-A3DE-CB1EB6080462}"/>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69A1A1D6-9C92-4F94-BA57-F6FEEF28B442}"/>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DDB2956-ABB7-4106-B590-FDE530DDAC4F}"/>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33CFAE36-17A3-4063-A8B2-10E2A1E82DD8}"/>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BF57C910-EB5C-48D2-9D75-8B19EB279632}"/>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08A6E1B4-9C62-4056-800B-84577162650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DEE33D53-3D03-4DD1-A55C-5B23D221C567}"/>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45616B82-B642-4E19-9024-EE449337AD7E}"/>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EA0F8EFA-B19A-4E1B-9249-7EDAADD0DCF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76A9D527-04C3-453A-AC59-25A7ED244FC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8138111-001A-4917-9B22-AE5F381E945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53D47EFA-54FD-4DFD-BBDA-AFD4CED6C78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E40D483F-7F30-45FE-A3BF-3FC804FF05FA}"/>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04EDA044-79F7-418F-AB61-B8787B784EE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C48B18BA-44A1-4A1E-8230-044B65CC6BB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0F7CB2E2-69C5-4B24-8B65-0659E9E7929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9BD8BFD1-689D-4695-A917-39185969C266}"/>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8846B65F-A6FD-4704-BCD3-5BB446145506}"/>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0D6634BD-C386-4404-8F1F-C55E35F5FF98}"/>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904193B0-C326-4977-9259-804288ED660C}"/>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1919F662-DF8A-41BA-897C-AB625744E9F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EE5D501F-ADB9-496B-93AB-F56CE27B0F4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DF300391-6CE4-4E04-B14A-5513A1F0F28D}"/>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E2BEF020-18AF-4C46-9371-580D94CB4661}"/>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27B2AF2B-A9DB-49F8-B102-8EEA896433F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6C5F7779-11B0-4AA4-AA14-1CFD90FC4CC8}"/>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A3EB78BD-F5F1-4505-8BF9-E720104D9F0D}"/>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DEAFA5D2-5DE2-45A3-8669-DD623A91CBC7}"/>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4E8E7604-E0F9-45F5-ACCB-9A9FE5C7C05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59044093-1A6F-47E6-BBA2-471D0437C98D}"/>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3957C42B-7411-4618-A0B3-D30F879ACA40}"/>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0C5563F6-DDF2-4714-9CC0-C658C6DE51A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D207EB35-5DEF-4C2B-B578-3CE88D00591C}"/>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40A68CF9-8B26-46D6-9F4E-93E300A261A6}"/>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48C6A6D-6332-49A0-9846-5C92773A9B61}"/>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59C5217B-4F33-42EA-8DB5-888720ED3C39}"/>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E395D9B5-B356-49A0-9857-57E6C64F9E99}"/>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6ADC9860-063B-4D54-A3E0-5B5D5800B634}"/>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14D35235-9846-40CA-87B5-3F8D7C6ECED1}"/>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BF3D33C-F02A-4A51-BDE1-5B9FD663A7FD}"/>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CA341E1D-ED68-4D13-87E2-13DD14E7439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E54BA6C-6035-4F30-B30E-96B2D618B618}"/>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C0115AB4-F53B-4538-89A3-CB3ACB1AB3A6}"/>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77823025-62EE-4CE0-83B0-3DEB03676F19}"/>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4C0C98B8-57E5-4569-8562-4E7847142EB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EF05D26D-F216-4DD0-A9C8-EE7B2BFE0519}"/>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AC0B2656-00C9-4CAB-84DC-F80B0970A52C}"/>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5FE9426-0B4A-4256-BFB4-95941CC909FC}"/>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1445A688-3F08-44BF-A3D6-08C9422BD5C6}"/>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FE73EC22-C866-4BBC-B2FA-0B062DBEC90A}"/>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4ACB75F5-4DE7-453B-8EF5-E9F20DB1AAF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651765232"/>
      </p:ext>
    </p:extLst>
  </p:cSld>
  <p:clrMapOvr>
    <a:masterClrMapping/>
  </p:clrMapOvr>
  <p:transition>
    <p:blinds dir="ver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a:extLst>
              <a:ext uri="{FF2B5EF4-FFF2-40B4-BE49-F238E27FC236}">
                <a16:creationId xmlns:a16="http://schemas.microsoft.com/office/drawing/2014/main" id="{DB1BB977-7A13-42B7-AF89-524046947494}"/>
              </a:ext>
            </a:extLst>
          </p:cNvPr>
          <p:cNvSpPr>
            <a:spLocks noGrp="1"/>
          </p:cNvSpPr>
          <p:nvPr>
            <p:ph type="title" idx="4294967295"/>
          </p:nvPr>
        </p:nvSpPr>
        <p:spPr>
          <a:xfrm>
            <a:off x="2230559" y="2428875"/>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It has been known for many years that pregnant women may become transiently Le(a-b-) and may even produce Lewis antibodies</a:t>
            </a:r>
            <a:r>
              <a:rPr lang="en-GB" altLang="en-US" b="1" baseline="30000" dirty="0">
                <a:latin typeface="Verdana" panose="020B0604030504040204" pitchFamily="34" charset="0"/>
                <a:ea typeface="Verdana" panose="020B0604030504040204" pitchFamily="34" charset="0"/>
                <a:cs typeface="Verdana" panose="020B0604030504040204" pitchFamily="34" charset="0"/>
              </a:rPr>
              <a:t>15</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5DD14D34-956E-4593-8E7B-54FB917606AE}"/>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0F05018A-B987-4C2B-99F2-EE645CF01E0B}"/>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9CF04F4C-D840-44E3-856A-7713C097358E}"/>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53DB70E6-ED9C-4AB5-BFA4-E293E689816E}"/>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D386A06-031B-4EEB-A10D-684C6CBBDDB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52FFE159-D826-4B2E-9ECE-A50C03D74368}"/>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58A2921C-1C73-4ACA-B590-23D5717A7572}"/>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BDD96D8E-5881-46D3-B827-BA50F440D93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2BC125BB-4146-430D-BCDD-FE32D3EE370A}"/>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28E5C79A-D8BF-4ADA-B805-CFB65B500C6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90A979C7-4085-4403-A072-74F0AA759971}"/>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DF570ACB-7661-4819-901C-0CAFF61C3BF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79AF5BC9-F8E9-4012-A6DD-F377FF7E410C}"/>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F2C59E7B-CEBD-4B6E-8916-C59332C8870D}"/>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C1A25611-D566-40EF-8392-E084EA38F810}"/>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88813C6A-E12F-4DB2-AEBB-AE84E241DC09}"/>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B3B87961-B3C7-4ACA-9954-B749ED020304}"/>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B0186210-D2C9-4467-A73E-E81A7ED7F09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93682F56-E85F-4765-9BF7-02DB4A5B0B7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7BAAC571-D191-429E-BF4A-6DBB9A7637B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1BA21CDE-8EBB-4393-BA66-B9AC89FAA11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9DFB905-80FC-4F25-81CE-3FCDF10DF95F}"/>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96E5D818-FFAB-402C-88EE-FE19C513600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962DC4B-8C06-4AB3-A8F5-495B958037B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3465021E-137C-431B-8225-12FF2729391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C24CCC0A-1A22-4930-A1C5-2219A06A4E1D}"/>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1CE440F2-C57B-468D-BC00-C296D22706E7}"/>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919DEA83-932A-4ADD-B9F0-447BD1769F45}"/>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31DE8187-462D-4AC4-A412-3C9CF579C7B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56AFF70E-6039-4FF2-8693-421469852718}"/>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35D0A672-938E-40E8-9B99-B89CC7B6606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29D2DA0C-0F1D-407F-AE6D-C34D86C6B85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C0E8102B-4EB5-4771-8A17-ED2FFBD83E7B}"/>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F0D8DCB3-3B21-49F3-9A64-D7EE09A8C7B1}"/>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1C3ABEB6-5F4A-4950-A22C-EBB2F415AB50}"/>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532DEA53-8861-4BCD-ABB6-C5658E4C0B83}"/>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F80A9C49-638A-43BF-B2ED-87049C045741}"/>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FAE463C9-EF9A-4940-862B-5B26904EB51A}"/>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7AA74A27-E98D-4F51-86ED-554C6C71D404}"/>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3E489C23-223E-45DE-9135-580831FA8849}"/>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B5D9F1B5-1084-48EE-9B18-D4475BF63D0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FE6F5E03-D711-4713-B0E3-E81FF9E1C3C7}"/>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1050DED6-EF32-44D5-ACCF-E83E071AC187}"/>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A50B0024-5C00-4D69-B757-5E32AC97FC7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098C5A38-2BB4-425E-8190-675E3058DF66}"/>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BCCC9DA6-710E-45E7-853F-45409CA5377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10E0AC98-A5A8-4D26-95B6-A270E3ECC591}"/>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983D87C3-29EA-4480-B995-7B29179AB6B6}"/>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DC452A1C-9042-428B-B77E-00DB4BCE1C0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46300078-A698-4DE7-ABD5-6AAF6014E5AA}"/>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90FF6564-9953-46E4-ADB2-0D04239DE577}"/>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DCB85B59-CAAD-4F63-B2DD-498168C0BDCF}"/>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44A84641-ADC3-48EF-AAE7-2F892ACFEC69}"/>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6BF7DEC7-F536-4728-BBA2-F625B573B011}"/>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B2026156-DC81-4D40-819D-6469BD74AD70}"/>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B2BF09B9-4730-45F4-BB41-7AB89D3CD55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C71B28E0-175A-4E3A-9B32-65BAF1E650FF}"/>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36BAB4CB-0AB8-40DB-ACB2-A13776F5BAC0}"/>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699BD7DE-0C84-4A9D-80A8-E0BBDDCD6867}"/>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9E337679-85CF-4D72-9979-150E7FE0DB0F}"/>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72EE5BC5-AC1B-481C-BC34-4C69929C849B}"/>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1E46B59B-3F77-43C8-84B9-581F9802A38B}"/>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57FBF403-427D-411E-9DE1-FAC074CA2120}"/>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0E5E512D-646A-4241-ADFD-470BE9F5CF78}"/>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EABFF48D-0118-4901-8876-0E7519690E9B}"/>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05D77095-9903-441D-B595-96736FDA6781}"/>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0736C4B5-2888-498B-8CED-51BDA571EA61}"/>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F1C2F44A-282C-4621-B56D-B26E86124688}"/>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CC3216AE-9B46-47D0-B356-573C421F0704}"/>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E8B04968-A98B-42F0-9525-2EFA9F1F0423}"/>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109A1A52-4118-412D-83B4-618323D7C1E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BAD3C750-2260-4432-A109-003F77230CA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58AEECDB-6563-45D9-8EA7-31E7C9F046C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29601CED-07D3-4F41-86AC-B57D0D12944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9A492C79-7356-40B5-845A-AAFAC8B81A88}"/>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B68E100E-58AD-47AC-9EF9-843B43ECDAA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A7AB5C5-70CE-47C9-AF72-1C4BE98E9EE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58E00248-0513-43C4-AD28-1D783EBD2DD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56F7E219-526F-4B0E-9A43-75B3DDB5B54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8E8DC819-5445-4434-A7D8-D8481A0691F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7A1C475D-39E4-4383-9839-4744C1C706B6}"/>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3C0D05A0-255D-4D7E-B5D9-B01137E701C3}"/>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AD4D2D1-509A-4118-9129-4EB23FE2C677}"/>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36A15709-2714-48D5-AE07-8A55DEB48538}"/>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155368DC-0876-4CA0-90B4-87E43D3501D7}"/>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DCCA72B7-B3A1-4503-BFCC-B5F50BB67FCA}"/>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EC339CB4-3912-4C07-974B-2C196E25E3F5}"/>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FB4DB4DB-01E6-439D-B18E-6208651D3C32}"/>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30D773D8-B528-4659-B8C7-FB51E70E0778}"/>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9FCB1316-756B-4C34-A416-009B2E491089}"/>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E78D1247-36DE-4F0F-B212-25A5CEC65758}"/>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FE4F46B3-275C-4A4F-9829-B3DF3C307793}"/>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D101AF0B-DCD1-49CF-B5C1-FE948322D41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FE1519C3-1D5E-4815-AC1B-1F62158218FA}"/>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C4AACD41-1B35-43D9-B7DB-E7AE9CDCA2F2}"/>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31F619D1-F815-43CF-A27D-9DCF9F24599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46A331F7-86BF-4703-94A9-346CB801602A}"/>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617D2AFE-11FD-4277-9DCA-2EB1161D543F}"/>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3240B3A3-02E1-4329-A24C-3D303B74517E}"/>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4A39E86D-5640-4913-AAE9-A00555B71CE8}"/>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3A24A1D5-9366-4412-8939-9AD791969265}"/>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2F0D74C8-6830-48C4-A4AC-A9E114705E6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032C23C6-5964-4F7D-9965-8C0C2C1011C3}"/>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604616FE-F2E0-41A9-B9BF-8360046EB05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C8BF2AC3-BE43-4A11-A5D3-8C380CC284E7}"/>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DD587D58-9C27-48EC-963E-A27B0AD571E1}"/>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AF720B54-9962-4E6C-B882-1A29A5BB721F}"/>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F3BB2581-6E49-4C9A-8638-B240E46C639F}"/>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3BE336B7-2EDC-45B1-93E4-A2D0B9BA8878}"/>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F0C951D3-96C0-42DC-B0A6-80258B427518}"/>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D1752D15-4426-49EF-849D-1514E4B0FA3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49E80F98-C540-4C27-84D6-D1236363812A}"/>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85CA5E38-758E-4FC8-AC60-3906CDCB7DAA}"/>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005E5337-ACA2-49C6-9BC5-DAF2DDFB857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8F478383-A49C-4C13-B005-9089B0CA20F4}"/>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BD5ED43F-8EA5-446B-B52F-F5DE085AC7BC}"/>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17C8FD4F-7DA7-4DDA-BFC0-5F61F4023ABA}"/>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2C7E74F1-FEE3-4935-9ACB-AB6736CFB614}"/>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A04C83F9-D0C7-4FBA-B845-3A3A8CBD93E2}"/>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8DC72AB6-5359-41A3-92B4-AA25BAF8CF7D}"/>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B9F0D2C5-F866-40FB-ACA6-35A5A908333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544917AC-D3CD-4EC8-A045-5518E370CA0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2D0166BB-BB10-4FE8-822A-DFB3B803ECE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8406D4CD-1711-4848-BF4E-D10860EFAFF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3D26FA0D-667E-4D7B-8360-0E2BD3F40AE9}"/>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DAFCC781-9F23-44EF-BBA2-F7520A0980A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962BF765-F20B-48DB-9EF4-5D4385C8B26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3137F775-C3C3-4D55-A9E5-CA9024A1FFF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9E792079-4AFB-4181-BFE8-D0CF051A55D4}"/>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606F524C-678A-4608-B4E6-5EA1FCD82B2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06120702-4A99-4906-97FB-0357F19DDD8F}"/>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F2BDE431-ADA0-4AEE-8AB2-D847CA52B03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6D7D67E8-FDF3-41EE-85E2-7FB7BDC7E091}"/>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A302E90B-1CFD-45E4-AF0E-66DC51DA5412}"/>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3936D746-FF1A-416A-B51C-B9F7FAEA15AD}"/>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099B08C7-8853-4BB1-9B61-A28E7D5AC6EE}"/>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F78A388D-A58F-4801-A344-DB2C9A59BF9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5C617E30-CDE3-4F72-AC03-AD63E58FA304}"/>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8966D5B4-36F4-4B40-9F89-13BD24BFFC5A}"/>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8D2CFB23-4D68-40CE-AACB-6C3FF33BBCAB}"/>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2908FD41-34B9-47D0-9916-8F5C4000EA87}"/>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414D5285-1C50-40EA-9233-7630B2815B8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5CF4B68F-0115-4D9A-BAC1-6FA21EE4DF7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EC68F2C2-7BAE-4ADA-89CA-31D2FFED1568}"/>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D777821B-CC2A-404C-94B0-F4C3584C747F}"/>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D04DDF23-1C19-420E-B720-3499E5B26E1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BE07899-5BE1-483E-A951-7013DA248227}"/>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0FB06072-0416-4C75-86D5-AA1FF5DB883F}"/>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F0CC9FA3-3DE5-4720-8E49-183A14312C20}"/>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B75BB78B-6B1F-4B88-8F56-C9C99E40EDA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88453CA-DFFA-47E7-A850-8AE22FE9E7F1}"/>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3FD9E01C-3906-490B-B2A5-669089A4617F}"/>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9EADFBB3-56E3-4AB9-A848-54787CF4716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996E013C-2E37-4445-8D57-DA2C2C1ECE1F}"/>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625A82BF-699A-4637-A202-DA65157E7FA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63E46ED9-B308-4332-A267-808B2FE94F6B}"/>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731B872B-5118-4E2E-BD1C-79C197E9AABB}"/>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4AB2DF8-627B-45E8-A6B8-87F19A786FB5}"/>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4EF8B282-7DD2-4FC1-AA71-9FDDA738E9C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8C088BB9-E651-4AEA-9D50-F5C855AFB23C}"/>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88164FB3-B9B2-490F-A1E5-7B59B478D09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004568FB-9664-4BBF-8980-3534FC950C33}"/>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E690A5F1-7D27-4A96-9F49-E89F848C9CD5}"/>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85E89842-D0B3-48FD-B487-1D7DE973AE0E}"/>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9D3CB5F7-2530-44F8-9097-AD9B80AD2B3E}"/>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DE07A3F-DC11-49EE-AF15-EF1FCB8037D7}"/>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31132F8E-4D6F-4F62-908C-B2C0DC0C311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73B1DD97-D15C-4ED7-B2C8-7B8874C03478}"/>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6DEDB780-8C9A-4C94-B653-677235EA724B}"/>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4022BDC0-1D2F-4A3A-B5E7-69B579BF53C7}"/>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865C141E-7CB1-4585-ABA3-0D87DB3841D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8EBFA5C-A7FC-42F3-B0D3-43606C28FE7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43C03E89-44F7-432D-809F-D339CCE3C93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6EC66D63-1817-4508-BF48-AB6AFCBE434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EBD7E53C-E47C-491A-AE80-04DB92AAC49C}"/>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FE093B21-FB37-4D9E-B2ED-409D6DF5275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957550A1-2CC6-424C-994C-D18723E4CED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638B1B6E-525F-4F56-AF9F-02435C7123C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4B55D62-345E-4344-AB84-14EB18EC208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50A5DB9-7857-4780-979F-AFC64D1EF3D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C21173CA-1D5F-436F-B965-9A73F6F56A2E}"/>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6740B1B1-D958-4E65-BF3E-C30A7E11A8CE}"/>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ADC3CE23-CE0B-44BC-8042-E2C8F46A9AA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62842058-6CF7-454C-9C58-62A0F9034328}"/>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0B1877F5-B0F3-47CF-B8AE-71B97B305FE0}"/>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50F49E0C-5326-46C3-8138-F7AFD239D8A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5008218D-EC37-4421-93C2-1A68291DAD79}"/>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0B6DC2D4-F0D4-4A17-939D-A2483853DCB3}"/>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7D9CC3A5-F0F6-43B8-9459-EEDB44056FA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C2BEF0E8-6F2A-4BAF-ABC5-0A006DA64338}"/>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7D473FE7-A1B1-4F56-88FE-F69FD658E2C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831D4959-5801-4704-9177-911D7D437A45}"/>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62C52EB-9FAD-482F-9444-D6928FE96BB1}"/>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108CA808-F2DF-46A2-A999-E4B2B92DB79F}"/>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DF247F8B-C8F3-45EA-851E-6384BA7EE084}"/>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A5865850-5340-4257-9C00-C2AE6C9B234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728CCE32-9F0C-4D52-8A61-365100556665}"/>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AE3D90DF-54E0-439C-9A89-8B5EF34EDE11}"/>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3BA4AF1D-FDAB-4ED2-B288-4B27365BDBEC}"/>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B038ED49-729A-4569-AB2A-31BFC2216B98}"/>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06B24472-412C-4EAF-8E37-FE8961CD69A5}"/>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47B41699-F4FF-42B7-949C-A8E710890296}"/>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68406BAF-AED5-477D-8801-31C81B87123A}"/>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39513366-8122-4A58-BA84-5933D954F04F}"/>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B4586917-E862-4602-A9D7-3E2593F5117B}"/>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728B2B0F-58C3-4F85-A9E4-A7C5504721D9}"/>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0E8CCC81-6C26-4D6C-8FAC-34E4CB55BFD3}"/>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E949637E-4B03-49BF-AAD2-2A8E2ABB1215}"/>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A7C164C7-56E9-461A-8D4C-B8EC2C3B0340}"/>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D22BAE79-73FC-475C-B8E5-34EA3B7C2BF8}"/>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7C5F1E4F-0582-485E-B521-DD8F56F01CF1}"/>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3C1A6256-EBE4-4F6A-BE4B-2FC14C19276F}"/>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43253959-24AE-4E4F-9349-5298105BC0C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F6322519-91FE-47FB-ABAB-4A4078AFAE8C}"/>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3AEDEE34-5003-4EBB-A3A0-25B66A590E8F}"/>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BA58D7AD-FCC4-4875-BB91-A8AE62E4787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01FDB4C6-BEAA-4F2D-A0D0-867EEA2C8256}"/>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3EF15A2-A62A-4DB0-BED2-69D06C18B815}"/>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1A96B44C-69F5-40AC-9AC6-EF7650D43940}"/>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45BD7774-3EDD-4D97-97F0-76069ABA4A88}"/>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01F621F4-7729-423B-B4B6-E1E57AF1494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315A0E4D-39D1-48C2-A2A1-590AB9A8992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AAE430C9-1A16-4045-B129-E6B9147481B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DD4FFB47-24B9-4CAA-9BA5-64F7124A0A7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E18735DF-F008-401A-9DA3-75CE92F7F6BE}"/>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121A403A-97F7-4101-B0D2-6B0870C3025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AB368D07-969E-4E1E-A2A7-D9F8DA7AAFC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AD48F775-CD63-456F-9ADA-0D8C05A4092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443B0016-F2DD-4FAC-AA64-40A4720D0B2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42D52B9A-64B2-4A98-BC71-72DFE16DC5A8}"/>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329CBD58-031F-42B3-BA48-25DCE9A7BC7F}"/>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631A313B-25AC-483D-9058-7BC6CA796875}"/>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D281EA2A-703E-47FB-BE0F-71CF2D6DA58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5C4D41C4-B0FD-4265-9566-A85FCB801506}"/>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9F28C643-5B05-4303-90C1-05DE75C2D602}"/>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012129F1-C97E-4D84-ABA1-6E41A86BC98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6A2792BC-1B74-499C-8254-93F210C8A22F}"/>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E4BBAB1F-2717-4A2E-9713-1B762A1518AC}"/>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0914EEAD-9AE7-4268-A246-E1B3D72E7E42}"/>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B4076F4D-0AE3-4D45-B89D-6A5336B963B3}"/>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76925FA1-F6EE-473C-BDA4-66E17CF19DE6}"/>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9917A8F0-4604-4027-8DD0-DA0E741F4563}"/>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7D0BE48F-3CFD-43CF-8AAC-A20E5FF92C2D}"/>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E9A74940-2D59-4E21-BDDC-6572C2653B81}"/>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4030C456-3E4A-4AC4-BD47-837C5649D140}"/>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978DB64D-B756-4E8F-847E-730471FF0B80}"/>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0C2D2214-09ED-48DE-ACD8-677D747C99F4}"/>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3A238360-BCA7-4464-8561-D91F4ED5C7D6}"/>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5D6C2E42-240A-408F-9AE4-5CFE40B06398}"/>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467AA64D-17E0-46F2-9745-23A2FC7BB391}"/>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F9AC9BAC-58CD-435F-9F83-EFA85F4199C1}"/>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C526DE69-60CE-4DAF-B7BA-F0E41DE32498}"/>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BA9CC5CA-A89B-49A6-9809-2C26F18FB6F7}"/>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51DCC05E-FB23-469B-A251-9758FE51AF06}"/>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B921BD4D-15EE-45AA-9DD3-381C8872BB35}"/>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1D87E6BA-BFD8-42DE-BA38-B2DB443B28F5}"/>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DF9126FD-923F-4AA1-9A90-96A641ED3E91}"/>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FAD24791-0118-4600-8AE5-5E98118EE3B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7FFC3252-1CCC-4229-A308-94676D6E80BA}"/>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0943ED91-E265-4EFE-948A-74CDCF531E44}"/>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F79557A1-7581-46CF-A22D-2C6BA6B14071}"/>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541BA64A-B7A8-4467-9D94-CFD3399D55D6}"/>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093ADC47-8F65-4CBF-A140-109191B984A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14A6069F-DF16-476D-855E-82C6D05AAA94}"/>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6183600C-FAC8-4130-AD57-899D19C34F7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DF99C768-299F-472F-9673-C3F95C40544C}"/>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814E6502-F1D2-4C64-83D0-93D894267BC2}"/>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AAD2123D-B805-432C-9AAC-AC4E744DB3AA}"/>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62F1A4D3-60D6-470B-8E8F-4866AC179E56}"/>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A9BB1197-E4F2-4E92-90F1-193B15DAFFCC}"/>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E8284850-E053-44AF-BBDF-3E0E1A697F3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D0EC62C1-279C-4551-ACE1-835FDEEEC21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A6411FAA-DEEA-4CB9-A740-11AA101451B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C70FDD42-C294-4885-9CBE-6048DA824A5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CD2E3F5D-385B-43D9-9C3D-475BDE8B0518}"/>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93CC9240-3ECF-400C-96C3-1AC4B813E01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993132BB-5C05-490F-873D-4A11645805D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C617E3DB-7625-4130-BCA0-E9DE0C3C056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76F82106-BC22-4368-9A8F-4E885C31DA27}"/>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594C94F0-7A0D-408B-AA52-1A907DC4420C}"/>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ABC08053-1539-40EC-A5DF-6C0ACAEF9FEA}"/>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214AADD4-F6B6-4A1F-A046-298970F2349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129CC1A1-2C95-4BAE-B8E1-D01E1BC9F02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073E0C8D-9BD4-4B94-8B3D-76E651E58E33}"/>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154BB7AD-822C-48C3-B857-A3C54FAD3A48}"/>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ADA719D-700B-4D14-80DF-4A10F0FCA9F7}"/>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F7FA6256-8722-4E56-AE69-BDC969B86B0F}"/>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4EE2614D-B243-4419-8439-51C80C5B85B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411135F9-EB0E-4648-A357-BD4635FEDBDC}"/>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3DFF7755-FF16-44D1-89EA-DB43CF1DEAD3}"/>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9C9EDD90-0A31-4E2F-A080-522656003A99}"/>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8C00063-5F10-4C8C-BD80-4FD37D01D016}"/>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F7507AA6-637C-42CB-BCC3-4325501FDEE6}"/>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EF7D444E-49B0-4B69-A29D-8C509947B53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E17902A9-0A74-4802-B458-19173629F40D}"/>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48A6D9F-B534-4E71-B445-03E26868DFF1}"/>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DDC5F57B-3287-475B-AD11-EE16E82496F4}"/>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762AD5C9-8008-49CD-9007-CB8431D2AED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3E461445-AFA8-47CF-AD5B-DFA925C4B39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62ACBD4-FDC7-40F9-B67A-5F506C359405}"/>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10971FC6-5558-4650-AA1F-4CDCF8F4A872}"/>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A32639E2-6289-43C8-BB1F-C9EBA65194E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CBDB9FB8-C2B9-4AB5-8E40-B349E7A41F52}"/>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EEF6723E-44FE-4EFE-9E08-71CA8A3FC9E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52198BE1-167A-425D-A079-C9D76D755053}"/>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F4F591DF-35A4-4F0A-B3CC-C72809B1B1F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89ACD638-166E-40E5-A60F-3B4B81382E8A}"/>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2C10022E-E99F-4159-BD6F-5AC4A26220B2}"/>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74BF583C-5046-40A8-B2C6-00CDE031B29F}"/>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8B39E57C-BFCF-44FD-9E28-2AB6C5D7BC60}"/>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1F973D86-CBE3-409B-BDF5-93EBD938B334}"/>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EAED88F7-DDD4-44C0-8BC7-65DD98436D80}"/>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FB9396A-C7F2-4A78-912C-E6DB88628A8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194665342"/>
      </p:ext>
    </p:extLst>
  </p:cSld>
  <p:clrMapOvr>
    <a:masterClrMapping/>
  </p:clrMapOvr>
  <p:transition>
    <p:blinds dir="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a:extLst>
              <a:ext uri="{FF2B5EF4-FFF2-40B4-BE49-F238E27FC236}">
                <a16:creationId xmlns:a16="http://schemas.microsoft.com/office/drawing/2014/main" id="{60A9ECE5-D776-4A13-8C0A-D35803FB99DC}"/>
              </a:ext>
            </a:extLst>
          </p:cNvPr>
          <p:cNvSpPr>
            <a:spLocks noGrp="1"/>
          </p:cNvSpPr>
          <p:nvPr>
            <p:ph type="title" idx="4294967295"/>
          </p:nvPr>
        </p:nvSpPr>
        <p:spPr>
          <a:xfrm>
            <a:off x="2230559" y="2428875"/>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It was originally thought that pregnant women produced less Lewis glycolipid, but it is now thought that this is not so.</a:t>
            </a:r>
          </a:p>
        </p:txBody>
      </p:sp>
      <p:grpSp>
        <p:nvGrpSpPr>
          <p:cNvPr id="3" name="Group 2">
            <a:extLst>
              <a:ext uri="{FF2B5EF4-FFF2-40B4-BE49-F238E27FC236}">
                <a16:creationId xmlns:a16="http://schemas.microsoft.com/office/drawing/2014/main" id="{3BDAA5B9-1DF5-4B40-8AF0-090D26BDA0B7}"/>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26758EA3-ADEB-4C43-A2D1-269DA1CCCC12}"/>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19794E0B-465C-4860-93D2-CEB66E8BD9A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736C8F34-64D6-4B66-9328-3C533138E080}"/>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57CB618-69F2-485A-870B-3133EC6A86E1}"/>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FE87699-718D-4C4F-80EE-CFDAEE9014C8}"/>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2D0D0BA7-AA8C-4F3F-AFA6-8CB2034A108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1489A5C2-526F-4D58-A3F5-0009058A612E}"/>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32D6B613-9AAD-4987-9DE8-4A4BA59E6192}"/>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3690B43B-F3F3-43B7-AB9C-BE7D182E1D59}"/>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071EF5FB-D006-44E9-97D7-510258675B6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AA0FCAF5-2DEC-48C9-90F4-F4A0935CD23B}"/>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5C2E3CBB-54AC-4F89-B3B1-21DBD2709E13}"/>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CCD75CDD-3AAB-42C2-94DC-5DCDB8EA0B0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8D39EBA6-7EDA-4382-AC7C-ED94304DEB1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61977B90-D305-4D4B-B1DB-ECD2767B2F23}"/>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3E3C4916-DF79-40EC-BD93-0715B1F33D7D}"/>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3500A4E6-34FC-41F2-B334-CFD29AA0D8A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BCA7AF0C-F0D6-4DA4-ABE7-24988CD6CB5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778C2513-AF70-42EA-923B-DDF673E79B1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C34602AC-8B2F-4F37-9B18-9D87C632073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AEDA7B8-B57D-4DEA-BCAA-0BB801CC999E}"/>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857C0A37-0E67-48D7-913F-49E69D359E8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9901443F-BFE2-4CE5-94F3-4D334422110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FF003E96-5A95-42A3-8EDB-5BB3D6B4A8F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5F073CA8-4817-48FF-815E-2E712E1A2AFC}"/>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F0F24F78-14DD-4BF8-A8DF-EEB61B1D06A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83B71EA9-5041-4DA1-B068-230E52A761E0}"/>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2B9EAB0A-9A6C-4249-91DE-A5269BF0546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5CA08B4F-57E5-4DE4-ABD2-9562233B1D79}"/>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6D998624-C0C3-4F98-8771-62ED0599F19F}"/>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FFCE7FB1-AF67-4694-A5EB-96E7C2CB3604}"/>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86729F82-C44A-4DAC-8739-FD106D3BA01A}"/>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0B68A810-F10E-4526-832B-FA383C8A19A7}"/>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2B11D1B5-C1CE-4B43-A251-7627E6815CB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BAFD4171-AD95-41E9-86C7-96E11CCB39C0}"/>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CC71F541-7FCB-48D7-81AB-F5C91E0C34E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3385C64-C26B-4898-A5A6-19D346D5C3B9}"/>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7363CE04-3592-4095-BD06-0024B6BA6E9E}"/>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378D7B89-F480-4C85-A71C-D32BA890F205}"/>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8A665F84-10D1-4981-9FF8-D75415F0896A}"/>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66BF1D73-D472-4155-808B-49A6B13E2F07}"/>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7BA0EE33-3813-4AC4-AE28-B8F44529010D}"/>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82784975-CD5F-4027-85DD-C05C627F46EB}"/>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4D8C7892-2DCB-4DA1-AC62-DD38DAB2D175}"/>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96E65406-31C7-478E-A99A-82EB77219143}"/>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084258FB-87E5-4347-BFF5-883F22538D92}"/>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7227D7C4-AE7A-4063-9E77-69DF41CC90D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117258A0-7ECF-4F18-9616-1297EB553EA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6D6DCBD4-C160-4187-A8A8-A99473380E56}"/>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1B79B1EC-95EC-4F28-A6B4-388694FDCA5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8B3AA2FE-1BA9-497E-80FA-94F3AAA2761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DCCBEC1D-9AF5-4768-BD35-29D479207665}"/>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A9B0BD14-EA5C-4CF8-A461-C4600DDB178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A86A68C5-283E-466B-AFB6-55EB892FF065}"/>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3E02E380-E362-489B-9AC1-4AB43B571B0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001F1BA1-FB50-451A-AE16-D73E36A7D7E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89724115-0BCE-4A42-9946-077D3B26FF40}"/>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215BC3AB-043F-4522-8525-1C15FF460908}"/>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0B8CF8F1-4809-4DE3-A91B-95BE88433D9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7B4A0061-4BC1-4328-9CFC-7EE121263EEF}"/>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403E5CD7-4E44-4ECF-B12E-22330620BF34}"/>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2A78A476-B341-4529-9D01-699FD3E640C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63AC87D5-91AB-40A3-A9CD-C2432310C00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D2362CBB-9844-4E4F-8465-0CADE15B0C5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CA1F379D-EC77-4670-B6CD-79657FF31DCE}"/>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CFE8A70F-F826-42E3-8EF9-A63DED9868EC}"/>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F8AC27AE-EA9D-4616-99CF-F33B984EE065}"/>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DACE2D52-ECCD-4D05-8AC8-FA4472097B86}"/>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5DF8E81F-711A-4F4B-B4D5-23724B6DE23E}"/>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D1CFE948-C215-4C6C-92E1-E41657D3468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103BB17A-5015-459E-A47F-62765C62477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D98D6CA-8A03-4D66-907A-AF693755452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FFD76943-EDDD-4AF5-BF59-6C06781AE4D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F18E1182-AA5B-459D-9230-6D137D6415A4}"/>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66902C2A-AD17-4445-AA4E-3BAA38DCD22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EE6A47FF-4AFA-4E9E-A30E-92C21B29B87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3FC6E9A3-854C-4C10-A4E5-AD0018F3BEE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0BB4F815-D4E0-4D88-A79A-444267D8966E}"/>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DF7C6B02-5DB5-48BC-9EEE-955D452C9C36}"/>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80A4F537-964E-4D55-8C47-08420A811E50}"/>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4A2BA02D-750F-4F25-A32B-A07A6C93BFB1}"/>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56385A50-3CA8-4966-9546-031B3B37EBCD}"/>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5C514E82-2318-4657-A43B-0E8323918658}"/>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D9601C38-1364-4FF4-AD0A-C8825F6E2A8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3CF30972-5AD4-4D57-92F3-E80685C6FFB6}"/>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799DF732-B36A-405C-B1C2-3D399F808472}"/>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A548A93D-220D-4E3E-820E-B35E696FB535}"/>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612A0CCF-D0EF-458A-BABB-1D0A10A380E6}"/>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1811C2F6-DE8F-4FFC-AE36-586F9AAEA661}"/>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115C6900-64F3-4F50-B98E-D6538F423967}"/>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82A52B99-C63A-4F8D-A493-0E5992EED22D}"/>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BDFCA32C-01CD-4D83-AF5B-266CDA9B854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A9BEA36B-746A-4C79-BD13-F84FFCEA2582}"/>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C47EF39B-AC4A-4F19-A2FF-0367AA04FF16}"/>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4838BA15-D6CE-4A9B-96AE-683E5AF4392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8DC7AC94-D161-4CC5-87F6-06B23A990A4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898C9378-5753-45CE-A1E0-AC9D66BCA9E8}"/>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781FF56A-A0E9-4D65-98BD-7E50988A4B2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EEA56604-FC07-4CB2-9A4C-814B233DB7DB}"/>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F950EBA-9528-44EE-89B8-5A4CCA285C1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7F3B7F9C-37CB-4FC4-8D23-FD035C00C54D}"/>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98B14FF0-3D3D-4BF7-AAA2-A91FFDE2A785}"/>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8D6354AC-969A-45E7-98FA-C213D9AC544E}"/>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A7D7E810-11AB-4AF6-BBC8-3699654E6B0C}"/>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CBCAB4DF-16F7-46E1-B622-374CB3044C3A}"/>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43AD3B81-E9B0-414C-A68F-8C81724C9540}"/>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40C6E6BE-B7D0-4BAA-A0CD-B1EB51078152}"/>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B2A1E3E5-8102-43D3-B7F4-84C5352A673F}"/>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FE2D7E71-828A-42E9-9FC6-7D8659706613}"/>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59FDDB77-BD55-41F5-B387-B708BB707084}"/>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92053AEA-4CD1-4911-9C5D-2A354AAB8732}"/>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1F68CE23-0A12-4A66-8B2E-0AFD4860C2AC}"/>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B0C9DB2A-3989-4912-B635-5E257BD3A90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660D3325-E5BD-4CDF-AA06-D688D02BA92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1199B96D-63B8-4628-9ED5-B5A7FB07E4C6}"/>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E87A6927-D70F-4485-AC40-87861EA4E5FA}"/>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02655DAD-1CAD-494D-9BEA-A3AAEBB0E739}"/>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AF04279B-A86A-4240-9D77-9A535FCD2B6A}"/>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DD481E52-63EB-4588-AC6C-258DE17701BF}"/>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2788B847-D222-4B28-95FD-D3E628E4CAB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1D80A78-9525-4B3C-81C4-EB9D93E8ACB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BC7F67B0-2639-4228-81E8-12B6126BFD2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91C5F128-90A9-4B28-8603-701F274D0D1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04217351-EA1B-4149-9798-5E9959E181AE}"/>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F8EA8B47-7CFC-454B-9986-2BB87E9CB85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6124144F-75BA-40FA-A91D-57D1DBC7517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0956FA8-BA19-45E2-9034-6209183C0D1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DD12318A-E821-4088-BE3B-6C971D6BE09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BA3B02B8-1ACB-4511-B0DD-2A517944214A}"/>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7A23C1B-F954-4486-9C64-539DBA754023}"/>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737988F6-99CB-4EDB-A82A-65148B8ED891}"/>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AC4606A4-A3B3-40C4-B019-E539592287CA}"/>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63A12A6A-396D-443A-B3F2-5B5D7EFB2CA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CE351D39-048D-4981-AA03-607359C784DD}"/>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B42FA038-DC32-4354-A529-2BEF32CA0F25}"/>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F53E8105-452F-47D7-8D28-ED5EBB53C3B8}"/>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7E7C9D8C-7D69-4598-8926-C0950BE10CD7}"/>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497C08F9-EF10-47EA-BDFC-3ABD6D9E48DE}"/>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5D307C23-4198-47A7-AF51-1C5825C86937}"/>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40BC494A-F7C5-4D87-956B-E378071D387D}"/>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BC08F784-1767-4909-9EEB-EEE14C48897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2DC9CE4B-D1BF-425B-8B7F-5714FE058633}"/>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DC1BDDA5-5DAA-44B8-8AF7-21F0DDE86426}"/>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D09B23D5-F510-4A5F-8E30-74633E114A2C}"/>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73170403-6BE0-4DA7-86F9-9CD36404DA54}"/>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C54F529F-4FAF-4768-BDFC-2E2BB9214EB9}"/>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735B8627-5868-49D8-A4C9-2BC5E239AAF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FE97E34-73BD-440C-A158-166BD6E2B241}"/>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8DD50CFB-4163-4428-A703-723AA54E6E21}"/>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CAB0E330-5961-4B25-B9D2-5F6AF994F30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B0B4E5CD-CDFB-4AE7-84B3-1E8B8391F36B}"/>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BF64FFFE-6321-4633-8479-EE1FDEA7A7F0}"/>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C1AA6914-2002-46F1-895A-882A71BD1A42}"/>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97D54FF6-1B19-4E58-B9A9-901026201A0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96CE5D47-A695-46C2-B1A0-0253BAB68AD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2E7E2610-484F-4062-B37F-22209A2CCCEB}"/>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6010624F-1A82-4E21-B349-05749CBFF684}"/>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03B4902D-CA65-4019-996E-82FCB838E41E}"/>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510D043-D0AB-4CB2-8F9D-920E203E3882}"/>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F52485D4-823F-4AA5-A199-13D49956CEBA}"/>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BA718205-6498-4FD3-A62D-A42823EACFCE}"/>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50B16875-9E9B-45E0-90C5-DE19FF324EA9}"/>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5F0CC3C0-66F4-4916-A78F-624738294D10}"/>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3A877BE6-BD68-4C58-8859-301276C97650}"/>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2CA91F49-5D91-4258-A4E2-D8653520EFF8}"/>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B4ACDBE2-D2C2-4985-95F0-B60DC3A2F4F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8C089877-9E4D-42E4-BA5E-EB6452806AB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172D34A8-E827-456E-AF8D-C5387DF5A419}"/>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D62FB497-0D96-44E8-97B2-E40F13827327}"/>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052293AF-36B0-4632-A61D-6682AB80945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E2E3A439-01FA-4A4C-A497-BBEDE3F63C9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CA42DE49-74DE-4E4E-A98F-20940B372DB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4FBD8E5-28ED-499B-995D-83C38C4AC02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B059661B-0C87-4F12-97D6-117B935C3F77}"/>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F54C3E83-93D6-4DDB-9A82-4B86A02021B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E8CBCABF-D2D2-4971-BD84-5AD9DA550C6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09C2D8C7-107B-4CEA-8A5E-0526872EB57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1E233E83-A53D-4B83-9DAB-FA6EBEE7E95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A355B6B4-2CB3-4778-9527-D33AD2173138}"/>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2B1D3765-4E4C-45B2-84D1-A019BAFBC41D}"/>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1B8AFBCA-298D-4382-8F2A-164A9DD44295}"/>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1C7650E0-BF5B-4E93-BA88-9F8073824A8A}"/>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0E4D7701-2AF4-4EB2-B938-3744835D9114}"/>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AB3FD973-83BC-4234-B8D3-200C871F4456}"/>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C4562A2-C9E0-42FD-A00C-590BE767ABC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BFBE2859-0FE9-41C7-BACF-5759F9967E01}"/>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018F1038-FB2B-4D17-8752-0559D9B8ACB7}"/>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5B629409-87CD-45B4-91CC-AE84BFC62D71}"/>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053F79CD-6B90-4282-9722-84F9D71E15A4}"/>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3EAB4282-C77D-4E19-B099-43B4E5C3C811}"/>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32A433FF-FBBD-48C7-9402-D49B015F1A6C}"/>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B5A6142A-91FD-4850-A9AB-ED989E1964F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2B548DF3-AF68-4251-96A7-8DAA8458845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545DE0C2-EC45-4FC4-8120-8461FA20D68E}"/>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FB646023-C84F-4A51-BA20-928A1EE60F8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DA7ED2D2-78A1-47B7-9C04-63A42CF1BF1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2757AD86-1C78-4997-BCC2-2552BE577574}"/>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BEBF8124-1DDF-4D6F-8789-269F883DB2F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17B74D29-3876-4173-BF26-50E473B2005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2B057D0A-9901-49F0-843D-568DBE6B5808}"/>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18ED3DD8-A38E-4248-9304-888820E5CD91}"/>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A5C9388C-E518-4CC6-B7E3-013998DF7E3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DF9867DD-C83C-4533-BD5B-122D6E159B0F}"/>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51F7A4F4-0630-43DB-8E05-6027F38794E3}"/>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AB6AFBE2-5809-4C26-91CF-2852F282540D}"/>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3253F2DF-4A25-4E6E-B356-1B6ECD5FD9A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BDE3BBC1-CF77-46BA-8BD6-0B0C97DEA601}"/>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459D8B66-A37E-44AC-A19E-22C0BF405AB5}"/>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2699191E-483A-41B9-848B-95E0FC3F2BFF}"/>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4E115762-6192-46BB-8DF8-E2B269352BB9}"/>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EB447507-1DBC-4CEA-837D-5664A3192B50}"/>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CB8A4C78-F686-43DE-A209-AD941D6E9BBD}"/>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F055C7D-0F48-4F34-9312-026C6899E5A2}"/>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60B52868-3B7C-43DD-AFA7-812B2320D19B}"/>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CDEBD129-1224-492D-9E3E-CB610F3E8BA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EA3717D7-0D3F-4C97-B331-9C026A1959E5}"/>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B8AF3B70-87CB-49CD-A71E-32C02D8AAFCE}"/>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D58F9AB3-389E-4B3E-839E-582741568A57}"/>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0403DBE9-77FC-4457-9ECF-CDCFA6239F61}"/>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EDD13DD8-A89F-4950-B8A7-97381883238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ED864ACA-E9D3-459C-84DB-7E8E01A106B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675F20EB-8A54-4277-B242-FF6AEE06A15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AE67BD33-702F-4C64-97CE-84D44EF627A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2A7C8026-CE1E-483A-92FD-CD44244E73B9}"/>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23C22BAE-082D-4FF0-A48F-E1D5DC62677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5E0F9E58-7536-40DD-A946-D5D2DA77EC6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CD5A7E3B-FD02-4744-AC78-E5943394206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3827BB6-84F7-4418-9D34-034E68FBF64C}"/>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943E549C-5378-48B2-9C59-C22CA647BC1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F1DF6535-2283-4675-98BF-5886E5486D12}"/>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A7E0FD74-A90B-43AB-B46E-9D3945E88FCC}"/>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9083D872-5DDF-411B-BF28-9FCCCEEF999B}"/>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580BF36B-0EDF-4AA2-AC4E-1FDFE4D3961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22E46A81-7621-4A92-910E-5B48301A59E8}"/>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DF0F7A93-866B-45ED-BFE5-98A7B93DA1A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5DC68E1-54B7-4B7B-ACE5-1399696AAF65}"/>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A3273F71-0776-49E2-8623-CF750412DBD8}"/>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DC21C2A5-143B-49D4-BD43-45A1A32D346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2ECF82C8-2FE4-4152-ADBD-E7871F7EBF56}"/>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9978C53F-466F-4304-A87C-A7D2B238E37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F71D6551-8D5E-4BB6-9755-547A0F208D43}"/>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6D63BFF0-D6E6-4956-90A4-1D175227529B}"/>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D3F96269-B846-49B5-B6F1-65FC532438B9}"/>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D48C6B99-8003-4ADE-85A2-71C563843BE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1C004079-681D-4B1F-B608-905988060134}"/>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6E69BCE6-518C-4132-8D08-77B8548517D9}"/>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0AC60C64-E395-487B-80A0-D2C6ADC9FDA8}"/>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D8E2D519-ADA0-464E-9B6D-35CF19758D83}"/>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168CDC35-6A89-4907-B1BA-9AC41DCE99C8}"/>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D767F0C8-D71D-4102-8FD0-75C0FFF275E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F7A852AC-BFA1-47B4-B93D-2CE493CEA5C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F03689F-225A-4316-8C88-0CEDC9FAD57E}"/>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32D9840D-94E1-4151-9C51-A825B5C5EBEE}"/>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1FED45E-AAA9-43B9-9D6D-CEF14C39ED4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5FC4DDAB-F93A-4607-B8DE-67CE35FA5D42}"/>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9161B353-F352-4377-B3B6-A5EB1D01BD84}"/>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C11300F2-9633-457B-A6D6-BB7BC99F4FCF}"/>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E39CB1D1-2ABA-4657-BA39-5486AE9372BA}"/>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9AA9606-42E8-46FA-82FF-A7C6B47346F4}"/>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02D9817-8B4F-4F02-A5DE-6D23259511CB}"/>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531BBDD9-3D6B-469B-A7BD-8993959F39EC}"/>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D3D227F9-5F65-4016-A75D-BC934F0FBD0E}"/>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DAA520C-643E-4FBA-9E02-B6C5F4D0E959}"/>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9FD6A120-E661-45FB-8FA5-57B673F66F6B}"/>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48CE4935-CA95-44D3-B73A-B0617610A45B}"/>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42928B4D-4FC8-4B58-BFAB-06019B2E8BEA}"/>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EFF8041-EA84-40D9-ADC4-F6080EA69065}"/>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43D14206-B536-4912-838C-0AE549FDABAF}"/>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42B2C917-32AA-415C-B4E5-492E3CA54529}"/>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10D0122F-3C3B-4C4B-8770-66E31B3BBAC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FED4DDC2-8E88-43CA-9C18-D98A335CCA9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187033EB-095D-45E0-8183-B68CF1ED82B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0A5CEFD9-7439-4A7D-AFF6-91348765976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96D14195-91D6-43CC-84B9-13B68FFE584A}"/>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ADBC32F8-C2D6-42D2-9000-AF45A57044D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B019DC30-AD60-4C55-96C9-F5604DF783A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00D3DABD-092D-44EB-A571-BB604939199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ADF0D541-DF81-43F4-8CE3-5FF44341BE77}"/>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3CE0B7EA-7C53-406D-AE6F-89E860B8B49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502A07FD-A8C0-4D41-B5B9-C7256D87A697}"/>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CF048B95-5C79-48C2-A439-895B81C08E87}"/>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C8E9673B-68A5-41D6-A140-43E12FE9B875}"/>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F773193D-069E-4D81-9D50-DDA18F41D81E}"/>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E22C3604-78CF-4C4D-9337-21F449115518}"/>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B99DD88-BE9E-4557-9A11-7D33EA518DC7}"/>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FFFB65FB-2C9A-4451-93F4-13923484C3B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80928056-50B0-4768-A595-5F5AF55FA699}"/>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292C42BE-799A-44DC-B63C-F1AAB1953EB5}"/>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F2E1C564-12DB-4AFC-984D-CBC4129928AB}"/>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22A88A21-2033-4E6D-92AE-8D9C9C2D50CA}"/>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B61108AE-EEB2-45BA-B77E-DB9D3267A3DC}"/>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812BCD7-3814-4942-B643-9E2E71577655}"/>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3EFC3F06-D405-4D23-B388-9DB8E0C3729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5B57D841-3E6D-479F-AED5-1479DA3B3B4B}"/>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8D04F597-BF93-44E5-9232-5C7320DB64C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F9F4B5C7-0122-4304-9B03-3681B2D858E5}"/>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25A9599B-8920-49F7-873D-E7DCAF2944FF}"/>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830F724E-EA85-4527-8E16-F2CE9CD61E20}"/>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C008AD08-20D5-456F-8FF3-98A267A15C9F}"/>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DB4116B3-95D5-4E56-98FB-798AF9A850F3}"/>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31FC8D55-BF9D-4C03-A751-5DA1A73E3887}"/>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D0B57631-F8B5-49BE-B215-D16B8AD07689}"/>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90F53A5E-A906-44A3-8B4D-4DFF69F08455}"/>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1F452F01-8F56-4F38-8887-C7FF1AA4F207}"/>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15F1118E-433C-48EF-9D1E-71F35AC449CB}"/>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4B0DD361-4ED8-4022-84CA-6650923D5F39}"/>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C927F696-932E-4BB0-9D32-8AB7FB2477E9}"/>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F7589BA6-648B-490E-BC75-9654029A20FF}"/>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7DB3F7B0-7B88-4557-A821-0F9E6257C6C0}"/>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11133E5B-09F2-4E3C-A0A2-3A84A1BEFA4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4CA70BC2-8776-419F-BB60-38FD4B413C64}"/>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E243D7D8-2B55-4198-8CA7-1E8EA5B3B498}"/>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229957228"/>
      </p:ext>
    </p:extLst>
  </p:cSld>
  <p:clrMapOvr>
    <a:masterClrMapping/>
  </p:clrMapOvr>
  <p:transition>
    <p:blinds dir="ver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a:extLst>
              <a:ext uri="{FF2B5EF4-FFF2-40B4-BE49-F238E27FC236}">
                <a16:creationId xmlns:a16="http://schemas.microsoft.com/office/drawing/2014/main" id="{BBE66AB6-B124-4225-95EC-7A769D5FFD34}"/>
              </a:ext>
            </a:extLst>
          </p:cNvPr>
          <p:cNvSpPr>
            <a:spLocks noGrp="1"/>
          </p:cNvSpPr>
          <p:nvPr>
            <p:ph type="title" idx="4294967295"/>
          </p:nvPr>
        </p:nvSpPr>
        <p:spPr>
          <a:xfrm>
            <a:off x="2255012" y="2428875"/>
            <a:ext cx="7772400" cy="990600"/>
          </a:xfrm>
        </p:spPr>
        <p:txBody>
          <a:bodyPr>
            <a:normAutofit fontScale="90000"/>
          </a:bodyPr>
          <a:lstStyle/>
          <a:p>
            <a:pPr algn="ctr"/>
            <a:r>
              <a:rPr lang="en-GB" altLang="en-US" b="1" dirty="0" err="1">
                <a:latin typeface="Verdana" panose="020B0604030504040204" pitchFamily="34" charset="0"/>
                <a:ea typeface="Verdana" panose="020B0604030504040204" pitchFamily="34" charset="0"/>
                <a:cs typeface="Verdana" panose="020B0604030504040204" pitchFamily="34" charset="0"/>
              </a:rPr>
              <a:t>Hammar</a:t>
            </a:r>
            <a:r>
              <a:rPr lang="en-GB" altLang="en-US" b="1" dirty="0">
                <a:latin typeface="Verdana" panose="020B0604030504040204" pitchFamily="34" charset="0"/>
                <a:ea typeface="Verdana" panose="020B0604030504040204" pitchFamily="34" charset="0"/>
                <a:cs typeface="Verdana" panose="020B0604030504040204" pitchFamily="34" charset="0"/>
              </a:rPr>
              <a:t> </a:t>
            </a:r>
            <a:r>
              <a:rPr lang="en-GB" altLang="en-US" b="1" i="1" dirty="0">
                <a:latin typeface="Verdana" panose="020B0604030504040204" pitchFamily="34" charset="0"/>
                <a:ea typeface="Verdana" panose="020B0604030504040204" pitchFamily="34" charset="0"/>
                <a:cs typeface="Verdana" panose="020B0604030504040204" pitchFamily="34" charset="0"/>
              </a:rPr>
              <a:t>et al</a:t>
            </a:r>
            <a:r>
              <a:rPr lang="en-GB" altLang="en-US" b="1" baseline="30000" dirty="0">
                <a:latin typeface="Verdana" panose="020B0604030504040204" pitchFamily="34" charset="0"/>
                <a:ea typeface="Verdana" panose="020B0604030504040204" pitchFamily="34" charset="0"/>
                <a:cs typeface="Verdana" panose="020B0604030504040204" pitchFamily="34" charset="0"/>
              </a:rPr>
              <a:t>16</a:t>
            </a:r>
            <a:r>
              <a:rPr lang="en-GB" altLang="en-US" b="1" dirty="0">
                <a:latin typeface="Verdana" panose="020B0604030504040204" pitchFamily="34" charset="0"/>
                <a:ea typeface="Verdana" panose="020B0604030504040204" pitchFamily="34" charset="0"/>
                <a:cs typeface="Verdana" panose="020B0604030504040204" pitchFamily="34" charset="0"/>
              </a:rPr>
              <a:t> put forward the theory that the increased incidence of the Le(a-b-) phenotype during pregnancy may be a result of increased concentration of plasma lipoproteins during pregnancy.</a:t>
            </a:r>
          </a:p>
        </p:txBody>
      </p:sp>
      <p:grpSp>
        <p:nvGrpSpPr>
          <p:cNvPr id="3" name="Group 2">
            <a:extLst>
              <a:ext uri="{FF2B5EF4-FFF2-40B4-BE49-F238E27FC236}">
                <a16:creationId xmlns:a16="http://schemas.microsoft.com/office/drawing/2014/main" id="{FBC6B005-5D2A-4FFD-8507-E3890BA50C1F}"/>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A327B0E7-B708-4DDC-AC2E-C5B28CC6352E}"/>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7EED5A13-4C3F-4B7A-B210-36A3319DB1A1}"/>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73E22AF2-7D99-4451-8A07-93D715B93AFC}"/>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01421327-94C4-4D3C-BC6C-E9A7EC993ED7}"/>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4FF51EBC-BAC5-4CFE-BB3F-EC8CA99581AC}"/>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1A8BF061-EA54-438C-8074-6F73234A0AA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189C244A-7A51-4CB8-86F6-912A10395C0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C80BB289-09F1-4B2F-95DB-3F28E4A06C1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01579007-F4BA-4FBE-AEBD-A1E307C332E1}"/>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7CCE4DC2-6CA3-4F8D-A8F4-32B5182D4A56}"/>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F4990753-982F-4A82-BDCD-06C330929901}"/>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4949628B-1F11-420A-AB0E-1DE60650E552}"/>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6007E51-70E3-45C0-B295-ACE4133C8677}"/>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0FC600DA-72ED-4FD7-A030-8B4E75855B9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AEAA7260-7BAB-4027-8B53-C0C24F28957D}"/>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0A64369B-3E53-4310-A165-0B45D7776483}"/>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2E4B8D9C-D396-41C5-A525-9897CF7A89A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C635F59F-F7B7-40D3-B3B1-6B5FB623D7B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7F6F98FE-C791-473D-AC87-540DFA1732D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DDE4EC8C-AB15-4108-A221-0A10AE46D5C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5C982A7F-4A45-4F46-B02C-DAF853E4D3C7}"/>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C3D9E030-1D9F-4932-884F-3ACFEAA3A73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D26E1BF8-45DB-4F17-ACA4-C70F1B5B1D6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B35562CF-640A-43D3-A7BA-63658BE2AD8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D8822CB0-4175-4B10-9AFA-21CD9101567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3643B5C3-EBEF-4129-B09D-897C5C31856E}"/>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1370C00A-59E9-4707-A02A-B7011C812205}"/>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24205BCC-DB79-4853-98EE-27B9799FA6F9}"/>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F0E3627A-C975-434C-90F2-D25F527FAF32}"/>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A8F32B7C-5E93-4235-90D5-FDB849E3C3C9}"/>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994E3C4B-D90B-4896-AA54-D33D83D6B79F}"/>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BD7AD0F9-A3ED-461F-A8BF-89BD988E34F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C9E121E3-D608-4C45-A625-BF926D8A9887}"/>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B62939ED-EB75-4A2E-9F1E-0951D6598BC7}"/>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D5D05346-ED78-4050-8CFA-591A74ABFBFB}"/>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972FF9CB-BA6A-4F90-87FD-FDD8560960E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B963CDA9-3BD6-48D2-A09D-620165B4CD4F}"/>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49C00E23-ECAA-4FC9-9CA5-FCE39B76176B}"/>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AD2CE00-5361-4153-A040-56744555EAD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4D46282A-B57E-42A1-9B52-E40D62D7AFCC}"/>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0369CE09-E4F5-4E29-9F54-C1E92D818770}"/>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EDB849D7-DA3F-41A9-BE43-BDC5EA9E380A}"/>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7765C8E9-415C-4445-9C2D-D46C98A49634}"/>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7F2EC814-0597-4B5F-B220-5488F82FDCE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8854246C-1B12-4DEC-BFC2-E56CA3F7ACE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1C73F613-C611-4DF5-88AA-75BF0EBAF96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58EDBD0D-A0C7-4592-A597-5F985D02FEDD}"/>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3F28CA3B-F6AA-420D-8AAB-8409CE7FE9EC}"/>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99A99B42-CAA8-4183-92CD-1F47A8A78665}"/>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C695B157-E630-4434-A228-3232AA053736}"/>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87C69A2E-6264-4B73-ABD2-592C02BBFA3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436F683B-CCF6-4E56-B100-957CE5ED1E37}"/>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FA676E53-CB25-4598-9B75-516F431214F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43AB8E0F-8006-41D5-ABFD-76B339E3DCD5}"/>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01A19F7F-57C9-45B7-8A1E-6091570E18A3}"/>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79DBDE9F-3C8B-4712-943F-CA907D2F271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B89E014B-9F53-439C-A519-32B3BBDA087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10708D95-D828-4AB4-9CCD-484D6CAA08EB}"/>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4C9D349F-0F54-411B-B3C7-83B3C5FF040C}"/>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072210D4-AA34-4D27-AC3E-529B31439DB2}"/>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27AD0856-18C1-429B-8A62-7B68824C29BB}"/>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984D101-67D3-4359-88F4-77326AA4897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52AEDD78-2E17-4397-BD65-E56FBD8807B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75DACA20-C37B-47C6-BDCA-3C56450D992A}"/>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FB48DEDC-95F6-4318-B7F1-ED71B69C4E09}"/>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ACB86682-D51F-4930-AFC4-B4F6DA38289B}"/>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AD25E429-7ABA-4DE8-872A-A0B3D970C61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503FF694-1473-49E5-ACD1-3EC0DA6840C0}"/>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430FB31F-C471-435A-8DD7-F052C6E915EA}"/>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56100B41-F9A0-47AB-B2CF-3631BF99AC1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47591F81-2611-476C-9518-069D6F4E257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9394288C-9F8F-499E-96AE-118B5551209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08042706-D89B-4DF2-BAC4-36CEF458B0D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D1CE600-1203-4690-B5AF-B1C6A43BA3EC}"/>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B0AD436E-0B36-4486-A58B-889EC384C11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B321AB85-C64B-45A4-A41D-734B5492EDA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AA4289DE-0A75-49C4-9671-605951F07FD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8CA302F7-F072-4DAE-811D-E479F8E768CB}"/>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0CF97463-F1E5-4940-B9DB-9AF19AC61D8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B92861F0-E855-43EC-90AD-CF84BDAF0178}"/>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1CB96672-DB06-4205-B5E4-7688E1042774}"/>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5CEF52DE-00CE-4483-BF2A-0B1DACE383D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007E4812-76B5-4954-947D-9769FBE26D4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203A5D88-5F13-484E-9FD4-DA5D1C781AD6}"/>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5FA70D4B-90A9-421D-B84A-FEF8B57B3CFF}"/>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C3534A7-2B3C-4099-ADD8-AF91B8DB0AC4}"/>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49BA239C-7B33-47FC-BD1D-3C23BFC15B9C}"/>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128C558C-D973-4209-A14E-5FC7CD2A14BB}"/>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067D3A57-EF68-46AB-B397-7627A6A25D19}"/>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D5952F6D-AB64-4756-AC4A-B0CD1D059241}"/>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2A0070D5-A57E-4E3C-9017-24A465547C2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99337273-106C-4483-9020-2C316A046D8C}"/>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2A93AED8-C98B-4AC1-8A6A-AD9639F45A12}"/>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8919C16A-D58A-48A7-8EA1-60346DBC43A8}"/>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620E8B91-5FB3-4F52-ABFD-6321CB107B5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F6938C7D-35D7-424B-8AF4-6CD65510F185}"/>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23C4675-D2A4-4FB0-BC89-2713C8468584}"/>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6EB6BF3F-4C33-475A-BAA0-872BEBF4BD04}"/>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7223B0B2-6537-4A4C-AA6B-A9D644C8A62D}"/>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AF111FF8-6219-420A-AD20-83D5ABC698C7}"/>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26559643-B700-4EA7-AD55-7091394004C9}"/>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5815DB1E-8432-411B-90D8-5144A9C40D7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D3D88EFA-39AD-4511-A7B4-7B26F519E16B}"/>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2C8B9275-4601-4D6A-A8F6-5B463CDDD4D8}"/>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0C389DAF-E7FF-4615-956A-B84CAED244EF}"/>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DF91E1FB-7E18-4366-ABBC-A5343F523BB3}"/>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EF740B2F-1E6B-4543-B4A3-62982B2D9A5B}"/>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A44EFDBC-EF9F-41AF-8938-964823890BF6}"/>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E64EC59D-AF43-446F-8D0D-E61A82888D18}"/>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E816E163-9858-4223-A4E4-FA230118859F}"/>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863107C6-C7BE-4B88-BE5B-BC39494D64DA}"/>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632A51C0-28E2-401F-BECE-A877200265AB}"/>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9C8C8BD3-48F1-4365-89E2-759ABD189FCA}"/>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E428A019-1BB7-47DC-92A9-0E896602BB7D}"/>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CE285B3E-E040-4006-B176-AB4E7503A46E}"/>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E485EE92-C124-45AA-92E0-2DA50F25A03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F61894BE-B7CF-4624-AE89-D10A72E3DE29}"/>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43D1229-9677-4AE0-B64A-26C91FDAB774}"/>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A53379A7-83E5-4871-9FFF-A67CB32F04E0}"/>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133C71DE-50CE-421D-A631-4C1DF3ECD82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2758A8CA-E242-4A82-ACA2-5514D1A4DF3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FF232FE3-25F2-4A63-8505-878C3E171DC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89C4B9C1-C963-478E-A0A1-7C22693DE1F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9C1E2932-8DD9-48A1-8130-8CC55EC3F449}"/>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4AFE1CC3-8A24-4033-8F95-4DD585072D7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0073955-0926-4E9B-AEF0-9626AF4D744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43AE12D-0F94-44E9-9054-E6688677F5B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EE6790BB-6021-491E-A686-F60A910C9B07}"/>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8095887E-9BB2-44F3-9A9A-8556FAA33EE9}"/>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EA57AA2-E818-45D2-A564-9F7DC6B0A35E}"/>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29BFE060-828D-4D64-A20C-1696DD17CA1D}"/>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404DF77E-9261-4030-9D18-6943B909C5C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DAAAD4C0-6DF0-4463-B2C8-09EB0A63D492}"/>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0F63CE23-94BD-473A-B2D9-65D63BC91B58}"/>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C7F0DFE3-486B-417F-B640-CA59D952EC9F}"/>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8D031A28-2B04-4909-B11F-C893DF221F81}"/>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9B846E48-A9C0-4697-A24B-EECDE789BFE7}"/>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C24B15FA-8B66-4654-97EB-28C5EB57158A}"/>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F8489B6E-3621-41D4-BF60-5A2B34A2235A}"/>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F8A96F7A-D250-48B7-B992-7112FFDE96F4}"/>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0D68443C-EFBF-42F1-9B9D-A01856BDD641}"/>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F1F8D8FB-1281-4B18-A16F-74913372284F}"/>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ADC01AE0-B3D9-4AFB-94B3-AC6F4ADBAEC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D466F7D1-57F1-4477-98B5-F484A4EC927C}"/>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FBC556F6-8FA5-43FA-9747-A31924BA6C8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F298EE13-30BC-450B-B58B-F43E5F3A9DCB}"/>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49733255-19CE-4461-BBAD-E67C8E1EFF1F}"/>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386A6510-7D7C-4840-9619-57CF6729FD0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B911F4EA-47AB-420B-A76E-4CB422C1EFAF}"/>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CF9BB4DF-B39E-4696-B6D7-ED518C4B05EF}"/>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E36A76C3-8DEF-4E89-BC62-554F0E1AD0AF}"/>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A054C44B-3156-40F1-A2FC-FC3B0119369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24F052DE-7C0A-49EC-8206-2FF6B9273A8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FD24B314-0CB3-4A0B-AA17-DA9B0D9BE21C}"/>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DE6575C2-78A2-4208-8E06-C28FCAF30EF7}"/>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1E07AD8D-0633-4C1B-AFC5-F027C9ACDE13}"/>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1E96F29A-E326-41A6-90C7-3A8058B8227B}"/>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A90FD4CB-27A2-4CEC-87E9-12AB43D7F69F}"/>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4FABE9B2-2E87-41F9-B723-2B38F2C9B71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A0A56F0F-5427-44F6-9C89-0B8F83455BFA}"/>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0B3D82E1-0DFB-4216-BF90-E02749709F37}"/>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42A0F09D-58E4-4638-B3D5-A73822FA883C}"/>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A218F9A-F6F3-4D84-8E44-CAA6567A1F0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AF751E6B-E64F-4DC4-8CA0-9814EAF5CBDF}"/>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42D519EF-9F53-4A0B-8991-006BE98D86BB}"/>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2875E1AC-C3DF-4B2E-93D9-BE922803992B}"/>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5171FF22-A458-4E03-A563-8005B33AF26C}"/>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8AEEDB05-79C1-4426-90B1-BFF86BACE036}"/>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2269993A-D20F-47A3-A187-E460DB7E27FD}"/>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2B580F87-2495-4FF5-98BA-5DB2F293BA6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34407952-A8D0-4CB6-8F07-84B85F2BBF1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2673FAB2-A545-43E9-9110-D25E6005E3C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984DC17E-144A-4D1D-B70B-D1589525BE7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BEE7981-A841-4802-8A91-01C9EA5E1F72}"/>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8120C225-5030-4B73-898A-7269FE6CCE4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7C88EA5D-4EC7-41E0-A6B9-5D3FF945C04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F11E7B26-63E3-4D79-BC96-AB4821035DA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B771FB29-3C8F-4C03-B2CC-0BD9008BE162}"/>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D611E40E-1BF4-47BB-89D4-393443216F8C}"/>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2F0937E1-F5EF-40CA-9148-5BDD6C103D2A}"/>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517534C2-4E0D-48A0-AFF1-B82011350B75}"/>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4148DA18-8DAC-458C-80F8-DDCC501E3FC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5B5607BC-A251-4291-B656-02AF785962D8}"/>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BD72CA96-00BE-4197-ACF4-FF647BAC35DF}"/>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B0351C55-F471-497B-9F98-C1B4105A808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97F36DF-3E15-47BD-97D9-C9F7CADEBAE9}"/>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6F942E40-7310-4572-B6BA-A7D427DEEEDE}"/>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45E60ED1-605B-4F6A-93BC-21464747BB06}"/>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F0015302-5BB8-4C4D-A376-7060A748635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4F002449-D2F4-4AD0-BD10-CEBAF7990BA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06E0389C-D37C-4A39-856C-C49045EF7860}"/>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1598F296-0302-45FC-B271-B4F90F5D385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BAA5097E-7955-4114-B960-9D41442F4A5C}"/>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23FAEBF5-1428-48E7-99C2-636CDA7BED41}"/>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2CF18473-9551-4B04-8D85-DA19D887723D}"/>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679D5072-1F2B-4E1C-A18E-77E61ACDBDD5}"/>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2DBAFB58-62A9-49C7-ACD7-603687728B8B}"/>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373228CA-00AB-4841-816F-DC7B586DC59B}"/>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C8666080-FA4A-4421-8477-2C4D216A6981}"/>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B02577D7-1D95-4658-8D11-D93CE230A0DF}"/>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8E02F3AA-64DD-445D-AAA6-C83A8F045CC0}"/>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817A114C-AAA5-4F23-93DE-CF6A75E6B74D}"/>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3F936A0F-44EA-4A54-BEC5-7BD3C0E65F9D}"/>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E3A86089-D1B1-4F82-8BC9-F9B84D8534DD}"/>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378FEEED-920C-4914-AE77-3D15AD0402D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1F8ED3F2-733B-4226-98A1-36B7375DFE49}"/>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C52DEA73-B25A-480E-AB3C-C35FB565246B}"/>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844810D1-7BF1-4F99-A97F-A9083D77E44C}"/>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33D0E57D-1013-4FFA-89A1-4B141DC6E614}"/>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1B6F1AD9-BE72-4856-8EA5-5E5FEC49F89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D118E762-D4A1-4EF6-B789-572169510857}"/>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7716EA71-7535-4709-A1A0-3CED5CFFDC4F}"/>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39F79E5F-FCD4-48BC-9864-B373D948D236}"/>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7A32F487-59A6-4C0A-9EE0-B51F987B0A5A}"/>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6F6BA7D-69C3-49CE-8FF8-8B39416F1F4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AF9BCAB4-EB58-461B-9DB6-536124BFB9E0}"/>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366A4F5C-FACE-4825-AB9D-CC422B94502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BB5DAE0E-E777-457B-B5EA-D7D11AB32B73}"/>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C72C099E-2EB9-447D-9722-353DF79DB37A}"/>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9221A0F3-6945-42BF-B7D8-8659CF4E83B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12C39DBE-AEA0-44D5-BBAD-58BFBA60094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2B279AF9-9A05-4B1B-9C11-8FD1D11ECA7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C40EDB1A-3CF1-4A01-8185-89864799F3D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A1BE928F-C914-4606-8628-ABC2D2190D5F}"/>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84301E02-F912-4809-9CEB-13CFEC198B4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90690702-8539-47D5-88CB-C8B6A8611EA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39A70730-18EF-45E1-B327-3D11BA4A493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FD1FA16-3A21-4E1A-8755-8C990D68A695}"/>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AF2F8792-C1E6-4DDE-8B07-F44CBE267B60}"/>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77A78F1-7747-4DCA-8300-DC5796960A1C}"/>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AB07B507-191D-4DB9-BF63-71BCF3AACB4A}"/>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1EF2E973-FDB0-4C80-8063-DFD455CB44F6}"/>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944D2066-CFFE-4E58-8211-134EB183CFF6}"/>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6FB4E0D-640A-4E33-9BCF-5FD21070D7C0}"/>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520F4EB7-3A7C-49A7-9A0A-643F274681E4}"/>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9C81CE3B-342F-4A76-AF25-711F8943E2D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EDB29AE0-6DC7-411E-B496-FA3FE4B39DC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7A46384B-6387-47DB-9324-E5262B69A72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F4F87758-6197-4358-990E-6FEBA44D698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6D96E8CE-A979-4EBC-AE3A-39CFA0C41EF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418707ED-BBCE-4B84-8ECF-1C1B6874C368}"/>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62715903-7EFC-4285-9A16-A0832947BC2A}"/>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91D661AF-DDDF-4E5B-B82B-AC7EE917DB0A}"/>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8A970EE5-FC6C-4CDF-8ED4-C1108F384A95}"/>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E3556A3D-3A76-4903-9807-89F88B6E68EC}"/>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13DE5401-1C79-4068-AB7F-07C45C91BCB1}"/>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676FBBC3-4D7D-4A2D-85E6-435FEE4D72B1}"/>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AE9FC6B8-D751-432C-BE05-41FECBBA3E1D}"/>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51E94D8D-D517-41A8-B36B-41F9AE35F3DF}"/>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A006BE9F-B74E-440A-A896-6DE270B4ECD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AC793FF3-810A-4DB9-937E-1B03CDA9CEF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F507D248-5A9F-40B5-A863-675251C3DC08}"/>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B616C5B1-953A-4BB4-986E-5471EDFF757F}"/>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CA1195D2-F299-430F-AEC5-0F0FC6987C2E}"/>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1252DC4A-B744-4703-999D-F46CDE241BBF}"/>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58AD2F5A-4D1C-45F7-94A0-146A5A55663F}"/>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DFF1B506-296D-4058-85EB-B613DBDDEB5F}"/>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7A175175-9BF5-4A07-9099-B8E2D185D60E}"/>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20430E6B-A34C-4B10-ADF4-C65BD4A227AB}"/>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F5B4A20D-DE8C-4EE8-9710-C5FD6F7A9A06}"/>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5998FEA9-A7AC-4C5D-818A-A1543D2FE424}"/>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2F0C2F35-4540-4027-83A8-9C47E0AD7B76}"/>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374C4DCE-84B4-4BEE-86DA-CABD6F7BBE5E}"/>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64928F64-7AE8-4255-B5F5-74F6706A83CF}"/>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A9CD42EF-25E4-498C-96CA-C7C6069CA730}"/>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20965130-D921-4307-BCBD-15B16559B613}"/>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36D9730B-FF82-4962-A063-5E3637AC0137}"/>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03233343-1496-4857-AEC3-20262500CBDD}"/>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F91863A-D533-4A41-8ECE-8689F083BB54}"/>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1CF221C5-9DED-4A61-AA55-EE45FDECB25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8140A3E8-9700-447B-ACD3-9FCC3E9AA8F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6BA3EDAA-F63F-479C-90EB-0F3A1B0B6BB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DC6AE3D5-BD1A-4279-BF33-B6F99B7D5AB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A2ABE71B-FDA0-4EE5-99D2-2E5B87DF46B9}"/>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1F380140-C374-40A0-8DC0-AE99763CBEE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98E5A28-377C-4E46-BC26-27FD403DE35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48685A66-5E48-4CA4-B95D-5618BF5DFC0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250A19C2-D7C6-4BEA-9A5E-1C421296E2E3}"/>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B21F872F-40C3-4E3C-97B8-76A144FCB596}"/>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63B2CB29-41CE-4169-BF67-B385D9BFE53E}"/>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A9DB4331-DFFA-48DD-AE29-86C30843FC46}"/>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D2C3962D-4A17-463E-95F3-E649AB1D7A6D}"/>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E6BE3F98-BAC2-425C-9334-452D3CA1792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78011C47-2A3D-4BDF-BEC4-005067C8C65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E6AF904C-1758-49F6-83F0-A21E89AC4062}"/>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91C719F3-D400-4A98-9614-2547E5E1573B}"/>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80F77130-410E-420B-9FDD-C0001C77AF06}"/>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B6EE90A8-DEE2-4CCA-B2B7-212151687239}"/>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7EE241A8-0A95-4295-91A9-47AA6E94F61E}"/>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AA479267-FCC1-483F-997D-FDEC80CF65C9}"/>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431C90C7-D05E-4A4A-8E07-E522D9201472}"/>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CAB76586-B1D1-4012-A391-A899E906D14A}"/>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A1517B51-917F-4D41-A193-F8BE1AF5A4B0}"/>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806596B9-B367-42E8-B8BE-0317A7C645F2}"/>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DE8512AD-C646-43B9-8FF8-B636154865EF}"/>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E1580B4-6584-4407-9339-E1DADE45361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D584EF24-9358-4F53-B401-F56C81C981D1}"/>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76D5D633-AA23-426A-8254-C6E17B6276B9}"/>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4A838512-BC12-44BC-AC4B-52C4D352836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9EFC85CA-9BD4-4A33-9E64-0483485C818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2EAC0D18-6E41-4226-B003-92CF2F7CF0F4}"/>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E119C763-82DA-46C2-808B-6354554520D5}"/>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6EBDC426-3349-424B-93A6-7A70BC2E32A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EC585314-3B70-43D1-A43D-6DD9B61B354D}"/>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D031DC76-8E45-465F-A8C7-7196D8C38EF8}"/>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A22F71FA-4C08-440B-ACFB-6D2371A0523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6AB0C277-3E82-4CD3-A6A6-8D18FB9D4750}"/>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0BA95C14-67A8-492D-9C63-9652249DEE0C}"/>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3D3B3686-FDF8-4F95-A844-DFE2EFD6955D}"/>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FEA5FF59-60E5-4C53-A4CE-72E5386CF8C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CFC30385-339F-4B59-8CE7-1BD8C43D1B61}"/>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7294BE94-6B13-4087-A0B0-CB77935B9B7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672670317"/>
      </p:ext>
    </p:extLst>
  </p:cSld>
  <p:clrMapOvr>
    <a:masterClrMapping/>
  </p:clrMapOvr>
  <p:transition>
    <p:blinds dir="vert"/>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2">
            <a:extLst>
              <a:ext uri="{FF2B5EF4-FFF2-40B4-BE49-F238E27FC236}">
                <a16:creationId xmlns:a16="http://schemas.microsoft.com/office/drawing/2014/main" id="{C255D28D-A8C7-49DB-98BE-59FDF373FEC5}"/>
              </a:ext>
            </a:extLst>
          </p:cNvPr>
          <p:cNvSpPr>
            <a:spLocks noGrp="1"/>
          </p:cNvSpPr>
          <p:nvPr>
            <p:ph type="title" idx="4294967295"/>
          </p:nvPr>
        </p:nvSpPr>
        <p:spPr>
          <a:xfrm>
            <a:off x="2209800" y="304800"/>
            <a:ext cx="7772400" cy="990600"/>
          </a:xfrm>
        </p:spPr>
        <p:txBody>
          <a:bodyP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205827" name="Rectangle 3">
            <a:extLst>
              <a:ext uri="{FF2B5EF4-FFF2-40B4-BE49-F238E27FC236}">
                <a16:creationId xmlns:a16="http://schemas.microsoft.com/office/drawing/2014/main" id="{47F44FB0-940C-4B85-840D-2F5D60F13F40}"/>
              </a:ext>
            </a:extLst>
          </p:cNvPr>
          <p:cNvSpPr>
            <a:spLocks noGrp="1"/>
          </p:cNvSpPr>
          <p:nvPr>
            <p:ph type="body" idx="4294967295"/>
          </p:nvPr>
        </p:nvSpPr>
        <p:spPr>
          <a:xfrm>
            <a:off x="2215984" y="1604454"/>
            <a:ext cx="7772400" cy="4114800"/>
          </a:xfrm>
        </p:spPr>
        <p:txBody>
          <a:bodyPr/>
          <a:lstStyle/>
          <a:p>
            <a:pPr>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Phenotype frequencies.</a:t>
            </a:r>
          </a:p>
          <a:p>
            <a:pPr>
              <a:buClr>
                <a:schemeClr val="tx1"/>
              </a:buCl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Lewis antigens in pregnancy.</a:t>
            </a:r>
          </a:p>
          <a:p>
            <a:pPr>
              <a:buClr>
                <a:schemeClr val="tx1"/>
              </a:buCl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Lewis antigens in </a:t>
            </a:r>
            <a:r>
              <a:rPr lang="en-GB" altLang="en-US" b="1" dirty="0" err="1">
                <a:latin typeface="Verdana" panose="020B0604030504040204" pitchFamily="34" charset="0"/>
                <a:ea typeface="Verdana" panose="020B0604030504040204" pitchFamily="34" charset="0"/>
                <a:cs typeface="Verdana" panose="020B0604030504040204" pitchFamily="34" charset="0"/>
              </a:rPr>
              <a:t>newborns</a:t>
            </a:r>
            <a:r>
              <a:rPr lang="en-GB" altLang="en-US" b="1" dirty="0">
                <a:latin typeface="Verdana" panose="020B0604030504040204" pitchFamily="34" charset="0"/>
                <a:ea typeface="Verdana" panose="020B0604030504040204" pitchFamily="34" charset="0"/>
                <a:cs typeface="Verdana" panose="020B0604030504040204" pitchFamily="34" charset="0"/>
              </a:rPr>
              <a:t> and infants.</a:t>
            </a:r>
          </a:p>
          <a:p>
            <a:pPr>
              <a:buClr>
                <a:schemeClr val="tx1"/>
              </a:buCl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Le(</a:t>
            </a:r>
            <a:r>
              <a:rPr lang="en-GB" altLang="en-US" b="1" dirty="0" err="1">
                <a:latin typeface="Verdana" panose="020B0604030504040204" pitchFamily="34" charset="0"/>
                <a:ea typeface="Verdana" panose="020B0604030504040204" pitchFamily="34" charset="0"/>
                <a:cs typeface="Verdana" panose="020B0604030504040204" pitchFamily="34" charset="0"/>
              </a:rPr>
              <a:t>a+b</a:t>
            </a:r>
            <a:r>
              <a:rPr lang="en-GB" altLang="en-US" b="1" dirty="0">
                <a:latin typeface="Verdana" panose="020B0604030504040204" pitchFamily="34" charset="0"/>
                <a:ea typeface="Verdana" panose="020B0604030504040204" pitchFamily="34" charset="0"/>
                <a:cs typeface="Verdana" panose="020B0604030504040204" pitchFamily="34" charset="0"/>
              </a:rPr>
              <a:t>+) phenotype in adults.</a:t>
            </a:r>
          </a:p>
        </p:txBody>
      </p:sp>
      <p:grpSp>
        <p:nvGrpSpPr>
          <p:cNvPr id="4" name="Group 3">
            <a:extLst>
              <a:ext uri="{FF2B5EF4-FFF2-40B4-BE49-F238E27FC236}">
                <a16:creationId xmlns:a16="http://schemas.microsoft.com/office/drawing/2014/main" id="{708DF795-A4A1-45E5-A6FF-95577D4D5C5B}"/>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9EBCECF4-5C3A-4B60-94B0-39015CDD6A8D}"/>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a:extLst>
                <a:ext uri="{FF2B5EF4-FFF2-40B4-BE49-F238E27FC236}">
                  <a16:creationId xmlns:a16="http://schemas.microsoft.com/office/drawing/2014/main" id="{F3B1C1C2-1BA2-4C58-B831-DE348A97A09D}"/>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AF4A319A-7287-4237-96C2-50BE09ACAA44}"/>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0151BA13-4626-401D-A43F-5633A823A609}"/>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E0D8EF59-A07E-48F0-9A18-0AE2D4D718B2}"/>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588D2CAB-B63D-405E-A8EA-20490D8B7C0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34C25D2C-B449-4C0F-987A-4CB0FB00ABD9}"/>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99B51C3D-F049-4DD8-A155-70C4A92C3B44}"/>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7A547476-C415-4336-AF1B-CB323825C454}"/>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A83C3BE6-F94C-401B-B46B-4C545FC86069}"/>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1155C50C-A068-436E-BDD5-71F365A7DCCC}"/>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F78B485A-C0A1-452E-8B63-6EBFD16E4954}"/>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6B869AFF-DF5D-4313-A785-29504BEFE2D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B6C223C6-7C7C-4087-8BC4-903F8B848DE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29901542-4A43-4882-B25F-633243DE389C}"/>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8488916C-FA41-42F9-8711-6018CF9D9385}"/>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21EA3DF0-B7B4-4CA2-8C82-DA305DB028C2}"/>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8058E340-47DA-4BD3-907F-FC95540AA055}"/>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B97AA67D-C491-4075-BD26-0694806CFCE5}"/>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4582BF9D-1830-4F1F-B336-0CF65EB40F1A}"/>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6D786545-32EA-4132-BD74-FF58F1378F11}"/>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F616B755-0C65-425B-BFB9-2DECD187B17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0285EAD9-79E7-49A9-8F97-CDA45A0185BA}"/>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55D214B1-DF98-48E3-BA2E-AF8B704B0D5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585907DF-D5D7-4FA8-9143-C5BB5F6946A1}"/>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912DE72C-4916-442E-8DA8-862ADF896E3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AF0A79EB-8FF7-4EDD-AECE-8E9921A6487B}"/>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FCBE5757-CDAF-4CC4-9DAE-9A6C9B509294}"/>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8BDD490A-C31F-4CAB-816B-4B7AE46A3296}"/>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BCF173B7-E00D-4F80-A09F-E7F0DB101A7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7AD345F6-B25F-4B7D-8C57-7A79F57EEE4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1C813431-A34C-4B70-8C34-7EA393DD48D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A081D02D-E688-44D1-9EFA-138020F28992}"/>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EEF6FE72-A227-4CF6-B8B2-15A72BF0294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ED15ECC2-7493-4AE9-92F0-28C6D4066619}"/>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78C00F63-9F42-413B-97DF-26522BEA6900}"/>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6E0BE5E2-B2C0-4087-A31F-94C7EB11712F}"/>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BDF41C06-1539-49C4-B848-901E69002DC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9E927A0F-A79D-4647-91F8-E7A4191D87FA}"/>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B3D67CFE-487A-45E2-AA7A-35C49CC9DCF1}"/>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615B75AC-FE5D-44C6-9716-4FF037037D9C}"/>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2E626107-3512-4BE6-97E8-BC64506D541B}"/>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D75F5391-3C0F-4991-8FEE-2943C925D632}"/>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DDD8B9F3-8B96-4803-990B-38A6CFDA677C}"/>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0997B777-2E83-4EEF-9720-F69F4DB9076C}"/>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A77B2311-3AC5-439E-80F7-AB0B67CF2D58}"/>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47A38153-29A5-48FB-B735-8D90B5D928C6}"/>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A20F86F1-641E-4FCD-A71F-43D53EC8CF9C}"/>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E9A14D3B-ABBC-42E0-B33F-C08D1403B2EA}"/>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3C5E9D24-5D86-4225-972C-17003A801BA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1BB7B37C-4B24-4111-92FD-A717079A5CE2}"/>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B900A254-C587-459F-AD7E-A05CDD67FF27}"/>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4E4B4256-A345-4AB5-AF98-3907FC156D57}"/>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7E3F0E27-F449-4620-8740-69D5D15F0548}"/>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5441CB21-4B0E-4B62-AA6B-E9EA454E1911}"/>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073AA2DA-9774-4BAC-8559-CEA8D62ABBD7}"/>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851BAA3B-275E-441F-B665-9551D30C48C3}"/>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DF8640BA-8839-4B22-84FC-5F92E1D58038}"/>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DC9878C9-814A-4D0B-9AD7-683E25B7E1B2}"/>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F28AB307-5FAC-4886-899B-98250C481221}"/>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F972E253-19BD-49D4-839D-B91FE130EEBB}"/>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7306D53D-05AD-43CA-8C84-283496A30758}"/>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5AEF3966-FB38-44DA-A377-2282AD3AD29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48CAFA37-4EEA-4172-86AD-F2D8CF708229}"/>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85204387-E54E-4A04-B952-D3EBA81277E1}"/>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29EA63DF-EBDB-4548-85D9-C40BBE2465E6}"/>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E564FFE3-E9AD-42F6-A440-44F20E92630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CBC8B0E1-3573-4871-8B2C-A210CA2FC808}"/>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0E9790F6-55BA-48A0-AD44-3C085D61EADC}"/>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7813EFD8-555C-427E-A5C7-3818D01FB141}"/>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A5F3C41F-7143-43D0-8D62-0B6304E9C5FC}"/>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5D7F4095-741D-43E8-9E0D-8FF0903B8C2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FDFFCD99-5DE8-4440-9143-CAD264A8E1E2}"/>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0495FBF8-AB03-43FF-A6F7-AC9DC29ABDC0}"/>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BE2DAF90-B92B-4365-A84C-B2C3217E396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D605E6F2-0880-43B7-B377-EF947DDA1B37}"/>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4AD32636-2B0B-4834-BAAC-8B10D7CBB6EC}"/>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8D279278-3286-4A9B-A5FC-B95F723727B4}"/>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2A5C95E3-C02D-493B-856E-16FC9F0E7B16}"/>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26E8EC73-BBF1-4067-9A19-2D1A53129488}"/>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28C8FDAB-29DE-4ED9-8ABE-97F723437DA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8BBA580C-0FAF-49F3-8874-CF9C36B5369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BDEDF942-39C2-4D65-931C-01186294D24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27BB56FF-EB8D-4940-AF9B-2C4E79664DDA}"/>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BF0FDA2D-AC65-4214-A7E4-491C5B70D819}"/>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2A8F7025-BC17-479D-A7A4-4C96CFAF3B0A}"/>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FA2D59FB-2D9A-457A-8BCE-29AF54D4C3BA}"/>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43F1D962-3A27-4DF3-B1EB-1B6DAA1E2F8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E32DB859-228E-4F8F-98B2-D30533B73B9A}"/>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5E6F513B-EAFB-4D73-85E5-94ED5163B515}"/>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A5A4E469-6DBD-4370-93A6-2A1FFEF60115}"/>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AC970F57-6274-4D75-96C8-C1D5FA0E96F2}"/>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C825CA10-5671-4094-807B-DE9F26F4EE71}"/>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607EF427-2559-474A-B95A-15F3D9C48D5A}"/>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0CCFAA4B-9A7F-4DC7-8FBD-A5B0CB47830A}"/>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B4FB09B2-3FF3-4863-B031-D7567671381F}"/>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DF245D68-26C2-4880-A96A-AE3C8411E4FE}"/>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AF22FF6E-009A-4058-89C9-C88A58022A6E}"/>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DF62FBB4-AB39-4DE1-8CB2-F3D6D2244F7D}"/>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C2C11769-B362-48DF-8222-0CB3F48CE31B}"/>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20D80F41-8FD6-4BFF-8F3E-EBF32764329B}"/>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3ED190E7-90B6-4CE4-A8A9-38CEB0D4162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F5240995-F614-4ADF-A3A6-5D8C2AC436AE}"/>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1C6DFF39-AE08-4D9A-A46D-A18665FE4E9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D84D8352-5077-42D3-9AC8-7C71DCBF8B91}"/>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6444A6E6-44BC-4DAD-A56B-9F928EDF0567}"/>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C1AD17D5-B565-47ED-A632-DE2B4A43FE99}"/>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6BBBC5FE-66E4-403B-861D-570391EE388E}"/>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EADBF2F4-3EF4-4431-82F6-2D6DB7B7CDE9}"/>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2FE15872-DB74-42A6-97EF-9B9FA3F329A9}"/>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5E1EA6F9-DE85-4CCD-AC37-F9DD18E19790}"/>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A0E2F2E4-F04F-4CCE-908A-9E5F9885D92B}"/>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0EB6FD24-5789-4753-8D1B-30C8E5E249DC}"/>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351487A3-787F-4BEF-B6C8-FE8E63DECB76}"/>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360ED9D4-277D-4967-BE76-0909486D2F3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AE2B9951-834F-484B-AE35-5100EED964C6}"/>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CA247194-D45A-483C-864A-31F927A6E67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8FD4DDA8-337F-4E78-AD3E-E9D740AC1F08}"/>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6AA5E7BE-9E66-49DC-915C-5D7ECCA10FA9}"/>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6D2B5B0D-FE19-4B3B-8402-7A0A05FF013F}"/>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DDAC751F-064F-4D2A-B8C9-A92F2CF0015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AFF88D44-0BC0-492B-8A6A-F9F3C5505BCB}"/>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6AF5F0AC-6F91-4CB7-B1EF-A225A70BF9D4}"/>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3B0CAA3E-4E78-4E2A-AD93-9F80BE580622}"/>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62C418EA-9E06-470B-AD1D-08A9CC260C01}"/>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3C9A9529-3005-4E06-8C4F-530DE9DF6D1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A653E17A-E9D2-4ECB-907E-6534EE8F9B3A}"/>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395790EC-AF3D-4BD4-8D3E-C9C8BF49BC1E}"/>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7DE5BDA3-4FB1-4A09-9D66-55E36BA40C7A}"/>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A5653888-945B-48AD-AEF4-5A5C04A613F6}"/>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AAB2633E-68C5-472D-887B-82F1E44F20D1}"/>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81D87FAE-059C-4AFD-9420-22869EC71487}"/>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578EE4EA-73EA-47A7-A8A5-1266B10A980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5AD49FD8-745C-4EC8-8701-A9F43C4C2CE9}"/>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FF4F5450-84F0-4645-8157-699F223ED0AE}"/>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FDED51A4-7A8F-4B3A-8BF5-993F77B0321C}"/>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1F652C5A-8E8B-4F8C-8545-7A25C13DA6D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0971667E-29F2-4E9C-88EE-28FE5F86EFFA}"/>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F3ED42B3-1B0E-4EB0-8E5C-20B312A1CDC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773B3020-2FB1-4542-B12A-E7237BC4E321}"/>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D12C0F64-E5B8-421A-A26D-0B4CEBC9FE8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FF38D6C9-74CF-473C-ACB0-08F3C13884B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697B4A2A-9A51-4B2D-B737-9947700E4B7E}"/>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7D00BE04-6402-4037-9F7B-C9CF322AF295}"/>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20218A40-C9D8-412B-885E-27AE094239A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A301CAEF-1127-4AA9-B725-85A1E58A9B45}"/>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3EFFDB93-E2F7-4BAD-86E5-36C41D7DF3C4}"/>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02D4E9C9-4E4A-492D-A89A-D719E5E0E8A9}"/>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A50A59BC-9794-4D5B-BCFA-B945313C79FE}"/>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2840E986-83C2-4E63-AAC8-46160E45EDB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C2492EC3-ED9C-4D64-9128-66D3BB7233FB}"/>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C97FB97C-0034-42B8-8CBE-BB768F6A67AF}"/>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A0AEA995-6661-449C-88ED-413F948D3DE5}"/>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1B2EA182-6DEC-4600-B84A-0DBEC92DB9D0}"/>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12BA3B50-AD82-4FC6-AF91-4F5DFB8044F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9D0C1B19-78BB-4A78-9C3F-F86538C926B9}"/>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B2ED3DF7-ED0D-43E5-B629-154510A89AF6}"/>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E82CDBFC-DD8A-4F25-9748-64B42DE5F326}"/>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92316139-F942-4A27-824D-AA473584B150}"/>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2FA94F74-2BFE-468D-B7A1-CA6330C50BAA}"/>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09DADA56-7CAA-4F8D-B231-F494FAC40F09}"/>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73DB4FB7-80D7-43E3-A168-EB2FC3E0F80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987C46F0-55AE-4062-AAEB-D179147C8AD9}"/>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BA12F4A0-0999-4D0E-BAC0-CCB2A9CDB5BE}"/>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A4CF5ECA-61AB-4770-88B3-C3E14FAAAC2C}"/>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73155462-67FE-419B-88FD-827D0A80B3B6}"/>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5A5B774F-F2C3-4A05-883A-71B084E66189}"/>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5037A928-5921-40C0-8B33-65E1BD1EF726}"/>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2FCDF367-6B7C-4A8B-BF4E-8D1BAD7D7389}"/>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7A37D651-09D2-4268-BE17-07F70A4014BF}"/>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2F63CE40-7DA1-4671-94F8-4B729A3DAAAD}"/>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E7A554E6-D5F3-4842-927C-3C6029D6697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6D2DCDB4-B779-4F0B-81FE-91BB8178FFB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895CB00B-1578-459D-8EA1-0D03D3FA01E1}"/>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0AA2C6D8-5000-4744-9B70-9D2823074A83}"/>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94D95089-0E4D-48B1-B175-4D70C5070F0A}"/>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763D34FA-EE38-4C57-B822-06A455A7D38F}"/>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2E4EA479-AD27-4DB9-997C-C78A9A334C6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501A4313-AC43-44C6-A769-80C02F222C79}"/>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01E460EB-7600-4AAE-9E30-1D521547F986}"/>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097064D2-D3E2-48D8-B6D5-F85B00E13EF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439DB956-4D26-4E00-94BB-6E1CAB7E87BF}"/>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09F16A11-7D56-4FE2-A4CD-F89436577297}"/>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BE42A6FE-2EE4-41D7-B7F6-BCEE20AB8D35}"/>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0B0DED5C-9308-4660-BE08-CABC593C3875}"/>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31DB465A-E0D9-45D6-A183-F1EA36985A45}"/>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A3CB34D0-6449-4767-9C54-B11967229C4E}"/>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12AF5B16-5604-42C3-A9AE-335E568254A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F8D4598F-10CB-41B7-A637-3C29D269A990}"/>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D7B54A04-D955-4895-871A-6A0F5C992EF7}"/>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C201B069-AFEE-47B7-A6B4-849680E4C3F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520E891A-AA5D-4436-8184-F4A4754360B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46D4C0AE-C251-4537-A7DC-8BA60EC2673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A32D0F2F-361D-4FB0-A27E-22AC6DCEA63B}"/>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F41C7218-D7A4-41C4-9C9A-F8E329D1EC6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662621DD-6E7D-419A-8738-14A4F9705361}"/>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E1D7533E-860F-42CF-8300-52E4EF8172BC}"/>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C47DF9C0-A02D-4AF5-AEB8-26FCECC8E4F8}"/>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A8B91E5F-724E-498D-8984-0C775A2D0C56}"/>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FEE7A60C-9F0B-4B84-85F0-6673FD18030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AA32497F-406E-4C34-8C78-D455D0040D68}"/>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4FD58D86-55F2-4EEA-87B1-CCBE616A097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50898CC8-9D98-446A-B119-C3E5EE0A69E0}"/>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15BDCB58-F25C-4164-BFD0-F3F51DBBD657}"/>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2ACB50D3-C983-4D18-81A6-FDFF55AF4089}"/>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D4F0B73A-4E5F-4221-9F25-B3E860C409D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86014086-AB1D-4247-91E6-6E6B5E3147AE}"/>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F10B32ED-AE03-461D-8921-90EBC05F5BA2}"/>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B7A4E7A3-5D9A-438C-B787-8B5DD0D8C69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6F0DEB5F-95BC-478A-B467-0A8E4C33409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46DE9FE4-FA18-4DFC-9C5F-57FEBE60888F}"/>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91034890-39C0-4789-9D5F-610B8C67046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865F780D-A5FC-4771-B1B5-945E26BEAE27}"/>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B2EEFD2F-78D0-40BD-A1E2-D5C6BE8BB102}"/>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C21266B4-36C5-4D8A-B865-BBEBE512350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2BBB62C0-473B-45A6-B34C-197C6E325741}"/>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99CD928A-A165-451F-9D2E-F9469430A26C}"/>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E3F95201-5D57-4052-A858-CE89D6ED02AD}"/>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7EADF04B-F0C8-4426-BAD7-EE57E01AA499}"/>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A4C5EAE7-2F21-4B7D-AC95-063BFA81A27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159F0977-FC5F-4848-B28A-8B18AC4D33A0}"/>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4168178B-3885-414D-9F67-5E4B9A8AD09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A508D1D7-C86A-40F3-A619-614E28FD50E9}"/>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18FFD281-05A6-4A62-8924-2F1396C8382F}"/>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9216A598-E7EE-4882-80F0-37DB93C5BF4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31586FEF-878B-4D2F-820C-9A89EA0F3DD4}"/>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FF706275-B077-42A2-A003-4A1E1F9CC6F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D2C85876-6EA8-4FB8-87C4-5876BC2329C0}"/>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35532821-8E67-4164-98BF-096D4511D45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E9469D40-12DD-4042-8BB6-A0BAF917B8C7}"/>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278731D5-EB9E-49BC-A339-3C31B8386B0D}"/>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D8896C89-F674-4831-B338-FC7151E0513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44914DEB-2835-4184-BA8B-920C9146580E}"/>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ACB55B71-35D8-484A-8906-F42CFB0ACFD2}"/>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FB9B5329-04E0-4EE0-A100-47C7BDD478C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C3B12773-F78D-4496-AF4D-126BE7435D3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D3F79E50-4A9F-4180-B84E-5C4CB6746481}"/>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6B351F54-7E4F-42CC-A2E4-5165431D3B0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1091157F-5A9A-44A7-A08C-8B9FAF260490}"/>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58F9619F-EDDA-44A6-A298-192C60BF3D9C}"/>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4C271ED3-9400-4324-BB6D-79335A0071CD}"/>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BFA17C30-C8BC-42B9-921D-6663569C6FCB}"/>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3BD6BA87-33F4-4262-89EE-3D71791055A8}"/>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F37CC2ED-8342-4703-84EC-BA39F9E45232}"/>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B28DCAAC-EB3F-41AB-85E2-3D3E66BDCC6C}"/>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8CBFC29C-B491-48C1-88C8-8697A4BC665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CD3089C1-E148-49FB-95E4-18FEFFC4A7C8}"/>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6FEF6993-8619-4050-AAA6-2D86713CC9CD}"/>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5171637B-C57C-42A0-90B4-5FE9D0C7209A}"/>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6E88370D-08A8-4897-BD5E-A7560334BB83}"/>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7BCBDA13-CA64-461A-9368-82B7EF5CE054}"/>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2C610622-41D8-412F-9F64-4FE1B82A7189}"/>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0473DDF8-A21D-4AD9-8681-ABC11B3E5197}"/>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117DBCA6-ACC3-4058-B3C9-42D7F09BEE16}"/>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E0085BBF-8A55-4BB1-AF95-14A063EF4B40}"/>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5CD2ED98-FFDB-48B2-A200-6264E9EE4052}"/>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7B79AC20-D798-4249-B394-B1A8324712BF}"/>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DF487E7F-F21A-43B0-8364-493CF57DBBBC}"/>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A9D27506-1D93-40C8-AAE3-31B5F88CE502}"/>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4545F12A-B001-4E05-BA1F-06A4FFF15B74}"/>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B07CA1BD-9BB1-40C4-B194-E1442FBE2899}"/>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14B77BAF-D1DB-41D1-A73C-AB397B53BE8C}"/>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ED728C6F-505F-43E1-A795-D83613B4DBE5}"/>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61BFB641-5F46-48E6-97B3-7C7A9DE0C4F1}"/>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327052EE-F2F9-4C11-8ACB-2010E3A82CB7}"/>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5D0F04CD-B504-4DF7-8B4B-0A52B602E82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84D675A3-CCBA-45D7-820C-94388E3474C7}"/>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4B6AA2DA-9BAA-4672-A6ED-FE408E0336DE}"/>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979F1E76-C73D-4C90-A337-AB9EDF21FCFB}"/>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98ED2D6C-FE46-4388-901C-C37944CF3E3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2BAE69A9-FAFE-4689-AFEF-EF57B53FCD7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1B8B4EE1-F2CD-4DE0-9080-59564048421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3910CD21-D98A-4746-B6DB-145B98FB1D4F}"/>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4EF044AF-721C-477F-8E17-B11D5C0DC206}"/>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DA6C0BD5-6C37-4153-AF00-4D295A8100D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0F619E6F-A1A6-471A-A561-F78282EF997A}"/>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B61FF956-806B-4E96-A864-62C90C681626}"/>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9DB123EF-E5D1-4E2D-AABB-4A0D2E0C3465}"/>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30248802-E09A-4172-935A-974E5D36429C}"/>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E4B33C07-CD40-4971-8C1C-75F606059AAA}"/>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22BEB639-FA66-46EC-8283-E184ABACC21F}"/>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E498E878-BE68-4BFA-8C18-70B7F9A9D198}"/>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CFE0811A-5046-4A6D-BABE-01E7237D247C}"/>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AF7AAE06-7457-4CC6-AF8D-D35DC35A68F9}"/>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3A27A460-5742-40A2-A1E8-BC2F7B421921}"/>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D1BCA665-C667-4CD1-8D74-D0B4FCDC629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43A2569D-66DD-421A-A423-0B5BE84FEFD3}"/>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F73A5104-2524-4871-BE22-2B0A229C79C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2FBEE069-34C0-42BE-9AE7-B1626D8756E4}"/>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A7DCA5A0-212B-4DF9-B8FE-F5024A901C4B}"/>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DB8E9CBD-3349-4819-81EB-B8174655F9B0}"/>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D1968BC8-FAF7-4A1E-A3DD-DB363D625EEA}"/>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A5B90E76-20C8-4394-B6DD-324A6F861F5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6C4FB40C-472A-4201-BC85-1AA7F9E5583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E18DAA69-C635-4107-9333-40A920FAEEC1}"/>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1119A147-C9F7-414B-8108-78BB2337D4B4}"/>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C6FA459C-BFDD-472C-ADD4-44AA97C62BF9}"/>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30E1D3DB-E574-470B-8662-A07A0918B707}"/>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55AAC088-CD5B-4179-A9DE-EC2569F9367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08CA485D-11F7-4CA0-A903-EDDFCE4869AB}"/>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8232B9FF-5EFF-4533-A42A-A8387F21785A}"/>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551E68AD-BB52-4701-A977-B45B80CE8A61}"/>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961C10D6-91E7-4C0C-80EE-E68ADF3EAE17}"/>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5E11463F-EDD2-4558-AF41-74D9A1E5B877}"/>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96B3A0CB-E781-4A4B-B580-14D807A24640}"/>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32AC2AD1-E1A1-4CBF-9186-585F4BCB27A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0942C9BF-6599-42F1-9F06-D3F51C9B524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5CD09344-EB4B-4280-9C62-87C6C9638D19}"/>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E1D38EA4-277B-4BBD-BE51-0DCB95B7DD6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7DF1FF3A-A338-4885-9742-68F03CF9C27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54B86BEF-622A-4708-9A67-9B119ED0FA03}"/>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7229CA19-BB50-4C9F-8AF8-A969874B248D}"/>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153327306"/>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05827">
                                            <p:txEl>
                                              <p:pRg st="0" end="0"/>
                                            </p:txEl>
                                          </p:spTgt>
                                        </p:tgtEl>
                                        <p:attrNameLst>
                                          <p:attrName>style.visibility</p:attrName>
                                        </p:attrNameLst>
                                      </p:cBhvr>
                                      <p:to>
                                        <p:strVal val="visible"/>
                                      </p:to>
                                    </p:set>
                                    <p:anim calcmode="lin" valueType="num">
                                      <p:cBhvr additive="base">
                                        <p:cTn id="7" dur="500" fill="hold"/>
                                        <p:tgtEl>
                                          <p:spTgt spid="20582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058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05827">
                                            <p:txEl>
                                              <p:pRg st="2" end="2"/>
                                            </p:txEl>
                                          </p:spTgt>
                                        </p:tgtEl>
                                        <p:attrNameLst>
                                          <p:attrName>style.visibility</p:attrName>
                                        </p:attrNameLst>
                                      </p:cBhvr>
                                      <p:to>
                                        <p:strVal val="visible"/>
                                      </p:to>
                                    </p:set>
                                    <p:anim calcmode="lin" valueType="num">
                                      <p:cBhvr additive="base">
                                        <p:cTn id="13" dur="500" fill="hold"/>
                                        <p:tgtEl>
                                          <p:spTgt spid="205827">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058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05827">
                                            <p:txEl>
                                              <p:pRg st="4" end="4"/>
                                            </p:txEl>
                                          </p:spTgt>
                                        </p:tgtEl>
                                        <p:attrNameLst>
                                          <p:attrName>style.visibility</p:attrName>
                                        </p:attrNameLst>
                                      </p:cBhvr>
                                      <p:to>
                                        <p:strVal val="visible"/>
                                      </p:to>
                                    </p:set>
                                    <p:anim calcmode="lin" valueType="num">
                                      <p:cBhvr additive="base">
                                        <p:cTn id="19" dur="500" fill="hold"/>
                                        <p:tgtEl>
                                          <p:spTgt spid="205827">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0582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05827">
                                            <p:txEl>
                                              <p:pRg st="6" end="6"/>
                                            </p:txEl>
                                          </p:spTgt>
                                        </p:tgtEl>
                                        <p:attrNameLst>
                                          <p:attrName>style.visibility</p:attrName>
                                        </p:attrNameLst>
                                      </p:cBhvr>
                                      <p:to>
                                        <p:strVal val="visible"/>
                                      </p:to>
                                    </p:set>
                                    <p:anim calcmode="lin" valueType="num">
                                      <p:cBhvr additive="base">
                                        <p:cTn id="25" dur="500" fill="hold"/>
                                        <p:tgtEl>
                                          <p:spTgt spid="205827">
                                            <p:txEl>
                                              <p:pRg st="6" end="6"/>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0582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27"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a:extLst>
              <a:ext uri="{FF2B5EF4-FFF2-40B4-BE49-F238E27FC236}">
                <a16:creationId xmlns:a16="http://schemas.microsoft.com/office/drawing/2014/main" id="{73F32A68-8F67-48AB-8B56-4E2F01E8040D}"/>
              </a:ext>
            </a:extLst>
          </p:cNvPr>
          <p:cNvSpPr>
            <a:spLocks noGrp="1"/>
          </p:cNvSpPr>
          <p:nvPr>
            <p:ph type="title" idx="4294967295"/>
          </p:nvPr>
        </p:nvSpPr>
        <p:spPr>
          <a:xfrm>
            <a:off x="2191411" y="2428875"/>
            <a:ext cx="7772400" cy="990600"/>
          </a:xfrm>
        </p:spPr>
        <p:txBody>
          <a:bodyP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In pregnant women, the ratio of lipoprotein to red blood cell mass increases more than fourfold, so that much more Lewis glycolipid is attached to plasma lipoprotein than is available for the red blood cell surface.</a:t>
            </a:r>
          </a:p>
        </p:txBody>
      </p:sp>
      <p:grpSp>
        <p:nvGrpSpPr>
          <p:cNvPr id="3" name="Group 2">
            <a:extLst>
              <a:ext uri="{FF2B5EF4-FFF2-40B4-BE49-F238E27FC236}">
                <a16:creationId xmlns:a16="http://schemas.microsoft.com/office/drawing/2014/main" id="{BDD49881-1EAC-4161-90AB-962CD1A66AA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8D13BD4D-6B16-4642-BA31-FBCA61475C67}"/>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7D833444-FFDC-43D1-8B08-A6D1AE66AA21}"/>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01AF5A4D-7B78-484A-9BD1-3E5344AECD18}"/>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E9CB4511-E9C6-4A39-BE87-011B9E3B0F9D}"/>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54D99418-5DDF-417B-9B5D-A7A2BB9FAB6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4BA6BB5E-319F-493D-A929-AEF7E10C2AEC}"/>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F269004E-3EA9-448D-9092-0CA265B79CEA}"/>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A90FF799-9FCA-43F8-89E0-C9754F7FC182}"/>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A5AB139F-3A30-401A-95E2-2D1003A7FBF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C6049ED3-317E-4525-AFD3-2FD58AB23F15}"/>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8DEE23CC-244C-41D0-9951-AE20B7A7D9C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C7451313-C7D0-4FE1-8828-824F6E61716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C136AABA-E220-4085-8F41-40E0BDA76296}"/>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8F034D79-E7A7-4EB2-ADF8-183606FC31AF}"/>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8647379D-AA9D-4C77-AD47-88C957120C32}"/>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C4E65BC6-A346-474C-A573-5F7441C8B984}"/>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9EC0171E-AA19-402B-B77A-6B6F4AFFC4A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7D592424-C9AA-4796-AE8C-CFC1CE5EA9B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EAD0365D-B523-40E2-B8B2-99489F14EFD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C4B1D9F3-CC93-447B-9C9B-C3C56D495CB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0E7CC50A-E8DB-4663-9494-47931A92832E}"/>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0CE10C4F-5ECD-4CAE-897D-E1B5678F2F6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66004C62-DCB9-4F7C-A80E-CFD008D1E01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FD951F13-2FBB-45A4-897B-BE36CE3F076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A5BA19BB-9652-44A0-AFF1-4E3DC27F9B0E}"/>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11AB62E4-DE54-4704-98B7-4303FD103B6B}"/>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C2E408E1-2B69-4369-9440-55C55F2075F9}"/>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712E8F2A-4DD3-48E6-A339-D96AEDAEA8F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7CF45385-8214-46CF-B7B5-55465BA70DFF}"/>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3C949F1E-FD28-40B1-B602-8A1D83BD34E3}"/>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92288878-B537-48B7-80E7-217403EBF0B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FEF63CD5-31B3-4123-9030-11ACAA862AF5}"/>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B4CF1D66-9078-416A-8049-5E5C69507380}"/>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C18885B-F940-43FC-8905-424F97DBCCA9}"/>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E0C32EE6-ABFA-417D-88BD-B21174E54060}"/>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71285E4B-B350-459A-8945-AA9D14B4A78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0379168-35B8-4934-A653-9BAB29E1B48F}"/>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27E2F229-F8E3-40DB-83E9-17FC3DD11B55}"/>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52426F26-D9E5-4AB2-906E-733A8A3A9B12}"/>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5189A23F-4FB7-468D-809B-739CF0CC25D5}"/>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A7AE6104-7304-42E2-831B-513D249B4F7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0A7F5B8-A37C-47BB-AE0E-4EA7563B8040}"/>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F3998CE8-7AC4-4FC5-A2A4-50BCBD1BEF00}"/>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9442A2ED-2162-43D8-8A60-C2991C7FC247}"/>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413AFD3A-D037-4D00-A8F2-D6AAC7560890}"/>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1072C6D6-D94D-4649-93F8-BF074CF87C6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33E7EA49-D845-4BE0-A2FE-C1EE88805D6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29A48AC9-EE82-456D-970F-C9ED7BF26B47}"/>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5FFC961A-90EB-4949-B345-EAB34EAB31DD}"/>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01DECA8B-3FEC-4286-9E9B-2AF28F0B2648}"/>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B0E90663-292E-4A36-8AF9-1F9D004C65CB}"/>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679B3BA6-3BD5-4FD1-A03F-71367C94AF6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BBC8402F-60A0-4FE2-8607-31B9829C2CF3}"/>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1E26509F-038E-4A17-8367-40DB09850806}"/>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C1F90F56-2520-40F7-9DE3-54E4D7D0D0AD}"/>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7F627043-B2DB-409C-BED9-4A1BEB3DE23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8D891B7E-7938-4553-A387-5C4F12815592}"/>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65E8556-BDC3-498E-B9FC-C47425C1ABD0}"/>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13C7B192-35FC-443E-A1D1-203AE223A67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AC1496F6-5C02-4977-A26F-2207A65986F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CF52EEC6-DC1B-4083-8FEE-0E5C16896FF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28165D2-BB85-42D0-87C0-1993B2084D2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A31F0579-8085-4D96-BBDA-047635F1340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66104867-0209-4A27-AA1C-5932035AA8F6}"/>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78F57C88-A371-4085-97C6-BD82D7D9FBB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FD443263-7361-491B-A285-CAFFB811B605}"/>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0B343D1B-D335-41B5-B479-46679C30AA7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D3697B6B-6054-468D-B4E1-BFF8D80705EA}"/>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18B4F0CA-766C-476D-BCDD-1683CEE3A035}"/>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19DF5F9E-7636-42A6-963F-F5E8EAC692F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DED5E85D-494A-4F6C-B9B3-A1103833494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10F20EDA-806B-4890-BDB7-C6423965E6F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53A8CF53-42C6-40FD-8391-0D1E44A6C31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BE4C8CC6-1F7A-489C-A85E-3A4A98AD9638}"/>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AFB82B8F-636C-4734-A32E-1C6B2CFB1AC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A044D068-5A1B-4125-968A-334E947A114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751FBF58-0310-4451-8FB3-6AB4F8E9AFC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AD55C5DB-7BB8-4CB9-878C-5205CA8FAB28}"/>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6046533F-D28C-416B-BBB2-18972F608F87}"/>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29DA02C9-2094-4E61-91C9-2FF4D70F682A}"/>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82592196-9296-496A-914F-17BD04C0150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0F828C06-BEE7-4F74-89BD-FC33D98A8655}"/>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66BB0A25-E101-46F0-9B5E-545201ACAE52}"/>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94066A0E-2F05-41E5-B88B-9CBDBA71F0BF}"/>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F3583F08-A629-4F29-925A-1CC5350760B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4B80D82C-1EBE-491E-8BCA-4C9677589FF1}"/>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61106D7B-A4E4-4774-916E-093FB003DF2A}"/>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D50731D1-E57A-4EBE-8E7F-DA3C925960BC}"/>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9F801BF0-F327-419A-8839-7B51EF7B2C4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4C0CE8DC-D8F1-4F5D-9121-5B81283E24D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85109CAD-14C5-455D-83F7-ABAC27F3EB50}"/>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1B938137-15B3-4404-90D3-5C7DA229C327}"/>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5C858D57-2FB3-4C21-9746-52A25ED37FC2}"/>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8922F81C-84B7-42CB-A469-8C7472406120}"/>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D7A76829-E594-4794-A6A0-424F6A5C15EE}"/>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344AB025-FC82-4B9F-8F90-77F72C7777F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C1BCDDB9-0BF6-4ECF-A1C4-761E4850602A}"/>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5E9DD155-94FF-449B-A222-4063EC1D5DC1}"/>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72436FF9-C40C-4B93-9EA5-7B160BFD282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EA2FAB8E-92DE-4086-BDE8-5657A0B79DE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C9FD9EC4-09A2-46B4-88F7-DC0C838B738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157580B2-3492-4E50-A49E-355795B5AC0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668A669E-ABBA-477C-9FAD-05E608703042}"/>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0AB56345-56D8-4422-92E3-7A82440B1038}"/>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97EC23AD-13C0-4BAE-B7F0-EAB00E6C5734}"/>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04BBF011-2F7D-47F9-B50E-F1A60EFE1D41}"/>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DEE507E1-894F-41D6-996B-E37584FDD14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E095714A-0A69-4EAF-8BDF-B8CF80A5E9A1}"/>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37A91FEF-CC9C-4790-A7EC-1D633E69502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7758A273-CC49-4087-88D4-ADA19DB44419}"/>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F00F87F2-716E-4BBB-8C76-713E4F7B454D}"/>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6A5C66A2-2AAA-4049-B451-57EE59E2D1F1}"/>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2D53A311-799A-4A2D-AE70-2D188215D487}"/>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D5DB27A0-0652-429E-9B97-B82BEB6FC71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0B2D5238-3747-43D6-95C2-FE1FF8EE2CD0}"/>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C4D2DAA4-B62B-483C-AE25-04A0256D3F8F}"/>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8A46AA89-B36E-4AA8-97C1-1BEB4E0946D5}"/>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BDF44D57-2CD0-4A82-B89E-49BDBBD3F48B}"/>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6263DCD-585A-4428-995F-97D4A1848BF7}"/>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AE42F146-B9BB-4E3C-A06D-57EBC12F3C1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53A79175-CDDF-4E55-8DE3-6344D819CE0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D13CA74B-F8E5-4AB9-9FD6-0B30EA390F6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9D94A97B-5289-48CF-B418-CBF69BEA787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8C729788-A20D-42E4-9E4F-419A98DE2F63}"/>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C8373C5E-AE9F-49A9-A79C-CC8BDEFFAB9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8E438DFD-0A18-442B-9376-DFBEFD8B795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E848D4E-965B-43A3-9403-BED9854655D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7CCD5984-C322-436C-8D6A-FEF7B0F3106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55AFB5CA-8167-4A5C-A378-3635BF156723}"/>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71A6C0F8-31D0-4C7F-B257-4696589F2D75}"/>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E089D49-F396-41ED-9A07-D305E8951FB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D45E3E04-F663-4284-85C6-166F8B92751C}"/>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57B26D88-3440-4717-BAC6-B5D4CE1BA4CB}"/>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565DC18C-05E8-4E37-8DFA-2E343F33B3F1}"/>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C5668220-C025-49DA-A2E0-B5C946C25FF0}"/>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3B768FD7-80A1-4D35-A7F7-81C3CA6AF447}"/>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A2275E22-73B0-43A3-A63E-4C7EA747AF5B}"/>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B6EB284F-E81D-4726-B854-EA1C75280441}"/>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210AC65D-ACB4-47CD-8A11-4FE1EB6C836C}"/>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4102FD89-0BC7-4D66-AD12-47850C6A0A03}"/>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02F7CE07-BE86-4ADD-9563-7F5D0DF99AAC}"/>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C7D1CF06-A1AC-411B-930B-23D5870D04E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E8228FF6-8E9A-4278-9370-44EFAC8C293F}"/>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E2330E75-4E30-497C-B2C2-9BB8C7D56AB2}"/>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3A52F165-8DAB-4C62-BA3B-2650F05DBCDB}"/>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398C8D59-DFAE-40AE-9019-F3F1B2684EBD}"/>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1AA04A11-935A-44B6-8D9A-423C35339BF1}"/>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52989B11-6723-481F-A546-ECB178FDC847}"/>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18D0FC3D-CC25-4B02-8FD4-F7A8586BE265}"/>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0DFF4F47-E15D-4707-AF5B-96E4615B067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589A4501-6254-41FE-8989-FD0C1E108BF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D6B670DD-872F-4B6E-B8DA-E3FB9C8842E8}"/>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813A4EE7-761B-4B9C-B646-5AE9AABB5744}"/>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FABCD00C-8AC2-4C67-8987-A481DA4DBDB6}"/>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2DCAAFE0-75FB-4701-AA00-8924E7C3CF9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4257B2F0-71C3-489F-8FE8-EB664E012B94}"/>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00420126-DB50-4124-8A85-FA587B004EFD}"/>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CAC4DB3E-6350-43A4-899E-D4CC730CFE68}"/>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F91DB316-7022-482C-8146-1884E141B229}"/>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0189B896-472F-4C20-8B67-4DFC8034E11C}"/>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B4229C90-B817-4506-81F4-8C4AAECD4BC6}"/>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50D2828-BE32-47C8-AF3B-F11648E3BACE}"/>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B92AF160-6BED-4F9D-9035-A6D09DE30C6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8E8AC3E9-B415-49F0-8A96-616480A4FBC7}"/>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26902D28-2D5F-4C0F-A41A-066FE6AE2A25}"/>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43DC3699-2C06-4ED9-8C2F-A9B327D5B3D9}"/>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5AD332E6-1514-4AF3-A886-AF7703BE9E2B}"/>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0CB7777A-8A17-4CD9-842E-06A8D427395D}"/>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27B69A1D-954C-4E9D-9632-9DB60DD152F6}"/>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CBAAAC47-28E8-42C9-BDE7-1B94875D2DA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DA7A1B08-78C1-4570-A24D-740FA3C86B6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CE39A4EC-0780-41BE-9F52-2A8A58B6411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41DFAE58-E991-49E3-9AFA-1EEC9253324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A8431803-C2A3-421C-BEBB-7A3A9589AF60}"/>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CF39BC81-17CF-480A-85E6-ECEB144F658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732B1C39-8C79-4201-B031-B513724161C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BE2A9D5F-B009-45F7-8048-5FC6D645F2C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1D1F15BD-340B-4C5E-B4BD-C089D5EAAE2E}"/>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4F8B7633-1372-4EA6-9AA6-14E2D2EAE99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9FD60341-722B-48A9-90DA-8960C47F4083}"/>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C696BCF5-0C66-4772-B962-9E31ECA592E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46ACF135-D5D3-4201-8BD0-F64C4F140F3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B750AA51-3C88-4466-BAFD-80375063560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581C7845-3D8D-4329-AA23-A65ED9FDE915}"/>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6F1DDA30-6459-49F9-910D-9F8604A4F4D4}"/>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47D6820A-A2CE-466C-A41D-888F6578BEEC}"/>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77A27689-3BEE-46BC-9CA7-7E3E710A4F53}"/>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DB5A890D-89F7-45CE-BDA2-3C3A598855D5}"/>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DB1E8C12-630A-47B1-A6EC-4C717269A9F4}"/>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9CCF8F69-017E-470B-8F8E-A88C6E55FF94}"/>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6E5A3E3F-092D-47FF-A8FC-FCF8B6038C7B}"/>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5AECB29B-2ECC-4EEC-86B4-E06CCF9EF068}"/>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696039C0-D167-4461-B09C-84B647DD58C2}"/>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FEECF0B9-097B-446E-B9D9-3564548D773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591BEC7E-3FD4-429A-95CE-CE31324301A8}"/>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EDB461DC-4297-4568-BCA1-F90A78FF252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B27F3897-50D1-4E0E-BA91-68E056BCF4B3}"/>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1353B155-82DA-4B15-B22D-D61195963E83}"/>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A74DA428-49E9-40D1-ACF1-26F302A8157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C8712BF9-E0EA-406A-A1A4-E437765A944B}"/>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3D5E2B4E-A267-4615-A9EA-961A0C6167AD}"/>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76C3525D-D02B-4D8A-BA74-88A52F786D15}"/>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8F3FB493-73AA-44CC-815C-2BB275E4B47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5993BD49-8AEF-4CE4-8A57-CDB04C5B020E}"/>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717A74BF-3948-40D9-B07F-6D0EE2FE704E}"/>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45C219DB-4432-4EBF-B2C4-650FCB886FFF}"/>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F1CC2A55-15E1-42A3-BD8E-5DCFFCA2590C}"/>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8F0CB3E7-A337-495A-B6C9-88E2482A0DC6}"/>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E44DEE42-C86B-4E3C-B75F-049C981A5F2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A7DC5047-90D2-4B29-ACAF-C3E492D9656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80215C78-8AFB-4FCE-9818-7F0072BF999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62B522FC-C26B-4866-B17B-2E153DCC7BF8}"/>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FBC678AD-0A67-42D8-8429-20FE8EB4CF0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BBE8559E-D42E-4BE1-B97C-B920E11F5F60}"/>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899AC7A2-AA92-4712-9A53-2BB318CA982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2416C653-B38A-4EA6-94BA-7FCB248103C5}"/>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17BEB683-58C3-45BC-80A5-E20B035CB41B}"/>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87D52F23-A38D-4985-917C-B30CB19B0637}"/>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458C6D6C-E3F3-43B9-8A86-D2D59B5918CB}"/>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41B01403-4450-43CD-8368-612B6B250B2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8073BF8D-3325-4540-9F76-6A19892AC85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1B8F0489-8C39-4E09-9AAC-FAB8EDCA49A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05983936-7A92-4CDF-BA3B-57030EEA8D4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CC109B07-BB15-4C89-B715-46514886712F}"/>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5D1210B1-2C30-442C-9A3E-DABFC2D1238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DADF334D-0579-413C-9B42-46B72CEDFF4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77688853-7C6E-4C08-B5E9-3B6077F4841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6BF74354-BAA6-427C-A465-145831086E7C}"/>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17287CB6-24C5-465E-A15D-FAB02C440570}"/>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3974B584-F604-4C97-865A-BE92630EF5D7}"/>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BF66F13A-4E09-41A7-A050-53D8A0C1810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477CF16A-2A4F-4F2B-8EDB-FDB7C10A5347}"/>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A3139573-BC80-4BDD-9E5B-19703B3BE587}"/>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BA6722BB-780D-4196-8420-E2578F75A114}"/>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862AE3C9-A7CF-4CAA-B878-E831AD2248A1}"/>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84AEDFD-14FF-46A4-8C4B-E2485F89F1F5}"/>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3AC4E150-6AA8-4552-B253-981021D2ED13}"/>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809A3205-DAA4-4555-B0F7-F10D35937F2E}"/>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9E370A2B-EFFB-4054-AB5F-3750E6E49701}"/>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4493495-D434-44CD-9122-8AB08E2529FE}"/>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42F527C-00AF-4905-84FB-BEA5CF35F1F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A929FFB9-96B6-407E-8BE1-7C4D970E90AF}"/>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3BE98493-727E-4352-A5D0-4562A27B700F}"/>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6E0EB6B4-D607-49A3-BE7D-EAF701022AC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06CB41B4-2675-4624-A319-20EFDCADD7E1}"/>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3E733A85-D538-40DF-B248-41D5FAFDC9D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99B1F6C3-5FDD-462D-A584-6869CCB5F382}"/>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01571546-D05D-4B97-B140-6ADA16474516}"/>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2A2E980F-D397-4B1E-A32B-B7382420684A}"/>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2FA4EBF9-53A5-4D18-8E1F-68EEAC1405B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28893A39-872A-4267-A6B1-032C0077377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ABD66884-596A-43E8-98AB-9689BCBE7297}"/>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697CEA15-428C-4E13-91D1-B63EE35A83C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64DB8145-C0FD-4E2C-96EA-E384F93BE26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699F6B52-2B07-4554-8894-A9DB32CE63BA}"/>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8E7DD83C-3C44-4BF9-9AB8-3DE9E41D6E4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122D7B9A-4D6A-401C-AB08-EC257BE88CC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A241D3F-7E83-4331-985B-5D255A59BA3A}"/>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32FDACBB-619A-4A97-A85B-948C8F3E016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D768FC73-24B1-4437-9240-9314AAA8F363}"/>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69151170-8B5D-4B29-A357-569ACDA22C02}"/>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52AD140F-2DC7-4D21-B5D0-EF090EFE2F95}"/>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8AE2647E-68D2-4D18-B94A-6736B0F2D634}"/>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69FBEA3E-DDED-4C3D-8786-1AA7C45D571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5E5E280C-4684-44FE-9E80-6A58BCB4ABB6}"/>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1CC4A938-AAD8-4CC7-A503-E01DAB5E3A3F}"/>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F6C1D56F-9C54-46B7-8FE3-67D0945A407C}"/>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7CF5A449-A7D0-4AD0-A294-6EAB821BCDF0}"/>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6660FA2-D7E9-4085-A0A3-C488A98E4A8F}"/>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31CC3F44-165A-430B-9834-1332497777D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12C3DAFF-BC03-4576-B5B5-4D4671AE2A3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2E8662DD-C8A1-43B5-B147-346CE2B7C12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6E5A1287-05A9-4C2B-9D13-2E18D745337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1C7346BB-A26B-4B43-A1F8-642D1E6FEC6E}"/>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AE4E61C0-BE70-47EA-BC89-8D62C750ADC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83639901-B9D9-475C-95BB-39EE1ECD8B8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31DCAD8D-447F-4DB7-8064-43E36E9A060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31E49617-D71E-4C37-B33E-B347E617451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91225651-5CFC-458C-8C99-E5D4153C1188}"/>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A1A1FE1B-EC1C-4DE7-9DFA-BCE5FAEDDCEC}"/>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53168D57-7CE7-4D12-96CE-BD571FFD0F69}"/>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B8AB46DF-ADD5-4191-8C04-39FAE60FF25D}"/>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4D4505FF-9F18-4924-8FC7-B94A2E937963}"/>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25D381BB-D94C-445E-AE48-A17D649EF27D}"/>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347B575D-1554-4DF2-B316-8C62A989CBBF}"/>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CB6E5F49-602B-4347-9FAF-9D62747A6ED7}"/>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47C42562-B3CD-41B0-A86F-168C2DB6BB18}"/>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A36BFF62-C23E-4E72-BBC7-998F39D7E219}"/>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EBD72996-AC18-4FB6-B359-57FB47942E4C}"/>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4651B3E7-ADA1-4FB4-AE05-F0223AA89835}"/>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7AB2407D-5F25-45D8-A71E-DE4380C2044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E998EA71-92A9-471E-9791-0EA85D2D3A33}"/>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D0C6F2DA-7803-40C3-B9AC-45BA67991B64}"/>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08605ACD-1B90-4711-BC70-DCDCBA11674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11187310-8CAA-42D1-B83E-371EBB50FAA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E71362A-03ED-4351-B50E-45EAFAC8D648}"/>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FDD35D3D-30B5-401E-82D2-FDCB10437202}"/>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CD8C712B-7FFC-4C3C-85D3-EB2B329F9757}"/>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B04F8428-AABA-435A-95E7-82548A7AD41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A31CF8BB-233B-4AC9-9A66-B37CBA3C694A}"/>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8B9DCBAA-09F4-487C-BB84-DD78F35BEDF6}"/>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A79D63E2-A63C-430F-B94C-812F439C1D1A}"/>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F5341DE9-4D6C-466E-99C1-67AD057E448F}"/>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E31D8FFA-2DC1-4609-8F55-87B69C7F24C0}"/>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B147754D-FFBD-4ADF-AC6D-7F981C6CF8A6}"/>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2C76AE7-E454-4BE5-9973-A229CA2B395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28CBBB77-67A4-4325-94A7-BD319DF6DF77}"/>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1E9D4BF7-ECF5-4A83-8404-6E566F31C611}"/>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FE58E61A-3D93-48C2-9CD7-3A3A86559B9C}"/>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C8A0AB53-12DA-4248-ABA6-8D49296A258E}"/>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58DEE90B-FB54-4334-BC0E-BF9D7B91C30C}"/>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AB0058E-D4CF-47A7-83CD-A264E24F5916}"/>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139327432"/>
      </p:ext>
    </p:extLst>
  </p:cSld>
  <p:clrMapOvr>
    <a:masterClrMapping/>
  </p:clrMapOvr>
  <p:transition>
    <p:blinds dir="vert"/>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a:extLst>
              <a:ext uri="{FF2B5EF4-FFF2-40B4-BE49-F238E27FC236}">
                <a16:creationId xmlns:a16="http://schemas.microsoft.com/office/drawing/2014/main" id="{9510788D-C982-407D-B651-D36C948E2C77}"/>
              </a:ext>
            </a:extLst>
          </p:cNvPr>
          <p:cNvSpPr>
            <a:spLocks noGrp="1"/>
          </p:cNvSpPr>
          <p:nvPr>
            <p:ph type="title" idx="4294967295"/>
          </p:nvPr>
        </p:nvSpPr>
        <p:spPr>
          <a:xfrm>
            <a:off x="2215984" y="2428875"/>
            <a:ext cx="7772400" cy="990600"/>
          </a:xfrm>
        </p:spPr>
        <p:txBody>
          <a:bodyPr>
            <a:noAutofit/>
          </a:bodyPr>
          <a:lstStyle/>
          <a:p>
            <a:pPr algn="ctr"/>
            <a:r>
              <a:rPr lang="en-GB" altLang="en-US" sz="6600" b="1" dirty="0">
                <a:latin typeface="Verdana" panose="020B0604030504040204" pitchFamily="34" charset="0"/>
                <a:ea typeface="Verdana" panose="020B0604030504040204" pitchFamily="34" charset="0"/>
                <a:cs typeface="Verdana" panose="020B0604030504040204" pitchFamily="34" charset="0"/>
              </a:rPr>
              <a:t>Lewis antigens in </a:t>
            </a:r>
            <a:r>
              <a:rPr lang="en-GB" altLang="en-US" sz="6600" b="1" dirty="0" err="1">
                <a:latin typeface="Verdana" panose="020B0604030504040204" pitchFamily="34" charset="0"/>
                <a:ea typeface="Verdana" panose="020B0604030504040204" pitchFamily="34" charset="0"/>
                <a:cs typeface="Verdana" panose="020B0604030504040204" pitchFamily="34" charset="0"/>
              </a:rPr>
              <a:t>newborns</a:t>
            </a:r>
            <a:r>
              <a:rPr lang="en-GB" altLang="en-US" sz="6600" b="1" dirty="0">
                <a:latin typeface="Verdana" panose="020B0604030504040204" pitchFamily="34" charset="0"/>
                <a:ea typeface="Verdana" panose="020B0604030504040204" pitchFamily="34" charset="0"/>
                <a:cs typeface="Verdana" panose="020B0604030504040204" pitchFamily="34" charset="0"/>
              </a:rPr>
              <a:t> and infants</a:t>
            </a:r>
            <a:r>
              <a:rPr lang="en-GB" altLang="en-US" sz="6600" b="1" baseline="30000" dirty="0">
                <a:latin typeface="Verdana" panose="020B0604030504040204" pitchFamily="34" charset="0"/>
                <a:ea typeface="Verdana" panose="020B0604030504040204" pitchFamily="34" charset="0"/>
                <a:cs typeface="Verdana" panose="020B0604030504040204" pitchFamily="34" charset="0"/>
              </a:rPr>
              <a:t>15</a:t>
            </a:r>
            <a:r>
              <a:rPr lang="en-GB" altLang="en-US" sz="6600"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60A96565-EB0E-41E6-A24C-2320C83478B4}"/>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C7850280-3D77-458D-84AE-E71391D39161}"/>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A06ED3D7-DBE2-4ED4-832C-9661898460E5}"/>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F05FB28F-951B-48B5-A482-B2F6DE892773}"/>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20A5D8B9-DE1E-45C9-9A96-91A3EB448313}"/>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C7912CC7-80FB-496A-952E-2BAFDACF367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EDA78DF9-58D7-43A9-B6F2-8FC8774AB8CB}"/>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8CA8C928-23F4-4A56-8B7D-9C73C3D6D66D}"/>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781CE11D-0C80-4240-B926-AED91C2697AC}"/>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1695918A-B072-41F7-A0B7-319E5FE9B6A5}"/>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D5EEA59-5EA5-4DB3-8BA2-44B04D106F5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18522617-78F7-46B4-B8ED-7943CCF97E95}"/>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B9D5353F-5F6A-4882-BEA0-7F9A28AF541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671D2C0-B91F-40FB-9D33-4B12D007619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BD00F799-DF75-4C08-B958-FF79904ED05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46C4E322-3B04-48DB-964B-ECAD56F04968}"/>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0D3A562B-46AD-4D3C-BDDB-9B59165D88A6}"/>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4C37B253-F157-4FE3-AC14-65524FC1292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DB7CE2F3-5F9C-493A-8A0C-191F8290BCF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6990B119-89BC-4F63-9919-75C6375867A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067B2474-34A1-4656-8498-ADD0CC2D307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EC083BC6-EE20-44AF-B182-AB96885B7BAD}"/>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DD3931B2-906A-4E0F-BF8D-F33856D5404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03F2D91C-0DDF-42FD-BA04-D6BFC5A3A9A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C2C4C60E-E206-437A-B742-D8970BA41BE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61A16210-E27B-4E8A-8875-8725AA36D809}"/>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6EC7BBF0-EAFC-48DB-8FAC-24549DDA58ED}"/>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A3B37EF4-DFCF-4880-84CB-D3BA14F71219}"/>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92CFD193-E46F-4288-A6CF-37AD7AD6670C}"/>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B5ECEB9B-C9E9-47EA-A1FF-264C63202D2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7D326666-60D9-4D95-A206-40D49BA044E5}"/>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DB21FA40-EF1F-4D97-9F2A-C4BF6378734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38F01824-C8FE-4F24-B5BD-877248AF3FEA}"/>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0BE6FF65-7459-4197-A33D-688622EB135A}"/>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5099CA99-0303-4AC9-ACB2-7449D037C51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2BE9D707-A343-4A31-A174-F9B4780E5405}"/>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81757D57-EA76-433A-90B3-0324D6A4B08E}"/>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81EF8EDF-31B0-4CB0-8AD9-457FD9014196}"/>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2821A0E3-9034-4DEE-9A9C-4A1A43587D39}"/>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3F74F20D-7614-4DFD-B8DC-4DC4AD09A28B}"/>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466B09CB-B01F-477F-A002-014EAEA7FC4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7C12309A-E83F-43F7-9F9F-711B0C7A7386}"/>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A8B2BADD-1C20-4288-B4BF-79B880DE6CFA}"/>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7BF8BD50-9939-4775-89E3-E9716846AA0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39E4BE5A-C0DA-4178-899B-8F41E6F1B53D}"/>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240736A7-98B2-40EF-9E71-752F121FEA86}"/>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E4262757-D11F-4E1B-8B2D-42CC4DAAF315}"/>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EA7BEBC3-5478-45F1-889E-C9B9E62209C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2859B450-E6F4-49E7-BF01-70D24A54E067}"/>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58F5ECC1-449F-44E4-916E-FEA0BDDF627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B4DF28D3-ED49-4604-9CE7-6507FFB60C84}"/>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A73D033B-899C-4C6D-B909-0EBBA4FD586A}"/>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663C2350-F5A5-448F-A820-A14DEB8BA5E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2C3F4BC8-BE43-46EE-8EE9-B0DE1A47E2E9}"/>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375B2E8A-E2D6-414C-B8EB-79A848DD16E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BBA8A03B-BED7-437F-9C32-459B5360E652}"/>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DF38FFA0-2D83-4018-9229-723C98DDADC3}"/>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4B1DF1B7-8862-4BF9-A04B-D6ED20AC8122}"/>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4127ED1D-81C2-4F1B-AB5A-83A9EC84932D}"/>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DACCEEAB-7ED1-4C88-B141-C6AF91916B73}"/>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25B8E88D-3F60-478A-8186-C88119DCA1CE}"/>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3E888761-F40A-4DDA-B7B9-650A79AAD61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870C8605-B04E-4E71-9D67-84E09F93E0A4}"/>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48676802-F4B0-4D21-BDD2-779324CAE8D9}"/>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0868F331-D1CA-4634-9EDA-FCA944B34E84}"/>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675317A0-A47F-40A8-A89D-42A10567F61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E7CC0F67-034D-437F-87CB-EA3857808D39}"/>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029D281E-056D-4B38-9D1D-4A00428BFAE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B5C5E700-F078-401D-A061-C7C9314ECB5E}"/>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2A5C9F44-F036-4B94-8BDD-0DC4092FCA95}"/>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38883395-9D4B-471B-951C-010F447066D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9D785B74-F120-488A-821F-343479BFF3D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1E3409A4-0FED-403C-B4E6-3BC177315C4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E6F2B58B-D473-41A1-BFAC-B2202E258A1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60218185-851D-4F57-980D-B9FE928C4BF2}"/>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B9ABEF1D-F2F9-4FBB-8CDB-756FE954A24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B5248E69-2166-4823-9EC3-AAB661C2242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5C14102C-B467-4132-9CD5-3DD2FF0917B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9EAD4675-742B-4F7E-92D4-3B17895E185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D563689F-4C07-4E8B-9773-5BCE62A718C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0CB7D5F0-6934-49B6-B05F-6F69AB1E187A}"/>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E46F25A0-8A71-457E-8BFD-B77FF9A91739}"/>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AC171D1C-DC6B-481E-B760-FD0914DD5BC8}"/>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5DD8263F-E7BF-4906-B0A1-8C970856033F}"/>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C3BA685B-5F00-4B4A-B700-DDB6C5289422}"/>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2FDE1BF6-3C42-4C0F-904E-4428CD510CD4}"/>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412CF7D9-C623-43F3-BF6B-60D83071EB91}"/>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82DDCE57-8298-42B8-9153-B010A36749D6}"/>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8B1D407F-9B2F-4930-A051-84F78A80CAD7}"/>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B5ED827A-DEC0-4647-9BBD-9A8C5C5F0822}"/>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6B3B52D8-9970-4A30-9B43-2900E6D032F5}"/>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DF4D79C1-4BB8-417B-ABEC-5C16AD62D148}"/>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92A261DF-1E11-4D94-8577-16B59308C16E}"/>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57AE17EF-C139-4173-BAAE-9B12FB1BE72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F39A55B1-6B20-477B-89E6-400E1F89F769}"/>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C18CF94E-C53F-4EC3-9FE8-B361B999F75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4FEE985-5030-4132-89DC-B658647369CD}"/>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DADCD289-AFCC-461F-91DA-6C5794CA9EC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1E412C05-CF23-496E-808C-A805B81D2346}"/>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B4B9D395-6EAF-4A46-8985-2A65AFE374A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D7FB971A-80E6-40A5-ACC8-ECBBB118DF47}"/>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2AB2B4A3-A9A8-4D83-8359-FDDC3B9600F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FD711BCD-FD01-4357-B34A-F2F7D909C70B}"/>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83CB6CCD-E1B4-41DE-AF61-0E500EA8F0B7}"/>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D1068AF2-D091-4BD7-91D2-C8512CB456D4}"/>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66A9E6D6-7AF6-4AED-9F66-6BA8DFEECA4F}"/>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160CD0CC-CC59-447A-8E65-7987AE25E5F3}"/>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19F279DE-1916-43B2-90A8-EF5CF6FB87BE}"/>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BCEE2404-159F-4C31-96C4-C84403ADA275}"/>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966DE2E7-7A3E-49E5-B5E0-7E8EDB570D9C}"/>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6DEF2C2A-2B25-4338-B51D-CDEE90BBE4DD}"/>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F23D2F39-9B6E-4690-A19C-552829FAEA70}"/>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73AE74CB-90E1-40EF-8523-EAC12699316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68BE9592-6BE5-495E-B791-FC5D8AC98240}"/>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05ABE8A0-7B2E-4DAB-9107-C6DFC63F3C1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5E3FF518-1EB3-4876-9F10-BB1E91F5EB77}"/>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5E631FA3-6BD0-4A03-B330-D8F5B7514D46}"/>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16778EA4-1E8E-4351-AC05-7CED5608A6D8}"/>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BC515505-816B-4B08-A955-A2AFCECE1E6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908ACC7D-37ED-46F9-87EA-A252DFF26BE9}"/>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9A04B36B-C87A-40D5-B71D-74E4FB90D95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1403507A-D22D-4FF7-A15B-2B2F87F9178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D6E24F01-4CD4-4C8C-BE5B-66C3558C72D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71E832B7-ED30-4094-8C51-97F4F99D1CF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838512FC-060B-488C-936B-ACFB47B97679}"/>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2FDD2F21-3247-459B-989D-C79AA99B5C1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A7312C78-500C-469A-8075-1A2CEE40AC6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6E9F5F36-FA59-46B1-8A6E-69E7F2B53A5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FC515844-AF06-4EA2-84AE-B5C0CD4D8D5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18604DDF-B10A-4F59-A6D4-D03B94915695}"/>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B074CDA-44EB-431A-B558-2C5D68DA4312}"/>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151B7ED4-D8BB-4C7B-9338-82699EF5813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88CC9369-F065-4754-A454-E1444BC037D0}"/>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64CC3C1F-F8E9-4295-BEAF-C1E1AAA86D82}"/>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A39D6BB7-57B4-46F5-B64E-9B8B7914F8F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766B6B08-0B29-4E7C-875C-0D8EA62CDB50}"/>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2B90950F-A523-4107-903C-5A49DB978B4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A179E1F6-3842-49BB-B727-16186B6E89B0}"/>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2B783786-B4B5-4295-A7A7-50A989B779FF}"/>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77F673A9-EF33-40B8-BEF8-0CD81C6DB4F9}"/>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74565C61-DE68-454E-BFFD-77EE9FE8D47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ABB32728-78AA-43C7-B0D4-6F50DCAEBEC9}"/>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F19CEFD1-A31D-4CE9-9388-C3C37C4CA77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3EDB207-C906-4B3D-8C3A-3765EF2F3C6A}"/>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B82B2788-56D1-44D4-ADCB-B1B86751A2A2}"/>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447A0ECE-D2FE-423A-8D76-6952F0D3A1B4}"/>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6386E250-F0B5-41D4-B42B-DC9B488CE53E}"/>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E82F1F9B-3308-4451-B004-7364C6926625}"/>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09687898-73C4-472B-AECA-9026670B960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1C00A826-DD82-436D-ACF9-E1AFC4754584}"/>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DBBF311D-ED9E-4BFD-AB20-B546B7AC8D53}"/>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DA2C83AC-5115-434F-8CB0-A260C2165403}"/>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979F5D8B-6652-46EB-90C3-ADFD9402503D}"/>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A489DD33-8AC1-4567-9EC4-94F5DA148FB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F2CEBFDE-A539-40DC-916D-A470F9EE66CF}"/>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2967EBD3-80F1-43B8-820B-128148C531F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E9B0447A-2599-4E31-ADD6-5C90DC6AE7B0}"/>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608BA86-1637-46D9-96A3-5E2AEA95E62C}"/>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E843EC4E-9BF0-4A48-AE2D-3CD885557902}"/>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073C3660-5579-45C5-B0F8-B858A87D298F}"/>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6136E73D-C701-4F71-AA71-2D6F7017F565}"/>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6F235142-D0E4-45F8-A9A8-FA8803070E46}"/>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5C8A3845-66B1-45DC-92BF-FAC54424FF1A}"/>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E3329B75-5213-404C-83A5-EF9C233BDD6B}"/>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FB2614A4-AE43-4783-8CFB-7A8EC42EA7C3}"/>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1F1AE679-11CE-43AE-97A2-644AE38BC951}"/>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A1C78977-5B5C-44A7-8F71-EBC8C166C894}"/>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DC5A6EB1-9B2C-4D82-9543-D91AC253788B}"/>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669A379D-1D85-4873-B877-C3314929892B}"/>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785E68D3-4631-48D4-B32D-6D418A2BE318}"/>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59FF9483-C265-4E39-9575-8F91437F8A6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69B56B45-1296-4E0A-ABE2-4991839BAB4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F272E0CA-7777-4902-A5F4-8F8015CA8BF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B1E6753E-70C8-4A10-8334-5F8982F86C4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CDE0D83D-0D8C-41D0-BCC6-2E17A3D647A6}"/>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28710AE0-2D3D-4138-A2E3-6846B000E81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5A713D29-6893-4F8B-BFED-3B591FD020A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5750A84A-C726-40D1-A68E-8C9DFE29A5A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7D740F34-A97D-40DE-8DE9-C72AC610E253}"/>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88008DC4-92F3-42B3-AC8F-24208B8F069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54425234-BE10-4740-BE98-87FE7D8DE629}"/>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8BBD5962-9AD6-4E8C-83D0-658A051E440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C547A8C8-AF2C-4AC7-B1F7-BFCF44B8ED2A}"/>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B788842D-606E-43C5-B040-EBDE33A0EF75}"/>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A2EA2627-D20E-40B3-96FC-B3C93A840161}"/>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BDC39758-1BC4-4CA9-95C6-90E0D04DFD3B}"/>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BC26B1E0-0CB8-4218-AAE0-E4933D831394}"/>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E900D220-E413-4114-AB8A-20755C9A061C}"/>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9224681F-37FE-49E9-9AE6-3B1AD98CFAF3}"/>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FF8D87E1-9C69-40D9-8415-F1477F8ED7D1}"/>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4853B0F2-D4B0-4FBD-98A6-CEA347A063C6}"/>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DDF637B6-4313-4B5D-9838-41E7CBF25587}"/>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9E2CD6DF-CA0B-4B8D-B389-EFF096DF5BDB}"/>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AEC69499-6394-4FF7-BF7D-684831C33AEC}"/>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C4525DC7-CE7C-4BEB-B0EF-D917BE26B655}"/>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C6331398-0F5B-4B91-B51D-108E99076AD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285A6316-5312-421E-B506-6991EA1DD2ED}"/>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371F1330-083E-4BE0-BB3A-7C66D662D218}"/>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839E464D-0A9A-444C-A09E-025B52B4363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11E34D88-1C25-4D86-85F9-0EFB41A3878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A3F2B7FE-7179-44B7-A9A2-DB94848EACD3}"/>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AFC19542-4936-43EE-9855-A8E9A4E3E4F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20434FA7-5661-439F-B6FD-725C5EDAA40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DDB4295E-8074-472B-AC01-C1AAFB19D799}"/>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8939076F-24E8-4CE7-A71F-8A2769378FAD}"/>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1A2A92ED-9BC1-4587-8223-1E9B5EDC7C0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E10D1255-BF59-4A88-AB6C-5B13BCE25BF7}"/>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E70CE99A-797D-4225-B9D5-4E674BCE551E}"/>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69A6711F-A783-48DF-81F1-C343B342EBAD}"/>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79DBE000-00CE-4098-A08A-B98D91120DD9}"/>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BCF8C96B-5C69-4A33-A53D-F75296B0B75F}"/>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C639AA09-7D66-48F0-A9AC-5442BBDB258B}"/>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4EFD50EC-D683-42E2-BA00-7CF78E679D3A}"/>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3BE5DF16-E50D-480C-B9B5-80966FC1AE57}"/>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FC1CCD48-DF0C-4AB7-931E-34477AEAE239}"/>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334050A-F333-4843-93F4-A6958CDCB4C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9C456475-A2FB-4EFF-ADFB-4307A8DFF0D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6C3ED10E-5397-40FA-BF1D-CB21E316D9A5}"/>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485A8A58-01BC-458C-A1F1-6DC547ADAED5}"/>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4E467B33-7D74-4CB6-80DC-50F8E1000E27}"/>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C52883E0-DF86-40B6-A7CB-DE8511BD09D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F920BFC8-B276-4C83-A906-969BDAF03F0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9F63EA5C-8623-47EB-9A2E-22645B88E6C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ACAAD09D-C962-4589-8B66-0EAF46535E3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8E9C6F3C-ACBE-42A0-86AC-BB497B529AF6}"/>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ABAF6CEC-3B7D-40C0-BF60-463F8A004AB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FA397D93-D779-40A0-A8DE-A2EE72C3F11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7F842D22-70CE-42A9-974A-17771361DBA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F1CB21B4-1C75-40EB-980E-8A31F48862EF}"/>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DF793C2F-2B52-49DA-9659-4F186071D84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D2266D43-FEEC-460B-8098-ED78D3A15945}"/>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696C9F58-5E14-4AD2-9AAF-704139272CA4}"/>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A35B1AB-B453-4761-B55D-D3EA1ED5430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F69FCE4A-6E7C-4290-B56D-4EAA9B60BEA9}"/>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F1F19DD-5F3E-4C8D-9E59-DD480BDA00E0}"/>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D8FB25D1-7F03-4CEA-A50A-7A1C92829411}"/>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15D26C2C-366E-4C9B-91DE-9085668A459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EC0CB08F-E52A-4C0E-B5CF-E6730415D1BA}"/>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D3BD5FDB-3453-4F3C-A7FA-795D84C2FCFA}"/>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771B93E3-04F5-4DC8-8BA1-5A0E3BAEB8E1}"/>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AB59ADEF-14C5-4430-BCEA-598E05B9180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94F6186A-2248-42E4-BEEA-AA6F0974C113}"/>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8821AEB5-5763-426B-9CFF-8D6C6A9EC91A}"/>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BB6BB970-AD3D-45C5-84C4-0D78EB98338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1BF3F0B0-CB63-4EE0-A44E-C3D0A11632D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A1386EE4-0886-4AA6-A45D-1CFC808AF87E}"/>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F1184FBF-CE19-437E-AEDC-E95988D380AC}"/>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46BF480D-F1DD-4EC7-99BA-721A954789E6}"/>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A15E2031-133A-4111-945E-1CCF8C300E9D}"/>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0729BC50-86B4-4CE0-B78D-B7C69D4E8DFF}"/>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E12258B5-7D12-42A9-97AE-7CDD4A6B4C3A}"/>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75A6FD6-2F2C-4519-A66A-E684BA83E2A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A49FC830-23B7-4BA9-B29F-AF2BF50B373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2EE00922-4768-4C96-8D41-4BEE7F80C08B}"/>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4D5E0034-40EF-434C-8173-92BF3AC66363}"/>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4495933E-9375-499E-92D6-6160524027BC}"/>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F16BB8A7-8D5C-41CB-9586-F6A12E61F89F}"/>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46DBA03C-C387-416A-AA87-9FAB1F90661D}"/>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55AF9069-7C73-42F4-A625-3ED9B54FE040}"/>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CA3A7087-BBDD-4117-B649-433D00B97690}"/>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39A4076A-B7B2-4A3C-9736-87AF929D4997}"/>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F8663A44-0519-425C-AAFC-062A92E2FABD}"/>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6CCA2A79-334C-47CD-8A63-52EA3037473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AF43833A-7BBB-475A-B9BF-D680E2F3ED87}"/>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4A26F957-C13D-4C29-9416-E0FC3BC056A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5D5FB7CB-8221-4129-B460-30C491BAA857}"/>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73ADF180-F540-4BBA-83BC-4C42E4DB01DB}"/>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A2D9996B-55B3-481F-9507-2D61F9399B94}"/>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FA3FBD99-10D1-434D-B53E-781602312577}"/>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3F5CDBA-1596-4211-8BD2-D10EC32BEDA8}"/>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F6A46148-1F15-409C-84A6-C070312C158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84A4EF73-3988-4548-BC99-F2C1FC189B6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076F2BE-0788-4C1A-BA3B-26E1BA1DDB6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C6ED21C4-FB3C-4BC6-805D-D2EA5759451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8F19D38-7510-4C7F-A5CC-29C908623DDE}"/>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4B8541CA-A2C2-4E9A-BD21-EBF7EA674DA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A0B8C112-C6E5-4A89-804C-3BC54EE22B2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EA29D8B6-46E8-461A-AE25-1378DA03B10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355CDE56-221A-4BC9-8978-26200CF9FB20}"/>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74FE8B30-23D3-4963-8A9A-3EE56B5502A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37CEB6DC-6038-4A5F-A0BB-995FBA25CCBD}"/>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AB30937B-C773-42DB-995C-2ECD6609912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7D6008A8-485C-467E-9409-3AB0CC4D4668}"/>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1809AC23-35BD-4777-AC68-60E0B7307A0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338BE261-D7A8-456E-B1EE-2778D2DF142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0F4B64D8-5C2C-4ED7-93A0-B86E5F13BBCD}"/>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47A9D888-41A9-4859-93DE-B92B7130E7D0}"/>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62791640-7668-4FCD-B2AC-8C2751D8B281}"/>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C8E50D25-2A9A-45C0-B430-62625CC44603}"/>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312B2526-2BC8-43C8-9751-1F041ED6F00C}"/>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D02289B0-5BC7-4878-9205-9C78353FDE1A}"/>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925950E9-47D3-4475-81BA-618FB38EDE23}"/>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E5A4511E-3FA1-4F19-969D-3C7BF7980B65}"/>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9702B9A5-A43E-4E7D-871C-F81F3A525663}"/>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D8FCC7E9-8579-42A5-A5EB-EA8273E3884F}"/>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0058C3E7-3C78-4700-8F17-A4035BFDB077}"/>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F0A7D7C9-EB8D-458F-93B4-E41341A8265F}"/>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12749B29-96C2-4A70-BEA7-A433B35AD0AC}"/>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06CF5F08-D583-4E81-BD61-1E1B5562660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72D4D039-998B-419A-B02D-FDA6A4BCC836}"/>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9EAD68C5-12B2-4661-8994-D6155D34E666}"/>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0A2A1DB7-C4FF-4710-A0D6-4B36E054C72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78AD4618-2BF0-4D83-8133-062F8C5BC56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CB832FF-7CB3-4758-AA76-07B0506E5867}"/>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8EFF2A82-EC61-4089-9544-FB8B542DF573}"/>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2D2B36F6-DBC9-4D50-9DBA-9533008D3CC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1817D075-A18D-46D5-98D1-E6D3964AA5F4}"/>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4A61570D-5716-436F-9DD4-53D654D45CF4}"/>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8436FD2F-075F-4E6A-BE59-632DEDCC07F6}"/>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194401A7-B67D-4A9E-89DB-CCABEED9649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3E77015C-BBD9-4B94-B787-402EFF572CFC}"/>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8E6B59F2-71CA-47D5-8F05-694F2CE7A5D0}"/>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30A8CCBC-D1FB-46A2-A3D4-B10F0F7BF4FB}"/>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315757229"/>
      </p:ext>
    </p:extLst>
  </p:cSld>
  <p:clrMapOvr>
    <a:masterClrMapping/>
  </p:clrMapOvr>
  <p:transition>
    <p:blinds dir="vert"/>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a:extLst>
              <a:ext uri="{FF2B5EF4-FFF2-40B4-BE49-F238E27FC236}">
                <a16:creationId xmlns:a16="http://schemas.microsoft.com/office/drawing/2014/main" id="{CCD2EC6D-0747-400E-9698-8B2956F47175}"/>
              </a:ext>
            </a:extLst>
          </p:cNvPr>
          <p:cNvSpPr>
            <a:spLocks noGrp="1"/>
          </p:cNvSpPr>
          <p:nvPr>
            <p:ph type="title" idx="4294967295"/>
          </p:nvPr>
        </p:nvSpPr>
        <p:spPr>
          <a:xfrm>
            <a:off x="2191411" y="2428875"/>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Most </a:t>
            </a:r>
            <a:r>
              <a:rPr lang="en-GB" altLang="en-US" b="1" dirty="0" err="1">
                <a:latin typeface="Verdana" panose="020B0604030504040204" pitchFamily="34" charset="0"/>
                <a:ea typeface="Verdana" panose="020B0604030504040204" pitchFamily="34" charset="0"/>
                <a:cs typeface="Verdana" panose="020B0604030504040204" pitchFamily="34" charset="0"/>
              </a:rPr>
              <a:t>newborn</a:t>
            </a:r>
            <a:r>
              <a:rPr lang="en-GB" altLang="en-US" b="1" dirty="0">
                <a:latin typeface="Verdana" panose="020B0604030504040204" pitchFamily="34" charset="0"/>
                <a:ea typeface="Verdana" panose="020B0604030504040204" pitchFamily="34" charset="0"/>
                <a:cs typeface="Verdana" panose="020B0604030504040204" pitchFamily="34" charset="0"/>
              </a:rPr>
              <a:t> babies type as Le(a-b-) for the first month of their life, as the production of Le </a:t>
            </a:r>
            <a:r>
              <a:rPr lang="en-GB" altLang="en-US" b="1" dirty="0" err="1">
                <a:latin typeface="Verdana" panose="020B0604030504040204" pitchFamily="34" charset="0"/>
                <a:ea typeface="Verdana" panose="020B0604030504040204" pitchFamily="34" charset="0"/>
                <a:cs typeface="Verdana" panose="020B0604030504040204" pitchFamily="34" charset="0"/>
              </a:rPr>
              <a:t>fucosyltransferase</a:t>
            </a:r>
            <a:r>
              <a:rPr lang="en-GB" altLang="en-US" b="1" dirty="0">
                <a:latin typeface="Verdana" panose="020B0604030504040204" pitchFamily="34" charset="0"/>
                <a:ea typeface="Verdana" panose="020B0604030504040204" pitchFamily="34" charset="0"/>
                <a:cs typeface="Verdana" panose="020B0604030504040204" pitchFamily="34" charset="0"/>
              </a:rPr>
              <a:t> is at very low levels.</a:t>
            </a:r>
          </a:p>
        </p:txBody>
      </p:sp>
      <p:grpSp>
        <p:nvGrpSpPr>
          <p:cNvPr id="3" name="Group 2">
            <a:extLst>
              <a:ext uri="{FF2B5EF4-FFF2-40B4-BE49-F238E27FC236}">
                <a16:creationId xmlns:a16="http://schemas.microsoft.com/office/drawing/2014/main" id="{BB23CF8B-B429-40E7-9BC1-CDD7854D8894}"/>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8E5BB6BA-316B-4FB6-9F88-5249152C796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5B424CF5-E87E-44FC-AE4E-6AC1459EF508}"/>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2853D8B8-97AA-47FC-8BA7-E78A6AD92F66}"/>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33B51AA-B3F1-4E4D-BE91-2FEBD469B7DB}"/>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68705F8-E3F7-4A20-8A35-26D52DD9B2E0}"/>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10209FB3-CEFC-4D98-88A1-AB85CE41A44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5FF3CE4E-A165-42BB-A7B2-B7BC29E9E3B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060C0D59-A742-4CFD-B665-8D5E87FA2047}"/>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3F0170F8-63B1-4CEE-B103-A7F7906E1B4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BC8B8F65-4720-4280-B69D-5357F3CED1CF}"/>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0AFBFA7A-08A0-4BCA-907A-B83EDDDF747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91B401F1-DDA9-47D9-8DA7-B275D2B4FAB9}"/>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1B2EBB6A-6081-4F3D-88B5-36A293A2E29E}"/>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FE6C9FB8-F41E-4CA9-98BF-9D53F3A9190A}"/>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1CBB8BD0-5459-4AD2-974E-5221DC708D39}"/>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C0105C65-7D52-4A36-B45E-0E2494A5A715}"/>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84C4365C-6F5D-4307-B8DE-F30CF403A03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566EE6C3-21ED-4900-B82F-4F8C015559F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447FC7CB-C4E5-4F91-AF36-7989838EACA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35B00633-6FE6-40A9-ABE3-E3BF278D77F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19B8DCFE-1EE6-4AB5-85D6-FE0B50C481B7}"/>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E86F59E7-17FB-4827-9328-AC0BD934677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F28806BE-2033-43CB-AF4B-4B538742A96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ADA0C29B-9A3D-432A-B13B-DE898713CD9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EED63F2F-1391-4011-A63C-D44ECD25B94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045A9AB5-8C18-49EA-8E26-0D013AE2A444}"/>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F15C11E5-30D1-4C0C-88BC-78F69E9191EA}"/>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7FF108C6-FC32-44E1-9A7C-68C01EA5708D}"/>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57A130D6-F270-4B79-8703-918D67976058}"/>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3A6999E2-8195-47D2-908C-AF9BB5FD583F}"/>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8AD4436A-67CF-4E9D-ACA1-E162931F5299}"/>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937ECECE-663B-434A-8ACB-B5BB910A5621}"/>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7D68EC8B-02EF-4320-BF95-B03666F9C39D}"/>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E265043F-55F4-4BA7-A49B-BE1150AD5E74}"/>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55CDF477-BDAE-4D07-9D8B-EE6D36C54C4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44F76DEB-05D5-4AA4-AA33-5284041CCC8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611F4DA2-33BE-4ADA-B2EC-34E89845B38A}"/>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160F5FF6-A86B-473B-B3F2-0FDAE859970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7BEF3149-1A8A-4E46-A725-ABB7954F03C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560600AB-2FD0-4A5F-B035-FA13CCC36DB0}"/>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D229AE03-9A16-429B-B421-4A3078CFC388}"/>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4F017486-7C11-4A6B-B75A-406A7AFCB806}"/>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C93A5A8B-D189-473B-AB17-9DBCCF3F5BCC}"/>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94440CD8-59DC-47EB-955D-F0DA14F428E9}"/>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36CE0541-F6F5-412C-B908-DDBCA2874B9B}"/>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AA1B3BF8-CF54-42B9-A4B4-79E7124D776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5BC2154B-2200-43B3-AF06-DA396AEA96A6}"/>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F6718561-D89C-405E-99DB-B87A3E1494CE}"/>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7452ABA7-3EA4-403E-B0DA-C9C5FA8A3F1E}"/>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E493F1EB-79CB-4F29-86D9-C0033B83E62E}"/>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6DEAA983-B110-44D4-B06A-3F3633BF15C1}"/>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86DED90A-F3A5-4280-8B82-E9FDD5120AF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728249FD-3645-4504-9B13-074E78A792D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C40064D2-3A84-4935-9121-40E3B139AB1D}"/>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ADA5C47C-8378-43A1-A6F3-0D8FF0EA6396}"/>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CE02E371-F112-4A62-BC42-C5ADADFC70A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EBC4687E-42D4-40EA-B3C0-D5699D2C19DF}"/>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748803F6-BCF9-4FB2-8D20-8C7262E02E96}"/>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B7300C6F-5CE5-47A6-B731-7453C9A4A50F}"/>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85CDFCD2-AF05-4BF1-9C18-915F67D830E3}"/>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11E02913-366C-46BF-8773-AC61953E518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FBFB681-1D68-4F8A-B182-B556069B24F6}"/>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64802C5E-A034-436D-A904-56F18485E36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B7D64E5E-9946-4CA4-B841-3FAFAF8E6DD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C412675D-9009-4C87-B69D-60125D6C37FA}"/>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85096514-6C8E-4962-84BE-772681D9881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4B3E6EA5-3605-44F3-9DE6-691381E7002F}"/>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F99E10F7-1089-4360-B5E4-931DCC52630D}"/>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67BDBD04-9A3D-45CF-8844-B2C1688C8BDB}"/>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F465B3CE-60BD-4583-8FD1-934C92721B6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688E1D89-34AD-41C2-92E0-7911D1B515C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52955F4C-FAF6-41B5-AFF4-16D1522FCB2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7D181E79-D221-4CB1-B6FF-BA01049836F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C970A672-C148-4138-9276-2A3B81D5F763}"/>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0D515C81-2B3A-4179-AF7B-FB31DC6D78A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F5E07E5-9617-4963-B8A6-5181E5516C7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DB4E6BBD-4866-4330-9008-F116A07077D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F4693B61-8DE5-4B82-B450-FAA3E0CAFC81}"/>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1AC17430-AEA0-4F47-99A2-9FDB1DB7197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4E12C26F-4484-4CA7-AB71-A4523073E1F2}"/>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435D85A8-468B-4363-B306-1CEEBAD418E6}"/>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8A862BC9-0675-42C3-88F7-0239358FE765}"/>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D5F202ED-61E0-48D6-9365-BD7DD24D94C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C0B1E2A8-D8A3-4E37-B7DC-E055D0AC842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2AE3533-7457-49C1-BB15-C67C76D883B8}"/>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A4D97373-9DD5-485B-A3F8-5B970E0690A3}"/>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D36F1910-9BCD-4902-AD7D-E64CC82D1CB5}"/>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1167F02-A874-4B57-86B6-5D4A3353599E}"/>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EB73FB6F-6665-43D1-97EE-E3E0A86F6155}"/>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6E2D2B17-14CF-45E0-9568-E7B55F0E9C3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28256870-B5F0-471F-BBAD-05F648D6689E}"/>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3224EEF7-2930-44B1-8E2F-1D63FD26C063}"/>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F0444943-31D5-4918-910D-E27BFB60A143}"/>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B458A592-EDE1-4903-99FC-F32F4FD472C4}"/>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648AEAF6-A396-4942-8C47-BB4353B7929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EB6476C6-A9B4-4A81-ADF3-E469078EF66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A1ECB5FC-81BE-4133-BE57-D11B4BEEFEA8}"/>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5B724351-B40C-4AA3-BA93-F6E4EAB8B715}"/>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D13C3E4E-0ADA-450A-83D0-AC24BE0C1AE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DF9CECF5-7E3E-4543-8BD8-FADED5B9454A}"/>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EF5B17C1-BD1F-4E59-B4A4-EE161A75970F}"/>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E326B6AC-D8F7-43B6-8018-988497D5ED6D}"/>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EBA0009A-512B-407F-9990-203CAF14FCE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B4952760-93CE-465F-BC1E-32D0BBE0C878}"/>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8D3AF4D7-9EC1-4669-979B-E1B17342F18F}"/>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C1F5EE04-98AD-47B1-8A7F-BBB5C38E6300}"/>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7C392BDF-E4EA-458C-8CFA-CFD82B3748FF}"/>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24DCE3D8-FB55-48E8-B4B9-23E3A82D7514}"/>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1ED6B61D-C0E3-43E8-B199-637AB9483B36}"/>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74FFF744-F69D-4365-BF18-7CB39DB71011}"/>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534514DE-A9E4-4DDF-B8BC-C25D9A4E7BB3}"/>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3C97DECB-9C13-44D8-BD57-AC338777920E}"/>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2D52C736-0250-4F84-9E92-35FB0FA3C00C}"/>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DE775968-EE96-487C-BC4F-25E0E0FBFE2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D4D71073-1BD5-45AA-81BA-42D7A012F211}"/>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64754BCA-D0FD-459B-9F6F-1DACD2D12815}"/>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57BFF498-DE4C-41D2-A6D3-63342F212BCB}"/>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C09374A8-B3F8-4F0A-BD35-6A922D1E60DD}"/>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B04B803D-BC60-460D-BBD9-7C3614B3416A}"/>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BA161AEF-E99A-4013-BD74-355A58EE36B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208CE1AD-0E5F-452D-AE50-58F9B5F8AAF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DB3EFC3A-0D99-436A-9F68-B3A22C2406A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E3C5BBFF-0B4E-4BA9-A49A-2EDA15D440D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CDE813B5-DF82-4CAE-B6E4-8DAAF8E4FEBA}"/>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E536D8E8-93AB-45B7-B8AF-0745585BFB9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CC7C3AC-F6A4-45F4-9F1E-80028B8CBFD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CE639814-697E-4C15-8A20-7919CC198C4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FE4DCBA8-F4B8-4BA8-B5BF-A5BAAC41A6E8}"/>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E5CADAAB-2713-4DB8-8C66-245BFD602C5C}"/>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02E38DB6-958D-445F-A8C8-43E83A7A17E5}"/>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0C5C93DF-9B75-4EBA-B4AA-23B33935CD9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9A2CA76A-DD12-4F4C-8A7D-9DEBE4CEB024}"/>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AF3356B8-667F-4397-934E-6D07A3EE0029}"/>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4C6F7B75-2FEB-4A7B-B65A-04458A4E0C9A}"/>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688E315-4693-4123-98BD-5054B128AC27}"/>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36A2473-06B4-4A57-AE23-AF5A4C75805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A2EF3311-3AD3-4CB4-8C0B-6553F8BE31C3}"/>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BC128D3E-9E1D-4BA5-9196-0F36A628AC50}"/>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897DCF0C-3430-4947-B93E-53975CFA9E2C}"/>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C1C41C20-68FE-4E85-BF5F-BDD42D3C0A54}"/>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B678B979-A5E8-4375-88A0-7FF3493E0D2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5CD5A727-9B76-4469-89B6-9A2F5A031F13}"/>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AE780729-D5AB-4909-9DFD-6215873566A8}"/>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6F9222AE-BBE0-486A-B4FB-4E0951CE1C34}"/>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C81012AE-614A-486F-BCE8-130E38E09752}"/>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F76296FE-BAE3-4C59-BFF6-02B72356EF3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46314871-80FE-453A-B8F1-26839EAA8EA2}"/>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44B32FB8-1AE0-4563-A03A-54B8760B9549}"/>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89404E7D-140D-4C41-AB80-A3CBC18E92C6}"/>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B62DF0EC-1A2A-46B8-9581-3F739737830A}"/>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715319B3-5B8D-4456-8C56-2FB8A5ABAF69}"/>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6DAF0109-A9D6-4549-B0F0-5E56749C4900}"/>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796F2CC0-9FA1-424C-8ACC-4C1B9B5B8678}"/>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33A212F7-22B7-47F0-B706-16C299DC1C77}"/>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EE441ECA-D79D-40D0-8ED2-6805A3CDED20}"/>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4CC3DB0-AB78-4315-9561-EB00FBBE520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A260ED65-1F72-45B3-A723-B96A8E0A3D94}"/>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E05728EF-FA00-4EA0-8093-6620005B0610}"/>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A790D82B-658D-470B-87CD-E28B11F8590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48D0BBB1-8EB4-45D0-BC56-7889D15BA7AA}"/>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46112FD2-D73E-406B-9A30-C75C79A2A028}"/>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686E5419-0B63-45C1-9E48-D7762006082C}"/>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CDC7ACA8-E172-4E2E-A3C2-093CDA47F542}"/>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6CE3E5DB-6E80-4222-9542-198166D0B87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4BDBBE14-EDC9-4098-B0E6-B9F144BBF610}"/>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25B83002-97EC-455C-8074-031B76BBBD38}"/>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BBBA2C31-47E7-4146-9E67-5BF0E5DFF528}"/>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4323A534-5A54-4EED-A8B9-58E7FB7A92C9}"/>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739448A1-AD78-4532-834F-DE0CA1273919}"/>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1314B1CD-EFE4-4FF9-AE89-45B3E457B58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3B8AC409-668B-4C93-8477-8D4DF5EE371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AEBD5439-749F-4C18-816A-DE05861751B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A65160E0-3D49-413D-80D2-CD4870B4026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21FE38A8-1E41-4F82-BC35-395DAFAB0556}"/>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B814C519-74D4-4AD7-A11E-777691634F2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D84F0DEA-B24C-4FCD-9FD6-41CBCD05AAB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C4B78994-7CA9-4EED-9A4F-CCACFE225E5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78B799FB-4B3F-4EB6-A467-789E4249FB0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2E370821-8F89-4FC7-98DE-00EE774B738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60B575C1-21D7-41F7-A3E4-F70CE86B7815}"/>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9A66AC9F-EE0F-4814-ABA5-32864E838BE8}"/>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E62953A4-1BBC-47FB-98BB-53FE5C20252D}"/>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F07545F1-84BE-44A8-B3BE-9F8B6172D7DA}"/>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F60E3032-2F65-4FB0-BE6A-2AA18859E393}"/>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6A51FAA-5E04-491A-8509-8E187F51558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866F61E1-6DED-43A8-8D0D-7DF04C54CCFC}"/>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1C90EC87-F1F7-43FE-B542-2E10180A2C87}"/>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B21B35F8-E217-4B7E-A653-7BF914425D29}"/>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11E1BF35-36CA-4201-97A9-2F0553D548B2}"/>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BB07EA2C-243B-42EF-BF6F-C5B4E0A25DDA}"/>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DC228BCF-F1DB-43B6-BAE1-9F303CE99104}"/>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4F5BAF0-01C1-488F-9B21-C0C2D903D1B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5D9CE11E-CFF5-4672-90A6-DF94BF438CC3}"/>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CF4A3547-E428-4C67-A2C9-8A0A4908A626}"/>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8871EDC3-9002-4726-BE5B-2320FF8A1C00}"/>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71AF4C87-08F6-4670-B71B-DB7E3B18C54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FA4C9FCA-09AA-4809-AD89-A75D45A9DC4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50263AD2-AADF-43BB-A33F-C29522483AA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72509BCB-17FF-4C97-8F70-F35CD4E5338E}"/>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48A0F111-6960-4797-8933-AC23B7B5B94D}"/>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921DBBB0-B621-4872-A8F3-E44C2B0F8C4F}"/>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27AFC42D-76F3-4332-9176-72FFE29569ED}"/>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6DF8A983-3E35-4ECC-AC66-419389B25A71}"/>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DD0C3B4F-504F-4280-B320-542A81996C44}"/>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CBBBF29D-CB08-44E3-AD2B-AD6A56FD0689}"/>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AECDA9B0-24D8-4398-8594-F89F6635EC92}"/>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283E4CCD-7929-48EB-BB8A-950BC6B8B9D9}"/>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AB6D9871-E1AA-4CA2-948A-F78B2A06CB2A}"/>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BFE6B85D-C91E-4D8C-B4A9-6A588E55B1BA}"/>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655B9694-B942-4BDF-A28A-A7D63436A5F6}"/>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381B846E-FE1C-448F-BA6D-CA0951A003D3}"/>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FF2DE1FF-5457-4EF3-A4DB-26D29E52C4E0}"/>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8E49874B-C887-4975-B782-8E9F0F6546E5}"/>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F18FB2AE-5DAF-4571-BD59-85103F562AFB}"/>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20718498-8037-4931-AE0B-9E0240D7292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65B0DEB7-834D-458E-8C79-452938CF89E4}"/>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96AB536D-9ADA-469A-AF99-6C843E98294F}"/>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9180E4E4-215F-4DD6-A49C-4683A0AAD80B}"/>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F188FE8-E510-48EA-8B0A-B3BF2C9B3FB5}"/>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74963304-776C-4FDD-87A8-E6CC420C55B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243BDD11-C69E-48CE-94CF-1E3DAD48025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F067FC3A-7C16-490F-8C28-EAB5A540B5D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59952536-A179-43F4-B488-4289464263A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7CF9BE8A-DFA3-444A-82B9-7D744316EF0D}"/>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C29C6224-A944-4524-B931-290DA35CBA9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B7570A38-C988-47C9-8B05-C9A3347CA73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BA5828F0-A243-4786-A72D-8629CCB3F4A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15092717-DCB2-49E7-868C-21DD9DD84C0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7D56B0EA-CD85-451B-82B8-EC2F8F71FE48}"/>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06DCF21-E247-4637-B4A5-A17BF221C657}"/>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B02884B6-1E16-412D-B0E6-D85B8B3EA017}"/>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C1C15B88-CA34-4119-B7DB-50F0B930B80D}"/>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CB46E32A-DB46-418A-AE1A-E8F1772A369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8D2C91A9-9D63-4EB0-96DE-274BA206DC9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90D2D23E-86F3-4EA2-8F1B-44557E2FB765}"/>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507EF4A9-03F0-48D1-995C-5EFA8C319068}"/>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307E7547-7740-4E0A-B2AA-B34A13EFD44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8B0FE33F-471F-49D2-92D4-58F4B5CE0B2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5BEFB322-5935-4371-9237-88BF100D405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DF459A34-1C89-4C33-8FDC-6635AC066853}"/>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A1779A2-E6D0-4594-BAC9-A72DCD399A38}"/>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38CCEC23-E641-4381-B78D-73231FEB698E}"/>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AB2BA207-CC57-4403-9E9A-ED3A0D767AB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D380E7FD-A9D3-4182-8A24-948E97B3A23A}"/>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14099B47-A43B-4AB6-B483-F4D476E96F5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1C140921-F132-42BF-AC25-958206087D17}"/>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F257B840-A4B7-4922-AF7F-6DDFCAB4AB3B}"/>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72B1998A-8699-4A6E-B43B-FDC43150069A}"/>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B676FF48-AF12-454A-99DE-1D201906CC71}"/>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9E975C27-EBC7-48E1-9BDE-39B09FDB7A76}"/>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91D094BA-24EB-4FAC-8421-ED83545D13B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1B77B4A6-EB5F-40B7-A1FF-F052BA3EF54F}"/>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73C1AA7F-0F05-48D5-AF07-6285A1F4038A}"/>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6804BCCB-5118-4BD6-A25C-0E94CA9DB90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6EA7873-187B-4D10-98DE-F0FA4F5A504D}"/>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9700007C-CEAD-409F-927F-AAECB0C0BBEC}"/>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0024520F-C065-45A8-A835-56A9E9787AE8}"/>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09F5931-BCDF-4C57-861C-0E077A115CBC}"/>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1F223D60-332B-45AF-97E5-B9854C90C972}"/>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7C352D6A-015F-4073-9545-D96B0FEDD9CD}"/>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9625C6A1-A396-4273-AF13-418FB25FF62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4B7C6DCE-901B-454F-A0B7-69666B182B68}"/>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678A88C6-785E-48D0-A8DF-29323F246FF0}"/>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0F60352-7F88-4AE9-BE1A-09CB205E7DA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030DDB7C-F63F-4BC9-84ED-3623F6364A7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21A81302-F024-4DEE-961E-CA48555B94AA}"/>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80850A21-8E15-44EB-8BA4-3AD1E65E341B}"/>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71908531-645D-4072-BE9B-FEA8DF27E799}"/>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C38F86E0-566B-4F0C-9C92-948F2A82004F}"/>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D802319E-F962-408F-A251-680452C8468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A70FA9AA-25CD-4DE0-9BAA-61BFA18C37B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0A5AF6C-9B50-47A7-AE8D-4BFFE000134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7F4F825D-AB84-4A50-A77E-42446348C1A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F02353E6-5C08-42C9-90BE-28C89B7E8ECE}"/>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DC3ACB2F-0189-42A5-9233-1CC1312B321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BE33812-C914-4024-B932-8F00DFC63B5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947E7C91-14B3-414C-85B9-419D35AADF2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B477799C-35B0-44AC-88A2-730DF242FC3C}"/>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DF3FAFC8-EF34-4A30-B02C-3B5A59B905BF}"/>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6F29795F-D0EF-450C-9431-8FBD140B9CFB}"/>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BD032614-93C2-4659-9B6D-78BF072EF3D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D88D1A3A-9210-428B-938A-CACFD01FCBE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BDCC97DA-B881-4D8D-8304-73A48A838E84}"/>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DD9B6C8D-F835-4A71-B789-C97A701DD4FE}"/>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BD4B5A39-2515-4117-B580-6E0861C96139}"/>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7F591862-3F93-4A46-849C-F58F8928D57A}"/>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98D2D9A8-FEC4-4FE9-B8D9-7F55BF57731E}"/>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495C57CC-C311-47EC-A0ED-5B8B2E71BDEF}"/>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3A478283-0A8A-4A2E-BC88-7F698E599921}"/>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27F8BB2F-F552-44B3-82F5-7B53A49FDF86}"/>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C3B06714-6D3C-485D-BE45-22A0F97DF1A0}"/>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2F02CD08-9345-4D1D-BB50-9EEE3863CEDA}"/>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72D263F9-922D-4ACB-8780-349D67913E6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EED350D0-2B5C-4E20-AE72-5347FD3B9D47}"/>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7445E35A-2E2C-46AF-B74D-5318664517AF}"/>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75FAB604-68E0-4C25-89DC-FBB3E3AB6732}"/>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59907C3E-40C5-4905-BC2E-C295E428FAC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F5274F2F-DF0E-4507-B6E4-C862A76AF62A}"/>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4F4A45ED-B44E-43E6-AA1D-A14FBC173A1F}"/>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1CECC9DC-B273-4C09-9B2A-B5CC2EE9F389}"/>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08B991EB-A37E-48CF-9A12-A3A735DC3A3E}"/>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1E81E981-7A4D-423A-B34F-520FB00DFA8A}"/>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3F758739-A47C-45F9-AB6E-ED1A8D470F3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A848AB6B-E215-4737-88D3-1C012176AFD6}"/>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92654DF4-CF98-4818-9B44-BCFAC7A8763F}"/>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73C69663-5B18-46D7-A930-6E9D42762433}"/>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2926AE3F-B481-4A8A-88F5-3874C6069D82}"/>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23D412E7-0164-4D20-B1B3-8970829C2382}"/>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8E8646D5-C604-445F-86C5-CA3172EEB24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AF72E220-203B-42DD-BDB4-911D78844EA2}"/>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C7ADC6E7-17A8-4B15-A0C5-770A7B45A4E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F5761720-908D-47FA-8593-75086A91472A}"/>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454431342"/>
      </p:ext>
    </p:extLst>
  </p:cSld>
  <p:clrMapOvr>
    <a:masterClrMapping/>
  </p:clrMapOvr>
  <p:transition>
    <p:blinds dir="vert"/>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a:extLst>
              <a:ext uri="{FF2B5EF4-FFF2-40B4-BE49-F238E27FC236}">
                <a16:creationId xmlns:a16="http://schemas.microsoft.com/office/drawing/2014/main" id="{56D7A827-3753-439C-9E24-3CA2C51AF725}"/>
              </a:ext>
            </a:extLst>
          </p:cNvPr>
          <p:cNvSpPr>
            <a:spLocks noGrp="1"/>
          </p:cNvSpPr>
          <p:nvPr>
            <p:ph type="title" idx="4294967295"/>
          </p:nvPr>
        </p:nvSpPr>
        <p:spPr>
          <a:xfrm>
            <a:off x="2223520" y="2428875"/>
            <a:ext cx="7772400" cy="990600"/>
          </a:xfrm>
        </p:spPr>
        <p:txBody>
          <a:bodyP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If they are going on to eventually become     Le(a-b+), they will, for a time, type as Le(</a:t>
            </a:r>
            <a:r>
              <a:rPr lang="en-GB" altLang="en-US" sz="4000" b="1" dirty="0" err="1">
                <a:latin typeface="Verdana" panose="020B0604030504040204" pitchFamily="34" charset="0"/>
                <a:ea typeface="Verdana" panose="020B0604030504040204" pitchFamily="34" charset="0"/>
                <a:cs typeface="Verdana" panose="020B0604030504040204" pitchFamily="34" charset="0"/>
              </a:rPr>
              <a:t>a+b</a:t>
            </a:r>
            <a:r>
              <a:rPr lang="en-GB" altLang="en-US" sz="4000" b="1" dirty="0">
                <a:latin typeface="Verdana" panose="020B0604030504040204" pitchFamily="34" charset="0"/>
                <a:ea typeface="Verdana" panose="020B0604030504040204" pitchFamily="34" charset="0"/>
                <a:cs typeface="Verdana" panose="020B0604030504040204" pitchFamily="34" charset="0"/>
              </a:rPr>
              <a:t>-), as the production of Le </a:t>
            </a:r>
            <a:r>
              <a:rPr lang="en-GB" altLang="en-US" sz="4000" b="1" dirty="0" err="1">
                <a:latin typeface="Verdana" panose="020B0604030504040204" pitchFamily="34" charset="0"/>
                <a:ea typeface="Verdana" panose="020B0604030504040204" pitchFamily="34" charset="0"/>
                <a:cs typeface="Verdana" panose="020B0604030504040204" pitchFamily="34" charset="0"/>
              </a:rPr>
              <a:t>fucosyltransferase</a:t>
            </a:r>
            <a:r>
              <a:rPr lang="en-GB" altLang="en-US" sz="4000" b="1" dirty="0">
                <a:latin typeface="Verdana" panose="020B0604030504040204" pitchFamily="34" charset="0"/>
                <a:ea typeface="Verdana" panose="020B0604030504040204" pitchFamily="34" charset="0"/>
                <a:cs typeface="Verdana" panose="020B0604030504040204" pitchFamily="34" charset="0"/>
              </a:rPr>
              <a:t> becomes active before Se </a:t>
            </a:r>
            <a:r>
              <a:rPr lang="en-GB" altLang="en-US" sz="4000" b="1" dirty="0" err="1">
                <a:latin typeface="Verdana" panose="020B0604030504040204" pitchFamily="34" charset="0"/>
                <a:ea typeface="Verdana" panose="020B0604030504040204" pitchFamily="34" charset="0"/>
                <a:cs typeface="Verdana" panose="020B0604030504040204" pitchFamily="34" charset="0"/>
              </a:rPr>
              <a:t>fucosyltransferase</a:t>
            </a:r>
            <a:r>
              <a:rPr lang="en-GB" altLang="en-US" sz="4000"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E793EBEC-AD58-4F0E-BD2B-5F33FF12B64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3EE9AE9E-55A0-4CD6-BB4B-55F6445CFE66}"/>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36E50C2E-98E9-49A7-8A59-05D62AB04D22}"/>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374BF739-5715-43A8-9F8F-74E432CB58E6}"/>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1D6B3626-3D49-459C-B5D8-75CF1ADCA3CE}"/>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7D4C23DA-8879-4F3C-8BDF-6EDB20F2CAAD}"/>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4A8551D9-4F08-4020-B7FA-55E0F93C04C1}"/>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769453B2-3776-4101-8CE1-3B4FACE4173B}"/>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CFB82E60-2D76-4841-A6DB-4564652F9A99}"/>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F153FA62-7320-4254-A19E-21BFFB04CB6C}"/>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3495FB92-F2F8-46FA-9BB1-455E4B2E90D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5DCEE08D-0947-446F-AADC-75994FB44CFB}"/>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0B08A0F0-976A-4BB7-9D56-DAFE6C3A5E2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2978A5E6-61ED-4364-8592-0AF17E59EDB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F543933B-D9A3-4314-8E63-2957EEFC1FDD}"/>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213063B2-432A-48E6-8B01-8F3163512338}"/>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5A7B849A-D819-47C7-85D0-BE8C0FDBB062}"/>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D7E72432-5E3C-4E20-A1DB-2822A09271A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E0F768ED-3398-4D4E-BF2A-4E9C9786C0E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8082D802-C8A6-48DF-AF13-77914B7CA6B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1AF63771-1826-46B8-BD87-C18497E47E7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841242CF-C488-4766-8353-6CCB1D2BA57B}"/>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6216D8C9-8042-44B8-A91D-A594FA441C0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3F2EBE30-9D32-470C-8AC6-3B313AC70D0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6471B05B-AB02-4044-A6A3-C6AC8BDE73A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9556913E-46AA-45DD-BEB1-14EF67270F5E}"/>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B6F7DA2C-6766-421E-9EE5-CAAE7EDC98A2}"/>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B2117934-15C9-4186-9153-6163A4A436EE}"/>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D77C4A70-72B2-403C-9DA3-355A1D76FC99}"/>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7002BD02-39B6-4866-8DB1-9379F873970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F0B7974E-E258-4531-AF00-D4F28D9C0C25}"/>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B07FB6CE-D257-4562-A733-FF3F1E3966CC}"/>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7F3B4C3D-2061-4250-8C98-8627C1822D91}"/>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6722600C-11EE-47D4-A994-0C059ED697BD}"/>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E29262E4-3B41-429F-AD3C-6777C086D50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F9830A1E-B25B-41F6-A468-92A7974C1672}"/>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3709705E-D33E-4F25-8BD3-F6853250E40E}"/>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BB093E41-CC97-44C7-BC63-3416A751123D}"/>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554A99EB-C904-4378-AE18-79D5A332574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8CDCA256-B710-4D32-8E5E-8B1B9ED50AA2}"/>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3EF10C35-3408-4389-A57C-8C65604D769B}"/>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A11F1CEB-BAF6-4F9C-BC93-E1756165CBB5}"/>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DFAD8138-88D1-4985-9A2B-F75F769E66E9}"/>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40F63218-CE84-4A10-8CDE-3D047BC18630}"/>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63E9A4F8-1FDA-4E3A-A5B1-86E2D26C3E53}"/>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BDD72A4E-0E7C-4816-9B87-8EC173D73362}"/>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7833A958-0247-4740-86BC-8FD82A583FD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71F21A4B-B38F-4554-AD08-7D0786155A0C}"/>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DA3A378B-C2A4-4760-901A-781991C907F0}"/>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99AA4433-484B-47AF-B777-97FB58BF819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32D40993-2D13-4FBA-98BB-8FC1F1B2065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6F2A9B5D-EC6A-440C-A0AC-A105EC58C761}"/>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6C073870-EA13-463F-9489-082ADFE85C4D}"/>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C5D8AEF4-829A-4374-B59A-1A4CB1C2CC2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9844EBD2-A87F-4D47-9204-78AECD05146B}"/>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F20643C9-B69E-4208-BA4D-94317FE609BF}"/>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971F3ABF-49C3-4190-AD7B-12B2871FA365}"/>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EDDE3E93-E4CA-4E4C-94A2-F3481B5C2038}"/>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49C7EAF6-1E56-4135-A025-E0A9F32A8C60}"/>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5A17A228-2834-458E-8515-AB63F82A6A7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802B5379-712E-46CA-8794-BE212F3EC131}"/>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FE312427-3257-41A5-8CAB-661D40134DEA}"/>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1FBA8A0-A76D-46D9-9D0A-CDC1FF508562}"/>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D7277B80-DB73-44AB-BF21-B719E6C05B8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E01BB3B4-BE08-4F80-BFD3-2B0AF22324F8}"/>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61E626FB-A80D-4125-9EDA-C68308AF0F08}"/>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390BC688-1DE9-4F00-85C0-7556B14DFEF7}"/>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8F248023-D28F-4F43-8E7F-97352AE9FC6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7739ACC4-BB12-4F76-AE40-E59B3678D704}"/>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1C22917-D535-4D73-95A7-8A8994A061BC}"/>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35DDCA3C-AEE7-4849-86AE-C9F5D893DE7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B4791F41-CB68-48D4-BE21-1FC3BFAF0D5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662B5039-F995-4461-91C3-E78C6331BCD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2001305F-839A-4FE3-A6BC-11FA62153B0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63D40233-F954-42B2-84BF-93EC916FA6D5}"/>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E60DE00C-D7E5-4C88-823C-549B6D6DBC3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FFAE65B7-F416-499F-A2E0-CD3F0A1E388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13FC043F-ABD5-423D-B111-89344F7B907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AD3BABFD-8490-45F6-8674-BEFC7C607CEC}"/>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17320415-5AFB-4888-9AFD-9E24DF708F1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B8ECC2C0-E9B4-4B75-AEA1-8D94F366DBA2}"/>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2AB2BA4B-1245-4E8B-95F5-0DCF4095934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F92F56FD-5641-4752-805A-4D552D071CF2}"/>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6D8A12F9-7729-47D1-98E9-7C64902609F2}"/>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3DCD08E8-66D9-49CD-A1AE-D5A4BAD47197}"/>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D1D9FCDC-5FED-4CBC-A01C-25ACA500E65A}"/>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87659EF7-64FB-4816-99C6-2E2DC4992C9D}"/>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20F530E6-8D03-4567-8366-4BD9BAF2EB31}"/>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BB24CE3B-B482-45DC-B3D7-1077DA7AEEC2}"/>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18218A00-6666-4A69-9FFB-11B8A6BCD33B}"/>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FA657F21-534A-4B1C-9240-4B7D8F3DFD82}"/>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25011557-35B2-4E6C-BE82-B06AA8A5EF3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C10FC47E-EDCF-439E-B8F0-6821AF9A8BCE}"/>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F8EA8E0C-267F-4723-BE11-E3F8D0DC3E47}"/>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BC41C983-80AD-4C87-B312-2D66950CDBAE}"/>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7C853305-69A5-4AF2-9389-663B50B75BA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D8912B4C-5A24-4429-BC59-194820C6A02C}"/>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6493BFB6-842A-4650-B215-3AE96441C384}"/>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3275925D-0DEE-4154-83C6-9D1E851EB6C8}"/>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A4CD1388-2772-4737-ABA3-2B35DB5C1BD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33F8869B-94EF-4741-813F-4163336A6B66}"/>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17A54639-3532-488C-A7D5-36389E823E13}"/>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91CB5544-9A53-49AE-AA96-48BF319C0CD1}"/>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FD2505EB-9211-4A61-90AA-C6ED637DA89B}"/>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796DFF14-2F20-4875-8E6D-DFC0C6F9C9B4}"/>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D9D93436-B3A3-4469-A9DB-92BAD7615761}"/>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6F886968-4D1B-4F07-9190-F1141203397B}"/>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D7FFA691-CF3D-46FA-97CB-D3734849341D}"/>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60AA67A3-E258-459B-B05A-9781D3E0BD12}"/>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275BF554-543C-411E-A690-3F4517486641}"/>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851231D3-1B67-48B5-BA46-02F9DD57D95F}"/>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9FC06D38-488D-44EC-96B1-CC0BAB8C0CEC}"/>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BCCE3FFC-5684-409D-9D7A-99C25F2DCE5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9E3051C8-015E-4944-AB1A-756F7FCC7EE0}"/>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1AFFD1CF-C6E0-4777-AE05-2608A0BA9EE5}"/>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9099BCBD-F68C-4480-9935-3290C874EA11}"/>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FD9947E5-A451-4689-B23C-F7318C70C450}"/>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F5FA3A5F-EE0E-4EAA-BC21-F452F3FA6C5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5D30593F-6B8E-46BD-A9DD-BED7F2ECA8D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DD60BA9-5EF2-4101-AFEE-40F2229C7DAD}"/>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469FBB1B-E9A8-4C9E-BBE7-B48945CBE76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04A299D3-FB4C-4DA9-83AB-1799A284819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E1F33686-5A80-441C-B4B3-D3B93E8F851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E5DB36A8-5DA9-47CA-868C-BD56A73D1BF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A77F863F-1381-461A-9140-2372C84CB543}"/>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FE81DDAE-24D7-4DA6-B419-A88FDC2DEB7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EDCC6AD5-670F-4B26-9E88-FDC1B98590F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C998B3F1-8A40-420C-8D83-A4163DEFE71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45BE0882-E329-411E-96B6-8918B8FE495F}"/>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DA899761-D938-4880-A2B8-5FE1398C59F6}"/>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4FD52FF3-7B6D-492A-AF32-34EDCEE077AC}"/>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C495B8D9-477D-46E6-AB37-D21F22B05C8B}"/>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DDB2F97C-C070-4CCD-8158-05144939254C}"/>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A8A9F521-5CAB-4BF0-9700-ECC0E7A6BB0D}"/>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CC7581FD-E83A-4097-87D9-107B5156C9FB}"/>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E195D49A-D52A-4E89-A1EF-8D848CC69553}"/>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6CACFFDA-8CCF-46BA-8E9A-3BAAB509325D}"/>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03C26304-076F-42F9-B643-5C08AF731583}"/>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8E19797F-DF85-45C6-AE29-58E910D28440}"/>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074475B4-2712-4D04-A93C-1FA976E1EAB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7BB93CDC-D00B-4DD6-A310-A4274FB3CE4F}"/>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63F6D5A9-DB13-4120-99E7-CE0110952BD1}"/>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89B028D3-9B50-4E4C-B40A-D060A23C2A6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C04EA4F4-FD02-4B9C-B239-095C41AF4398}"/>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83CF64A2-AAB3-4BBE-A7AD-C214F319E5BB}"/>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6CCA8FE1-E9D5-424B-8B29-C0D4E0D30BAA}"/>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3CA42EF6-A678-4CFE-AFA6-C7E371DA171D}"/>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F2FF476B-5706-4FEB-A778-8C3E58FE8872}"/>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0A3AC452-F575-4633-B658-EDCE9D6A00E8}"/>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7CAFF09B-B78F-45E3-AF9C-D445B09FEF4D}"/>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DF1A1129-237C-4E8C-9464-B79B624BFBA5}"/>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220AF8A2-B7F7-4641-AF56-3EE63A8CB041}"/>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F3ED2677-D65E-49CF-87BF-4B5A98DC11A1}"/>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0E86464E-00E2-4E34-B6D4-8C4396F4BBBC}"/>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C92F7ABF-1D8A-4CC3-9361-ADB4E0DA3429}"/>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5D0639A7-C468-48EA-A6C1-8C799C903ADA}"/>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17925A2E-7A5E-4C17-A063-FFA97E4E2FF3}"/>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1A885A9C-B3F2-4F27-882B-5FE7DF762C69}"/>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ABEC9875-8635-491E-91D7-7D0FB1406EE0}"/>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5AFA40DA-0B40-4185-B57F-647BA633A09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127CE544-FDFB-429A-A52D-00B46E8FF675}"/>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FE7DC102-4343-4483-99BC-4B71E73627AE}"/>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FE0F7394-CF4D-43FD-BA1C-EE03AF362D09}"/>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DC0A6A24-D844-4EB6-87DC-CCE2DA8997FC}"/>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A6F0F525-4224-4D74-ADDD-C197571AC03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EEE84FB-7F19-4590-BE2B-A058A11A0382}"/>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0038E929-6EF2-4F22-86EA-6F14F58EF05F}"/>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95B4CAEF-C9CE-4F6F-AEC6-AFF6B78529A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F04B3C12-E505-4376-BBE9-161700B1560E}"/>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85337810-A3F6-497C-91A6-509D6FC2914C}"/>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8DC992E1-5EE0-4CE7-B5B8-B58DC9BD372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886D9AA1-5ADE-4EC2-8061-DF6F9E723BE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89F00592-56BC-46E8-A43C-16F29479116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C939A00F-7932-48C5-82D1-F745ED3E4EF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455787A5-2A70-4B51-A3EE-824943B3E3ED}"/>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9E8F69FB-7A90-4ADE-BDAD-D4457050CCD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A8F9BF48-2787-4959-8533-37273AEAEB0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1274570F-A838-4E47-BD03-2565FCC5261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62152541-1259-40C5-AFCB-9EED3B6A084B}"/>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D303FC3B-EAA0-43D3-A32B-CD7F73926073}"/>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E9750632-8B7C-4C01-BDB4-3385A4D16D24}"/>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7FC16DB4-9A45-40D8-8F60-873C1BEE9EF4}"/>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EDF94C18-3005-4DB8-91F6-6211EB261DF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1F104A64-420C-4E9B-B5A7-68EBCC1D43AE}"/>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81631F23-92FB-4704-8606-63778EF8BCBE}"/>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8D6B774C-DB34-4E3F-82AE-E580F98B9D2A}"/>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E5748894-13FF-4F2F-BF59-FAFE312A88EC}"/>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362FDD2-F4CC-40AF-B69F-38A4E22D8FF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1537D572-EA6E-4084-89E6-7FE57A7DFD3E}"/>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288C5D02-BA23-46CA-918E-3A07E018A2B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4A555D07-EDDA-4BA1-8EFB-B28A960C4303}"/>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D0E79CC8-543F-442F-9C7B-DBC5EF7B7195}"/>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81C97FE6-A4B7-48D3-B413-2C0381530AA2}"/>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D3A92ED5-43D9-4D1A-BCA4-F5964BEB5046}"/>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A568FC0C-CF4B-4C0A-BE3F-F1C34DD4BB53}"/>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ED62822A-8B9E-41CB-AE8E-51BE9DF56A77}"/>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DCBBEFF4-C529-4CD1-BDB9-9389B867C03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8B45EE2B-4495-4E66-8D7E-26C34046EC8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906769D1-7DF1-4F7C-91FC-AD3FD03D6D52}"/>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80CF778C-AD20-42A5-9BCA-159FCB3ACA7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EC5419E5-6652-4064-A83E-75038EBE9277}"/>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A5FE1F0D-6EEE-4D00-9FBD-F15F7E7A046C}"/>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16BB164B-5CA7-4A73-B702-DA17CB308BF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499FB463-539B-41C1-B16D-C325BB1B8C95}"/>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839750F2-22AB-44C6-894E-5EDE94D715B2}"/>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D640EEBC-14BE-423B-8FC3-378C0A72F72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D301B670-EACD-418F-9B88-EF751A2F4EE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02C7FEA0-1B3A-472E-A96B-0930C1C5C8C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2CD92664-5A18-4ADD-8089-3E711985AA4D}"/>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99296F68-B29C-4FE2-9A00-E6AE4A0B3AE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E3CFA84B-9AF5-4437-9F83-B76FC8B30836}"/>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60DE41EB-3F8F-4CF4-B2F0-CBDFFA56974B}"/>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7A1EBDE8-3E7F-42B7-AA4C-A524605BA421}"/>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6D629007-03C2-4097-8859-038A30DC9EFE}"/>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37AD655B-3C6A-4F1A-A10D-289820A788A4}"/>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965DA0C3-2583-4365-803B-81A5EC211D8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5EAF0180-45A6-4B70-A601-2BEA7346137B}"/>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752A3208-E2A6-4624-A26C-C8C80CE6171B}"/>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8003D112-B9A7-42AE-85B0-DFEFDD1114F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6E688CDA-DF55-4A24-BE41-E0318EC70B8B}"/>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926C8ED4-02E5-48EB-B48B-3C5BF941408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4DAE1F76-C2A3-4DAE-90D4-7032CF48D57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F8EE6FE3-5450-436F-BE11-CC56633169C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659D18B-11CE-4419-AD79-C42420E740F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AE2D4C28-6043-43A7-BC28-2F4DCF1210E8}"/>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0B87B982-F885-4A81-8FC1-CF2DC92BE29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E52986C6-F9EB-4FF8-AF4E-6A1B74ABD90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FE21768C-4F99-412D-A721-6F20043D86E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9B7FC69A-A7C4-42DE-A2FB-3F322D4D919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7979DD7C-51F8-42E4-AC65-23F948164E3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18BDE14F-6593-4146-A0E5-426900997329}"/>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8914784F-F5DB-4DB1-9D82-C92EC202E850}"/>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D37DA9F-7364-44A8-9159-57816466ADD4}"/>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449504FB-A0D3-4885-B910-9F497037B3D4}"/>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87DA5980-B977-42B3-B17F-00AE13F352B5}"/>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7AFA165C-D01E-4991-98FA-B7DA24E5CEB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D97A6FE-D031-46BE-9E06-EDD385EA753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E3494252-A72E-41D4-A2C0-87855B546905}"/>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2CEA70CF-00D4-497B-9FED-09246FDE9767}"/>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E4B35ACA-9A34-4443-A2BF-5C2F2C56B38A}"/>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BF721895-54D5-41C8-8CC6-A5E0DD011001}"/>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DA89AF6-0DB3-43A0-AC8B-7B14FE7A0D89}"/>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707AAAF3-C659-4C00-BF71-9D8294DDD2ED}"/>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5EAAAF08-8982-41BA-9B0A-4C6BC52505DC}"/>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55232BC9-88D6-4099-9243-EBFE9A767D8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2DC5388F-8F47-4B52-8D56-0813B12620BA}"/>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86FA7F1B-12DE-4E1F-BC26-3F21D2FBA055}"/>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FC793C02-2F42-4492-9765-6DF7DCE663B4}"/>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A7FCD218-7FB0-4A59-B430-2736276A5375}"/>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60B92E6D-E20D-400C-AD28-067A66528246}"/>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61994C0C-5FB0-4737-B0F6-0F3D8362F503}"/>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743FB70B-1DD8-4629-ACCB-E364DC60892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6F9853B4-603B-4039-B3F8-9FD02751C571}"/>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0933FD89-BD00-4649-A32B-78A74E3E7D4B}"/>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9C8A2826-77E3-4C75-A5D2-C37CAE0DCE11}"/>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D42BE36E-5F50-4545-BBC6-C74CF9233420}"/>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FB4332D9-6705-43ED-81BF-3821DFD634D1}"/>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0E91E4D1-2484-4FED-9020-D0F1B55D093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B7783346-3555-4F67-9514-8F39DD66B6E6}"/>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F34C7D66-9E0D-4059-8273-6450CA8DD60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638A4EF3-4DCE-43AF-B6FF-DDD6F7382C5D}"/>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BEFBE6A7-225F-4F16-BA0E-6195AEC4D932}"/>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89E1F466-73C6-49A6-9E00-A0C5AA9B993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4E0685D-BEEB-4657-AABE-71299EACD5A9}"/>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70B1C2FE-FC3C-48F1-BB68-672283CBBA5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54DEBFDB-F111-4ED0-8CBE-9E3A32BF8C0B}"/>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2C44E567-6840-4EEF-AF25-A9C9F385B85B}"/>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E2CA972-867C-4061-9380-A279530DACBA}"/>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B8B02362-4080-475F-99FF-5E902FE805CB}"/>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55DAB8FD-66F5-4991-8133-15EC7F79845B}"/>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1FFCADB9-D4D6-44CC-BD70-32109B3E4D1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3E061855-57B8-41A7-B635-B4B5566CF32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9F51FB7F-EC72-4CCD-8777-CA136ED0264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3EFDA809-2F32-4EA8-9A69-2F05522867E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60DE6B42-BA92-4130-A5C1-31FACC79C2F3}"/>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F2C9922F-C962-4506-B19D-116BD28E163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1DA56A24-9C10-446B-9CBD-D391930D264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A4A6EF0F-83A9-4FFA-A347-BDC7A5934F3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0CC7D3C8-7BEE-40F7-8030-843C2598DB12}"/>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B8E5B42F-2AFF-4712-A168-2304F981CCF7}"/>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94CFBED4-4304-4CA4-BDDE-12F76F541C8D}"/>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A4CB4976-5ACC-4CA0-A0AC-2F3963B1F284}"/>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71255F7F-8EE7-40EA-8666-903AA76F018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9ACC8DC6-BBCA-4B80-A141-9F1897734307}"/>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BA765C59-6B62-4F50-A005-46D9B5F0323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8EA0F32-951A-4D98-86FE-57CAD5BCB96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0985D2E0-5760-4A3B-96D0-6C58AAD6C9AA}"/>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2FA21AA9-E41F-4352-AF51-E3E04827C053}"/>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1C5DAABB-2365-487A-82D9-3FBAADB19121}"/>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960DB96D-FE0C-4BB1-A1D1-B07C1EAF6548}"/>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57C949DE-CEAF-407E-95D0-59E4A2A97A6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EF532A9-5337-4391-884D-550733B721C1}"/>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675AC0B9-DF1C-483C-87A4-AF245B614662}"/>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ADCB363B-A614-450B-83D1-6BBD17910A0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B4FF0F25-B345-40BE-B844-ABE64D9E0F8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35F7903C-C9C0-49C0-80AF-78BAEC75733A}"/>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6CB5C99E-CA5E-4A0D-9FAA-831D1A25AF7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4B2B9E20-D1E4-4940-B910-899764CFA1E1}"/>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4F265B70-3E2A-4E93-AC96-3EE9A251F4E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59D07ABD-4ABD-44ED-91EA-EC4C4F396E87}"/>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A621A608-48DA-4136-9BC3-8A61C7CEF0C2}"/>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21C9B07-3476-49AE-9B2C-5AD4B5487FEE}"/>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185C93BA-7068-4B54-8EC3-1770EF0083A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11FE134E-05FE-4416-A2CE-E9E56D01FE35}"/>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DD9E2314-DC45-4FF2-AE77-A6C03D544F78}"/>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49777ACE-E3CC-4427-AF3A-80B05B6A0049}"/>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95DF7DC0-94CE-4E55-BB36-0CD687278EB1}"/>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3A526C38-745B-4B99-85D3-2213627AD815}"/>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B4C77383-1C7E-4CAC-8E19-4362C37AD4DA}"/>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82D673DE-7D18-4668-9DFA-087C056CA5B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70EAA556-6AC0-4E74-9F2C-060F59319FB6}"/>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95A0045D-CF71-4305-94FD-9C090D00E31E}"/>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FA95B996-B090-41D2-9C41-05C4F6F25D5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13240470"/>
      </p:ext>
    </p:extLst>
  </p:cSld>
  <p:clrMapOvr>
    <a:masterClrMapping/>
  </p:clrMapOvr>
  <p:transition>
    <p:blinds dir="vert"/>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a:extLst>
              <a:ext uri="{FF2B5EF4-FFF2-40B4-BE49-F238E27FC236}">
                <a16:creationId xmlns:a16="http://schemas.microsoft.com/office/drawing/2014/main" id="{BA1B52AD-8201-40D9-B18E-004931CEBB8D}"/>
              </a:ext>
            </a:extLst>
          </p:cNvPr>
          <p:cNvSpPr>
            <a:spLocks noGrp="1"/>
          </p:cNvSpPr>
          <p:nvPr>
            <p:ph type="title" idx="4294967295"/>
          </p:nvPr>
        </p:nvSpPr>
        <p:spPr>
          <a:xfrm>
            <a:off x="2209800" y="2428875"/>
            <a:ext cx="7772400" cy="990600"/>
          </a:xfrm>
        </p:spPr>
        <p:txBody>
          <a:bodyPr>
            <a:noAutofit/>
          </a:bodyPr>
          <a:lstStyle/>
          <a:p>
            <a:pPr algn="ctr"/>
            <a:r>
              <a:rPr lang="en-GB" altLang="en-US" sz="3600" b="1" dirty="0">
                <a:latin typeface="Verdana" panose="020B0604030504040204" pitchFamily="34" charset="0"/>
                <a:ea typeface="Verdana" panose="020B0604030504040204" pitchFamily="34" charset="0"/>
                <a:cs typeface="Verdana" panose="020B0604030504040204" pitchFamily="34" charset="0"/>
              </a:rPr>
              <a:t>For a short time, they may type as Le(</a:t>
            </a:r>
            <a:r>
              <a:rPr lang="en-GB" altLang="en-US" sz="3600" b="1" dirty="0" err="1">
                <a:latin typeface="Verdana" panose="020B0604030504040204" pitchFamily="34" charset="0"/>
                <a:ea typeface="Verdana" panose="020B0604030504040204" pitchFamily="34" charset="0"/>
                <a:cs typeface="Verdana" panose="020B0604030504040204" pitchFamily="34" charset="0"/>
              </a:rPr>
              <a:t>a+b</a:t>
            </a:r>
            <a:r>
              <a:rPr lang="en-GB" altLang="en-US" sz="3600" b="1" dirty="0">
                <a:latin typeface="Verdana" panose="020B0604030504040204" pitchFamily="34" charset="0"/>
                <a:ea typeface="Verdana" panose="020B0604030504040204" pitchFamily="34" charset="0"/>
                <a:cs typeface="Verdana" panose="020B0604030504040204" pitchFamily="34" charset="0"/>
              </a:rPr>
              <a:t>+), before they become Le(a-b+).  By 1 year of age, 50% of children express their adult phenotype</a:t>
            </a:r>
            <a:r>
              <a:rPr lang="en-GB" altLang="en-US" sz="3600" b="1" baseline="30000" dirty="0">
                <a:latin typeface="Verdana" panose="020B0604030504040204" pitchFamily="34" charset="0"/>
                <a:ea typeface="Verdana" panose="020B0604030504040204" pitchFamily="34" charset="0"/>
                <a:cs typeface="Verdana" panose="020B0604030504040204" pitchFamily="34" charset="0"/>
              </a:rPr>
              <a:t>17</a:t>
            </a:r>
            <a:r>
              <a:rPr lang="en-GB" altLang="en-US" sz="3600" b="1" dirty="0">
                <a:latin typeface="Verdana" panose="020B0604030504040204" pitchFamily="34" charset="0"/>
                <a:ea typeface="Verdana" panose="020B0604030504040204" pitchFamily="34" charset="0"/>
                <a:cs typeface="Verdana" panose="020B0604030504040204" pitchFamily="34" charset="0"/>
              </a:rPr>
              <a:t>, and by 2 years of age, the Lewis phenotype of most children will reflect their </a:t>
            </a:r>
            <a:r>
              <a:rPr lang="en-GB" altLang="en-US" sz="3600" b="1" i="1" dirty="0">
                <a:latin typeface="Verdana" panose="020B0604030504040204" pitchFamily="34" charset="0"/>
                <a:ea typeface="Verdana" panose="020B0604030504040204" pitchFamily="34" charset="0"/>
                <a:cs typeface="Verdana" panose="020B0604030504040204" pitchFamily="34" charset="0"/>
              </a:rPr>
              <a:t>SE</a:t>
            </a:r>
            <a:r>
              <a:rPr lang="en-GB" altLang="en-US" sz="3600" b="1" dirty="0">
                <a:latin typeface="Verdana" panose="020B0604030504040204" pitchFamily="34" charset="0"/>
                <a:ea typeface="Verdana" panose="020B0604030504040204" pitchFamily="34" charset="0"/>
                <a:cs typeface="Verdana" panose="020B0604030504040204" pitchFamily="34" charset="0"/>
              </a:rPr>
              <a:t> (</a:t>
            </a:r>
            <a:r>
              <a:rPr lang="en-GB" altLang="en-US" sz="3600" b="1" i="1" dirty="0">
                <a:latin typeface="Verdana" panose="020B0604030504040204" pitchFamily="34" charset="0"/>
                <a:ea typeface="Verdana" panose="020B0604030504040204" pitchFamily="34" charset="0"/>
                <a:cs typeface="Verdana" panose="020B0604030504040204" pitchFamily="34" charset="0"/>
              </a:rPr>
              <a:t>FUT2</a:t>
            </a:r>
            <a:r>
              <a:rPr lang="en-GB" altLang="en-US" sz="3600" b="1" dirty="0">
                <a:latin typeface="Verdana" panose="020B0604030504040204" pitchFamily="34" charset="0"/>
                <a:ea typeface="Verdana" panose="020B0604030504040204" pitchFamily="34" charset="0"/>
                <a:cs typeface="Verdana" panose="020B0604030504040204" pitchFamily="34" charset="0"/>
              </a:rPr>
              <a:t>) and </a:t>
            </a:r>
            <a:r>
              <a:rPr lang="en-GB" altLang="en-US" sz="3600" b="1" i="1" dirty="0">
                <a:latin typeface="Verdana" panose="020B0604030504040204" pitchFamily="34" charset="0"/>
                <a:ea typeface="Verdana" panose="020B0604030504040204" pitchFamily="34" charset="0"/>
                <a:cs typeface="Verdana" panose="020B0604030504040204" pitchFamily="34" charset="0"/>
              </a:rPr>
              <a:t>LE</a:t>
            </a:r>
            <a:r>
              <a:rPr lang="en-GB" altLang="en-US" sz="3600" b="1" dirty="0">
                <a:latin typeface="Verdana" panose="020B0604030504040204" pitchFamily="34" charset="0"/>
                <a:ea typeface="Verdana" panose="020B0604030504040204" pitchFamily="34" charset="0"/>
                <a:cs typeface="Verdana" panose="020B0604030504040204" pitchFamily="34" charset="0"/>
              </a:rPr>
              <a:t> (</a:t>
            </a:r>
            <a:r>
              <a:rPr lang="en-GB" altLang="en-US" sz="3600" b="1" i="1" dirty="0">
                <a:latin typeface="Verdana" panose="020B0604030504040204" pitchFamily="34" charset="0"/>
                <a:ea typeface="Verdana" panose="020B0604030504040204" pitchFamily="34" charset="0"/>
                <a:cs typeface="Verdana" panose="020B0604030504040204" pitchFamily="34" charset="0"/>
              </a:rPr>
              <a:t>FUT3</a:t>
            </a:r>
            <a:r>
              <a:rPr lang="en-GB" altLang="en-US" sz="3600" b="1" dirty="0">
                <a:latin typeface="Verdana" panose="020B0604030504040204" pitchFamily="34" charset="0"/>
                <a:ea typeface="Verdana" panose="020B0604030504040204" pitchFamily="34" charset="0"/>
                <a:cs typeface="Verdana" panose="020B0604030504040204" pitchFamily="34" charset="0"/>
              </a:rPr>
              <a:t>) alleles</a:t>
            </a:r>
            <a:r>
              <a:rPr lang="en-GB" altLang="en-US" sz="3600" b="1" baseline="30000" dirty="0">
                <a:latin typeface="Verdana" panose="020B0604030504040204" pitchFamily="34" charset="0"/>
                <a:ea typeface="Verdana" panose="020B0604030504040204" pitchFamily="34" charset="0"/>
                <a:cs typeface="Verdana" panose="020B0604030504040204" pitchFamily="34" charset="0"/>
              </a:rPr>
              <a:t>18</a:t>
            </a:r>
            <a:r>
              <a:rPr lang="en-GB" altLang="en-US" sz="3600"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C67C77E2-738B-460A-B415-3F751842636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F5C4489B-9B38-4259-B95D-6C579D3522EF}"/>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1B562235-4990-4ECD-B397-ACAAD90CFC31}"/>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577461D8-8206-4837-B6C4-1B90C74122CC}"/>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C93B4301-D7B5-4CB9-A502-11DA2B6D4F2E}"/>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8ED41DEE-5077-4DA7-B147-DEC4B65A3BC9}"/>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D88F34F0-73C8-4A15-A0C1-8CDFC5B16D02}"/>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F454324F-05B9-4C45-B467-6CB66C5C85C8}"/>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5727BD0-C870-408A-907C-A95AC675EF1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40363355-B746-4D9C-A414-FB84939D3621}"/>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C2BC5D7B-D7F1-4252-A289-DAF6F43FAEC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0406D0D5-6456-4FB0-8ED7-6CB59E7B01F3}"/>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8748BBD3-0517-4D0F-9B35-A3231407CD27}"/>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BAB93DD8-53A8-4E0D-AB34-7AE198952F5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CA25316B-1357-4651-975A-2552140AD146}"/>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EB773468-A382-451D-9357-C88BA17C7387}"/>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B6AF8E5C-81DE-426B-947A-36EA4264AE22}"/>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EDB5D633-A258-4E0A-9842-9B6D1BAF107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CC253717-CE77-4D3C-8688-B431584772A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8E46BB72-D3C8-4355-97C6-E0F44245BA7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73F7D220-E40A-4063-926C-754B5EE7997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D6AC92A-8659-479B-B295-DD353204BC45}"/>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F5357567-E7ED-47DD-AECB-E00EC4ED7DE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892A9B66-6722-4C97-9666-C0FE35C8847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D1ABA2BC-E36F-4EB7-8258-B7212B930FF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F48D3252-0538-40A5-B69F-587644F94510}"/>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753BD00C-F520-49EC-B0F0-45CA76BBA1D4}"/>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7C4A4927-3C4F-453E-A582-BE3CEA15628C}"/>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5FB40B59-BC14-45B5-AA4E-C572F2FCF09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D963C3FB-E209-4CC5-9A5D-3DEA8C8C5842}"/>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4D9963D8-DB8D-414E-BBEC-447008BAABB8}"/>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72018C16-2B3F-452E-A245-AE225B3D86FC}"/>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53031EEB-35D5-4A0D-8770-3D34C0872807}"/>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7C0CE3B4-8145-485E-B536-9E2CFF3D0D35}"/>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0994991-46F0-4647-AB7E-3815E71937E7}"/>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3193107E-A267-45E2-93A6-20C06239D14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5DA6997A-B0C0-42AF-883E-C3F4D29A5A0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392C40D0-676B-4774-98B7-F5D2DA9FABCF}"/>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B8D686D9-BB2C-4884-9108-E377B537D15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1AF000E-26FC-4F2B-8587-E6507A64612D}"/>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488BC2B2-7A62-49EB-8DE1-DDBC41A249D1}"/>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484FA60D-E805-47FA-9C05-5851828D2B5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69B1209F-007F-400E-AC07-CCE5737D0D08}"/>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34CDAEC9-6627-4D5F-9E3C-9553F65DDFA0}"/>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BC19D003-3FEA-4C3A-8A5B-F8BD99B94B7F}"/>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8FE36793-90C8-4C61-A85F-1B7D6298FED2}"/>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DEF4D900-C86D-471C-88BC-03983C6A8435}"/>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FCA9494A-2C3A-4C23-8296-088520BA8544}"/>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C603D27C-BE75-4D1D-B571-EAF3D0161B3F}"/>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9C01734A-7384-43F1-88EC-BBDC23389EA6}"/>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B18AF707-C688-40FD-BEFE-36EB6D0FFB1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32F092D5-DF41-4ED4-836F-97406A7085C9}"/>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47479F35-BA8F-4CEE-8754-4BBD0325A13B}"/>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CFC627CA-A497-4651-B2EE-E66356274AC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E78566F9-ABAB-4E26-9A08-B624783F4298}"/>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220A079C-AAC3-47D2-A0C8-D99CAB87B36C}"/>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426D5D5A-6D07-4F2A-B316-5E8EB0E494D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ADE5AFE3-205F-48F8-BAFF-73BB35BDA030}"/>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3F908F2C-5555-4D11-B478-D7F943F9551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2E846200-3464-4652-B500-497DDE9E0402}"/>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E20C129C-6BAA-4CE5-AEBA-043972E81BE1}"/>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5FC9E3F1-13C6-46C8-B34C-FFF7BB0000A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FB2F6C40-36DA-4913-B4D4-046CD85CC6D6}"/>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B8EB97DF-573D-4FE8-B0B8-300331707E18}"/>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BED3E2E6-8EC5-4722-927F-2581DF8A257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6295E2F8-D83F-4EBA-9648-AB3ADFC5877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B7AA5679-8706-4DA7-8E99-AFCC83169C59}"/>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DA586965-5E7C-47B1-87C8-D95F57FC2301}"/>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A6BC56A7-C298-4538-AF62-B87399A7E37D}"/>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BD6300C0-BF9B-4F38-9ABA-633375262BEB}"/>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829998FD-DFD6-4A9A-ADF7-CA5DC50093B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2EA37D3E-5008-4B04-AC51-407F0F17192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A1C5D660-705A-430B-9FAE-B9CD4F2E9C9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E1CB7B73-D2C8-4D55-9573-F638C3327DA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EEFA54CD-6A42-406D-806E-9EE774804168}"/>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D111DDE0-BD3A-47ED-BE88-27E5879EF16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54BBBBC-C6DC-4434-A27E-C36665796E4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AEB29C68-8AB8-488A-B395-EE58E8E1E1B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A3061739-CBD1-4F3B-9D65-E570BFDD66FF}"/>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4518C2C1-3DD6-4626-AFE7-7AAE16F6AE99}"/>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396BE152-DF7D-4F02-8E47-7AD816C6719E}"/>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20CD94FC-B93C-40C1-BF29-03917594310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4861D49D-3D2D-47DC-AC11-5D52A5C701A3}"/>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6353B2F9-6DF9-4F56-87AB-BFFDF0A60566}"/>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B28F0246-08BE-4877-9922-D6C01AE27B3B}"/>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F3BA4516-5341-4AE0-9AF8-D5B6807E3CBB}"/>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23AD73D6-F383-4BC7-960F-6309E2302245}"/>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59B8AABA-B74F-41CD-B288-71B28EA18AE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C65D381D-A64E-49CA-B1B7-EF04939AE85A}"/>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39840F4B-C4BA-4A1C-B6D6-5E36146CF38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C0ABCDDF-5ACD-45B5-9885-63456A21781C}"/>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2ACBFC72-6AD2-4B28-A9A0-2D1BDD2CF130}"/>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ED5179AE-2C4A-4B6C-97DC-509A910D761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C95CEF5D-51D0-4E50-9CFF-386345E4BC7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7A1934E8-E96E-4955-A688-8DDC6E0E963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8F946152-EC51-4A0A-A2E1-1AB90955EAB0}"/>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6623F9C4-2318-49C1-8A1E-7E9CC6B2427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DE9C9451-7DB3-4A9F-91E3-D8AA8F0AB20F}"/>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706F199-A09E-4C2E-A0F8-9E8D7B024A3B}"/>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ED3179F9-4167-4D48-A1ED-B360E32D9CDF}"/>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437C759-3D7D-4123-92D5-7DCEFDDB15F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F67BBFED-F5B0-4D48-B286-4650A265816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B95D1043-1B7F-4947-8385-1D5F9F4B9257}"/>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5DABA1F3-1711-4B8E-89AE-FC0F09D8C0E2}"/>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D87BA821-EC29-45E5-8461-4446121D1970}"/>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A19985F5-D7F1-4698-BDA5-DAC1F381BE49}"/>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A8025FD0-B4F9-488F-8F59-B1C335A8DE14}"/>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6C5092B0-834E-458E-8A45-E29CF87B4FC9}"/>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B1CEAB00-1C87-4608-9A7D-9C6F707D8EDF}"/>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983D2B69-3BEE-4EC4-86CE-EAA647F0EA52}"/>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ED7E6FBA-26F9-4E9C-9533-B81EAF2C6FB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837369D9-9243-4CBF-B9DF-71336722964B}"/>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E78028CE-01F4-4FF4-A131-53ECF74EB699}"/>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EDE98F6F-23AD-43B2-AAAE-1D4B8B6B7BD8}"/>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E2D95065-95AB-4FCE-BC79-EDFD1D6466B5}"/>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1833C524-7E2A-4D55-BE60-7365F6D6CD9D}"/>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8D779422-B0FB-4246-B597-030513DCCDA9}"/>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B436B8EC-7C1E-4D80-9BD2-EB6523F5C0E4}"/>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629D5EB9-0EC1-4E50-BC62-9D1F5838AB44}"/>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BF646FEA-79D4-47C8-90F2-201D6A5E84AB}"/>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DEC556C6-20C5-4232-96D8-191408D484C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CDDC0982-7BFA-40D2-9D38-E22ED4E78DF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A021BCB9-66F3-4D8B-8D93-FF3E43A82C6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1433E30C-5C92-4370-A4C4-9E015C68FA6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A8F3ECCB-06B4-427A-8256-5B8287AD8CAD}"/>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4B6C634F-FAE3-4686-89CE-96312FCEA6A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0B4F0DE-4A39-489D-8CFB-50B004E6107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F2BDA09E-907A-4034-9008-E0BDF32D7E6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EA1D3275-4EFC-48DC-A280-66EBE2C8AEAF}"/>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D93ADD73-8351-4264-B2CA-B330BB5755CF}"/>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752D3EDA-033F-460E-AF9F-ECB64F3DC398}"/>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24B2D131-794E-471C-A560-D3057EABC6EC}"/>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69C6FDF8-1824-4570-A908-D36102347147}"/>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E4FB0A8C-F849-4F41-BA92-1B3E81C2B636}"/>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C897C492-A3C2-4D07-B093-1745271EE6E8}"/>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1700CA2-D85C-438B-9DFC-B2797336FE7F}"/>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AE507530-C466-42F9-AD9C-1806759E31C7}"/>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8D9C088E-F5F0-4C39-BC52-C3B1B44448A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E5CE5DFC-F3CC-4798-8CEE-39B379C27D0D}"/>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037F357B-B95A-404D-8168-E0C2460A218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DC173A53-3989-4BA4-9D7F-7F697452EEAE}"/>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42AFBDF8-B842-43A9-91F7-95D190B8A29E}"/>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F028032A-3A5C-4C43-A380-22FF3CA6B33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C6EEB908-DA6F-4DBF-A343-B89F9F452E5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BEFB41DF-66CD-4B52-BA13-9D77CE768A4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1974E6B3-0A55-4090-9BFE-51F58A5DF3B1}"/>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C426E1FE-2EF2-4A12-9DB1-F9E0F8E39B0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ED48DC39-CD3F-495F-A958-F43B7865D27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AA04CC9-25BC-4C0E-BA43-6C52E2763B8F}"/>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1814ADD7-7F47-48E8-82CB-A94B5BEE6F5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3B7F61FF-E581-4F82-A0EB-9204C0A5A18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9B1B527C-A648-4ED8-8BB3-3C3DE092D0AC}"/>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8D52480A-AEF8-445D-8ADA-E3AE1E11E056}"/>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67C88473-0F77-4644-8C4A-C210DDE50EE3}"/>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472E9BDA-98EC-4C44-8170-1814F275B893}"/>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EFDB827E-37F1-450F-A44A-2913B8D8A24B}"/>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6E6CC6BD-3F33-4A85-A567-C5C6966717C2}"/>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E474D742-EA10-47FB-98C6-F07F83F3EF60}"/>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451C20D7-1437-4209-A6F5-FFBEBF820DDB}"/>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39C4C19B-5E44-42FE-8761-256AA50C21A2}"/>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22099FB6-0B4C-4D0C-A473-8BD73A3C2EA5}"/>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E30B07D4-68E0-4E56-9710-07E72063F711}"/>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3F5358DB-51E4-44A2-8CD7-143070CB7835}"/>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A2F8668A-16D0-476D-A919-CD37DE870D71}"/>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4CF1F211-BE95-4661-B287-BAE886C6FA17}"/>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7069A112-EBE3-4510-BD90-A125814077E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687CED79-F935-4A34-8BCD-45D429360FC1}"/>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5F21F1DE-7805-44FF-832A-4D6E51585848}"/>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FC652E2E-FB5D-4A5E-BA66-E686BBF518E0}"/>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41597243-88E3-434F-AFC0-E927428D19F6}"/>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C7A405DD-8878-4332-B56D-2A41E0ADD52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FA8E2CB6-BB09-4B9E-AC3F-F6B3EE614A7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D77BFE8D-6632-4D79-A2E6-5559C84B57B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A1BB0479-470E-4D71-A406-CFD92ECA45D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EB536CB5-0E64-49C2-B6CD-FB6E80F50A17}"/>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115FD562-9879-4293-BDD8-F0CF175CE42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68D3D06A-A7A7-4B10-9920-B945A492D35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A2C84BB1-23BD-45B0-B301-8C49464E9FC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B9D8C58E-5E2B-47C4-BA54-C806B8D4ABF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D79CE73F-5E9F-4D02-93BD-9AB41C88D978}"/>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EA29C6A6-0D97-4459-8A4C-9AA7D7677514}"/>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7CEA1FBD-14E0-4BA2-9A7B-92117FA6897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74522CC2-370B-4B1A-BA09-3A039766770C}"/>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D9E7238B-8FE5-4A35-B575-591DC422C644}"/>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53C1D647-BC5F-4EFD-A8DF-D58129D3F6B3}"/>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02E4B5C0-662D-488C-AEAC-70CBC6EB5B6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0AF7AF1F-BE96-46E0-A00C-96A1B15F7BBF}"/>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53BAD04B-16E2-4A54-AF5A-A9A67CF1E19A}"/>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E758038-0F45-4EBE-AA99-6BEDB82D9BB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558D5E8D-75E0-47C0-B404-F193CBA404B5}"/>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93716566-652A-42F3-82D4-C33E669D9B94}"/>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C3B9A183-4FDE-49A0-BDAD-CEF4A9012499}"/>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F25EB2E5-AAE1-4B26-BD53-F4EFB0FD89A2}"/>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D66F412D-EB21-4A6C-BA6C-8BEC4FCD8692}"/>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A0024456-C6F1-4F8C-927A-E865198C2861}"/>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AD1CC8E6-9DFC-45CC-A58C-A637510ACA71}"/>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C13F6AB8-E675-4226-9236-DA078A50D079}"/>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A32BFB74-97C3-4B25-B7E1-6604078C7057}"/>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8C29315A-9F64-495F-80DE-82C65277E82F}"/>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8E55B17A-77C4-4D77-8CD4-CEB5E60D2D62}"/>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3160C4C2-BA7F-4DC0-8194-066DD998A071}"/>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BB6A8B38-E9BF-4D0D-9D4F-B806388AE62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DD37600B-A3A8-43D6-8635-F8AB4372041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20661852-8F96-435B-A6F0-D35C16F370A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EEB3517F-7ED6-4C3A-991B-D523AE08B74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2616140F-BCAB-4886-A1E5-F684A88BEAE2}"/>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6F3F584F-C383-4160-B880-236AF98BF33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0007CCE-8B5F-4AE8-931D-E6F15F17BDD3}"/>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8339DBCF-C712-4329-BD17-ED51BB5DE515}"/>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E6247D9D-C986-4A5E-A90B-1D9C6AA4618E}"/>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EAB7FEC0-C321-4587-9800-FC039B8E0BE9}"/>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29D4F43-C9FC-4C61-BF06-B7C66F124796}"/>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87DADB8A-E304-4A69-9589-5D5290A87416}"/>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3BD81671-C4E2-43D2-BD25-F8A1F4C4752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DCB252B6-A301-4C26-87CB-81CA586D1926}"/>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7F04FB59-0355-4847-850A-B0FFCCB0CC87}"/>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935BE75A-7213-44D4-BFAB-CA5D795A349A}"/>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58F884D2-F6D4-4FB8-B909-1FEC7B3B5086}"/>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74C1C33B-FC38-4A79-97FD-75A6575A4CB7}"/>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22E50046-2E8D-4074-9F52-FC1886B899F1}"/>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89A0B01C-0A23-4A4E-8AC3-39163247F6F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2768A2C-9BF3-4AD8-BA58-DA50D5D98D2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03C04978-4E14-4889-BF27-67CC42EC381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D67025BB-285A-4A26-8976-D3870BB0EF8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1535501D-CF46-415E-B134-6559D7C62AB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D0A99221-CA23-47C4-98DE-D375E42F6FE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0736E2EA-F856-4209-A4D5-21C0633A711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735E2BF8-334C-4DE1-9C37-2F2610E8572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4F4EEB72-8B4A-41A2-9BD5-5EADEBD9AC0A}"/>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8B4FE000-1EC9-4A49-94A0-97FB419F3CC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65B251BF-A2C1-403F-8845-96654A0CD282}"/>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908F11B7-B1EB-4E96-8A3F-57D235CA704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DD1B683E-B158-431C-8778-2DD7B62A9BC2}"/>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E015BAE8-60CC-4A21-B5BD-827AF02DA039}"/>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51CCFA0A-BF3B-417E-949C-B9B0B825A762}"/>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283C8EE7-C8CE-4373-A64F-45CA425A689F}"/>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EDBAF3CC-BECA-4C93-AD76-BF22A0006983}"/>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BA9DEB0F-DA51-4D48-B918-EE66FADAC571}"/>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22205E24-4B64-4506-AF18-78DBE6EEA2D7}"/>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E3FDE64A-C413-474A-A488-A60D157EC338}"/>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6F5239FA-D8FE-4BAF-AA67-59587C55F2E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ECD4E8E2-309E-4F63-8718-B7EFA423B3AD}"/>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803D4A85-8074-45FB-9429-72D8C3127D72}"/>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D5C7464A-A3EC-462B-92E5-60AB73B6484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37EDF02F-28B5-4B9A-92A4-7E45635A9D2C}"/>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9083DEC8-517D-4652-837C-CCA90153078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F9049073-70E2-4A83-B25A-93084619427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0D2B8978-6183-43BB-A95B-AFA2920C908B}"/>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C9D69900-5A71-4534-A88B-318F2BD3B6E6}"/>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AF9F7E6E-03F0-436F-9B60-0742A6E1187E}"/>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56F7ECD4-E7FC-4099-B641-744E3262697E}"/>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693F21DD-27DC-4189-8E54-82AAAB03A7E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0F7B6FF0-E1DC-43BA-9E4F-AEF7545A564C}"/>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5E3B0C4D-5E07-4AFC-B25E-15E9E8131DF7}"/>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AEB56617-F1C8-4384-BE75-22CAFC06279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0339E701-A2B2-44D5-9EA8-99A7005B806E}"/>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1A8AAEE1-24CF-42AE-A11C-55C0F31762E5}"/>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FA0991CE-F271-4C34-877D-5D56E7B3E021}"/>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E893D0B9-03D4-49F4-A94C-E59D8D95EDD9}"/>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971A6D82-0A27-4ED5-8776-F0C0BD1F5A80}"/>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62601D60-837C-4FC5-828B-C185E9D7AEA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05CB631D-CFFC-455B-9F04-1FC0400F20F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57030463-86CB-4326-B764-34D91C477606}"/>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C140608F-4119-4C6F-AB82-8006680800B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47BDA894-61D2-40B9-B6F8-773497B0002B}"/>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5FC1A589-C9CB-423F-85FE-C8B1F352C5D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3CA6AE93-4E50-492B-9651-91E6DFDCDF6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5A5C08AD-4C05-4410-A946-DE130E322D67}"/>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DFA68CD7-8664-4FEE-9DDA-92B98061F55A}"/>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05F9469F-E5FB-4670-987B-ABA5B5F6FAE5}"/>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A311C889-7869-43C7-B4DF-4DEC157CCCE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8F8E32D9-C295-48B1-8036-7EFA928530E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5EEC9D75-9C79-4201-935D-FD7C39A0967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73DC62A3-50D2-4181-B9A9-F118A9142A3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180265CF-A655-4B61-910A-43A9E7B14723}"/>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EF2AE268-14B9-4999-9BCC-48F9E6981F2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A5DC8546-196E-422C-9561-FFEB4B46A7A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A1BED2CA-8BB8-4EE3-BEF0-B18C7A23AEC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5DBF8BED-2D66-4161-AA53-3B2CAF05D645}"/>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FF22A4CD-B491-42E8-B711-F79EB1584C8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8E51293-B45E-45F4-9A0D-DB182FD8B9EC}"/>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EA4DBC0E-955D-416F-9D2A-6992B1DEAFFC}"/>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0E15B99C-5688-4B8E-999D-71500DA03C63}"/>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70BC04D3-23D0-4FD6-B7AE-3C5225FCC6E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ED00A9A9-3FA5-4847-8CE3-63E522F7E257}"/>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F4147D13-76AD-46FD-BE8E-32D76C8DA599}"/>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00031BBC-3C13-4E75-9F2F-09E7A6ACA10B}"/>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C3E1A9AB-4EE5-4BAE-9802-4452CEC9D976}"/>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259DB5BF-2E8A-4BE2-8AE5-96DC9FAF4C25}"/>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5C938B33-4C9F-4D70-945A-F4442030F7D7}"/>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F1B9D2D1-B1B0-418B-965F-C38F499184BB}"/>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2BFB4D71-833A-4B0F-ABA2-B34A7C0B4BB9}"/>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E303BCA5-F2C8-4EFC-91A2-8D834FE8E88E}"/>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DE0D33CC-E01A-4325-939F-5D61F8F52CE3}"/>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FA3192C9-B572-4CE5-BB70-5694F026B7CF}"/>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46C39C9E-F5B0-47A5-B558-424483458BDA}"/>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5472A0D-2570-4126-BEB8-D31633170418}"/>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6F744BDE-3B40-48EF-B52D-17FC245FBC95}"/>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4E5EC034-8504-4D0F-A744-4D421742208E}"/>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C7C51C4-326A-4C83-9E2F-CF7D109A410F}"/>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E5D3BFF2-4B90-4B87-843F-488F800F2433}"/>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D6A3E18C-F3F0-4537-9AFF-D483B0F0D086}"/>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B15C048A-95F3-4022-87A1-8B287C2ADCFC}"/>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4B5F3889-F8A4-4824-86D1-1E844ECE1453}"/>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5DF52912-B964-4482-B60F-62C8125FE71A}"/>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408D8AC1-9020-4F76-9C92-70A3A2CB7D68}"/>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5D62C92C-1501-4548-BDF9-D456D3C83F14}"/>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B1DB2665-75C6-4561-948C-66ADABBA181D}"/>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5C874ABD-D800-4506-A2A2-7DDD41192539}"/>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35A0D425-B43F-4148-91F5-18B2E5ABC05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FC90C4C8-48A5-42D1-8DE2-37A01A46551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3907B8B0-58B8-4B6C-895F-63A5BE9F3120}"/>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636E9FC5-1163-44A7-A945-A0B6B47429CD}"/>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821862930"/>
      </p:ext>
    </p:extLst>
  </p:cSld>
  <p:clrMapOvr>
    <a:masterClrMapping/>
  </p:clrMapOvr>
  <p:transition>
    <p:blinds dir="vert"/>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a:extLst>
              <a:ext uri="{FF2B5EF4-FFF2-40B4-BE49-F238E27FC236}">
                <a16:creationId xmlns:a16="http://schemas.microsoft.com/office/drawing/2014/main" id="{44A2398B-116F-4EC9-AAD4-C79BC8335E3C}"/>
              </a:ext>
            </a:extLst>
          </p:cNvPr>
          <p:cNvSpPr>
            <a:spLocks noGrp="1"/>
          </p:cNvSpPr>
          <p:nvPr>
            <p:ph type="title" idx="4294967295"/>
          </p:nvPr>
        </p:nvSpPr>
        <p:spPr>
          <a:xfrm>
            <a:off x="2198184" y="2428875"/>
            <a:ext cx="7772400" cy="990600"/>
          </a:xfrm>
        </p:spPr>
        <p:txBody>
          <a:bodyPr>
            <a:noAutofit/>
          </a:bodyPr>
          <a:lstStyle/>
          <a:p>
            <a:pPr algn="ctr"/>
            <a:r>
              <a:rPr lang="en-GB" altLang="en-US" sz="6600" b="1" dirty="0">
                <a:latin typeface="Verdana" panose="020B0604030504040204" pitchFamily="34" charset="0"/>
                <a:ea typeface="Verdana" panose="020B0604030504040204" pitchFamily="34" charset="0"/>
                <a:cs typeface="Verdana" panose="020B0604030504040204" pitchFamily="34" charset="0"/>
              </a:rPr>
              <a:t>The Le(</a:t>
            </a:r>
            <a:r>
              <a:rPr lang="en-GB" altLang="en-US" sz="6600" b="1" dirty="0" err="1">
                <a:latin typeface="Verdana" panose="020B0604030504040204" pitchFamily="34" charset="0"/>
                <a:ea typeface="Verdana" panose="020B0604030504040204" pitchFamily="34" charset="0"/>
                <a:cs typeface="Verdana" panose="020B0604030504040204" pitchFamily="34" charset="0"/>
              </a:rPr>
              <a:t>a+b</a:t>
            </a:r>
            <a:r>
              <a:rPr lang="en-GB" altLang="en-US" sz="6600" b="1" dirty="0">
                <a:latin typeface="Verdana" panose="020B0604030504040204" pitchFamily="34" charset="0"/>
                <a:ea typeface="Verdana" panose="020B0604030504040204" pitchFamily="34" charset="0"/>
                <a:cs typeface="Verdana" panose="020B0604030504040204" pitchFamily="34" charset="0"/>
              </a:rPr>
              <a:t>+) phenotype in adults</a:t>
            </a:r>
            <a:r>
              <a:rPr lang="en-GB" altLang="en-US" sz="6600" b="1" baseline="30000" dirty="0">
                <a:latin typeface="Verdana" panose="020B0604030504040204" pitchFamily="34" charset="0"/>
                <a:ea typeface="Verdana" panose="020B0604030504040204" pitchFamily="34" charset="0"/>
                <a:cs typeface="Verdana" panose="020B0604030504040204" pitchFamily="34" charset="0"/>
              </a:rPr>
              <a:t>19</a:t>
            </a:r>
            <a:r>
              <a:rPr lang="en-GB" altLang="en-US" sz="6600"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BC1678A8-678A-44EC-815D-C477A92B493A}"/>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40938D72-FB20-408B-84B9-394AB122E262}"/>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148576BF-046D-4EB9-A785-B866788576DD}"/>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0D5B74CE-6851-48C3-836E-651810F4BCCD}"/>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157ABC5F-F695-4F0F-8F8C-93F84A44A1C5}"/>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D1EE795D-D281-45CF-BC74-A7564704772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A9A4322F-C816-4A68-8A5F-26FE7AC1F951}"/>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4D3D86E4-4577-4032-B795-13757F99F386}"/>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DB3F1324-1BF0-4D3F-B790-5CC8B5EFA7CA}"/>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BB82E596-C0CE-4E29-869D-51C205CDD9DF}"/>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07A1C80F-9239-4898-94C0-ED70D3FD589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15126386-1DC3-4ADF-A03A-1C8796D76DD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82A12F61-55D0-49C5-A16D-A8F0927D2A2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1C45A47E-121C-44EF-B223-E503D8D02F14}"/>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E88986CD-7236-4F28-9E0A-FD0180A53B98}"/>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F9D55497-530C-4FEE-B648-7FF15BC9308C}"/>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95FA3E87-32C8-40A8-AB71-3FA062040E5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BFB5CABD-E229-4D6E-B730-584E1F80E97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25BB58F7-E02E-43A4-A553-A89E4671AC6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33C521ED-1FE9-491C-8A22-46FC5BB175B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FD6AE55D-06A3-4C4C-9B71-CB7FEA9322D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7468EA4F-DD09-4730-8749-64EC97816783}"/>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75564AB3-1CF8-470A-A9F0-A3196404806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D49C6D15-847F-44F4-832B-E75EB976FE7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AB257D7B-D709-4FCE-83A7-C192500F820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0C4DAEAF-8548-4AC3-B94A-275E91D37B3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14D59121-308B-41C0-9D4C-452247B37F8C}"/>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C3A599FD-CBF6-4833-BACF-59326D9B28B6}"/>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00CC7800-079F-4EB8-8C9C-E65AE5A4D7F9}"/>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D5F442E4-03EC-43EC-ABA6-B3FEE79A7D0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D5463ADA-95DF-4AE0-A043-72645234F007}"/>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5C0D6F3A-2117-462D-BF61-D2223CD64674}"/>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B0297198-09C0-4E0C-BF3F-DA04A74C559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039A16D4-A4B5-47B2-8D62-4B177C29DDED}"/>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1E6DD547-D8BE-408E-8F24-EDA9F695701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CDD590CA-408F-481B-A6EC-1A8F98B61804}"/>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93AE1F33-49E0-4304-9812-0D17C33CF9F3}"/>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37FE59E6-131A-4C8F-866F-313172A56151}"/>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7CD2AD2F-3EED-4417-9A9C-7F8B8195ADE4}"/>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DF80D4B5-5BC8-42B7-9550-2DAB75453E61}"/>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6508F58E-1E10-4577-8316-BE563F749C71}"/>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D1F0F1BB-7D4B-47CE-9BED-E255E4FFA5CA}"/>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C3D7EFE3-5AE9-4008-8DAA-AF07D1784580}"/>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08CEF706-1EDA-459B-9FC7-845F9E7CF8BF}"/>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26E437CC-E240-4883-A317-F7FCAF2ECF13}"/>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BA4BC053-4BCC-404E-AAFA-4C1A73171565}"/>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81F79EBD-D45C-46C4-8298-447043213A91}"/>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69E41A5D-9AC1-47CD-B544-64F34A5BEB4D}"/>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0C5B54AB-32CB-42F1-862F-34981CB5CBA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22459C63-46D7-4A08-A670-C8897EFF54AE}"/>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4D95EE17-1745-4D5A-A29F-D0C4B10AB7E7}"/>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B9DCD42D-7FF7-455B-B81D-5CE8EC86F66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09B63052-9909-4DEE-A030-42C762139985}"/>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97EE30A0-30DA-402E-ABC5-CF5ED842955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99C64AA-9146-40C8-80DF-864B0B52683C}"/>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DBA43E73-91D9-45CC-9029-EA72F3A3E85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07842F1C-BF96-45C4-ADEB-118CFC5A20BF}"/>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F1B97F39-457C-4D94-8D57-D107A4B7A82F}"/>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8894B1FA-A0CC-4FD3-80FB-E655DBE9468D}"/>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C11FFD66-6962-4B90-823D-686AC25481E7}"/>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13EDD55C-6D8B-4097-84C9-0BDDB024CF4F}"/>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62FF81F2-E075-4653-A6A8-53C30FD0026F}"/>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DCBB65F6-B243-4F62-93AB-938A5488024A}"/>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3ADE40D7-E537-4300-BEC5-C1517CA26CEE}"/>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369328F8-6FC7-4AEE-B753-BCD0BB346AF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94A7644E-7C41-4952-936C-C732D4DEFBF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C0F2CA3E-3BA3-4E13-8B91-B7DCDC816A6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7C19327-D515-4512-89BA-BD57DE632BBC}"/>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E1230856-2FEE-4CD5-A6C6-CFE8BEB5569F}"/>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665B9212-3443-4BE2-902A-3C84D3F6685F}"/>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D7BE33CF-32E5-4B88-BFAB-48D3F57C948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EDEC2D53-BEA7-4098-8DD6-025AD22C6E5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2E3372C-64E1-4362-8BB3-F68F136C41D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8C6EF8CA-792B-4F0E-A067-B8AFEBA3133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6D905421-EE0D-4D77-97BE-263A1DF36E12}"/>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776D002F-BC85-47D2-9EB6-25437979526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3AEFDF6B-A566-4755-832C-DC0D39DC8E0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ABD57610-0728-4492-ABD6-92999CA2253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0406FB86-DD5B-44DD-9A6C-7127B4477117}"/>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8AB6D5EC-FB76-47B7-B0C6-4B4BAC76CE2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5CFEB515-68A9-4696-B51C-408A362BB307}"/>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B5EA39A4-26F4-4440-A03B-E3E1862E6AB1}"/>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56CB3AB9-47DC-4A05-AB8A-4BFC352DE216}"/>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54D4626D-2B0F-4605-99B7-E337411E128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DF82D15D-78F7-4835-BB25-1D18F3FBF1ED}"/>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15BF788B-2D4B-4C6C-902A-F5327525BC8B}"/>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DCCD3D9-696A-447E-913C-9B4914F56BD2}"/>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BD7BA377-82EF-4494-A913-B33ECF975986}"/>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9DCDF63-93DC-485E-942B-7FBDE6A1734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A2FBCCE1-DAD8-476A-B322-01CFFC9D351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7E9E1A15-0EBA-4141-960E-94CF445A486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51481A9D-08A7-4893-952F-A592BD7D85B2}"/>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68CAB3D8-67D7-4A71-87DE-F16F2B0671BC}"/>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F5D79523-5915-4712-8C6F-2816CCE6ACE4}"/>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533C1C77-1CEE-431D-B6B2-4DD38A49C512}"/>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6134E487-139E-44B2-A751-6AE825EA6E8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CAA85DF-02EA-45B6-A6EC-5432061015E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3BD2C8A9-6323-4AF2-8D57-DECAFC2F6FD9}"/>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B906EDE0-1037-499C-9D11-C0C15894604A}"/>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1289B2F5-667A-47DC-9939-4F8F3FA28A35}"/>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E981ED80-8AAF-46BC-A690-FABDD6644CD6}"/>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AF2AC1AF-9AC4-43AA-A034-ED73C9B21263}"/>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DEFE7074-2976-4D90-9D36-D9514CE346CB}"/>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4C6F3D3E-D491-433C-92DC-856AC517FD91}"/>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3E1ABA15-0EED-4C20-8DD5-87DF21BB1519}"/>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23D76720-693D-425A-9911-A7102DC4E367}"/>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68BDC5A5-472E-40A8-A698-26025BA68931}"/>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7E26BFC5-348F-40F4-A861-88F3459114BB}"/>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B4AEC7CE-5F70-4DA6-B09C-3215F1A30C3E}"/>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1CE1416B-A05B-46ED-9BB2-D0BA33399C3B}"/>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6E4F31F2-4192-4156-AC00-34D9343C16E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7E54E3B7-1DB1-4229-9C93-B9EEB928EDCF}"/>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B297C365-39C5-4920-834A-1B83414C4EF0}"/>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05B5F9C5-4353-46AB-81F2-FF82D12BA956}"/>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6A048C87-9EF3-4AD9-A836-6ED4A0505D52}"/>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EB9DBCC7-2C81-4C70-AAA3-4D6D9D91675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E6641F71-CF3E-4D8C-8AD5-B21A3C88DD08}"/>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D26F22A3-6BF8-4C72-B7D6-00865BBD03AA}"/>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E85B03F3-4148-4C62-AB77-E99BDEA440E3}"/>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AFD4AE61-C83B-47C1-B361-4EACB1B84D6D}"/>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2675EAC0-FAED-494E-9245-91B9BBA4D50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6E819DE4-B35C-4862-9281-6F7F61F694C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1D7D8333-7257-47FB-AE85-6FDC0F1579B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A2ECDF9F-2506-4272-9F65-FC600820A4C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1B06C328-A05B-4724-A7D3-296E26CD8C28}"/>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6711BBE8-4857-40AD-92BC-7AA9B99ECFC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3ADADD4D-6065-4006-AB77-6F996F9494B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8EF882C-D3D3-4F43-A1E1-EEE5BC4822E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16E9D4DA-51AB-487D-BB51-A77218A5D4C9}"/>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6D9538AD-B095-4F02-ABC5-7C692BCF28D8}"/>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EE62542-1630-4AAE-BC37-F60D2F7CAD48}"/>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AB2947D0-AE2F-4DFC-BBB9-0F0724196EB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AFF8628A-C6FB-41FB-8DD8-AC29EEDD0F17}"/>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4B49DA4A-9DC8-4D26-ADE4-323870EB8FE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AAE94064-BF3B-466F-9FD9-761AF19B276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E7E284E5-0092-496E-8309-725EA047946F}"/>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C3B5E68-6919-499B-970D-8B2F52371B0F}"/>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ADBADD93-EED1-4226-ABBC-6DEA0D381741}"/>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4FB0152E-916B-4E5F-98D5-FFE9C0325AA2}"/>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5AAEAAC6-8D3A-40C7-B715-2116E2C03FD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C48BF8D6-CD46-4868-965E-B22455F8AFF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00459CB3-CA6B-4A95-840B-CE23653D8183}"/>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A58F7808-D8DF-4FC6-8AFD-DE21AAFD0E94}"/>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05CA9029-1FDE-42B6-8948-D2808CD38DA1}"/>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88EE9A27-9C1D-4AF3-B4C3-3CE5BB79F3EF}"/>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D24B2255-ACDE-419E-95FF-13F606184A0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55D20383-8F83-4BA4-9EE3-A1EE81527BFB}"/>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2AB51E3C-DBA1-484F-9E54-57CF9B9A55E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74FAD22D-841C-41BF-A0D7-3BABFA077798}"/>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61C6417A-51C5-40FC-8EE3-FCBAB7857FB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B66A45AB-002E-44C9-AC55-8C9DA7E2207B}"/>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910FE47F-7A21-41EA-827C-815823765D3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931AEC5B-8A66-4D04-8894-7BDEBAD1DD9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4347F4A7-E2CD-4311-BBB4-52E84AF538CD}"/>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A91996A-EC77-44D6-9FC8-5EBB871384B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DFF3665F-BD2F-4BBD-ABD9-BFAA1CCF0669}"/>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A49ECEB8-5094-440A-AFC5-4FA007F40BC0}"/>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977E7DC0-0DCD-443D-BC3D-343FCE718BB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B2AC25D5-6F12-47FE-ADDB-34CB1ECD9AB9}"/>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10CCB049-97D1-41BF-8E52-FCAAD11C649F}"/>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8477B0C0-8415-48BA-883A-8A065E804D05}"/>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792932BC-C401-4EB9-A2A8-D766E1A61381}"/>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1FF838A9-7ED6-4F42-882C-9678E9D5878E}"/>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17B017E1-8385-4BC4-AC33-72AB591C7AE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9E999355-EF3E-4569-BEB9-85D66E1A7250}"/>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04D0BEF0-2EEF-4D58-88D4-40C4A0EBBDC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B745E8A2-2F76-4632-A5AF-E2C11F39F1ED}"/>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D88C64BF-C163-4D54-96B0-2376482B550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4F616A01-E80C-4E56-AEC9-B82ACE0716AC}"/>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9CAF0E27-90DE-4552-B0A5-A15E0DC81F4E}"/>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5C9F678E-ACFA-449E-9DFF-752674643C2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8996081B-E32B-4CD9-BEBD-572CECEEF56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8D58916A-68A4-45A1-A981-E5E994A49FB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B1412CB-7943-4DBC-B590-5AF4DAA9BCB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6536AF56-29AC-4671-8BFD-064E3BB44D42}"/>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C4C88AEA-DB3E-4159-B930-B0C07272F60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E172CF2F-D405-453C-9DA5-3F06F051DB8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8F871F29-6542-42BB-8DBE-80BBAD2CF8E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E28BCF6B-6156-495E-82D6-4DFD87338830}"/>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2F1386A2-B503-4A4F-AE35-F0D23C42F812}"/>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01E103ED-8DA9-4D64-877C-AF31DF7BE537}"/>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B77E069F-B3AC-4F73-98D3-60459F793461}"/>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45727F96-8DB9-44EB-96A4-7665B46CC25F}"/>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A4CF6E1D-E972-43BE-AA07-48B2BEF1298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546DECFA-1F41-4935-8971-9368AE69E4C4}"/>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24FDF51B-2E14-440C-B5DE-195E7D0C0C61}"/>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C3524EE9-6A4F-4EB7-8B95-512E8495F8B8}"/>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760E82BD-1869-4152-9F92-E6F39A47C05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4E7C77E-70B0-4974-A69C-64BF8DA75DC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541310D1-A3BD-4014-9BD6-CFFE3DC99CA0}"/>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695D959C-8C89-463C-B6D6-E4F1E52F6A1B}"/>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97B8DC77-39B6-44D4-B073-D086FCF21A2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7462447-CF69-4600-8BE0-4D148387AAC4}"/>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C1F1BB22-AD20-492C-AC62-55936F864886}"/>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6C2AA5DF-F9A2-4129-B7D3-DB0B424A828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8D047CCA-6E5E-4B68-86F5-B5163965CD0F}"/>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F2EDB1E0-FB34-4D05-A0CD-6509D976073B}"/>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CED79150-3C48-4F8B-81BA-1806C08B91A8}"/>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EE6F0E8E-6254-48B7-88BF-B56C72E3B1F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41E81F4-BA6B-4FC8-8F5D-9953DCB5449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4B654F12-F8A0-44DC-AFD8-BE4CFBB810EB}"/>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4A679987-904F-445F-8E1A-6F305C2744A8}"/>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59D874FB-E093-485D-A779-4E9C4B3C731D}"/>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2CEE6361-F4F0-4741-B81E-2C50784524D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BC963383-D9B8-432E-913B-51CD46FC95F7}"/>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00FF6292-B98D-4D83-86D2-CD3CB68372E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50C92BA6-80D8-4038-A680-DBD5EA2D799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632D3E4-A71E-4861-866F-292E129576FB}"/>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C2ADE65B-90C0-40A9-ACD2-7E77BFB3D1E2}"/>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16A2D57C-C8CF-4530-9BEC-E440071A898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A6D4BE17-371D-4681-8771-58B26D18349E}"/>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182513B6-FADC-4C3D-87CE-CEA5499199E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ACA72A2E-0C99-4E1F-9706-06C71272E09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F22375D1-9B4A-4082-91F9-FFF0F2ED4DE8}"/>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F01816EE-CD2E-401A-ABFF-2C80B5B1730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F3BC5836-1E6B-4222-994E-D2D05D077019}"/>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D5DCAD9B-9094-4449-8D99-C930E7A6D048}"/>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88CA1B15-02F9-4EC7-89BD-A2ED2F03395B}"/>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5375EEC1-BAA3-4E80-BF12-DA6EE652590E}"/>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ACE128CF-DB90-4476-8066-81EDEFFA0E88}"/>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44E8D3BC-8466-4A37-B7C2-C6D8B303A55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14CD56B-0E09-4ADE-87C5-2ECF8DAC3C4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58BB49DD-FC27-4291-9E2A-1785B60A841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8390508A-61A4-437F-BC43-728F1499ACF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00731286-DE8C-4C25-A59A-29C486AF653F}"/>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784E77EB-2FFF-4FE6-8123-9CC2234BAF4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A0BA1B6F-F714-455B-84D0-47532FAAE9B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09E39989-CABC-4DC4-99DF-EA38DF4F0FA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3547A8BF-95A2-4DB8-A15C-B28827C919C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4FC5AD2D-A099-424E-8278-A6BCDF42BCFF}"/>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B0A10608-DB1E-4ED1-B586-43DE63D44178}"/>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ED62DA90-B510-4B41-94A1-A993E365D7FF}"/>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CF9284D5-116C-474F-94F5-DBF13FC50AB4}"/>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B848181F-3FAE-43DA-8CCB-EC2ADE1359E2}"/>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4FD5B926-9028-4CD2-9410-DE304F3E783B}"/>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2C307EFB-6647-4EDD-8E09-2721F48B176E}"/>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B963BE1A-2816-42C5-BC74-20E40AC1F2E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531D37A8-271A-4A43-84D5-AB741D9839EB}"/>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95EC6229-9331-419A-AA9F-A7D1DCED1229}"/>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0FA26DD3-4E77-4C84-979E-035FCFE4318D}"/>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47286523-8DFF-4EC1-BC9E-22A4BFD78E8D}"/>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3288EE62-189F-402B-A850-A81F1B5FA4F1}"/>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FF0111F3-CA1D-4A1C-A69F-918AA6A26A3E}"/>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23ED2095-8BBA-4227-9D6F-886CA5C1FDA8}"/>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F20323AB-E121-4FDD-8ECF-1275511EC4F7}"/>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AF33E139-9145-4C53-B539-E046D10D8D42}"/>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FFB497E5-6EF0-46A5-A451-77005EDC23A5}"/>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63033947-ACFA-4025-AE0B-3B2A83C43B7E}"/>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A8CCA383-5EC1-4B8A-8693-33A5C9979769}"/>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1434B146-1604-4D43-8692-42418059E7E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2E680AC3-2B05-49E3-9586-5F31AF085E91}"/>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16A9F98E-9BAA-4D5E-8D26-2C974F805668}"/>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D254D7D4-9F64-49BB-BAB8-BCA53200E0E1}"/>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E5840352-2935-453A-AF6A-9FDAFA378E9B}"/>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E602777C-76B2-465E-80C8-EA9C2199D6FA}"/>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78AB412F-A0F6-4363-8811-BD5ECE5611C0}"/>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F73CEB76-2C41-4341-9B8C-BC279C0CA98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EAC6AA36-92A0-433C-BDBF-5793DF8177B0}"/>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250167FB-9963-49F9-B362-78AABC95A18D}"/>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35F107D6-36CF-4117-A9A4-4F827EE629E7}"/>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9EAE5A62-C5AA-48D4-B2D3-815A1C9B7C0B}"/>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452B781B-AE85-49BB-99A7-F75590DDB2F7}"/>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5BC0F878-C9BD-451F-B607-1002ADDB8B61}"/>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0FCBDC05-02A0-4E9A-B53F-C09B1361A586}"/>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1AA1D549-8CD6-475E-A187-25006C99255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E592143B-9D25-4E64-ACE1-B7500CFA147A}"/>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538825F0-CDFF-41AF-82CF-3ED7AD45F82F}"/>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18BF6827-457A-4F6C-992F-A86B24E2F12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63C20B47-773D-4773-B555-05D4A1DA69B7}"/>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00E7BFF5-76FC-4993-BE5A-292C2C93ECB4}"/>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D26F0F7D-6716-4FC3-8E69-A2E3E73E0C3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6254B123-FB5A-4E1D-BFD9-07ADD9BD5FF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264D84CD-C621-48B7-B48F-94C2F475651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5C9EEECA-F8FD-46B1-9C87-94AE99CCB8A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FC7A573B-CF2D-4C41-95BD-49DDA3022FA7}"/>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222F8C9C-7022-4581-9D2F-921077CAD7A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5186B3C6-CCA4-4304-8709-21FC1333FA4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5B6B0D38-FCE5-48F7-A915-E07D7F7482A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B07E339D-7DE7-4F22-A76E-FB89735BC6DE}"/>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3D058465-C7F2-4E16-B7D6-02AD9AC24AA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3B6C7E49-EDB4-497B-9CF8-AADFB4C83831}"/>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2916255D-E25F-4FBB-A2E9-D4EDA660FE11}"/>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CA417061-8CB6-4556-85D9-98698FA2D1A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073F26ED-ED13-4C70-9834-358D9B59653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ACABEF5C-C92E-4A38-A081-18294885D6B5}"/>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BFCD4C7-B911-414A-81A4-2217A94ABE06}"/>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D5243054-3C14-4CEA-8C2B-8CAAD295236E}"/>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13D72BE2-7FA5-40B7-ABCB-E477FFE7CE1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06FEF207-48E1-47F1-AAF4-C3168B602E3F}"/>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1A3643AC-D752-48C6-8B85-A4D05225F4C1}"/>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7E86907C-BC04-45FC-917C-41A16AEF2BFD}"/>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71EB0D03-619B-4A0A-8579-25717AD90B5D}"/>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8BE61324-8BBE-423F-8309-A8A5174EAC0E}"/>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BA2A96B3-7D51-4872-9C2A-97A777DCE14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BDDD9FA3-C442-4546-85F3-A73D04A067AD}"/>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548F8396-4F19-4528-8F62-0625616BF9D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93B133C-A0F1-4381-8CB9-EDC8A779FE0C}"/>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FA7095AE-92A9-4268-A675-466E8F146A6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6F1C1AF4-3713-4849-9DAC-4875B26D25AE}"/>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B739A99-10AB-4589-88D9-EAEDBE7632D8}"/>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012E28A3-A366-4909-BF78-7CD0246036CC}"/>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DD1CDCA1-386B-46AA-B40C-95DF72958BE4}"/>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83A6F539-8A1A-4D8B-B1D1-7B1E5E952799}"/>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A16A4EA-7071-4DB2-BC25-AAF2E882CD9E}"/>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97DC6133-3738-4B28-AD56-8A4B98E1AAC6}"/>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1B5A51BC-E738-4D25-9116-C1F6136CA313}"/>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9DA71C42-E374-435A-84CB-33943388A9BF}"/>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8D32B44E-FF3F-4E9C-9141-92BF9F3CDB0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0A0DF8F6-AFDD-4E68-BA99-7AD02D6D7983}"/>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16F802EF-163C-4E2C-87CB-71A13F6077BB}"/>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E1DD3CDC-F1B6-48F5-8AF9-03388ACD929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DFB2C6DD-A698-4134-881B-23F02937D90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91F1410-C2B0-4EFB-A317-E7AFE42C6F12}"/>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863064838"/>
      </p:ext>
    </p:extLst>
  </p:cSld>
  <p:clrMapOvr>
    <a:masterClrMapping/>
  </p:clrMapOvr>
  <p:transition>
    <p:blinds dir="vert"/>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a:extLst>
              <a:ext uri="{FF2B5EF4-FFF2-40B4-BE49-F238E27FC236}">
                <a16:creationId xmlns:a16="http://schemas.microsoft.com/office/drawing/2014/main" id="{BE229D37-41CC-4D67-8524-8E78993A2B9C}"/>
              </a:ext>
            </a:extLst>
          </p:cNvPr>
          <p:cNvSpPr>
            <a:spLocks noGrp="1"/>
          </p:cNvSpPr>
          <p:nvPr>
            <p:ph type="title" idx="4294967295"/>
          </p:nvPr>
        </p:nvSpPr>
        <p:spPr>
          <a:xfrm>
            <a:off x="2209800" y="2428875"/>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Le(</a:t>
            </a:r>
            <a:r>
              <a:rPr lang="en-GB" altLang="en-US" b="1" dirty="0" err="1">
                <a:latin typeface="Verdana" panose="020B0604030504040204" pitchFamily="34" charset="0"/>
                <a:ea typeface="Verdana" panose="020B0604030504040204" pitchFamily="34" charset="0"/>
                <a:cs typeface="Verdana" panose="020B0604030504040204" pitchFamily="34" charset="0"/>
              </a:rPr>
              <a:t>a+b</a:t>
            </a:r>
            <a:r>
              <a:rPr lang="en-GB" altLang="en-US" b="1" dirty="0">
                <a:latin typeface="Verdana" panose="020B0604030504040204" pitchFamily="34" charset="0"/>
                <a:ea typeface="Verdana" panose="020B0604030504040204" pitchFamily="34" charset="0"/>
                <a:cs typeface="Verdana" panose="020B0604030504040204" pitchFamily="34" charset="0"/>
              </a:rPr>
              <a:t>+) phenotype in Polynesian adults is quite common (~40%).  It is due to a weak or mutated Secretor status.</a:t>
            </a:r>
          </a:p>
        </p:txBody>
      </p:sp>
      <p:grpSp>
        <p:nvGrpSpPr>
          <p:cNvPr id="3" name="Group 2">
            <a:extLst>
              <a:ext uri="{FF2B5EF4-FFF2-40B4-BE49-F238E27FC236}">
                <a16:creationId xmlns:a16="http://schemas.microsoft.com/office/drawing/2014/main" id="{F558D394-AD8B-4F33-BBEA-C804D9F9FE7F}"/>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402241DB-C241-406E-9630-B204F94F290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DE6874B0-5679-4FE5-91F4-CF781CC4EA16}"/>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349D76C7-31D1-47CA-A0F2-40C496EC6769}"/>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9FB83B6-0C54-46AA-886E-1DB0E42F38DE}"/>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A57D1228-2144-47B0-BD1A-A9858F8E1D8F}"/>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069F6FC9-0B70-479B-A54F-808633CC1AD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5E9A5620-0BD7-4074-8643-1ECB83AEDD8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826740BE-C74A-4741-A097-397C08CD8E6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4A31DF5E-F474-4A87-87F0-82582D16F734}"/>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B559EDF1-FFDC-4102-AF3C-3BD016683F03}"/>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8F97DD5A-9F27-4F68-855C-D377689CF66D}"/>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A14F0373-1F6B-4E79-B073-F323CACBACE7}"/>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2868DD06-FA84-4A5C-AE93-0F9613D4237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D1B41BD6-3911-4852-B1D3-FF0C996E4D48}"/>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A9E1723A-8716-49BB-9FCB-8757B9579C65}"/>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1E52BDEA-6D5E-4F76-AD1A-1E8E4502461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C30C2CF0-528E-4697-8977-DB963C99A03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86EB3422-3765-4190-B8CE-0827650050B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42542B63-D021-4A15-BB1D-1BC16EAFC95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B12B69D9-C0C4-4608-91CC-7ED1D6A1E59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B6C33535-8796-49E9-A1A2-C9E4F69FDE8F}"/>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2077088D-52BC-49DB-B07E-8849FC7852D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11E4E10C-16D5-4C3B-BAA7-B2D400F985C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B628A6C4-6CB4-4FB0-A0E6-1D6B183E0DD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2D0DAC8F-B5A0-4DF9-9F49-724FACAC505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CF84D18A-1A91-4BDE-BDD1-A0F9714B0306}"/>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73898AF3-28E5-4142-85E8-76C4F1678997}"/>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93D9FE81-71C4-437E-ACE4-ADEFD883946D}"/>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B7516310-452D-4383-A271-116538CD019F}"/>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A3AA8F2B-38F8-4AB3-A8CE-94BB8E79223C}"/>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1D287681-7799-4FC0-9C8A-F964323C944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828CB1DD-F6B4-4429-8463-62098517042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0432510-E96C-4F76-BF75-645A8FC1EDF6}"/>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0213AC08-A613-4368-A6DC-01CCD76D4C68}"/>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194D9FAF-8FA7-4D60-9651-F336D418F351}"/>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AD9C17E5-BCAE-435E-A324-82FC3AD82018}"/>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4D7F2B75-14E6-4CE3-9586-40BED2DD0C3C}"/>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20690BC3-842E-4256-8263-1DA2BFE5EFAE}"/>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6DA81131-BDCC-4AB4-8B11-10EEC6BE68A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328933FA-A719-4002-BE1C-F30CE8692C6C}"/>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BCF03599-C22A-4520-AE16-1BB3559D7F3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198B7158-6DD8-4053-B0DB-FC9104D60D1F}"/>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FFD7180E-F9F0-4F20-9B4E-E67FFBE1A336}"/>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FC8C1934-2557-4239-AF8F-4417CF3061F5}"/>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D440B542-F630-41E4-8775-EC8C72F3D81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EF15C531-45D4-4E8C-A63E-8BA194A7DB88}"/>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D28A8F9F-8DA8-49BE-A50C-62FFEFB088D6}"/>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3E54BEF3-A923-49EB-82CC-A841827C647F}"/>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0F849BA3-C953-4E19-BE10-093DC15A3D42}"/>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29106613-86C4-4E3F-A188-7494BDDFC0F1}"/>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7305592B-4C58-422F-A787-D5BD0A4CEC09}"/>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C8309161-BCA6-4388-A664-727B73DEA45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87AB9392-E786-4D41-B717-BFAF3C440E04}"/>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50C71161-7D29-4FEC-804E-7DD5BF73941E}"/>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CCDDBC6E-C60C-4147-A903-F362C84D484C}"/>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00D753AB-2F2A-4F69-9914-EE340980AC69}"/>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F46FDC5A-1032-4C38-AF06-D31484A95D50}"/>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12D84321-FF5A-45A4-BB68-AEFA4BD581D6}"/>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DCDC6B61-77F2-4499-AA96-021F5D1C5839}"/>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95E677C8-D332-4226-BD44-0C56D98EC1ED}"/>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026FA867-8B1A-4AA2-B8BD-31C806E3D12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6852551D-8AB1-4C1B-BDF0-A79470B9490A}"/>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78CB3229-F52E-43A0-8557-55B1D3B226A1}"/>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37026C3D-7D3F-4320-984F-A1F80E56ED9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3FE73B72-06D4-4B17-AB55-7F24ED9611E5}"/>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605CA46E-6CB5-44D5-B264-83D674A47C8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31413E58-C95A-4A3F-9592-264AAA8F986C}"/>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35FB718A-7066-4584-ADD9-5AAEA6E15378}"/>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776BD7C1-81CC-49F2-A5EE-421EC41F36F5}"/>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E888227C-AE09-4A4A-8EC2-6F5D195C8C0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C95DAC27-E235-4332-BD8E-15A3FA8CAAB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6C1896A0-8AD6-4280-8F0C-DA34D45D9E9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CB2A1CE0-D5EC-4E26-A284-4BDFEA6D331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D2DB8FC-D8A3-419B-A10B-4CEC9BD2A302}"/>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A1FE39BF-90E7-498E-90B4-B29DF3E9388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4BF55933-B3DB-4E50-A13E-49622EF43DE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075464EB-B91D-4E4A-8E78-D3545A5F9B8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FBA2542D-AEEA-4106-9041-1406F086F7B1}"/>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BDE66DB1-506F-41CE-AEE3-94136D51F4FB}"/>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669B52E0-99E9-4609-B129-F9600B3E9BD2}"/>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B53BECFD-91D9-41F9-8368-CD934FF32E9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27D17602-FC88-4BCA-A49E-83F2F9770212}"/>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155F5FC3-DB30-4667-A483-44B0B5465232}"/>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E1BDD7BE-6552-4336-B435-33511247A21F}"/>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E0830F30-E4A1-4102-AA18-A9DBA7DD6A8A}"/>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8EEB1542-7B68-45C3-A4CF-B35C15D59DC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13FE379A-4F45-4F7C-B143-E64C1689F991}"/>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7D40479D-3159-4CDF-A9D1-C1E80BFAC270}"/>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9FF2C41-05F5-4DF0-A8C2-1B81E3ADA650}"/>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6C3634E5-A7A5-4134-A3F1-1BCEFD153E1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5F59BB7B-8FFB-4C3A-98A9-01D9A1771C0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76C679D0-D76D-49AC-97A7-524512006755}"/>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58E83A65-8F4C-4AEB-89F1-0D5A4D09596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8FF42B0A-9725-431F-9AD8-21C40F09600A}"/>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740B5BB2-9F84-45F6-BA88-2217686E1D5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3341ECAB-79B1-4C5F-9D29-7C41A1769E1A}"/>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2DF25773-202C-4E51-AB1F-40DFD2CFF34E}"/>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B5BD472E-B246-447B-96CF-DDD8A696A2AB}"/>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E404F3BB-AF41-434D-B49E-E791380B65D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70D8221-167B-426D-A10A-EDE482866BA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EF3A978F-9956-4AB2-8764-BF5642017EB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478B7FAB-1F62-4A78-BD6A-63A30C1800CA}"/>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23FA1FDA-FA16-493F-A709-0C757B735F9E}"/>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4B522B5A-470C-4C4A-855B-1E2AA49E83ED}"/>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54E2D812-3F15-4813-8A16-0AB5F30536C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009134C2-9F0A-427B-BB4F-09B35602C612}"/>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A52BB100-3070-4848-9973-0127BCD05B30}"/>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1F1426CF-F6CB-4657-A5EB-D5FD6066F91A}"/>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575E2C4A-5C87-4C29-9EB5-7392757959E3}"/>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47C14771-276D-43B7-B850-35B6B6CC5FC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2D810C4A-BA52-4A7F-9CBB-B664FC21A3A3}"/>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BC707829-0D75-46B6-A850-34A18BD27D4A}"/>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4EEDC2AB-DCAD-408F-8E31-D92B1C453645}"/>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D0D4EB37-6725-43A4-8407-AAAB813E9529}"/>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2AE0B07D-5AD4-48EA-BEB6-3EF9405E2AEA}"/>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6D63B5F8-53BF-4951-A13A-C161C1C4B782}"/>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69E54DC4-BDBA-4E2B-B297-CC43E9CC48C1}"/>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D0B251AC-46C2-41E7-8652-172B4033E350}"/>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DEAF1171-E499-4673-978E-A6C714A9DE1A}"/>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50B331FE-3C31-461F-ADD1-D29C6A07E2A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22C0EBAC-00C5-46FE-823E-A695011B42B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670B29AF-0373-4413-9D75-DD9DB47774C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466DD1D9-3730-465F-A4B6-92A85A29666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65947967-7327-4F81-AAC1-B5C17FB9727C}"/>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2FE83CF1-9D1A-4D16-865E-923D6E43573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9242B40-4A85-4D1F-B070-BFB1BC9BA51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A1D5184-836B-4E44-A1F5-E12171747CD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1D243086-7DD8-4EDD-ACEC-37813925E774}"/>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B08CDE8B-32F3-43E5-84AC-A208E2CE3713}"/>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6C060AB9-62B3-4CED-B177-A5A09C7FCA52}"/>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53B922D7-BEDA-4ABF-969F-A388107088A4}"/>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BF6995CE-1394-4304-9871-D40336D71F2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F443773F-84B5-4FD9-80A2-E7688E17D74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84DA4ADB-4487-449E-B63F-95BB3C5D8223}"/>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F3DB01FA-5A41-45E3-BE47-35DF6ED22423}"/>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EF250F1-0AB5-450C-BE2D-39F4EE7BBA6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9023F0C6-5533-4D3D-9BEF-393A88D050D5}"/>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005D1E8F-24DC-4065-954E-0C232310CC5E}"/>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14527B07-7D8D-4E2B-BB36-FEE7306ECE4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12E94100-9A46-4DB5-A299-17A19E75B0EC}"/>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C39FD226-CFA7-450E-A07B-54F708B93603}"/>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FFF177A9-F0D6-4689-B7D8-490ECBEC3EB5}"/>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15B52813-0AE4-40BD-86AC-1F7178EB590F}"/>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DE04A35D-A73F-49E5-821F-C986CBDFE1C7}"/>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21CAFAEF-F426-4505-A55C-35F1904A307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3F84A22C-B229-463A-A3F2-C11C4EA7FAEB}"/>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AF968A08-9DB1-46F6-91C5-D3239ABCC0FF}"/>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0E9498E9-8383-4AC3-8778-4B39D2C63AEA}"/>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7CE9ED7E-33DB-4C28-AC1F-C5F9B028019D}"/>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C6800008-88B1-4C79-965F-EBE2E793B5D3}"/>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E521911F-AFB6-49E0-873D-81A27566B3E7}"/>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21820905-032E-4592-A006-6CBFDE1B49C8}"/>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2C4C81B4-3C7B-410D-AB15-0911F28A7BBF}"/>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1B21CFAF-8B76-46AD-B178-8EC8E3694DD4}"/>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20680D27-C3DD-454B-8571-8BE98171D457}"/>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A9A10982-9AC1-4F08-B7A3-C1C166D1620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39087BAE-89F5-47A6-9640-C34E595AE014}"/>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C2040071-18AF-4983-8735-B93C863D14FC}"/>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B959F7E4-573B-4158-A28E-E9ADCD354C8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BA309CC8-8C31-44AA-AF1D-8FB636A5AED5}"/>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A9038C1C-9264-4791-8980-E23C488583AD}"/>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8217FA14-E035-40DC-B379-62879AB60439}"/>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4F7D6E19-8A9F-423E-9D71-6AB7F5A428B4}"/>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EE69A067-C8A0-468D-9904-48FF7BDA5C34}"/>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84B578A2-5965-4BF5-B81E-5F77B6920E82}"/>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CD4E134F-2310-4E13-B713-81506B461F27}"/>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5FB23BEB-18F7-498D-A66C-9DA193FE1008}"/>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97149623-7A5E-4F64-A40C-644906F5D636}"/>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D46DA81F-0098-4E9F-A775-A41A11F82658}"/>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B2062A84-F8A8-4B4B-B17C-B15B5D7050A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0104E20E-39BE-4AF4-A74A-0E486D10010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9616305A-0B49-48BB-8D57-1CA702AD42B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B8A68E0A-D5C7-46F1-B220-3B73A8F403C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81BEE829-DA7F-448F-A7DA-A2BA8BFA8BBB}"/>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9DA06D7D-3A68-4EF9-88B8-6CA178685AA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6BCD8A25-EB3E-47F7-8708-CEC5231FBD7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AF300B7F-42E6-43DE-86A5-8F065BCA3EB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3E5826C5-ABA0-4A44-A314-D0A44D0625EA}"/>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08011AE1-A6C2-4D08-8368-E2C48F6FBF35}"/>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1818DE33-2038-440E-9A5E-2E7CE8A67754}"/>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29C7B619-C40B-4AAC-8D18-6CB35718D2C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9A41A1AE-0D1C-46E6-B384-8A48E395DE4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21DE1004-5751-4502-A319-013CDC485555}"/>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41095ADC-4BEB-4876-AE77-5E97624A94EF}"/>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BA4F615D-7E8A-4782-9C9A-4C1083831983}"/>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A2AFB161-C6F6-47DB-988B-1BBB378B7551}"/>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C00643E7-845C-449F-B2E9-7D8F6706196C}"/>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9F4F5BBC-1101-46FB-9778-FE0E9832F923}"/>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250440BF-D7C0-43FF-A9D0-639AC88DC919}"/>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4DB4E755-0AF5-4CF2-AFED-C40B8D6EFE0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0AF9CB52-7243-420B-A1FC-77A49A92905A}"/>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CC095EB9-D32E-4F08-B320-E12EF7E6E4E6}"/>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83F89DAD-29BF-40C6-87D6-21E7D9F2EDB6}"/>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20FD5C99-AA5B-4BAA-A1B1-2B242F69F5F4}"/>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8CFD975B-C78B-456F-BBF7-C23938A2F7C5}"/>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527751D1-33D4-4D64-B8E5-BF2C85D5175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92F07CB2-7C3F-4288-AED4-F86E3D0B1AA7}"/>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371BB52F-6CF9-4B88-9AE9-01B45B72B103}"/>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B8DF2497-D5CD-403C-BDAA-F1DEDC187099}"/>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F33F49A1-4A75-4921-BFCB-E11EB692146D}"/>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157146C7-ACBA-4ABF-B068-4B501615252A}"/>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3910FA29-6703-462E-9E90-3C35EA9224F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A1F64DE8-C86F-4956-9870-0E75E2CA6CCF}"/>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2B39BEC4-7F41-469F-B755-EFAD2C3645E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0EC14F58-8810-4E17-85C4-353C5745C75D}"/>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644853CB-E0B7-407B-97F1-3D59D6EE030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6C28287-8950-44D4-8E87-A98019F76F7A}"/>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7C8100C7-E725-4738-A0D3-A43ACF0D8B68}"/>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C4A9051E-52F7-4EDE-86B2-83F14D51764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C707FA27-5EBC-47D2-8DF0-B1BF3F53AAC4}"/>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600D30CA-D2EE-4450-B766-AC11F96A778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301F21D5-9FA5-46F8-BA76-E4B2F4C478A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4502D81B-69B6-47D7-BCBF-193CFC2174A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FE2A93A2-518F-43D0-833F-C89C16EC246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2DDBCD80-EC9E-4CC3-AF79-554BC733033E}"/>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39D1653C-0418-49E7-AFAA-A64A51AD44F0}"/>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66FB6212-55C6-4ABC-96ED-76BC8CBB5A57}"/>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C2525604-1B3D-4A9E-90DA-8AE958B2C7DA}"/>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71E11C95-4A6E-4F92-8D25-6B49BE88198E}"/>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96A8D197-B1DC-4446-BC84-18C2B95DBBB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A23A5549-C20F-4AA3-8B0F-99C0DC107FC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19C7D641-1CC5-4F84-868D-BFEEC803610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E49D8D6B-8665-4475-887F-C5CDEE24EBE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C7D9817B-4C69-4A50-96BA-0EFA5591CCA2}"/>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95D37093-0FAE-4EE2-B31D-D05591C0133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4FAA9FF6-698B-43EE-9CAD-A8B20EF1453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3535CA5B-D65B-42F4-9A6A-DADFDE9C728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A0D94C6-C2A1-4573-8D3F-37D8473EF0D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BF15FB55-C974-4970-80AB-741509AA919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001B61DB-58B4-4901-8A10-DBBAA09C58FC}"/>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2CA23963-87DF-4A09-89A9-D96F86C3EFDC}"/>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6539043-C497-4BEC-A46D-81669EBC0EAA}"/>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D237ADA6-2FF0-47EE-94E3-74E8D6283B85}"/>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5B83A61B-7F0D-4934-8252-F1CBBC00D9C0}"/>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0019755E-B489-49F1-962E-0FA19E4D3CF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715BBC4D-0E2A-4AB1-9EF3-05F9E446DDD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15A6B093-79FF-4EA9-86D4-8F814B8CE78A}"/>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B8FB711E-26FF-4659-93C5-E2BA6FBCBBDC}"/>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A1DE185A-3F1E-48A1-BD06-C7F5BE0F93EC}"/>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C48EF82B-B1AC-410D-9D67-BFA2AEBB7E91}"/>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767D9E4D-ED01-4689-B132-9913558C7094}"/>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E4F87AA0-1B6B-460D-8BDD-AF484698414E}"/>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32DE86AF-FCF4-4F7B-BD2B-5CD51C5D22BE}"/>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4934F0F1-A9F4-4E47-B7FE-DA271F564911}"/>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49A2679E-6B11-4EEE-BD95-F50F17EDDC22}"/>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4B7511C2-A3E2-4087-A6CF-FF03106133BF}"/>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D31B95F1-7655-4DE3-9092-E9B857023308}"/>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20D0A5E0-E772-4D51-8EDC-16C7977A0F0E}"/>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B00806B6-168E-40AB-B33C-FED0E25F09DD}"/>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67784EF5-6AF0-47BF-BF1A-9FCE3392405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DE6E30F0-3D74-4C7E-91F9-C44C69C298D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D3AA9E4E-8C92-4813-BC62-9FD55F45505E}"/>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AD459C4E-28F0-44C4-BD30-454438EA353D}"/>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1AD754A5-6652-4424-A151-223AB44D3A5E}"/>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5CCB2F55-D078-4829-A70B-9A90432A7E94}"/>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BAE36CE4-021E-4C4D-908C-1BAD6B30462E}"/>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ED1DC535-3616-4934-A528-E3498CCFAC53}"/>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65451DD-31BD-4D7B-A67E-726B4CBD1FB2}"/>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F4DA9750-EF44-4CFE-AFDB-B07D8DE298F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F524DD8E-BF3B-4C07-94B1-B041153FA885}"/>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EA46ECCA-03A5-4FDD-8420-D15370B26C4E}"/>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7960D01C-68CB-4EFD-914B-76E35288E6CF}"/>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0939EA9D-FBDB-4617-9614-C12FC5B240D4}"/>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AC9C9F3-94F2-4E26-9F39-9131659B63D7}"/>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8B369A2F-DAAC-47D3-944F-FD9EDE29255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89A3232E-38A1-48A7-A5FA-B1CED371711C}"/>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E810970-035E-4F80-A1E6-9C8BC4D9AC2B}"/>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E71F5C8E-9008-4FD4-B02B-9F80BC591F9D}"/>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3DCEC78-C20C-4B74-9159-9CCF2AE04EB6}"/>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526CD9F8-F156-4549-A99D-C335A021837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B1B77CB0-A79B-4666-85BB-D1AF82F74C7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42FAD367-992E-4A7E-B5E7-83901A0B9B8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7B901E2D-DAA4-4A84-959F-D0FC543FAA6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DD9CCD4F-373B-4245-AEDC-A76A31B22978}"/>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4B774DA2-706E-431B-A5EF-A6B9BECF698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0E3A819D-AD78-474A-BDB9-01B402BC1B7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6694D313-368A-4AF8-95FB-5EF60C78E4A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703FADEA-0F86-4084-95EE-249DE13A64D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A59C40F5-2484-415E-BCDC-145628BEF30C}"/>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0C0B35AB-F370-4F1D-914F-CC0F0EAC2A33}"/>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FC7C2960-EBF1-4FE0-A7CC-4B403B9E2FF1}"/>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32BD58D6-1F55-4955-AB9B-EEF9689C0576}"/>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38AEC38D-49A8-445B-BCDD-78B962E47DD4}"/>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185AD39A-318A-49F4-9020-10580A59C77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50D4738-75AF-4C99-99C5-8DCEF57A5BBC}"/>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77FECABF-F2CB-481C-AF2A-A0AD98C33798}"/>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36B4BC25-CDCF-4FF4-886C-B3EE2F99E08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EC0F49D7-739E-4F08-8C07-A2B7CE16DA4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98CF51F-59A1-425C-B8A4-E50FF92AA679}"/>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BCEE8216-791D-497E-B9BA-FA70DD3C17A6}"/>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5E247F09-BAEE-48A0-8309-E489C0BBA79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1E24AA94-0AAA-4226-B6A4-D8176FA5E208}"/>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E52AA5C2-BB9A-4AF1-889D-BAA73B0689E3}"/>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A308E511-02D1-4A46-92B0-6F731970A82F}"/>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1EA99BAE-449E-4CEC-AF4A-F3A3CB156A5F}"/>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6355EE60-4F6B-4B36-B4E8-F1FFC1B0724B}"/>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C07417AD-2A19-497D-BE2C-049D67E85B71}"/>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FE4BA944-0B9E-4CA0-9143-87C02A72A246}"/>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55D7C6E-4E27-4633-9E85-4BC855CFCC6C}"/>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3C370CE4-947F-4521-88AA-39225D47235C}"/>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0D46D286-6B3B-411A-9E59-EFA17D5518AA}"/>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40C7700D-DA8C-4E7F-87D4-B4F7BCFCED69}"/>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4A503F3F-41D7-4B26-9F0A-573B890BB86C}"/>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98DDEF3E-1E66-44ED-AB71-E49185D0BD98}"/>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FDF89787-A272-4BBD-A8FB-DD79974B53F3}"/>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B5C6730F-B80A-43DD-A8A0-D692DA821325}"/>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075B5C8E-6C6C-4F05-B5AC-7E319ADC1C0B}"/>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FE903F6A-146C-40E6-A693-1F2F6186D5BD}"/>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729856C5-36F0-48FD-8F25-6B099935A08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9E8F108A-B2CD-406F-BF0B-96A33602CA1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F2CE5EA6-CC99-4C71-B600-3EADAB659081}"/>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0690A14D-96E7-4282-B57A-1946B037D262}"/>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017246077"/>
      </p:ext>
    </p:extLst>
  </p:cSld>
  <p:clrMapOvr>
    <a:masterClrMapping/>
  </p:clrMapOvr>
  <p:transition>
    <p:blinds dir="vert"/>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a:extLst>
              <a:ext uri="{FF2B5EF4-FFF2-40B4-BE49-F238E27FC236}">
                <a16:creationId xmlns:a16="http://schemas.microsoft.com/office/drawing/2014/main" id="{B6EBEFE4-842A-4D6D-9D62-545E6DAB378B}"/>
              </a:ext>
            </a:extLst>
          </p:cNvPr>
          <p:cNvSpPr>
            <a:spLocks noGrp="1"/>
          </p:cNvSpPr>
          <p:nvPr>
            <p:ph type="title" idx="4294967295"/>
          </p:nvPr>
        </p:nvSpPr>
        <p:spPr>
          <a:xfrm>
            <a:off x="2607985" y="2408237"/>
            <a:ext cx="6978650" cy="1031875"/>
          </a:xfrm>
        </p:spPr>
        <p:txBody>
          <a:bodyPr>
            <a:noAutofit/>
          </a:bodyPr>
          <a:lstStyle/>
          <a:p>
            <a:pPr algn="ctr"/>
            <a:r>
              <a:rPr lang="en-GB" altLang="en-US" sz="6600" b="1" dirty="0">
                <a:latin typeface="Verdana" panose="020B0604030504040204" pitchFamily="34" charset="0"/>
                <a:ea typeface="Verdana" panose="020B0604030504040204" pitchFamily="34" charset="0"/>
                <a:cs typeface="Verdana" panose="020B0604030504040204" pitchFamily="34" charset="0"/>
              </a:rPr>
              <a:t>Antibodies and their clinical significance</a:t>
            </a:r>
            <a:r>
              <a:rPr lang="en-GB" altLang="en-US" sz="6600" b="1" baseline="30000" dirty="0">
                <a:latin typeface="Verdana" panose="020B0604030504040204" pitchFamily="34" charset="0"/>
                <a:ea typeface="Verdana" panose="020B0604030504040204" pitchFamily="34" charset="0"/>
                <a:cs typeface="Verdana" panose="020B0604030504040204" pitchFamily="34" charset="0"/>
              </a:rPr>
              <a:t>20</a:t>
            </a:r>
            <a:r>
              <a:rPr lang="en-GB" altLang="en-US" sz="6600"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973854BD-B07F-4DE2-97DB-93B80B6F6976}"/>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C6F1231C-F9BE-4792-B261-36253255FA0F}"/>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76419D0B-4FF6-43BB-A89F-862BA3F31883}"/>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2E33893A-F826-4F56-A7C0-DEF1E4A6473E}"/>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2C2BE388-A91A-435C-A9A4-9BBFEB30A49D}"/>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A3B2E350-FD09-47DA-917A-C81EB5166B2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039BE67C-BB6E-4371-8451-F67DDA5E72AF}"/>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000513B1-01DB-4A0F-B4D6-A83D96974E73}"/>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882AE93C-389C-442E-B6FE-4CF2681365F9}"/>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99843E50-35B4-4AB8-AD5A-4898EC69043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43DE905C-B9F6-4AD2-B989-BC670E76F16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CA84947A-269C-41B5-B192-8EF223859A52}"/>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54A173C2-6217-4858-9A3C-619EB60D4C15}"/>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179DD98E-5CA6-4FB4-B4F5-DE45F306741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E10103D5-96D0-41AC-BDF3-CBDD70DDB605}"/>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A8E5ED98-D76C-496F-89CF-EDEB65BBA80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46143733-26C6-4C50-8B7A-1B389ABCEBC7}"/>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4DB134D7-957A-4FE9-9E3C-7AD04E50FE4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1BFA8494-1435-4DF5-B751-60CFA1C5B4E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E1DE5B81-2C06-4E8E-97B8-C8BB350E2E5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067930BB-2F06-4571-B7C3-AA8A52F8552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094F3F75-3530-4560-96AC-ED9DDCE598A7}"/>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0F91359F-3ACB-4413-9510-49B3E596AC7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E7B346C5-D20A-48A9-BD71-98E3FF621FF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B8E5D566-D2AC-406E-AD3C-03AEF2C638B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7D38BE88-7984-49FD-93F9-7081FCC17921}"/>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75440848-A9D3-4983-8F51-BF7A9DB7818D}"/>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2A2356C9-C650-4DAE-957C-513E65507F72}"/>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B436C51D-F22C-4D0D-A330-45D6EC76DB97}"/>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93663372-7E17-444D-9FAD-360D3AA59F4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13AC4852-954E-4F5C-ACB1-221CF60DB9D9}"/>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B0A19339-5A40-4795-B626-A2AF681801E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E21851B8-BAB0-4732-967B-B7828563E194}"/>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F0071A23-AA8F-4EFF-BA81-27AE1158D6E9}"/>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CFA1F464-D2C4-4C86-A834-4514C1444FED}"/>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A2F23CEC-3B39-4DD7-BDA2-DA8E9682614D}"/>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EFAC0FF4-120C-4F49-A641-F7FDAB30207B}"/>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BC40DB89-C124-4134-A623-D4AEDBBD1C6C}"/>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6E8C626E-CC80-4F03-B5BD-E003B7BCDCA6}"/>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52209182-6BB0-40CD-AE53-CA03DABC33E5}"/>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A8491F73-731F-4E9B-B996-698655FBE830}"/>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AFE0B19C-58EB-49C8-9583-9C156CB066B1}"/>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45F8FE90-91C2-4FD3-856F-2D1FE47F131D}"/>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71E68C3F-241B-4254-97B1-DFE8AE6B664C}"/>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FD0F035B-7CA9-48AC-B5A1-0A0F97716243}"/>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E317C8B8-1FBE-4280-8E6A-8D4FD082ED46}"/>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EE9522DB-8F6B-461F-BC70-FC6365A129E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C43F0649-955D-4948-A1CA-9AE1AE207AE5}"/>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F4EFC03C-4584-44F4-A124-818737787593}"/>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10DFE130-CA52-4918-836C-24E1310F0578}"/>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8526B78A-86D9-4BF1-9A48-7F07CE361733}"/>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EFC793A8-85BA-4893-BBB6-458DBCE0BD3D}"/>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243E7198-BD69-4024-9C4B-D35B64884965}"/>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AB8CFF60-77BC-4E61-BD78-D8D3A1410D1C}"/>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10FEE9B8-B505-4C99-AA7F-CAB63291030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9C4B5978-B05E-438B-9198-DE232D9887EA}"/>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B8952115-3C07-42CB-9767-69B0703ECBD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BEF551B3-55EF-4069-ADB5-C94E9983C9E2}"/>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9565B528-5931-4243-B497-1ECFE395574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DF0FC886-F523-49FC-8FDA-AC456C1C7BF4}"/>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56368201-229F-47E3-BA40-DF0F865732BE}"/>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9DF23415-85A5-4BF5-9326-85DC85613344}"/>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37487361-B2E5-4CF5-9CF9-960A2840404C}"/>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E57E41CD-E1F1-4F58-81C5-66D14E1EEA95}"/>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88B0031B-62C0-4931-8402-81BC85880D0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29C46968-4537-4411-8752-8A9C53CDC03F}"/>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25F17126-9D63-4369-BA81-EB4507D22392}"/>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857FE443-5C27-4CE5-A638-60FB8FC2B68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4DE51164-75FE-41F2-90D4-3B703582B3C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FAAAD4F3-9853-4E82-89DE-68AD81CE8CC0}"/>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920C96DE-CD33-4389-9C4F-AE620EEC706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DBD2356-7CC3-4D60-A1EA-24014660842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91F95D6A-7694-446C-AADC-5A77AEBA1D7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A5139873-B090-444A-9152-2F1A4377D68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F403B6DD-306D-491B-8798-DCC096359507}"/>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B09E2834-5661-439E-BBF5-AE92F01A33A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B656A854-26E5-4E41-BE92-F1B8E0672F3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5DB0651A-993D-416B-B479-3922000867D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D0F0D007-3C8A-49EB-99F5-665477F3C5BF}"/>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9FAD469B-273D-4B09-972D-0F30537CE2B6}"/>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D4E8183D-7355-4559-AE1F-F4602DC08516}"/>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9683FAC7-4BFD-4A87-95E8-5B0A7A87245A}"/>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439716BF-71E1-4B43-AC00-61BCF21267B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81E8B6FC-8043-4724-94E5-A6E4DB9C4882}"/>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4398305B-D0CA-4988-8432-CE9EBAB63593}"/>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49B399A-0C92-42CB-A2E3-2A053C32BF78}"/>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9F626740-1E01-4BED-9B3A-D5A7BA5BD952}"/>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10668B55-A816-4F3A-BAB7-C397FEFAB416}"/>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006A55E5-B951-41E6-87BB-DF10DD714B3D}"/>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EEDF3904-6613-421E-A37F-BE9BFCFCEF44}"/>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D855CDA7-3E97-4CCE-9AE4-127DB5D7B247}"/>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F5464AEB-2776-4693-B130-556A348C23AB}"/>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476A10EA-547D-416B-B228-9933C5041BC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17AD5086-18C0-44E2-B21C-93757716AAE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32CF664B-B5CF-4443-94F5-B6BC5CCE2C98}"/>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4A3CA557-A3A9-406A-983F-5C6661653ED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6C943A1B-5858-4C52-873D-898BCFB7708B}"/>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5F800CEB-A2AA-44B4-9D40-3748F1966395}"/>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F4A65043-CC20-4F59-A226-091D50D5EEC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6118E3C6-A380-4225-B9D5-6C2F7B78AED6}"/>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C260E037-5A2F-425A-81CD-8DF07B26F40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BD48F36F-E374-4746-B7D1-8614DCACDCCB}"/>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767909A8-6389-41C8-A3BE-28F9892F83E3}"/>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27D90304-7A16-4578-B85C-6A846742FC0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752F315A-005A-4883-97EB-0F16616AC866}"/>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02E6797D-DB7D-4967-BEF6-E2A7730751C8}"/>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BB99E101-AC69-44EE-A22E-D23997DFE793}"/>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1A09D206-612F-4CA6-8626-90E415F8C2F2}"/>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FE286B30-7770-498E-85C1-AF8CCFBBC06B}"/>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336C010C-504E-495D-9547-6F45F2D7C5C6}"/>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A6D2CB9D-26B9-47F7-B583-21A17A50691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5FB6EABB-8248-4671-A850-007208AA939B}"/>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36280D5A-B1FC-4835-98F1-8FAAA9361255}"/>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9B99B9D3-F485-4FA6-9F1B-04F8F5030756}"/>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708505BA-D3E7-49B1-AB10-612F169C60B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C92F8223-56D0-45C7-97DF-63F53C0BEFA4}"/>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2589A92F-A166-42C0-BC23-69E45000D93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B7756AF9-F780-4E11-A05E-5DB3C61AB12E}"/>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05B8E42D-146F-416E-A1CC-3FD2B2FFD6EA}"/>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8380DEDA-6189-404F-86B0-BF0938D001A4}"/>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A8E48543-E730-48EA-B910-494674B3312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71666DB1-53EF-4E03-AB2F-AD89AB32A4B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BDF634D8-3A64-4BC2-B54C-312AF238869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98A4BFD7-2E66-486A-87F7-CE2CB78615E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8106CC45-9F0D-42FC-9E5F-973C7F9795A7}"/>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5A3B42C7-09D6-4B88-8B04-650A6275B2B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742D403E-E869-4EC2-837A-BEDA287B02A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A4B1C408-3A2F-4F7D-8C6E-5AE3AD0A69B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F757910F-B31A-4C5A-B6C5-8F9C9AA2E6B3}"/>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B34B8936-85A3-44CE-9034-302268B02CA7}"/>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E52E3B2-0C6E-436B-8C62-983CFEB072E9}"/>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360668E-D2A4-43D7-A7E0-650E22B94A3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47C7F414-0ECE-48D1-8190-D301EEB24A4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F9C32379-6C89-460A-9391-FAF5C7E43E3A}"/>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E756A75B-101F-465F-AEDF-94EAE91E78CC}"/>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F1027CEE-9CD8-41DE-9951-E997D564E1E1}"/>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440D6891-84D6-4D6B-807B-2760427D1D6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E6C7A744-1749-44DA-8F97-524E2106B329}"/>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B99376AF-938E-47A2-86F4-EB9E7CB76EE6}"/>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8D7B544A-14F5-488C-84D8-7F72412E9FC2}"/>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9FC0D24C-D605-4631-87E8-B8C0757AFCFC}"/>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07C9C34F-45AE-4046-ACB2-1A05A6515AD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E11BB451-BC7C-4152-B61F-7E7646E6A899}"/>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EAA7B276-5060-45F9-8F3D-22A7691C5ABF}"/>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A243885A-670F-4608-8B0F-325A2FF86310}"/>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5FE78EE1-658E-442B-964F-534B9DFDAC8C}"/>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15A8FB3F-FEC1-49BC-9D4B-C1256321792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B0234DC7-006E-4059-B1B3-1433C0242294}"/>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1DA591C6-6761-4655-989D-55C7E7880F24}"/>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69F6828D-6095-4FE7-AD6C-A31EC0B8FAF9}"/>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BD4FF554-C069-4BB3-A3E8-73EAB9806A1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9885DDB6-AF1B-4337-9900-9117C9732711}"/>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FD96D6A3-BB0C-440C-9A2B-18E23929DD6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565953E1-A6C9-496A-84B4-2727570027B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C3A32085-E3B3-4290-BBB4-86767C3081C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C2DDE5E7-D053-44A6-8FA6-E746E8BB09E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6A4C01DB-FEA3-4B9F-9C36-B713D8130BE9}"/>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FFF07BFA-46F1-44DA-9BD9-E7E4D13B93F3}"/>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EFE1A793-AEDD-40C5-9251-9E8ECC17FF5C}"/>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975E47F9-4D08-49A0-98BE-E63295F5AA1B}"/>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C608DD81-13D3-4611-984F-E88DFB65EB7C}"/>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76D5E9BA-3F22-422C-9419-2790CE07BCE3}"/>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698BA301-D70C-4816-B8EB-A9C88959401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D7C077DC-6A93-456B-AC3F-137FECD91C2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FD9C3D4E-AE2D-4603-A0E8-11729DDFFA20}"/>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26C23923-AA10-4969-8668-B57F9E2CE5E0}"/>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63F5F964-353C-46FB-A122-8AE2B9AB4B3C}"/>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079FA1D2-5E27-49DB-A253-08E16250B18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58FCE7D9-9C42-41C3-9CE9-BDB195307718}"/>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8471A135-8470-461E-AF10-793E4386C597}"/>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847650A3-BA5E-44FB-AD6E-3CE51B3678B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8907A8F2-2A04-4619-BECC-8DDB551B41B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1F9B9E1F-033D-4771-8533-E8B908515EB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C818EAE5-A67C-4D13-8709-A6A772D0391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DF5CFA39-0015-4CF6-A687-52FDE3648CD1}"/>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D2F0F63F-CEAB-4EB6-8ECE-3C8B25384B6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9236DDF2-5B3A-4A60-B267-962492DA743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1E73B3BB-6945-4113-AFB1-E48455EDD0D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CC58F567-09A0-4A03-B42F-B7C2D1394D7B}"/>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9EA109E7-2EAB-4356-B9E8-FEB87FCA5E7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873518AA-BC35-48C8-A1F8-C6CA5F85CEA9}"/>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2A586B8F-F5BB-4DC8-BAA0-0CC1C09D9E5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E61C7A41-B385-4D5F-B813-70A675812C84}"/>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50DB2E7E-03CB-4C11-9439-B7771228AD7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D73B498D-7507-4C60-A79D-AED6F37DC6D8}"/>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246A6E59-C4AA-465D-BF68-2CA49D18915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C9A42D8C-E0C9-4A2D-87C6-19580E79A890}"/>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C211052C-69A1-4C58-8A9A-7B88CA41E64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547D4DAC-0B99-4E86-ADAE-DFDD98AB47FA}"/>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25858DDB-1BB1-4440-B6CD-5C057D4F92BA}"/>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5F64615C-718A-4FE7-9383-594B36C12E8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5682BF71-95EE-4FB1-842B-139030930053}"/>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BB3612BF-BADC-4352-A338-0DDD0A52C34F}"/>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34879FCD-1D79-4AFC-9AA6-99CCAD93EEC6}"/>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C48A8F08-5848-48AB-A73B-A26A694C3FA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B7DA7153-8F43-405A-B6A2-30AD151DD021}"/>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75E7406C-D155-49CA-B27D-7CA549C4F6DA}"/>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442B10B4-4EC4-44A0-8285-AD7EE5E3DF9F}"/>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AF45697F-EE90-4EC4-8A72-66F3D11D7E2F}"/>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6C1EC9F1-BD5D-42C3-B601-41BA25371794}"/>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03D607AF-7B9A-4741-8108-887FEE7802FB}"/>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7368F7CD-EE43-4D47-9925-DAD559D04E71}"/>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32A10F44-1364-4110-8E39-6E4263E50ED4}"/>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6DAFDFAF-8E60-4BFE-BFD9-0793911A9161}"/>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5E34B6DD-6FBF-46D1-A011-53281F70E40C}"/>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4E5CFF45-FBFA-414E-A660-EDE93C57E974}"/>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ABAA918F-682C-4194-8C06-7ADADCA48632}"/>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BF94EE07-0A4E-406B-B3E0-F7C36481A43C}"/>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6CC94F8C-32A9-4E75-8D88-A45753559E6C}"/>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FDC3E25A-86EA-4F76-86C0-B939359C1F05}"/>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653DECD7-4DAE-47B8-9A7F-F889D18163C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396DBF2E-2352-4A43-AE2E-07CCB89F024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E5EA8CD8-EE2C-46F3-BD1E-97C6F62B6786}"/>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53D4217-1070-4661-B6C2-88CD068B9708}"/>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95FEF21C-3524-49D9-894E-639F84B9800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016BA88D-51C0-48D1-91FA-92C6F6C4F7F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D3ED6442-3C69-4F47-B0E6-B11402718593}"/>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06A3C0BB-F397-4699-8B27-2C04FBCC21FE}"/>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874B6C29-97A6-4F69-9C62-AAE2581C8EC7}"/>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FE177A3C-531B-49C3-94DC-D33C9D2278A4}"/>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3DFFDC06-6F2B-4FBF-8F40-62DC15525AC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F9BFA148-793C-4998-B3AC-EE244B0D5D3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E31DF1C2-4EE7-4013-9815-CB65A7F4EB8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EA034325-CB31-47B2-B9AD-760C8FA1D8A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C9212B14-CA76-4014-8591-72369FBD8142}"/>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2946E146-4330-4992-87E5-BFF2E69DA25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0DFE49D7-C3E8-4E93-9C2B-F55BF634D8B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27E3770D-19F4-4534-B774-DFE1D030053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F95FB6A9-6A17-456E-971A-15B03A12EFE0}"/>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A026E99E-8B13-4ACF-A1F3-0B9330677170}"/>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78C47BBF-D660-41F5-91DF-FF42F86C5B58}"/>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67A6391F-6D34-445B-864E-223A7841F58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F9FC8ACB-6075-41DA-9BB2-30D90F1008C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9C6B480B-906C-47EE-9988-5D6B03F55924}"/>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C0913DC-05C0-4809-8657-EBD07CDC97AF}"/>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1F867D1A-A61F-4DE5-9593-BDA27ECEE8F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749BFC1B-4158-4DBC-8F68-F053F08E65A2}"/>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8D8FC598-4874-437B-9C24-0681F72C6B62}"/>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19065129-2C1B-42D5-AC8C-8F3D67EB3D06}"/>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B53F27DB-E049-4721-9464-AAE90DC20C9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2A759D3-2D2C-4746-BA91-9C7151F90174}"/>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9888385-F6C9-431F-B701-8A2D6D2F3979}"/>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62A73EB6-02B0-4C1C-A948-2BC5B232276D}"/>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4367C17B-60E8-4FB8-99E2-C925AB116438}"/>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D9064554-866C-4F8B-BF80-7D30FA910760}"/>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98F19514-A2AD-49D6-BA5E-73A4D4F4802F}"/>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4687643F-41A7-48EF-833D-5DA6C8AE1CD4}"/>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E5BAB123-875C-4AC1-91EB-61082C656F74}"/>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80BF3AED-F01E-4603-8131-4AD967F0CC04}"/>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E5211A7A-697A-421D-991F-495DDFD5911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03E8D0D6-BF78-453C-9504-E427C0BD526D}"/>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2C397E9D-A883-43F1-9986-5DB5FA767D4B}"/>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CF691F02-1640-49CF-AA62-4D82800385AE}"/>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8DA9568-3F30-4EC2-8FAE-FCBE9D8CDC1A}"/>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229DFEB4-2B02-41D7-9C2B-0C507ACD471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A32E1FCC-6928-4DB9-94AF-801FCC4426AA}"/>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BDD5116C-48B0-4E0A-9122-F972E489BD3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A6683154-D3E6-48F6-94A2-99E9736C4013}"/>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BD10DCA2-B726-42C9-8691-8D461DC99FC5}"/>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1469D242-D72F-4366-A40D-35787385B1F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E5653EDB-1BF2-40E9-9755-41E1CF9AB364}"/>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C1CF3B04-1566-452A-90F0-8E205BD764B3}"/>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E53CDA0F-19DD-4602-B5A8-14FA92EF2B31}"/>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15E94AD0-4C96-400A-A933-4D0C54799896}"/>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81C1669-7143-4CAA-A519-7A7F916B477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060D83A7-314A-46A9-96DC-410DBBE7291B}"/>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42D70F2F-D253-4861-8D26-938D23BD5F58}"/>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AB3C2A11-7C0B-46BB-880A-EC7D9FAE1E49}"/>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E064B589-D8E8-4254-A38C-099220E10E77}"/>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36F953E9-4099-4332-8F76-D2FBCCFA572D}"/>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DDFD814A-8A40-45D8-8A68-8EE0D32FEDF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FC92D676-9FAF-41B6-91AA-856B86221E0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1C6639D0-0CBE-46A2-8839-6D77F6E884F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E9ED34B3-CAF1-46E8-BD7B-5727D206EC4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2FF212FD-4724-4CF6-BA6A-181EBFDA9D92}"/>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77F0CD64-E5F1-4188-AF06-E140A3282C0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56EFC338-110E-4CB4-AA62-D7546D6BABA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EFE2A776-2C9E-4A11-AC21-B35BBC3A84B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84A2BBD3-5FF3-438A-9C5D-D0AFB1BF0D3E}"/>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9B79A918-BC14-421A-985A-C998973020B1}"/>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D3B85EB4-7009-47CA-97D8-515FD4E86287}"/>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B8011B53-3EB2-44A7-9230-CDA1AA9C4248}"/>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79D34D8B-5C21-4ACB-82CC-19CA34979827}"/>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6394A6E1-FA41-41BE-919E-39863C50B9C7}"/>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765425BE-C278-498F-9463-198317EB1F23}"/>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699A53F4-556A-46CB-81B0-7485F7F40AA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A5BBA513-D00C-44F0-B9F4-E8C7B9816D78}"/>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B05F0DF9-BEB0-41E4-8ADD-CDD917B83676}"/>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3F4B62E0-7879-4395-A331-A809C176072D}"/>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8ABADA0A-86DA-4092-AAC0-6EAC85C4318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3FC0835-BB2B-4CFE-B7EF-30129D67A4FB}"/>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F748AF37-1680-4620-AAB5-B453D4A0883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25986D0B-36C8-44D1-9C7E-C1B88277B602}"/>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2AD4B643-A143-4589-847B-8EF086B2F86D}"/>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C5C8921E-DF46-46E3-8510-AA0A6B389F0D}"/>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D868C210-0568-43D5-98D2-14B570A8232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D476CC0B-E523-44BB-A68B-E92EDE9C57F9}"/>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D81C7BF1-84F5-490E-AB1F-305D4750441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678FE20B-454B-4FF6-B031-7A0C1F2F0A75}"/>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C7D08FCE-6F4B-4C7C-980F-EB5B81128B56}"/>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1CF094CA-3332-49AF-BED7-85AA13AFD30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73B51B80-0282-4D99-A2A2-E821EAFF9A74}"/>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13643A3B-DC63-437C-9F94-E594F906D775}"/>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C8C36F7D-3D32-4985-BA0A-DCD33B0F3E4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998E5E49-66EA-41AD-A93F-3F22661339FA}"/>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2739BF57-22F9-4A7D-A06E-2E8374EFACC7}"/>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5752049E-4FA1-4669-8A8C-18843AC1A596}"/>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8B11CD68-25CD-484C-9789-C8E08A6E2158}"/>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531B7A71-F81E-4345-AC53-06E388588302}"/>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3849C6F2-BEB4-4530-9C1A-71FC8F7D881B}"/>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E67CBEB0-992B-43BF-B266-445E3CBF3B68}"/>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D38B945E-1646-4811-9FA0-99D54710B90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13D30D97-38AE-403E-B047-DC5ECD909A18}"/>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667735213"/>
      </p:ext>
    </p:extLst>
  </p:cSld>
  <p:clrMapOvr>
    <a:masterClrMapping/>
  </p:clrMapOvr>
  <p:transition>
    <p:blinds dir="vert"/>
  </p:transition>
</p:sld>
</file>

<file path=ppt/slides/slide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3827" name="Rectangle 1027">
            <a:extLst>
              <a:ext uri="{FF2B5EF4-FFF2-40B4-BE49-F238E27FC236}">
                <a16:creationId xmlns:a16="http://schemas.microsoft.com/office/drawing/2014/main" id="{AE994E5A-DAC5-4F08-B7BE-C160F3A6C6ED}"/>
              </a:ext>
            </a:extLst>
          </p:cNvPr>
          <p:cNvSpPr>
            <a:spLocks noGrp="1" noChangeArrowheads="1"/>
          </p:cNvSpPr>
          <p:nvPr>
            <p:ph type="body" idx="4294967295"/>
          </p:nvPr>
        </p:nvSpPr>
        <p:spPr>
          <a:xfrm>
            <a:off x="2209800" y="500792"/>
            <a:ext cx="7772400" cy="4824616"/>
          </a:xfrm>
        </p:spPr>
        <p:txBody>
          <a:bodyPr vert="horz" lIns="91440" tIns="45720" rIns="91440" bIns="45720" rtlCol="0">
            <a:normAutofit/>
          </a:bodyPr>
          <a:lstStyle/>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IgM anti-Le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is more frequent than IgG.  IgG anti-Le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can cause a haemolytic transfusion reaction, albeit very rarely and self-limiting, as the 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antigen elutes from the transfused red cells and the anti-Le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is then adsorbed by this soluble antigen.</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Anti-Le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has only been reported once as causing mild HDFN</a:t>
            </a:r>
            <a:r>
              <a:rPr lang="en-GB" altLang="en-US" b="1" baseline="30000" dirty="0">
                <a:latin typeface="Verdana" panose="020B0604030504040204" pitchFamily="34" charset="0"/>
                <a:ea typeface="Verdana" panose="020B0604030504040204" pitchFamily="34" charset="0"/>
                <a:cs typeface="Verdana" panose="020B0604030504040204" pitchFamily="34" charset="0"/>
              </a:rPr>
              <a:t>21</a:t>
            </a:r>
            <a:r>
              <a:rPr lang="en-GB" altLang="en-US" b="1" dirty="0">
                <a:latin typeface="Verdana" panose="020B0604030504040204" pitchFamily="34" charset="0"/>
                <a:ea typeface="Verdana" panose="020B0604030504040204" pitchFamily="34" charset="0"/>
                <a:cs typeface="Verdana" panose="020B0604030504040204" pitchFamily="34" charset="0"/>
              </a:rPr>
              <a:t>.</a:t>
            </a:r>
          </a:p>
          <a:p>
            <a:pPr>
              <a:lnSpc>
                <a:spcPct val="90000"/>
              </a:lnSpc>
            </a:pPr>
            <a:endParaRPr lang="en-GB" altLang="en-US" b="1" dirty="0">
              <a:cs typeface="Tahoma" panose="020B0604030504040204" pitchFamily="34" charset="0"/>
            </a:endParaRPr>
          </a:p>
        </p:txBody>
      </p:sp>
      <p:grpSp>
        <p:nvGrpSpPr>
          <p:cNvPr id="3" name="Group 2">
            <a:extLst>
              <a:ext uri="{FF2B5EF4-FFF2-40B4-BE49-F238E27FC236}">
                <a16:creationId xmlns:a16="http://schemas.microsoft.com/office/drawing/2014/main" id="{CEB8970C-56FD-4D92-9760-7C34067794F8}"/>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E0D57738-8787-42CC-ADDB-EEB6C6238A56}"/>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2CB1566E-8BD8-4EE7-A23A-10AA9C0D8EAE}"/>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72188EB3-9E1D-4B8B-9947-8A0462DDA698}"/>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9880244-AFBF-414F-B3BE-6558CBBCAFDD}"/>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E35196E3-9B9B-4F8C-82B9-1ACFD275AFC0}"/>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7F49C90C-8845-4436-8AE6-A98959465A1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FD37769E-9A58-4B2B-83FD-86FB7A01523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64137FF5-5286-4D8B-A93F-3BDBEDEBEC26}"/>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72D19A22-16CA-4295-9CD7-483F8F7632A0}"/>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E9F86C8C-CE16-4B3F-8431-0BB80C12F61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9EE32457-C21B-4A7D-A3DA-9EF00BA71ACF}"/>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E1A2914C-2DE3-4068-9144-FC36F931414C}"/>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24307883-8A26-4924-AC95-E36B3F2F8F6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E7E468AD-8604-4606-A445-BD910B68823E}"/>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A817719C-C52D-4945-8D6D-E9B4E4324216}"/>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D7588000-24A5-4A65-9975-41DAE954C609}"/>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5143CCD5-1925-401C-AEA3-C9D4D4367DE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BE4ECF94-F5B1-494C-BEF2-55DA80BC317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1C9B632D-6405-4C3B-A40E-71767ED9031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86D8E520-C4A6-42FC-AB1F-AFF449E39B5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8F0355AD-4F8D-48E7-A69F-E4DF3B7ED01D}"/>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ACF4501B-DF80-4E36-B590-2658EC22F80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41D337DB-AA60-4FD8-863F-5055042B47C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A6A4DF00-94B6-4D25-A727-D1733FABDFF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2F2B2000-AB9F-49B8-980C-6F2BDB646B35}"/>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BA361DEC-5CB3-4F96-A8FC-A7C66A2E5B32}"/>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C1034C18-B74C-492B-BA63-2AB3F69192CC}"/>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AFD5B739-6CA7-40FA-AE22-F96338067E3D}"/>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FFBFE0E6-B373-402D-A890-2CBBBD41CE0A}"/>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050F90A4-109B-4B14-85DD-CDC4FB495695}"/>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E35DD141-BF50-4710-A45A-A777AE436F1F}"/>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39E5F58D-D907-4CC7-ACA8-3D43EBAAAD8B}"/>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CED212E1-09BA-45A1-95E3-A3DA8D56522A}"/>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EF68F32-53A3-4ECA-BDD3-4A23635527B2}"/>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B9762713-1AA3-4021-BDCF-D8F010E21A6E}"/>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72544412-AE6E-4EFC-89A0-90BBFFAEF47B}"/>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31C1C43-6A0A-4F49-B4B6-A489ECB2C6EE}"/>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87C653F1-6655-430D-8AE3-02FF7D990BC5}"/>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CD57E40-C52B-40EB-A98A-0103E68F4973}"/>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B5B4ADCE-A410-4179-AC31-02CB51CF412B}"/>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EA1678C0-7450-4921-B4DA-EF0639903544}"/>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0C151DAB-208A-4EFF-9EC5-F6D72DDB0529}"/>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9991BC4A-F55A-44AE-9964-95CA8D775791}"/>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6E80AD16-698E-4D29-B2EC-5B61816694AC}"/>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4BAF7177-D968-41AA-9D15-64DAEA12C63D}"/>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B4FC89E8-252B-444B-B09A-BF8384148710}"/>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B79D0E9F-BE30-4A26-BB76-45697718387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9502B2FA-4D25-401E-AA2A-780636104884}"/>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1DD1E59A-4538-4DD6-9604-82DA0F2155F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5F671B0F-FC3A-4FE3-B62F-AB6586DB625C}"/>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5DEAB2D4-9CA3-481F-8AB0-C9F2A399C442}"/>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A3E17F4A-03C6-40BE-A5EF-79DB03AFA81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5C9574E6-A5C8-4A2B-889E-A6C1128E3DA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B8844CDD-5E75-487C-AC37-30BA68DF7EC7}"/>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399E56DD-82B2-4A75-B166-ABC2D0618810}"/>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1A41227D-EE47-4B3D-B836-99D9FF9396E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48646346-3CFA-46F8-8AAA-10F0796B8547}"/>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F1BD63F8-D273-49D4-936A-E48A18503382}"/>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3074A9BA-6EAC-43A6-A74C-A203C9CCAC65}"/>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95D374B6-74A4-4B55-835B-DAA18814F800}"/>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D989988E-CAE2-4B16-B9EF-07FEB7FA93F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2DCA28C8-1E21-4ED3-A976-6712D18C997D}"/>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F2A780C6-10DB-4350-A5F9-6160EE2A932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E0122CFC-384C-4911-B102-59F4F3CF0A0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3FBA6974-7FDE-4FE7-9B36-76906E92AA7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8DF10D27-E293-499A-9CD4-3FD8F21C9913}"/>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9AE9293D-5A3F-4531-BAF0-91B47686E4B1}"/>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8A3558C3-32F1-477A-81BD-A62DDF095576}"/>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7F199188-A3AB-49D4-975D-F75370531029}"/>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914C902D-61B4-428B-84CF-CEAA83A6917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DA12B69-6741-468E-A432-E731DB489D8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A1F994C6-9B13-470C-9CA6-65106354860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6FCD6561-08E5-4C39-AD43-7F1339B866E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09E966F4-F9D7-4281-AE19-62E26C71E686}"/>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41651E30-BCBE-48E0-A0D9-70DDC80D4C2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0E34E0E5-DD11-4521-8733-5E56B31A4AF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552CF819-3E83-49A1-914F-CA2E6266812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E9CF074E-B001-42CA-8506-CC02213BA22A}"/>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73AD1E91-69E6-46E9-B277-A628248D9B72}"/>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9420C014-4056-4C3C-BE87-EC531BBBCAC8}"/>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B627EF52-4223-4FD5-A2A8-16887E172DB4}"/>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340080F3-9952-4130-B915-337BCCB89A5C}"/>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BF8BF6BC-FEFC-4E08-A59C-3C30B76FB615}"/>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189F2B7D-1600-40F2-BE53-9262AC67FA44}"/>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0C7FD882-6F65-42F2-A31D-6524EEDC3FB6}"/>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28C43DE0-8E17-4D5E-9776-A33F1B0AED68}"/>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D51D2C00-FAC8-4E2E-AAEF-4E5CC0E54B74}"/>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B3541FE-EF38-46A8-AB23-1F42FB76CA2D}"/>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2A324A51-4480-4739-818A-2E703FB8BF16}"/>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CAA3584C-325F-4467-A2AD-B88C42B32FD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1AB9C385-32E0-4808-A47C-BF8A6D476D63}"/>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562AE1BE-C1BF-46AB-81E2-6CE022E17D53}"/>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E210A80D-EFA9-4992-AB7C-9B3BC0F9F437}"/>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429DC35A-7F59-4D27-8C17-DC51B258B842}"/>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91F200F3-600E-4FD4-B385-EAFFCB88131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C3CBD298-D4A1-45B2-8136-5D748709C42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FE21448A-47B4-4542-B044-098D37FCDE45}"/>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17B41296-D270-4421-950C-3ADFCA552B89}"/>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13CDA1B6-1931-4EC5-9DBC-792214D2743C}"/>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589A3A1C-EFCB-4D05-A6D3-C3B111CF00A9}"/>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E0FC2AF6-A9E0-4603-9C5B-5E428B7F0748}"/>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DE46C378-6339-41EF-BEA2-524BC036C69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A3895ADA-07E4-479E-8606-5BDBB19F35E2}"/>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0A66621C-5CD7-49B4-906F-6BEDF1443972}"/>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EC165718-D911-4A3B-ADD5-9CDEB4162C29}"/>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7D896A29-39C6-4BFB-BC19-8DE7D0D45830}"/>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93EA4F9-76B7-4D9F-A6A4-704297E42EA8}"/>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26EDAC4B-BC14-4D75-B9AE-87830C57CFAB}"/>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063626A1-1658-4EB5-AF0C-2139FEA5570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229A09E2-DFA3-4ADD-8CD6-A47A921E9333}"/>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EEE8A457-70E8-43D3-B4A9-E5F40C86D8D7}"/>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3E2F6C2D-2B0A-4223-8FF6-A8445350216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4F4D2C0C-7100-4756-9962-F76C15137AEE}"/>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8A376708-5A20-4A7B-A237-E5233E273590}"/>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1B8982A6-0A7C-4CEC-BF07-CAB02C21B150}"/>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6911BC36-2BC7-46C1-9BD2-48491BFE2190}"/>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D7BB9250-37F1-46F8-B8AE-48520B9F052F}"/>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00A5C4B9-163E-4A12-847E-1BAA398EE4B3}"/>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9F5FE1A0-4654-4F08-B2A1-AB7E34F6DA34}"/>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819C8B07-8FFE-414A-A8A8-5965772C534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6016FDF8-98F3-478F-A8E5-315A5F8E94B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DA65ABFF-4D7B-4585-BCB0-8F79CA34D13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4F5F4FCB-6DB6-4516-8C16-178C4CB169F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3B044917-F42D-48C2-B3D8-D4E7368115A9}"/>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546B6910-CA09-4ED0-AFC0-C3205D48593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0881E82E-C2C7-4210-AD88-676803C1CEF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A73982E3-0BA7-4B23-BC37-ECC73FC2C80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7C34E8AE-5A41-44C7-BCBB-901B0780225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0C33FE1C-A8D9-4378-97C6-73FDE5541CDB}"/>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9DA804FB-0205-449A-A2F6-272BDA7C3DEB}"/>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DD389B58-3FCA-47C3-9D9F-77F445BCF8B8}"/>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81FADB98-626A-4440-95F3-8CF7039CBD64}"/>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840594DF-5FF6-450E-8703-D1D474EEAD67}"/>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0E30E097-CD80-4559-B59C-0A7B76C9E7E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7FEFBBFF-F67B-466D-93F9-8F2514011D69}"/>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F7CDB795-F750-4C3C-BB8A-B9BBE34CA8F6}"/>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DDA56BBC-E171-46A5-BBE8-803F980608BA}"/>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DCD0ACA8-66E0-4AC2-B5D6-CE9AF3FCCB44}"/>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E6C94B6B-8A01-43F6-BDE2-6E4FC734151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84AE1F07-9D31-40F9-ACFA-7B300C8E9F55}"/>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D4551853-F0A8-462B-8A65-C3E879FC6F6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5749C7D8-CCAF-4D42-BBD1-7D5682026CA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80F113F3-8441-4D52-A3E5-DA666F452B3F}"/>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C2E93521-B373-4FE5-8557-B8CFD751416B}"/>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C32E915C-F95F-49EB-8101-0229682CB6BB}"/>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B2B84A84-3589-4F30-A527-5B8683090A6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4F30F372-CA22-437D-BDF1-0E8EC2935C14}"/>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B9485DAB-235E-4201-BBA4-78303AADDBF2}"/>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6B19AE51-F3C3-421C-89F7-8D980FA9E47E}"/>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FADCA39-A724-498B-BC55-1E00C19F2CC2}"/>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1B45EFAA-2C74-43F1-BAEE-E638E771795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B711DCC0-9A97-4401-BDC0-26A55704BD2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CD9D95F4-5142-417C-BBC7-3FAE7E98B007}"/>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E7EF828B-F429-4637-BCE5-41B7FC831FC7}"/>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32DD0F28-74D6-4FE3-807B-8E415183669B}"/>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B3459878-360E-42D5-8031-96EF94F8BEC2}"/>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58A5D217-6369-4B01-B03F-3B1125F7F2DD}"/>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B7C255BE-4279-42F4-9BC2-08EDC5EB3B05}"/>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1BD7B2CB-C781-450B-8467-437C713CD037}"/>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B7EB52FA-242F-45A1-81F7-E744089E7F9B}"/>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568BBA27-0D74-4337-8F5E-59EF0AB49339}"/>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0C8B7CE9-061C-4E43-9F92-BAD0922BBA4F}"/>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CBD11065-96CE-496B-AC74-3DE7F1BDA657}"/>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66D1D952-F8CF-4AF7-8969-A132EE38D031}"/>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EF121DFC-7922-4853-A8F8-70D0E1B158FC}"/>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162F98E4-ACC7-46D3-8335-CAEFE0588BD4}"/>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9500FF5D-54BD-4E55-9E47-7AD53A2327F4}"/>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BFC059C4-BFAF-410A-92AC-63B9C357F9A8}"/>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C14096AD-E786-47A7-A9C2-3F5FBB634CF3}"/>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15CB7844-D5A8-4BE6-BC70-08770D27D18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70169E6B-C2EE-4E2C-BE47-BB2BD7640A4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020FC4BE-AA2E-412D-91CB-F5CD6EE28C7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2D580128-7146-4FFF-A5A3-C1953E08C7B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2F365BB5-699F-4421-A74A-533023DEB6F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FEFBE55F-E692-4C77-BEA5-E30D6037666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F7DA10B4-A6E6-45F2-ACE3-702EBE248FD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F5FAD7B1-B0EF-4A9D-B2BA-5E27ED9DB0D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FE248A7B-91EB-4F47-9C7A-EAEF7344900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40E8604A-2B2B-4D37-8876-7BE94BF2AB9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D78641FE-F869-476D-A091-B5340386E567}"/>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F837AD84-678A-4A63-919E-4384B0344F64}"/>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EA443F90-6F69-4473-8F95-8DA51E206546}"/>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BD3438DB-FAA1-44D7-85E3-9A72549EED88}"/>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BDEC59D6-6953-4085-8B2C-04C1595C9357}"/>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8B8B81C4-2DF2-48D7-83E5-548CE2E3621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14C64575-733C-4EFB-9618-B1A5C0C444AD}"/>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75887B3C-DC12-4D42-815D-EB67CCC52099}"/>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C9169144-AB03-4061-82F6-5BC9CAD6AE4A}"/>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E8F42DAD-E8AB-4195-AB21-22C9D4779D8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D9827F04-8943-41FD-B848-261792CCB8F5}"/>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9D854CDE-360A-4F08-AA07-2AE9E62810F2}"/>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30AF1A1-5A89-432C-BBC8-CF9C90A80029}"/>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88C35299-2111-4C31-9435-DE751A8574AB}"/>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A619E485-3C5F-4C55-871B-E24318ED45F3}"/>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438B6844-AFB5-4B49-9241-F6D71ED54973}"/>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73206BF1-5A3D-4B17-8640-37EE3995B99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E8256FA0-0D90-45AC-BAA0-833665BB662C}"/>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094CF438-2E64-4081-BC96-6215126F56A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F3CAA249-6C47-4D6C-A82C-1FA2F385048E}"/>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F1A294ED-FA70-4919-834E-907AAB0BA90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D210B202-BEEC-45A4-8F8A-77A2BAF2FAE0}"/>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F5BCA0F9-85DF-43C7-AB81-FF4961DC348F}"/>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EA016F5A-1E81-464B-BF41-AE7FE95B6643}"/>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A9E792FC-FB05-437C-8204-D8B2BB02644B}"/>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B3BFDC15-1072-4874-8769-6418D8876487}"/>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8512DDAC-4DC5-4CC5-BB64-945DFB74560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8A2AD16C-4FE4-4401-ADA8-65979D9B9F22}"/>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88533A6D-FA44-438F-BCA2-66447389A3EE}"/>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8FA37DE2-7442-4C46-9204-B5B1CD3AE63A}"/>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09A1FD45-3AAB-4DC4-98E4-800BAE62B874}"/>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43197DC3-9FD7-43E8-BB60-9A7323B7C90C}"/>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C67B42F1-93BC-47DD-9E49-2D9A22151116}"/>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3EB52D16-3C10-4858-AD3D-E417A5419248}"/>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60F7A57C-CA7A-4E7E-8D4F-20D4357C28F1}"/>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B4A9645C-13AA-4AC5-96BB-9F8F041F102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290B7405-62C5-4478-96D5-C44796F815F8}"/>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065096D0-C4AE-4B28-9A39-9F987E6FF392}"/>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0A47C181-7E8E-436E-80CA-D706E9F94C6B}"/>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DC3F09EA-E9FE-4FFF-866F-41EC050DEB8B}"/>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64C09427-E1B4-4A61-8039-7A76DAC1EFB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A2EDFF8A-4FC8-47B2-8716-7BF06EFB694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3E55B499-C7C7-4881-8C80-9F07A293B88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2CAF1CD6-EA32-499C-88CF-ABF25A33D16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6EF5C627-F0D8-49D1-B069-205156E9B26B}"/>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1FD78430-C74D-4EE7-B337-FCCD7FEC136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3796C761-7A0B-459B-A5F7-C73F618C3E1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507E09FC-3F4F-4719-857F-C44DE486DF9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86B1ED29-8245-49C3-ADDB-2D7350CB288C}"/>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EBF5AE6F-6422-420B-8F9B-E5F87223536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69BF4059-A554-4BCA-862C-971ACE457378}"/>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A90F4E1A-7979-492B-867F-CAE02EF9CD30}"/>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1CEE0E7E-0734-4C07-8486-49B863AE0A9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FF0D6D83-6849-4CE0-B983-38CC8C15483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3C949B00-C8A4-42A6-A948-78597B6BC6F6}"/>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40062071-2544-46CE-9B62-107AB5121C82}"/>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A1D0E57F-4C79-4D2A-8CAC-45F4DFB87E03}"/>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3EEED26E-5A58-4249-823B-00C92C0B1C5B}"/>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657C10F8-DEB4-4732-831A-65F09E10A510}"/>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942B76F2-CFA4-4BF4-B7DE-C258E7533338}"/>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55822B3D-F8DC-4067-B9DF-C16B04CE412B}"/>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DCFA3F55-E6C6-4B79-A21A-9012E5699DBE}"/>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96A48436-F9A9-433F-BF48-649C2EB69773}"/>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24EF13BE-F877-43B5-9653-69990C26E41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6516FE7D-419B-4DF0-BD1D-15E62495CC8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DEA1C92F-5077-4F00-89E4-D64A226B0069}"/>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3B359360-8707-4A58-8EB2-A124E4B5B84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3D080F59-E4EA-4883-8E2F-6427CB4D84F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009F7E3D-F6B9-4B5E-B8C7-D44D1B666E7E}"/>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2F63B67D-76BD-4452-B239-77860EAEBCC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BFE376E0-1D84-4666-8220-0AD0D03FCC17}"/>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2EC1A75A-48B8-42E2-A547-5F40C40D6EE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48C58D92-EEF4-44BF-B448-12AAE823C71F}"/>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82670B95-0FAD-4F3F-8E09-F5A6320EEC4E}"/>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6D7D5329-66EE-4636-8729-B8894F8CE005}"/>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1E8890B8-124E-42DA-9241-1634433231F7}"/>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FCA8EED9-7165-4379-870D-B14935843A89}"/>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3B556713-3AEC-4AB8-964B-C33BED39778D}"/>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97A1A50F-D5AB-47C8-A563-0A4E007F6529}"/>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72113E71-79A0-4E46-9322-882B4B431223}"/>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36ADCE41-6FEF-4307-9D7E-B2A6370942B2}"/>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397E5EC9-E10F-44E5-A94B-26E2A73797AB}"/>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3C2F3025-0D9C-4F4D-B7F0-6BA2634A384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36BE9064-89E2-4A76-807E-9F79C7394062}"/>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B5DCD4A4-9CE9-40AC-8970-B542AE9A6E68}"/>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F6010A14-0172-47B5-A5B2-8771FC83D491}"/>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AB8C3745-649F-4DB2-8D43-85D1C036CF6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D82A917-3491-40B3-95ED-43800C7A2FFC}"/>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CBE76DAD-2C89-4D91-8415-7FFB75CEEC72}"/>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C26ABE95-CBAA-45C3-BAF0-BEB3A8BB11F9}"/>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4D42BF21-C95B-4E55-95CB-E64F08CBE4F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0D9532B6-563F-4185-A754-0593DF70290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E5749DE2-1E86-468C-9DBB-2AD91CDFA94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0A103156-B0AA-40EE-AC43-F140A32407E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0EA77DA2-6AA4-459F-B3BB-D681FCF95F52}"/>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3AE95696-CC15-433F-9305-C038CD0A83A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E8AEE17D-37BA-46FF-9E19-59B41B24396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331121A1-F5E0-48A5-BBB7-3A30A319D9F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5D57FACD-5DA1-43A2-8075-9C4D6EF50BEC}"/>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048333CC-F36B-4EEF-9AAE-6419EF68D1F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9AD89A2E-AFDB-4E78-8934-E899E1AC1950}"/>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5846F7A2-DD34-40EF-BDA7-FA3B5CB70BA5}"/>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ED7C5DE8-457B-4028-B0CA-F3066A2B1C5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6B793349-2574-40A0-9E15-E8892295E3C0}"/>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1720C987-A628-4225-B363-6F212F6A198E}"/>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D7C99F99-86C1-4C09-B770-BE48B9C3D5DA}"/>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BB71B626-0BA7-4EAC-B133-0E82A98D13D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3D8CE0C1-7CA7-451F-8C80-EDB4DE1EC046}"/>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C1F81323-AB87-4529-8C25-F1DE1F33F3BF}"/>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576526AB-9055-42BC-AE47-653E362366F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2AD4B171-DB3B-49E0-BF2F-774EDF785B60}"/>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F0B08663-D45B-4207-AFBF-B5C917BA385F}"/>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8D378F44-99E5-46EB-B92E-FC32BC59272D}"/>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B1D39D4B-3AE0-4820-8E6D-AAAACFA4141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BF607CC2-4C5A-4C38-A5C7-E6D8C718DF3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3536068-70ED-4285-8CE5-B03D55FEF164}"/>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10A70AA-EC23-4D7A-8EFA-4FB3BAECBE3D}"/>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CF65E415-7033-498D-871E-52C4846F20AB}"/>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6CF7899E-8EB6-404E-A679-8FABE524D8B6}"/>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C1BAA4D9-9568-4E2D-9261-A787643B1827}"/>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4FBA662C-7D8B-4097-A686-C5107B855082}"/>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70AD8AD7-A158-408C-9960-6E4855FB9E0E}"/>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0E19B9C0-6C14-49A1-8BF1-54C368BC0949}"/>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E216ABB7-4C0A-4CD9-AFFF-4F243EE7A86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4C096D4B-A0D5-434A-AC9A-5DFF07594CB5}"/>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4451CE7A-B5DA-4BC1-AFB9-BADB978D6EE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75AECD1E-7D8D-4331-80E0-BDAFFDE5DD87}"/>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E6A91DE3-8BD0-4459-BF6B-809108421BA6}"/>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90F844B0-2355-48A7-89B3-797FAE849B41}"/>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4BFBFFE1-2CEE-405A-A2E2-82F6A1EB34AB}"/>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78E58F6B-7D41-4424-B2E6-0C36BC13573C}"/>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1A0A8A57-706A-4918-9E11-30F4C941ABDC}"/>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B3EDF186-1EFB-4204-8167-E36C3021C940}"/>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6852678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33827">
                                            <p:txEl>
                                              <p:pRg st="0" end="0"/>
                                            </p:txEl>
                                          </p:spTgt>
                                        </p:tgtEl>
                                        <p:attrNameLst>
                                          <p:attrName>style.visibility</p:attrName>
                                        </p:attrNameLst>
                                      </p:cBhvr>
                                      <p:to>
                                        <p:strVal val="visible"/>
                                      </p:to>
                                    </p:set>
                                    <p:anim calcmode="lin" valueType="num">
                                      <p:cBhvr additive="base">
                                        <p:cTn id="7" dur="500" fill="hold"/>
                                        <p:tgtEl>
                                          <p:spTgt spid="33382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338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33827">
                                            <p:txEl>
                                              <p:pRg st="2" end="2"/>
                                            </p:txEl>
                                          </p:spTgt>
                                        </p:tgtEl>
                                        <p:attrNameLst>
                                          <p:attrName>style.visibility</p:attrName>
                                        </p:attrNameLst>
                                      </p:cBhvr>
                                      <p:to>
                                        <p:strVal val="visible"/>
                                      </p:to>
                                    </p:set>
                                    <p:anim calcmode="lin" valueType="num">
                                      <p:cBhvr additive="base">
                                        <p:cTn id="13" dur="500" fill="hold"/>
                                        <p:tgtEl>
                                          <p:spTgt spid="333827">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33382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7" grpId="0" build="p"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3827" name="Rectangle 1027">
            <a:extLst>
              <a:ext uri="{FF2B5EF4-FFF2-40B4-BE49-F238E27FC236}">
                <a16:creationId xmlns:a16="http://schemas.microsoft.com/office/drawing/2014/main" id="{068A2C58-3080-40D1-BF92-3B28C9375987}"/>
              </a:ext>
            </a:extLst>
          </p:cNvPr>
          <p:cNvSpPr>
            <a:spLocks noGrp="1" noChangeArrowheads="1"/>
          </p:cNvSpPr>
          <p:nvPr>
            <p:ph type="body" idx="4294967295"/>
          </p:nvPr>
        </p:nvSpPr>
        <p:spPr>
          <a:xfrm>
            <a:off x="2209800" y="575212"/>
            <a:ext cx="7772400" cy="4692247"/>
          </a:xfrm>
        </p:spPr>
        <p:txBody>
          <a:bodyPr vert="horz" lIns="91440" tIns="45720" rIns="91440" bIns="45720" rtlCol="0">
            <a:normAutofit/>
          </a:bodyPr>
          <a:lstStyle/>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IgM anti-</a:t>
            </a:r>
            <a:r>
              <a:rPr lang="en-GB" altLang="en-US" b="1" dirty="0" err="1">
                <a:latin typeface="Verdana" panose="020B0604030504040204" pitchFamily="34" charset="0"/>
                <a:ea typeface="Verdana" panose="020B0604030504040204" pitchFamily="34" charset="0"/>
                <a:cs typeface="Verdana" panose="020B0604030504040204" pitchFamily="34" charset="0"/>
              </a:rPr>
              <a:t>Le</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is more frequent than IgG.  IgM and IgG anti-</a:t>
            </a:r>
            <a:r>
              <a:rPr lang="en-GB" altLang="en-US" b="1" dirty="0" err="1">
                <a:latin typeface="Verdana" panose="020B0604030504040204" pitchFamily="34" charset="0"/>
                <a:ea typeface="Verdana" panose="020B0604030504040204" pitchFamily="34" charset="0"/>
                <a:cs typeface="Verdana" panose="020B0604030504040204" pitchFamily="34" charset="0"/>
              </a:rPr>
              <a:t>Le</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were thought to be clinically benign, but there has been a recent report of an acute haemolytic transfusion reaction due to anti-Le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b22</a:t>
            </a:r>
            <a:r>
              <a:rPr lang="en-GB" altLang="en-US" b="1" dirty="0">
                <a:latin typeface="Verdana" panose="020B0604030504040204" pitchFamily="34" charset="0"/>
                <a:ea typeface="Verdana" panose="020B0604030504040204" pitchFamily="34" charset="0"/>
                <a:cs typeface="Verdana" panose="020B0604030504040204" pitchFamily="34" charset="0"/>
              </a:rPr>
              <a:t>.</a:t>
            </a:r>
          </a:p>
          <a:p>
            <a:pPr>
              <a:lnSpc>
                <a:spcPct val="9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There has been one (dubious) report of mild HDN caused by anti-Le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b23</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02FD9F43-2578-47BB-8C0B-A03A64C95F4C}"/>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72B8EB5E-EC90-4526-9C4D-BBFB959E7F2F}"/>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DF1F6903-D43C-4362-B7C2-3296BCD8CF37}"/>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136B10CA-9B50-4CA8-896F-6C42DD0BA0EB}"/>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24C4E011-8101-464E-81A7-8A954120285C}"/>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DC94B07-E508-4068-A547-6B894B90EF11}"/>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3E57C9BF-43B3-4B7C-A3A1-E291DC1DD4D6}"/>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19E6085B-9629-4873-A4A0-B5A2CCF2C38E}"/>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D1879C78-3D1A-49BE-B7F3-A499A029745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BEDE4E5A-DFE1-4FED-9884-592BA4BD269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DAAA44B0-9E2B-42F1-B0F6-6DB361642CF3}"/>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1C49D585-4D89-40C7-B60E-189CFC44D13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3C599CB4-12B3-4145-A560-0720C6F0401D}"/>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AE2057CA-79D2-46A7-9AB1-ABE13C9EF00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A7B63C96-8AA0-4E83-A264-EE18B8EAF1DA}"/>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8140FFEB-8801-47F8-A44D-CF8367C551E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D506844E-2438-48FF-B01C-93008684DF1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8EC5FE53-619C-455E-983B-92A5E1A9F6F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075A4A59-C01D-4862-9DED-304C561900C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2283C8D5-85E4-4286-BB7F-95168028C6E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8657A602-BE2A-4DC2-AEAE-CC549AB7C25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E025DB25-C47A-4C3F-94D2-3DC632EA4830}"/>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C8F7C973-034D-4125-9C4C-61FB27EA20A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99FAD5F9-5591-4F89-B805-8A0DBDA5778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309961F2-CB47-4256-9277-56D1F36BD5C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9F013EDE-F561-4324-9078-CD7F6A552B54}"/>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9587FBAA-A091-47F6-9B9A-194B5E734296}"/>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311565D2-FE9E-4E04-BAB7-6FD677A0F958}"/>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FA2293F5-1A19-4086-9C77-93AD62AC5B40}"/>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570FFCB3-651F-44C9-9A41-FDC4C2C35D76}"/>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22A13A43-987E-424F-BFB9-4A5D18CEA2AC}"/>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49FDBBB0-0FAF-4192-8723-920E561E6F7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C6B21412-1EDC-4A8F-8E0A-C2F860198C04}"/>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79419B18-BC6C-43A1-8BA5-6E034EFF9900}"/>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C3DC71C3-DFD1-48B0-AC54-7670B015397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B10EBAC3-6EED-4FEF-9B1D-39134D4F91E9}"/>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82B14E4F-EA09-4A89-A7D3-9F9AE3FBD7AF}"/>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BB75ACA-142D-43E2-9B70-95EB7EAE0CA2}"/>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50D56D30-5110-4F9D-BBCD-5AAAB96FACCB}"/>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0A6A6058-A77C-44FC-8024-A0C33F56DFC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20F62C4A-6342-4B84-826D-2C14C856A598}"/>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7B4338B9-FDA8-4045-815D-134D53F96219}"/>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F4A629D8-B8D3-4935-B481-61DBF4EF768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E4CD9BC8-F0F7-4BC3-8610-F3C2643D2CF5}"/>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D194FCA7-0292-40FF-A65F-8F96255E72C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9ACFD94D-2C8F-42FF-BDA2-7346E694A475}"/>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49395547-CFDC-490E-9D1B-50697084B075}"/>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AEDA6696-49BF-4A54-99CC-CDAF3DBE6D9D}"/>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E759679F-79D9-49CA-9139-76E162D8527F}"/>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D7A509E0-6ACE-408E-9C50-98CD76B2BCB4}"/>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CF6C098E-27F4-4BD5-B889-5372C07CA873}"/>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14AB5B16-EBD2-4F38-89F1-7773AA28F96D}"/>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E3399B54-7875-44DD-AF50-E630BFF3CF60}"/>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32A2A107-D579-4C1D-A08F-14DB83235F24}"/>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F6B1CB60-3576-4A3A-91F7-3BB213956442}"/>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53CA1915-45B0-45A9-9465-AD5142392EF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AB619287-BCA9-4B6D-8433-892EBC1DC765}"/>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92A03E56-0049-478D-810B-4A38A685EDCF}"/>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921D3FEE-79C8-45CA-BF0D-AD81BE298128}"/>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AB5EA31C-6D6C-42BD-A894-FD883621CAD5}"/>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23F26DD5-C0A7-4D44-BCB9-41B4BA0A1E98}"/>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E50B6DC0-036E-4425-B6E7-72CF4D6C96BD}"/>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87324B78-41D6-41E5-A4DF-C468B5F762D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405CAD75-4B14-4C60-9285-31DA76E6C2EC}"/>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DD69ABA6-B5A3-42C2-82DD-62D3A47BE583}"/>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DEB55333-4570-4C2B-9BA0-7D6EAC7FC042}"/>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3AA3C187-6335-455A-B67B-57795A3D86E1}"/>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C0E33D47-847A-445D-9287-5356E167C2CB}"/>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8E9B057B-9F88-4AE2-BB9B-E6A0625F3AAD}"/>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EACD19FB-3927-408A-9751-8F48BF70CC66}"/>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0E9FBF0E-6902-463C-B062-FE71300A99D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C90B5C1-A8F3-45D0-86EC-DBA5F1ADF0D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20C65679-250D-46AD-89EA-7E62D9E27D6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2CE2BEFC-1D47-4071-9E93-32471505ABF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3829AC7-2AC0-4FA6-94B2-94735CD7CC80}"/>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273CBB94-50BA-4648-84AF-9F386F08A6A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D44BFEDF-A92D-40E6-BC5E-1B6EC1C0A9D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66A9EC23-826D-4775-882F-0E3635ACCF5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A653420-7B94-4783-BCB5-FC2283EAD7C2}"/>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5383C8A9-C765-455D-A0F3-4EDC9550DB9A}"/>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47CE0342-3A50-4BAB-ADC6-B9D4572B454E}"/>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C5E1A901-974B-420F-A10C-7B579F8FF70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3F0ABFDF-D185-4C8F-A75C-050FFFC049C6}"/>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F0FD677B-FFE7-46F1-891A-F717AA0BB39E}"/>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81345B4E-FD29-46D6-9E63-21E3FE1E4833}"/>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95D9D2EE-614B-4AFC-8AB6-10331339CB96}"/>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58345F7C-7BAF-43F1-BB1D-EE0C70EF0EED}"/>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BE543A27-5F96-4691-B2DF-7C5CBC03A24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3F03331-428E-4185-B39F-FDCD52FBECE7}"/>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5B66A46-87BE-4BD8-83CA-13FB75CAAC1C}"/>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9913AFDA-9BF3-4C05-9401-273D78D8D336}"/>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C412FAA6-8268-43BE-97BA-B5C880ADD9DB}"/>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6BA637EE-8FA7-410B-9092-87B55827242E}"/>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DC6D6462-83EF-43DD-B89A-DB7CE9A2BF4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42C53326-1793-40E5-BD63-3240E4C2D215}"/>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126D79D7-9093-4041-9752-A98AE5C9995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1C39CDC1-5543-4EAE-9046-35DC814EB76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93EF679B-B27A-4399-AADE-22130469EB07}"/>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1CB734B-C90C-4F6D-8AA4-7A9BDAC3D6C8}"/>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6A481E05-4399-49C7-80C1-99667FEE2B2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E1EB3727-08EB-4898-9CFC-52E204EF88C8}"/>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313DFDDB-C414-4145-9869-06E29400DC6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74DCA590-A9A9-4FF1-9FA4-BE527F65D31C}"/>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C643F7B6-8222-4591-B285-1E9C6AD136E1}"/>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311E1F95-37B5-4574-AC2C-BD967462427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930A92DC-E703-453D-BD42-00E5CBE2C95C}"/>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FD957A09-2BC3-4690-A934-CFC8DA7D344C}"/>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D0C5AB19-682D-4F1F-AC13-13E195A1B66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1991605E-60A6-4912-8660-0C1E09A7B562}"/>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56EBE8C0-9A6F-49B3-85A3-82A19EF07F33}"/>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2ABDC75E-DE18-43D3-9A49-D2099F4CE3E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86783CE2-29AC-4B2C-B177-970C957117B5}"/>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E7D59ADF-1260-42C9-8C0D-9A5295150100}"/>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0929F1A6-8ABF-4088-BAA7-619375F671B4}"/>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D4311F1F-0B40-4A2D-9F45-8070EDA8CD99}"/>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1A17E017-8BF1-4786-93EB-9896ADFAD9D5}"/>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89DC0B17-16F0-4C1B-B122-9A4AF51BE7DE}"/>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692BB5C0-5EDE-4B8D-A8B9-8D533C7ADE2E}"/>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F667F679-D33E-4B9D-B523-7A4C3DBC0169}"/>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35C15E1-21A0-4077-A069-2BD04B8FA455}"/>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D1C48B89-6055-4B0C-9107-A655173B20B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E43022A7-3FDB-47C7-9B7F-27CCAAEC6B3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C7A28DD6-DAB7-4289-A33E-5CD6A0888E4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853EA577-9243-4207-9729-E6A54793CFD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E0E8B839-2680-46D7-B548-697CF5F00510}"/>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B8FD46B4-F865-46D8-A2F4-63174364B80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8EADAFD2-F04F-40BB-8060-7D67326126D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9463A0B5-D795-4DAE-9C3E-B6F043F1EAA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B430D9EC-0FF4-43D6-96DA-70B2BB063219}"/>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2A474A9B-3485-4BCD-A655-BC99EEF12B50}"/>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F4434CDF-EFC3-4395-9180-557C71A73C50}"/>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590226BE-A214-4D80-958D-A5B6E85B7B3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B3B221FC-73BF-44C9-AF62-3D15B3280A4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B1318BC1-8495-436E-A754-362622A6C8EF}"/>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A315861D-9570-48D6-9AFC-B639EE2DB0F3}"/>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E8F6E819-FD04-4029-BB6C-E706A7E63E02}"/>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424FB1CE-31CC-4915-9429-1DA4069DC643}"/>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FD615313-7A9E-4537-9066-8559ED0DD60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59203516-B163-4230-A73F-B83A80841BE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DD14E1B0-2042-4F48-B875-B7EAE3B37E4E}"/>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936D98BA-C204-4BBB-A0BC-891E573233CF}"/>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2D28F2E4-6D29-4F3A-81B1-F84C7FE8DFFF}"/>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9D715B30-1EF8-4989-B7E1-7F72DBF6BED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6BDDC5FE-642D-4764-A894-481FD6435D74}"/>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380BFFD6-69ED-4FCE-A680-BAF0C034E54C}"/>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515636B6-CAAE-4D44-8C81-32F18B91F27B}"/>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2133DE91-7408-4947-BA51-6B63E1FF2C0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903C6C74-B13C-4468-8DDE-5FE26D0CC91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8E73E578-3D46-4B69-B4F8-495E04634D70}"/>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44EA8B39-93E5-4F88-9AB7-C0CBD3467EE4}"/>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13F564B6-D3D6-422A-A3E0-D712DC1065CE}"/>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B011AEEA-2B8C-4B5E-8145-FB5A1B90E78A}"/>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DFC5317E-B0E5-4F46-91EA-A427212CB10C}"/>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5BDA3B5B-0950-471B-A3BE-AAA78A342998}"/>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59394249-C2B6-42EB-B069-4BD1E135945C}"/>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B922A780-6DB2-4386-9DCF-9594393CD22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ACC8A036-BB1C-46E8-9129-7EE20CDF037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FEE9680F-996F-42B0-8C11-EA08849827AD}"/>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98C1CD97-0567-4F16-8044-8F1785CD86AD}"/>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DC3C9BC0-6502-41E9-9B34-123D9A2F09F6}"/>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C301B31B-C064-473B-8E46-B3CF9149B5A8}"/>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1B28F950-0EF8-4635-BD5B-B0CE94947166}"/>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67D6BDD2-9266-4619-B68C-2B76B43104C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C866E48-FAED-42F3-8FB9-90162A722826}"/>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EE3278F7-C3E8-40A6-B953-8ABBDE548CF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140798C0-B4DC-4AC9-9F36-A201FA626AA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0DD96B11-E51F-4605-9533-BDF36E17EDDB}"/>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BB07637F-91B4-4A67-968E-AFA338FC18A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8BF3EE98-9729-4660-A9CD-F0E61AA672FB}"/>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C30BAD43-3299-4CB1-90AC-A3974B401BCE}"/>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CFAAF527-7650-462A-A02D-0102D0A785A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16C495C5-12C2-4ADD-92D3-E123232B1DD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6D2E40AA-6651-4B19-B7F4-01156FB9FC5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32BDFD55-E28A-468C-8165-6F9E75DCBDE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92384A88-93CD-4008-B030-AE4685DD0AA2}"/>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94AB0556-6A11-48C3-BE17-C8A61A09913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1450C519-D4F4-48EC-860C-7CC7404E812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B8E1DAE4-41E6-4F35-9037-D3B0AAD8DF7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93FED2B2-D98C-46FB-BBD7-C63292A2CB22}"/>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C82E4426-7ABB-448B-AAD4-729171F97BED}"/>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B075ECC1-F34D-4093-AA30-9787EC2DE9F5}"/>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09A8C56F-45C6-4914-8DA9-2A8D4A8B3BE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F62565ED-1134-4CE7-9492-5A38EABED56D}"/>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D74454EB-9388-4F9A-BCB5-08D9935B101A}"/>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118D6052-109E-4201-85A8-B1851F20F4CA}"/>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021CA19E-C96B-41B9-A26D-9D89EE92714E}"/>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EDCD2A77-4EAD-4BD8-BDE0-5EE22ACF8921}"/>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0B7F6D0-70AC-443D-A2C1-5EF2A804601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14835876-562D-4D4C-9F7A-BEB9BF984C5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7A15DBCA-8ED0-493F-A725-85D78BB96962}"/>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EC69096C-FBE9-4377-901D-5577DB0DF12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D4D6B060-51A2-4BD2-9F05-60E7C529EDC8}"/>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B0CFEAB-6480-4A9B-BF02-BC9A462A4624}"/>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D46A647A-3EDD-43D0-B7CE-0F7894F6E06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DF225CAC-FC29-4D96-8EB2-BEC5981CEB6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C34F51FB-792C-4385-8A7C-CCB006CDA39D}"/>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6BFC0EEF-2308-494F-9FCB-A67DBD07B0FE}"/>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21869DE4-69CB-4661-95CA-471FF5774F7E}"/>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F2692F39-9ADD-4239-B3C2-6D7CD0F7319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D1FB0639-FAA6-4514-9473-B6F9C089ADEB}"/>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9662A8F8-C7FC-4CC0-9C8C-78C1EE79F7C8}"/>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2AF59017-CA59-4972-B6B6-BFE278128E8C}"/>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9D191B5C-13F0-4CE9-B457-D0E0055F62C1}"/>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EF9A2B9F-EF92-4D81-8A94-2BF9FDE62189}"/>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717A20DD-F930-47C5-82B7-F32205F35300}"/>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4B01C106-399C-4881-BF3A-883D7A6DBFDA}"/>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FEDD6985-4DDE-4DE8-BA7B-62450BE1E692}"/>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EAA86C20-99E3-41F5-964B-EE35920E203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831088A1-D3E7-4F66-A054-F6A756A00A99}"/>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F9C221B4-6B08-42A8-88FC-BDC1FCBB8460}"/>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2DFE18B7-CA05-4E4F-8E05-C7134EC0479F}"/>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6A883A72-9780-4138-BEB4-C807F397763C}"/>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4F726589-DBD7-4544-BE4E-02BBC871D475}"/>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1C0E9B84-D93E-487D-8574-BAA07A7F9E9D}"/>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CF0908B6-2BEB-4E26-B017-D59AA05E0024}"/>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7DE44DD5-FB2A-4A3C-B519-882EB96A4208}"/>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C35557F2-4E5D-4A76-BB4B-A6AED9A1E57D}"/>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92451DE6-DEC0-4CBD-B3C7-993A565C758E}"/>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39FFBA1D-71B2-4822-8000-764E1DAF236A}"/>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82DA5DD1-DC67-446E-98AC-24440F9C64E6}"/>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1029B175-58F8-48B4-9933-833CBC36CDD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130B78D1-19A3-4B28-BB46-A1CD0F6BE60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8403DC78-2356-4E6A-8185-199D847E725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30E47EA2-2781-47E7-A564-C4047F9C11E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EA923AAD-02F3-4755-98F2-DBB7BF3DEA6B}"/>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EB6A3D73-BB2D-4934-A76A-9579E5EBF6A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867190D4-5B1C-40C4-A5F3-82CD96E64FF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516F4152-58D6-4263-97C7-70D4FF9A429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D8F91886-7574-4568-A3AE-A736813549F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05DF6D6D-F9C3-4BE9-827D-44EA58D385E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51002F04-DC93-4F32-A841-A0C9DF15A046}"/>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E7549170-2655-464F-8C17-E55401CB3632}"/>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3A3D6D53-3ABE-47ED-8D09-BFC14AEB2B98}"/>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3484D069-672D-44BD-9A60-7495982A9592}"/>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EECDD9E0-9F19-4DDC-B70E-B74C43869BCB}"/>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00AFE953-6B94-4BFD-A08F-226DFEF828C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7F9EFEB5-9E9F-4D07-B024-0B42A6102EB9}"/>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2195FD4C-378D-4CEF-ACC5-1DD73EB6F9C7}"/>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A964729B-CDA9-4B22-8F7F-91491ECE4A7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F3101218-342B-45D0-A7F1-F4D27FB54EEA}"/>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C875C774-F15F-4557-8774-0D56C6D45051}"/>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3961FA33-5658-41D0-9C57-D44AACE58E2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29988C2A-2F63-4159-A7B5-4F598181A816}"/>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FAE2F534-C0EA-461D-A713-48BEB5483FB3}"/>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51430631-C2B9-4BC3-BE4A-D4F1CC77F6C4}"/>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C295103B-80D4-480F-84B1-E974DA5622AA}"/>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E56CE6AF-1789-4EEE-BB25-66F1848C8C1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CC02E8D0-137F-4A88-AB14-B88E5E00847F}"/>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4A25E990-B912-43D7-A54E-D72E29F893A7}"/>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A727B7EC-8563-4F45-901B-67470AE41640}"/>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0C2C3284-1CCE-474A-B57A-85BDE64E3AE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26C049CA-7EB6-4CCD-A740-F40DC99A404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0DB90D8D-ED6C-4301-A3CD-43CEBF36DAF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47A2BAFB-EDBB-4E35-A0B8-F1AE94E34283}"/>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E12752C-5120-41CF-ABB2-93AC6F1D040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5251266C-D5B6-41D5-9A86-CFC8305B642C}"/>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C44459B2-8F79-48F5-9F87-B8B71DEEF614}"/>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DF346AD6-1724-4BAE-B41D-227B8DC51FFC}"/>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F18F3B77-9F9D-4381-8243-AC14195128D7}"/>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CDD22AED-8946-43B5-933B-FCECB525F3C8}"/>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D5964507-77D0-4D30-AA65-1C285396960E}"/>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2675E779-C9D0-473E-B0DB-6240439F3624}"/>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E1C476CF-E104-45CB-8316-60FBE168B893}"/>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D9146F5D-A5A7-4419-BC29-E0AC78733B38}"/>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90AB772-2D33-4701-86FC-42B03C43F523}"/>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37EADEA9-3D60-4872-85E7-F527DE521A95}"/>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95FE0739-9D9A-44B1-B152-F519F85792B1}"/>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536A1BE1-9578-4728-9078-4759DBC4093B}"/>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833F36A3-881B-4DDD-9F3F-CBC09225FB7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B88C1A7E-DA96-4166-8511-2D26CD6B3C71}"/>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43DC45C3-5F75-49EC-97AE-9BFE184655E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F9B471C7-4C83-496F-922F-2B1827166F8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4E3DFFE0-0C2F-4166-8A9A-7B15D4B90A4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9108734E-6880-4D7A-9A1B-8C71D4BF1CD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4374D78D-E620-4E75-BC07-2CDD1116D737}"/>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AD48C950-3ECB-4242-8327-3F5EE6F0CDD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55D80195-65BE-4150-8005-691BE0191E7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620C91F8-9B63-4B66-A380-2E012226181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88ED83EA-0628-4AF7-ADCF-AE93B0CB906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171149B0-2766-4EC2-B4C0-36F56F99484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E6DD2E22-6F75-4BD4-96FC-EC86BEF984BD}"/>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0074DE8C-AB0E-455E-A897-CAAC7C129046}"/>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B7C6A5B2-8E0D-4481-B82B-75CE3C742753}"/>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5EDE3BDD-C30F-4C3B-8692-F5D159297D6F}"/>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6F9CE199-CD36-4B4C-8602-34939618E050}"/>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2F8B36D6-8B87-4000-AB4E-3E8575B050B8}"/>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CC61FDD7-7333-4344-8912-0352611AB401}"/>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337BE603-4800-4E46-AF54-EBC06A942C8D}"/>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9D52D2D2-5759-42BB-8F9D-BF9943EFDEC8}"/>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E526E84E-4976-41AF-9599-0CFD9C2ACE28}"/>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467B4960-65C3-4FFC-9F36-8397EEF369F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B37DE72B-9B2A-4AD6-8842-9BAA3DFCAFDE}"/>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547E8641-08E9-438F-9DDC-1F24861396A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40CDB353-C00D-4732-9575-2D080D3F1B60}"/>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2E09CBAF-6C9A-4B22-A3C4-230E60D1D19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F03FB330-876F-4078-8849-2BCF83AD217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A9A20276-1E8B-46D0-8281-EA36FB60B90C}"/>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E150C59F-F0C0-44F6-BCF5-3D28593AD4FF}"/>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42328A1E-5370-4E24-AB53-6EBE3F848AE8}"/>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36B8B791-1202-4872-BE6B-BA1E98901F27}"/>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A02579F0-CBF1-4E4B-ADF1-8504A92142B7}"/>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D0555CA8-491B-4B55-B0CF-DF5B978C79C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36FEEECB-49B4-416F-9073-6D488A2E15FE}"/>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31BF4E95-548E-4B65-89BA-9CE569CE1B98}"/>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358B954D-6BD5-43CE-85E2-B55E7DEC986B}"/>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545A7A0E-949E-4697-951A-B9D7E291C75B}"/>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DE3642DD-18C6-45BC-B875-8E2376638C6A}"/>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53048EFB-3C7A-4783-A85B-E93C3C2597D4}"/>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B3DD14C1-E54B-44BF-811B-8A4F0BF8E284}"/>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ADE910E0-DEB4-44A8-838D-E0912659BF6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52A9A02C-7120-434F-9EAF-59021EDA1514}"/>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68D84688-CF11-41C2-930A-EB34D1600A50}"/>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9829727B-20EF-4B1F-9560-F30BDF6D1E73}"/>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42534942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33827">
                                            <p:txEl>
                                              <p:pRg st="0" end="0"/>
                                            </p:txEl>
                                          </p:spTgt>
                                        </p:tgtEl>
                                        <p:attrNameLst>
                                          <p:attrName>style.visibility</p:attrName>
                                        </p:attrNameLst>
                                      </p:cBhvr>
                                      <p:to>
                                        <p:strVal val="visible"/>
                                      </p:to>
                                    </p:set>
                                    <p:anim calcmode="lin" valueType="num">
                                      <p:cBhvr additive="base">
                                        <p:cTn id="7" dur="500" fill="hold"/>
                                        <p:tgtEl>
                                          <p:spTgt spid="33382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338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33827">
                                            <p:txEl>
                                              <p:pRg st="2" end="2"/>
                                            </p:txEl>
                                          </p:spTgt>
                                        </p:tgtEl>
                                        <p:attrNameLst>
                                          <p:attrName>style.visibility</p:attrName>
                                        </p:attrNameLst>
                                      </p:cBhvr>
                                      <p:to>
                                        <p:strVal val="visible"/>
                                      </p:to>
                                    </p:set>
                                    <p:anim calcmode="lin" valueType="num">
                                      <p:cBhvr additive="base">
                                        <p:cTn id="13" dur="500" fill="hold"/>
                                        <p:tgtEl>
                                          <p:spTgt spid="333827">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33382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7" grpId="0" build="p"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a:extLst>
              <a:ext uri="{FF2B5EF4-FFF2-40B4-BE49-F238E27FC236}">
                <a16:creationId xmlns:a16="http://schemas.microsoft.com/office/drawing/2014/main" id="{A9CB6F6E-5744-4B42-9DB1-D12DC392C0AF}"/>
              </a:ext>
            </a:extLst>
          </p:cNvPr>
          <p:cNvSpPr>
            <a:spLocks noGrp="1"/>
          </p:cNvSpPr>
          <p:nvPr>
            <p:ph type="title" idx="4294967295"/>
          </p:nvPr>
        </p:nvSpPr>
        <p:spPr>
          <a:xfrm>
            <a:off x="2180169" y="304800"/>
            <a:ext cx="7772400" cy="990600"/>
          </a:xfrm>
        </p:spPr>
        <p:txBody>
          <a:bodyP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206851" name="Rectangle 3">
            <a:extLst>
              <a:ext uri="{FF2B5EF4-FFF2-40B4-BE49-F238E27FC236}">
                <a16:creationId xmlns:a16="http://schemas.microsoft.com/office/drawing/2014/main" id="{6BCDC413-1D1D-4C7A-9771-120C8C770B3B}"/>
              </a:ext>
            </a:extLst>
          </p:cNvPr>
          <p:cNvSpPr>
            <a:spLocks noGrp="1"/>
          </p:cNvSpPr>
          <p:nvPr>
            <p:ph type="body" idx="4294967295"/>
          </p:nvPr>
        </p:nvSpPr>
        <p:spPr>
          <a:xfrm>
            <a:off x="2209800" y="2235200"/>
            <a:ext cx="7772400" cy="4114800"/>
          </a:xfrm>
        </p:spPr>
        <p:txBody>
          <a:bodyPr/>
          <a:lstStyle/>
          <a:p>
            <a:pPr>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Antibodies and their clinical significance.</a:t>
            </a:r>
          </a:p>
        </p:txBody>
      </p:sp>
      <p:grpSp>
        <p:nvGrpSpPr>
          <p:cNvPr id="4" name="Group 3">
            <a:extLst>
              <a:ext uri="{FF2B5EF4-FFF2-40B4-BE49-F238E27FC236}">
                <a16:creationId xmlns:a16="http://schemas.microsoft.com/office/drawing/2014/main" id="{823A05E8-947B-412D-812F-C89C83955C89}"/>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D6A02C3D-6C51-4CC3-96FE-2D304540B5E6}"/>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a:extLst>
                <a:ext uri="{FF2B5EF4-FFF2-40B4-BE49-F238E27FC236}">
                  <a16:creationId xmlns:a16="http://schemas.microsoft.com/office/drawing/2014/main" id="{D17C4525-09AE-49D8-871A-E6F27FDA6D4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7DA83AF8-4A1E-4AED-B25F-D4F7F9EC4AE4}"/>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3A9D6251-1D63-4835-BC9C-7681D7A07DFF}"/>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75EE93C7-A36E-4463-B9E5-F67447F52D49}"/>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58125420-CFFD-4069-ADEF-47DBD40D9EF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D8867690-C919-443D-9A0F-33234A82C91B}"/>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02BD9219-DF9D-43BE-B5D9-70AF334D103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C004D564-F453-406F-BE52-CF2B4B290BF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4961515A-2A67-4E80-B4E8-E6E1EC43C4F8}"/>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C0697D82-9F61-4E36-81AB-397A9E356DB2}"/>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682A0BC7-DDA7-42E5-BF52-6BCB2983EE7E}"/>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2E982472-3769-47FE-A962-9D9E0F1E7E7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AB8F2192-37B3-4CD4-992E-8C526C6F3F9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0CBBD3F7-AFE3-47FB-9B62-13696BAA7EA1}"/>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FCC1DB5A-DDAD-4BBD-803E-FC27B45A9FF0}"/>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F9548077-26C7-44C8-8C66-23F19837383B}"/>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0489FF02-832B-420F-8B19-86A7D056FDF8}"/>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CD79FB96-4902-48EE-8AD8-8CC23241F809}"/>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C7B20EA2-7992-4DE9-941E-F19B4A9CEB41}"/>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8E421DDE-2F27-46F9-90CE-1D86327D5121}"/>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F63C595B-6062-4D57-A4C2-3A025CE83BF2}"/>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5850AC48-7D16-4E10-B1B5-A23DF5515363}"/>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D6320501-9CDA-4C26-94EB-9517DE7FCE5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021AFA14-DC4E-4555-A486-C68FD8370A2C}"/>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65FF910C-AFB0-480E-A74D-0C177D793BA5}"/>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673FE550-49DD-4389-A0D6-47E744B4CDF6}"/>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9F4A8506-41C6-4F2E-9446-DD8CCBF3F34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3946D638-3950-4A89-9C2C-1DF7586F9EF7}"/>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913162A9-4694-40CA-BB5C-8FD71DAA6EE5}"/>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269D6877-C85E-4800-A553-1D5A8B53C7AB}"/>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3E2FC76B-BA85-44D4-94D3-AFB361A7C87D}"/>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26F2A969-0687-4BC0-94FC-D693AF3D47F7}"/>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F20D0A6C-7950-4EDE-899F-BC82BBFE344C}"/>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775F06A3-5455-4D7C-8CFB-B52B70844767}"/>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2A15684E-4A7E-4DD2-A481-78201E1B5373}"/>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ACFF9E46-48EC-41ED-9909-61A114709FD7}"/>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8DC7941F-336D-4660-8E0C-6216034ECF33}"/>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DEFA2557-25E6-4966-9318-D2D002A5F4A5}"/>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1549A9BE-D85E-4D9D-BA6C-259278170721}"/>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5BE29B1C-07F0-4414-8887-D73C65C3514C}"/>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75265337-B53D-4A89-93E0-6B17B6CD629A}"/>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B5EC189E-3348-4EA5-8636-7F0BEDB6D30B}"/>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A92F38E4-0116-4953-846F-2A19030F0FF4}"/>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B30A288F-7760-4CBD-92D6-B44676F0F08D}"/>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C85DE53B-1214-448D-B322-F5F8CE0F84A3}"/>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27346CC8-892B-4B56-9819-F64C5FCC217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36580B6F-C539-4EA0-BB31-6C568D6C2974}"/>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18847DF9-EB3A-41A6-ABC8-DCDA2B20E3C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B2071E1F-D937-413C-B6B8-56E18EDDC25C}"/>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2848DFBC-B2AB-47E0-916F-F51E8985445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E4666F4A-3B09-4B83-870C-67E88F6F240E}"/>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91707118-C1F5-4822-B0C8-44A3BC97E32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03FF637F-DA0D-4041-936C-07EB4206E7B7}"/>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E689F5E9-430C-4D4E-9465-31E723E98526}"/>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42F7781F-987C-4CCE-9A5B-9CE09EEF679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3F046910-E649-4298-BD0F-657FE7CEED36}"/>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7959EE24-47BF-4005-80BE-9F36B56C7902}"/>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6875F716-7759-4832-8596-C63820952F04}"/>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56DBFDB6-6F4B-44CF-9D67-07088988B2F7}"/>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5B152304-6B1F-46D4-BACE-5664F941933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AF99CEA0-FC54-44D4-AB5D-D906787E70CD}"/>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DC03E296-DB65-4504-9568-08AFF1CA3FDC}"/>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B3F578C1-C933-43FE-B589-FC5430660ABF}"/>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CA8A5E49-1CBC-44BA-990D-902181031A5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EC15EE03-762A-48C3-AA8B-773A9A8A242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E8461A9F-DAB4-46AD-9C0D-5DAD6299B6F0}"/>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CE794C2C-A430-4703-B281-267520BE409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87526449-95EF-41AB-AE8D-6F572D9B289F}"/>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3BF7CC37-B5ED-40C3-9812-F55D459A8A29}"/>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33735591-FD33-4ED8-A81D-2041A62DBDF7}"/>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626354AA-09A3-49A4-8CF1-DE0528E9A17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49B1DC1C-DD06-4A8D-A0A3-08C638DB6FCA}"/>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E4C65F0F-DE6C-4996-8486-ADB1C0401BF8}"/>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9650847A-E959-4E6F-A93C-9D099A1A22C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B5D9A156-FB83-463B-94D7-BF382DC71FB0}"/>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92E53372-EC0F-46B1-BB02-2C784E711D3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EBE4A381-E2E3-4C92-99F4-873C684F993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EBEBCDDF-871B-4EBA-8512-8C688BF1077A}"/>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B75DA154-48BA-4B31-A639-A09F8DBE3DD8}"/>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646404CD-A24D-4596-A961-FC117437EDF3}"/>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155C2FBC-31AF-479C-97D0-D39E8034D762}"/>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EBF6F6C4-3A5F-4E65-A5F7-28FECA1BDB2E}"/>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CA0377AC-502D-4A03-9C24-69A0955972DA}"/>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89F69DA6-47D8-4970-826C-952C08B5B429}"/>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D3326723-174A-4770-A082-08FFCD51142E}"/>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F1BDF62A-D3E9-4473-8584-D2D38F2F63EA}"/>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8B65810F-401A-4647-8154-043B6813A6E9}"/>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3B2723DA-32F1-44BA-8FDF-B660E97CE1A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3EEEFF7D-20E7-4DEA-A15A-9E3C26C7AB9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7E8BFE00-E66C-46FC-86FA-C94EBC78EDB1}"/>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EAE60CA9-9362-4970-9D0C-0EFAD0435FE3}"/>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5A0173A1-EEFC-416D-B8C2-1B576B14E439}"/>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BB739FE2-92FF-490C-BA39-688279C564D7}"/>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CC2CE366-F7A7-4B9A-8150-72FC1F6013F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DC41C94E-4D30-454D-83E8-F1498BF80B0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090F56DA-DD4D-4070-9744-9613FCA5E546}"/>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A131BE94-AC35-4647-A716-C70743D76AE5}"/>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D07FA5DE-18C5-4C78-A98E-9E1ED475F69F}"/>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ACE79380-84A3-433C-8101-FBDE8842A1F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ECB20FF1-8571-457C-82AC-0892AEC6E64D}"/>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716803D8-57DF-42F8-8691-183337B5E3D6}"/>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77A07CEB-939D-40FA-A09C-F1F39405905B}"/>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81CF8892-A2EA-4570-BBF6-F353C3302528}"/>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9D2226C4-C92F-422F-8523-C4C51171F729}"/>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4951047E-8013-4271-9B1C-CCD47661B86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5FB01E02-FCB5-4317-A7A4-278F708DF34D}"/>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92AC0F4A-1AE2-4953-9E7D-ADC7BF60646D}"/>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940F34B5-C466-4472-AEE4-F527CDD278AD}"/>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7531CED3-C4E8-44CE-8BD3-A895DC26A9D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974C4AFC-1009-4559-84CC-FEF2F294F5FC}"/>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C81F2CD5-0453-4932-8087-DC56ECE31CE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318DA8B6-CEB8-4ABC-8DDC-413D65BA3421}"/>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077FE07F-665E-4F14-9466-A2AE512E27F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C480DF2A-DF6D-44CB-AD7B-26C788B1B9A3}"/>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172EF44E-F101-4B66-9BC4-B5F8910162FF}"/>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89A4735C-20B7-4716-BF0F-FF4725E64714}"/>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E70748E9-E513-41B0-BA8F-6D2F67705B5D}"/>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E5A7D9A7-A0DC-4536-8ABE-610C61B057EB}"/>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D025EFBC-4E5C-4F25-9C03-2430718BDAAC}"/>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03D39BD1-FB61-4908-B45E-38CA2210CCAB}"/>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10DDF996-695F-4D32-B106-3E7765DDE4B4}"/>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A765B398-323A-4CF4-B228-A761EDFBF2E8}"/>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5898B38A-8E0D-413C-A1A8-0264A106A93A}"/>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ED16E25F-BC36-4505-8899-66DE412AEF19}"/>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FC2A70A2-5D1F-410D-BDA2-8AF84F7EE91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74B480BB-EE9A-4ECA-AD7E-C9DA1046D28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D200D74B-E617-40D5-B626-BF0473C65517}"/>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803060CD-309D-46F7-8BB6-70FDB47148B7}"/>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1F2403C2-5988-4A4F-8265-E67D790F65E1}"/>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14F41DA8-62E5-4578-85F2-ED48D5CF93F8}"/>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72133D88-9256-4C98-A7E4-B1B0627301E3}"/>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88D6A1D2-5B96-47C4-BC81-32AC77D0FBF3}"/>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B64653F8-7EB4-4004-89FA-F0AF2F22BF4C}"/>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BAFBC7E0-889F-4638-8CC7-50930F41AE0A}"/>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20A18864-D4F9-4FAE-A3D6-3D510F754F6A}"/>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F1B0BC99-C138-4757-B46F-B318F22C3B2A}"/>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96D758CC-2B18-46AC-8EC2-8B006954CBA4}"/>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049E86C6-E1D1-40C2-BAC6-B233F627D818}"/>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CE8D46E5-1606-4661-9AA1-4225DF1E3115}"/>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3E6C8C9E-5BCC-46E4-9504-9F146DB0275A}"/>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5D6B4F23-BC5D-4B4A-894E-ADB5D0CDD36F}"/>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2A445255-4DA5-428B-82B6-68C537AF9610}"/>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7F8698CE-4DD4-4B9E-A37D-99A97E324BB4}"/>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FBEE118B-CA4D-44CC-BF2A-D9C6FAA96E4F}"/>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15C90C5F-1609-44A0-BE98-285EA9604527}"/>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8D697A08-370B-4597-BEE5-1CBEDCBE11F5}"/>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1994D9CD-A678-4573-82BC-7483083B24A1}"/>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9B3D63AB-325E-4CF6-9260-F99F2DE64443}"/>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55170FB1-58DE-41B0-8BA8-3E33DF7E556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E30B8CA8-E46D-44B5-A56D-F72564BB7424}"/>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004A72C1-D068-4D78-867F-82E3FAF50D9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909560F3-C3BD-4FA4-9B8D-8462C593AD63}"/>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2BD028E5-B9B7-46F6-84CB-26FD6B827B7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2B403C3E-792B-4E80-869E-8D4216E4608D}"/>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C7324360-3F64-46CD-94CD-2A6F591105E6}"/>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6EAEFBBB-ECFF-4D2F-AFF3-CD8797A4C6A1}"/>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8D5A271E-3AEE-428E-9448-93D9E2DC95C3}"/>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2B0B2F9A-227C-4E36-A07C-4E3830087414}"/>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B7AC13E0-95BD-48F6-9893-1BBD6A86DDA9}"/>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B7944747-AF52-44F2-91D8-2D0B0013FF01}"/>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FE79248E-6DB4-4E82-8416-FAE92428DE8C}"/>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F335CDAA-4F56-4D12-BC45-D751AA2DA343}"/>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6D167F80-5ED5-4F7A-99B8-CD87EC63CEA3}"/>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F6738AAA-6DD2-4DD9-9DA2-BE1DB39D9DFA}"/>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0AB91E74-B081-416A-93EB-69F487A7F0E8}"/>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D6B6B8C1-FB05-4D2F-8E9D-3AA5D9CB65BF}"/>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B121E807-95C6-499B-A5D8-9BD76B9AE632}"/>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7747ECAF-4B01-48D3-8D30-7DBFDD5D47B0}"/>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4143A55A-3FDE-4C5B-A095-24F869966AEA}"/>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BD9F9BFC-303F-4769-A526-C481ADB5CD18}"/>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9B58DC06-3FB2-49FF-99DE-119313E94036}"/>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EECFE3DC-1473-4F47-93AC-A5E2116C50F1}"/>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F6CA55AC-C61C-4C69-B1DC-B62B07BB53E3}"/>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9D33618C-6C72-4F8C-803A-70862947D63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9EC9D135-A6D1-4574-B351-CB3DD4CADC01}"/>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7BF33EC3-1562-4FF9-BF62-38ACEFC6FA53}"/>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1F649B06-3B64-4B19-9C43-D49E8DC8465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A638B537-622A-48A9-A96F-5D2DDE294A5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241A48A4-88F1-4D8E-87D8-EBEBF9FB4AA8}"/>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7A3F1F65-6463-4E2C-980B-32FB3985E0E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D897470A-818E-4269-B392-5F7BCCDF03A5}"/>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C3E2B719-87C7-4977-9B23-242DB86C4D41}"/>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4E0485F6-F1F3-412C-B38E-35E6EA7B9C43}"/>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534F3ED0-23A1-408F-AEC0-8DD0AB31A195}"/>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B15596E1-A595-4854-82B0-42F05FB0B64F}"/>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FCFF6C62-91BF-4718-84F0-8B29E4DEAB9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F351C99C-30B3-4E9F-89AB-18203E8562B9}"/>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7F6F7E43-57D7-4797-AEF1-BAA306FB734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613C3835-B68E-4455-8ED3-78F5BB4D13B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82AAF586-1008-45E1-AEEC-62E43BE259C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91A0F518-3C50-45EB-98D8-19F79AF3BF28}"/>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C30C0CCF-4807-4C84-B0E8-751360D9D06E}"/>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5A1A1F96-FD04-482D-A42B-613C0071615B}"/>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EA51164C-3882-4AD8-BC3A-02CC5B0E140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81DB4215-66ED-47E9-98D3-1D970DB6601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CCFB2791-9D6F-4E78-B512-8EF3F1B7B6F2}"/>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674FBDBD-D189-4103-A606-86C73242699F}"/>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20FBFED8-AE1E-4AEB-AA2E-3F778F4E60B9}"/>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5E948FE1-0DC7-4F08-BB2A-D8AD729CE6D7}"/>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51CFFD0F-0629-4974-93D6-738DBFA7E470}"/>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DC4871F7-679D-4AE9-BD15-273C50BA098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174932BB-B191-49DD-8EA0-85861F43705F}"/>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87DD676D-E54E-40B2-9DAD-0062166BD00F}"/>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D1406288-CA13-4DA2-AD07-13E3AC6AEEA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F00896C9-A11D-4495-8F67-D5A1E5CA223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735C202E-14A3-4FC6-9A8B-611EC696E191}"/>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D2810F7B-34EB-49A6-8D8F-88E61E2A7DC8}"/>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C544BA52-25AA-42E9-9B29-BB8EAB64119F}"/>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8AD433FF-C4F8-451D-B0BD-38857590D9A9}"/>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B683301A-F4F0-49F1-93FB-ADD151D4F1F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5C9A17F0-5C05-497A-8B74-695D57EDB11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B9B8DFB2-6BB0-4724-994E-344B7AE7B70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01429A91-DB1E-48DA-89A6-4496668D1DA6}"/>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4AB8272A-6023-4F15-9A80-E4E81E71CFC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DB39096B-A9CD-4D32-8683-34F4A36E8D6B}"/>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B88BB4EA-07B8-4C91-B41A-95F9CCBF4EAB}"/>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B38E13D0-64C2-42EA-B193-C7EFE77288AB}"/>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23001B58-6D20-43ED-93D8-9D39A4CC2686}"/>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083C13F2-AA8B-4606-8C62-320408AF6BB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BE72F948-F430-41CB-A68D-A545F5BB56B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2ADAB1D2-E335-4986-B00D-703258A0B17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AD2A0787-F58D-460B-802E-A302D7E8EEF0}"/>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FAEB20FD-FC0E-48DF-A760-6EF1D5E09C39}"/>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FBF33A9C-759C-4852-8C5D-4A6582C76182}"/>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9B34306F-3E5E-4A03-9F3E-22D155970DB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8AC451EA-3000-4FF0-A575-47D0608852C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943FFDE0-6415-48BC-B26E-F8F7BD552D8A}"/>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283A9A2E-6A18-4A5D-A2C4-252DB92A8C51}"/>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E047C4FE-FF06-438A-83BB-18674AA53A41}"/>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F6EE1521-0C38-495F-B4B5-7F970AF10AC4}"/>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05403296-EDFB-48FD-983E-6F089BFDB9ED}"/>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5C0D9F27-26E0-46EE-8BC5-0772296FABE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89862F51-ED6C-4434-A80B-0E1263321736}"/>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A6622EE0-8B01-4748-9224-C88CD386B1C4}"/>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BF62E59F-AD2B-4680-A955-F41E493A607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C31EEF69-32C8-4027-A24D-EB470E46B6D6}"/>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F568EB5D-782B-43D7-95C3-F1C96CC36F07}"/>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9B780AC4-DD86-41B7-8A33-DCE69EBCEB4F}"/>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D7BC24B8-12C2-4A10-88E9-06BDB2B5844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58282A75-1332-4DBA-BB14-59A12367C75B}"/>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1492F16E-6374-4D4A-B1B5-75D2BE20B73A}"/>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A8FA48D5-8336-4D48-84FC-359B79C9119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D75F1880-185C-43C2-BB62-406A5A8FC6B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A0D9E0A1-62AA-481D-B31F-F2F9029CD89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A0DF9D97-C8A4-4DBC-9EBC-63750334534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FC952A9B-4B18-4F99-BD7E-295CF8D3EF0B}"/>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FA65C7D5-9125-423E-AB23-F8BC5D8EEA7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94CF51E5-5298-42F1-82AC-F9E4D70F87ED}"/>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953A92F0-2D00-4953-AAB2-BA7FC9E131F1}"/>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2CCE1323-7757-4247-87E1-829894F83197}"/>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B1DC5115-B3DF-42A2-AEE7-F9DFF5900EE5}"/>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EF4F4D1E-AB43-405B-A858-70263A115597}"/>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269FA3EF-10B8-40DF-A3E7-45B2DBBF2CC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48644175-4BC9-42FE-AD56-976DA33517DE}"/>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1A35008B-2638-4F17-B989-D50462597E29}"/>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A38AF1D6-9DF8-4F1D-8647-93C803CFF167}"/>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F6322F23-DED1-4A01-8D64-455EE4D5215C}"/>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9B6FC4C1-BF7B-4441-80A9-390B4C634F2A}"/>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91B1B8A1-146F-4EE9-B824-F0B8A33A18A4}"/>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E76A1A9A-EA59-4B3A-B960-35CA6426B871}"/>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6A8E1656-2FF9-4E99-9FD2-D1D863FB89CB}"/>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A457AE71-8FF8-46D3-A653-465BEFE189A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DE89D8A3-4A97-41B3-BE24-33F4341DC43C}"/>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87479D0F-7E49-41C5-9515-ADA19C2D033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82F7B9B2-0A61-41BD-A689-7D3B7EEB499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3F99BBA0-5498-4262-8850-80616168F75E}"/>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6E8D074D-ECDE-486C-BBBF-4F93B9B36C75}"/>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0FED2090-0A3B-48FE-8734-EADB4F78ECF7}"/>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742E9AAB-9DA4-4482-82A8-6CEC914D54DD}"/>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CEB9062A-A4D2-494C-9ABA-A7C2F4B57858}"/>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288C8D9F-D75C-496D-B7D8-72FC7EF85DF0}"/>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1F0090BA-80C0-4E01-A959-8C79D9A96968}"/>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05586A19-02EB-45C1-945C-A4714089557D}"/>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BC6EB3C6-9509-43E2-AC60-A068E98A5388}"/>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D17DBDF3-FDE8-4543-9F5C-2B2EC6BCCD2C}"/>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A3728F83-BE0B-4C04-BA96-99FD2A294E86}"/>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94AFDC53-783A-4639-850B-6F7285FBF11A}"/>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92AEEC59-F86D-4721-BB42-C5A67AA73DF0}"/>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0B886AD9-9874-47F5-B1CB-BBD024E8FAFE}"/>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DDDC5219-F4CB-4E99-A680-D2570D78C3C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53834098-CAB7-4C56-94FB-63BD2B5C58B9}"/>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F9B033C3-85FC-481F-BAAB-FC7D392A62E5}"/>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2BE06593-B7D5-4595-A37D-3BA35A321228}"/>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D172F7BE-B7BD-4945-8C79-7F0F4EB34A8A}"/>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FEF15ECB-BEB4-4D7B-8174-5462A843A98C}"/>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C2CBC99D-027F-454D-94AE-D3CCAC07D98D}"/>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447CF4C6-C8CF-4F22-8DB1-18E27C45D79D}"/>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5C3B56A8-52D7-4D18-BEF8-98C0E61C0A73}"/>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0D5B4B50-77FB-4596-BCFE-34C1B23CEE9E}"/>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373EE668-3185-4C1F-BEB7-5D95DF32C876}"/>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F733ECCA-A0E0-4CD6-99BD-771BC8261CE2}"/>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1CAF448C-6DC0-4405-8883-14E88548009A}"/>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068F50DA-A3EC-4343-877B-9B4C3A82CA1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3DA2620E-26B7-4AF7-9DBC-72ED8A396AAD}"/>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D684D961-CE6E-4605-A415-636ACB45EA7F}"/>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43E7766D-1CC8-4D14-A704-3BFC1A64FAFF}"/>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AB8F6BD2-EB0C-4979-A2CC-E0818C388D15}"/>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08047C71-8D42-4C8B-A348-B80BCA009E6B}"/>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DFBE488F-2B78-4A76-A521-3B574FF3935E}"/>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A95E71D2-D911-4A95-8AF9-DFEF45D67174}"/>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2CBB2833-438F-48C2-A052-1324D949E6E2}"/>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B767C4A7-7D34-4829-9531-643EF24DED65}"/>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EE88D26F-DC37-42BE-90F5-848AE850B535}"/>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C288B1D2-EE9B-4D92-BC4C-F146AE553D0F}"/>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25EC22E1-8450-4D81-91B5-B2A98FD58D3E}"/>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55030CF2-78E8-418B-A490-59BF2B0DF942}"/>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661873A7-81FB-4FDC-9F89-5A2AE46F0862}"/>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29089D43-A686-46E2-811C-82A8C7A61A2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A68C7F5C-046D-4C8C-8ADD-55D14DB4A6FA}"/>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2CC2279B-FCFA-4340-8408-412E25EF4510}"/>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840BF732-03A2-4255-AFC6-2F8E91E4C44D}"/>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223465015"/>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 calcmode="lin" valueType="num">
                                      <p:cBhvr additive="base">
                                        <p:cTn id="7" dur="500" fill="hold"/>
                                        <p:tgtEl>
                                          <p:spTgt spid="20685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0685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p:bldLst>
  </p:timing>
</p:sld>
</file>

<file path=ppt/slides/slide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3827" name="Rectangle 1027">
            <a:extLst>
              <a:ext uri="{FF2B5EF4-FFF2-40B4-BE49-F238E27FC236}">
                <a16:creationId xmlns:a16="http://schemas.microsoft.com/office/drawing/2014/main" id="{CE961EE4-198C-4BD9-96A6-B2A53C72C83E}"/>
              </a:ext>
            </a:extLst>
          </p:cNvPr>
          <p:cNvSpPr>
            <a:spLocks noGrp="1" noChangeArrowheads="1"/>
          </p:cNvSpPr>
          <p:nvPr>
            <p:ph type="body" idx="4294967295"/>
          </p:nvPr>
        </p:nvSpPr>
        <p:spPr>
          <a:xfrm>
            <a:off x="2206879" y="1877622"/>
            <a:ext cx="7772400" cy="2840038"/>
          </a:xfrm>
        </p:spPr>
        <p:txBody>
          <a:bodyPr vert="horz" lIns="91440" tIns="45720" rIns="91440" bIns="45720" rtlCol="0">
            <a:normAutofit/>
          </a:bodyPr>
          <a:lstStyle/>
          <a:p>
            <a:pPr>
              <a:lnSpc>
                <a:spcPct val="9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There is some evidence that Lewis antibodies </a:t>
            </a:r>
            <a:r>
              <a:rPr lang="en-GB" altLang="en-US" b="1" i="1" u="sng" dirty="0">
                <a:latin typeface="Verdana" panose="020B0604030504040204" pitchFamily="34" charset="0"/>
                <a:ea typeface="Verdana" panose="020B0604030504040204" pitchFamily="34" charset="0"/>
                <a:cs typeface="Verdana" panose="020B0604030504040204" pitchFamily="34" charset="0"/>
              </a:rPr>
              <a:t>may</a:t>
            </a:r>
            <a:r>
              <a:rPr lang="en-GB" altLang="en-US" b="1" dirty="0">
                <a:latin typeface="Verdana" panose="020B0604030504040204" pitchFamily="34" charset="0"/>
                <a:ea typeface="Verdana" panose="020B0604030504040204" pitchFamily="34" charset="0"/>
                <a:cs typeface="Verdana" panose="020B0604030504040204" pitchFamily="34" charset="0"/>
              </a:rPr>
              <a:t> be involved in renal transplant rejection, but the evidence is slight and the theory controversial</a:t>
            </a:r>
            <a:r>
              <a:rPr lang="en-GB" altLang="en-US" b="1" baseline="30000" dirty="0">
                <a:latin typeface="Verdana" panose="020B0604030504040204" pitchFamily="34" charset="0"/>
                <a:ea typeface="Verdana" panose="020B0604030504040204" pitchFamily="34" charset="0"/>
                <a:cs typeface="Verdana" panose="020B0604030504040204" pitchFamily="34" charset="0"/>
              </a:rPr>
              <a:t>20</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a:extLst>
              <a:ext uri="{FF2B5EF4-FFF2-40B4-BE49-F238E27FC236}">
                <a16:creationId xmlns:a16="http://schemas.microsoft.com/office/drawing/2014/main" id="{D0B6D0D6-8A6D-450D-86CD-3B1BDC60D6A3}"/>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62C10101-7CC5-4381-83E8-239571CB927F}"/>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FCA739E1-6F16-4B5F-AFDB-99298894115F}"/>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8E5E6F7F-1022-4E68-A14F-C0BCDA6C0032}"/>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3B900782-7215-476B-B590-E13DCA512002}"/>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E875CC31-D3C7-462A-A169-D0898529E570}"/>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A211111B-E6E4-4D56-BDA1-4E7F9E8A3E6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0615E947-FB17-4577-ACF2-0CA664410F03}"/>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10CA8E9F-F510-498F-9818-91FFC29ACD19}"/>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4DDF32F2-FC7C-437B-8235-873FC7CE24D0}"/>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466CE12-50A9-430D-A3CE-4D159AAFAD6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068695F5-D7EF-448B-B684-693D5D018652}"/>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D6C37710-A7E2-42A2-AC0E-BDFEBCAA6D47}"/>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22425AE8-C524-459E-9065-A764706320CB}"/>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0ED22107-7D24-4E3C-918D-F4DE1E826A6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CE8BB4A5-6629-4DC7-84CC-1257CA72183A}"/>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0C459F5A-DBC5-4ACD-8AAB-AE214F3F321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7CE509E1-6C97-4507-ADEC-DCA457DF474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F80CFC11-32C2-4A43-ADF7-15088557178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26E69E9F-9632-4848-B301-FD898B8AE94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A1324742-E09F-4E53-83FB-82B61711A85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D46B1745-F2EC-4382-BD68-A699818C06E2}"/>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AF718FE5-D903-4615-B873-74E64424664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6CEB7525-9AD9-450E-82A7-DF15F76AAEE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05676186-64CD-46C3-864D-32BBAE6A788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3C7F54AB-5297-453A-B628-5BCF941BF7E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281C5D9B-AC66-4B89-91F6-9E30872EAE1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7B59C2FA-FA48-4D5C-B953-38F41DB14D50}"/>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55252B0D-8652-41B9-82B9-1C3453BA984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9DDF1D0C-B68E-4422-BC13-43ACFF03D22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1FC7C104-379E-4370-84C0-8EB3CE8C0440}"/>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83EF2CCC-0711-410B-8283-E67560AFDD36}"/>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3310E070-ACFE-417B-991A-DDC0240F7F56}"/>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5CEA189-DED5-4A83-AD92-99C0AD930975}"/>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DA852CBA-2E75-4216-97B0-6E89BBD9B84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FA7F0E96-5C3B-4954-BF8F-E02C0B1E625A}"/>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B7A3D78D-9EEA-49DC-9CFD-10B2445A2DFE}"/>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51C03FC-E820-4641-B810-94C4BFAD7530}"/>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19727E57-DD1E-4C4F-A84C-7F58F5615A7F}"/>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F54EBCAD-55CA-4B30-8295-AA5FC9C2C442}"/>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738AD8C3-0FF2-4364-89E6-83E4F50AA905}"/>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25B98316-3288-406E-8F8A-94BA5405342C}"/>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DB5DC117-581D-45A2-B858-35F79CC60D62}"/>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21A357FE-83F5-41E0-A2CC-7388BC2921BF}"/>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CEC96F49-8BF0-4A36-80D7-D9973F5E2E4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429F70E7-EEB1-4DA6-B642-BD3D53CC3225}"/>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7003F078-B51F-45C6-9E06-A85AE4CD2FA1}"/>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E755FF42-C10A-45ED-A1CA-B77560EAF40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8B0895BE-99FB-4253-BEF7-D98E72B23A9F}"/>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70847E09-FCD8-4104-B405-FF7AD73707CB}"/>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2055A10E-7FC7-4E6C-BA18-97767FC9D937}"/>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7058CE02-1A9F-40E7-8210-E6913A51B36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B91A69B1-8584-43E6-BD88-10603766F28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7734E521-09D4-4C6C-82AB-053856896379}"/>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3ECA0AFD-8560-4906-833A-00056F97B79C}"/>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7C91932D-0812-4561-9FF3-A86704BC068D}"/>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AEDFB202-1A0A-4105-B960-8D8D825CA698}"/>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C551195A-9262-4C31-858E-8EC0F8409F2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AA143120-463C-42ED-A920-F9880CB9FD07}"/>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3EA4712E-4879-4BB4-B2B2-903651D6EE42}"/>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15629282-0EDC-490C-8B2E-FB7C70592C59}"/>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115432CA-3043-46F5-8E8D-B2260DA27E7C}"/>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0CDF3395-9FAD-46C4-A0AA-1F8AB0F5C37E}"/>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0841D438-0673-4587-96DC-1F816624951D}"/>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E0875839-C7C4-494A-A4C3-BD0BBC71CCC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7FA5CB7D-D11B-4EC1-A89B-E86AA56B761B}"/>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956D19F9-B57E-43B0-BA62-DDDA37C05B72}"/>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B6501803-974D-475F-A060-59ABC9DF5C4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7BBB09C1-4007-428D-B74C-ABFA4A5BF679}"/>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EDCF30C8-647C-4D72-8ACD-3F13761FEA6E}"/>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ED3C6DB7-7D60-4D18-967E-0FF64241268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5696249-BFC4-460D-A0EB-5E7E36A222D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D87713DD-FF3B-4D0D-99E7-B226CECCBE9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C0DCAD27-9528-4F67-8441-CD0FBE57E82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EB929DB5-7E52-4D49-B75F-8AFBEEA0BD1E}"/>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7D2FB60E-426B-40C7-B98B-11DC388F5AE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B4539D5A-6C05-4316-BACD-010B4752842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4295C8D-07F1-4540-AC97-F8359DCB185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CAA24DEC-4EE8-4E79-A63E-E048B0C98FE0}"/>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B8AE0892-6EF7-4634-9A5C-86143009339B}"/>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B3C9C556-176D-4BD8-B71F-210F9F482521}"/>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EFE78B08-A738-4FD3-9EA9-3BB2E48B7206}"/>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BE06EE6C-14F3-44C5-A639-06B775504B2C}"/>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7B2C3316-D5D8-481C-9D8D-14AD36BEB26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B6CAC441-E2E4-4CAD-BDD3-91FF7715DD5A}"/>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A75476A6-8588-439B-8DA2-9494D5E3AAF4}"/>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EAB5BA47-F5E7-453B-8F1D-75AED97594F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BB852CAD-3186-414F-B775-9BB9EAA51A4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FC01F56-5555-4347-8A4F-D47709D9EE6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3811361D-D53E-467D-B325-7D7B06DDA3FC}"/>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BDB1EC5A-EF89-4686-8425-E50DCAC01746}"/>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49C38817-8F86-4D88-81A8-20851C1AA9D2}"/>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0D95ABA6-9EF1-43E6-8403-606FEA09E4A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C81D1837-34BE-4B5D-AEEC-88E660933A8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708DB75A-C007-43AD-A896-C587B7D222A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E40A50F5-1A5E-496C-A2E9-B1C407E2DB5C}"/>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D1FCE310-3ED8-4CF0-BB09-F06B9D1067F9}"/>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156E1C91-5E54-4071-8294-FA998D914E6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2FD850BD-F0FA-4E02-9417-500E6537BF93}"/>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F37399DD-FF02-45F9-9B90-0017DBF139CA}"/>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D5A70734-BE1D-48D2-8E1B-19FC61C1753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25E8164F-3B7E-420D-A70B-56880584EBBC}"/>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3A312314-35DF-49F1-90C9-F9E86130187D}"/>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75FE018E-9126-417A-A871-C7E7588627B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55A87A10-0FF7-4F32-9E47-C0CE393D030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65578AA8-977A-430D-B4DA-60D009A395BC}"/>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89CB3CA9-DBD5-4E18-9BC9-5775B9DAC71C}"/>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F33B8FB0-08BD-4A1F-9454-B955D7C2EFF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C89C0DFF-ED73-459F-A187-BFBA9D25715D}"/>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7C7712B-762F-4B17-9A34-A27AFA860300}"/>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1EABB009-53A1-483D-A5A8-4DAAB9543B5F}"/>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F71DD36-4970-40FA-85DD-9E340B1FDA42}"/>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4307B9CE-E5E2-42AF-84D0-0BE257397B4A}"/>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E6BAFE05-9686-49A0-BA17-1460CDF807E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D7C461AD-F394-478D-ADC4-15CBAE6535C8}"/>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14909771-BC30-444A-B603-3622F6615CC1}"/>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DC4603D3-3D34-4AA4-BB54-CA06DFCDC91E}"/>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2D2D93D7-5D09-4D39-B660-3649E0C102E4}"/>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2FD68AAE-87C7-4631-B793-61406CA50EC1}"/>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1BC41A7F-1B4E-4DFE-8DAA-92B9C0BB340C}"/>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34D0DB8C-5572-4B2F-BE82-01AB9621BC8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8515269C-D69A-4680-A1E4-9BA7DE47EB6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27482F13-E4F7-4FB1-A29A-6F4E7492FE6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0AFF14ED-ACCD-4A30-AD9A-D3612AD9FB6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6C1FF0F0-F2F2-4B5A-BF12-D9DB5503935B}"/>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0CC9AB13-F471-4FA0-AC0F-85D8F1587A6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B4D74426-2FC2-4D6B-8DDB-36F83CB85ED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1FAC81C9-8A51-4D72-B4D3-D42B5E65F62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50D9DDF1-7A7D-411E-AD3E-AE274EBEE983}"/>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39481D7E-8229-48EF-BBBA-A553D8564EE8}"/>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F928B68-4301-40D2-85F5-D00D70ECBC3F}"/>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379CF145-258F-40C8-A170-2BF6216A3C19}"/>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1BEC4AA3-99DF-4B22-93F6-FE8121984E1B}"/>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B78F46A4-BDFF-4787-9A00-A30B925687C7}"/>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623891D4-3D23-4BB9-A099-3157EAC825F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97514F09-BB9C-4C56-8162-B088335528BD}"/>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F8E92377-9C69-4E0F-A02C-FDA80754DA16}"/>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B1869B9F-E622-4004-A12B-1A06C3928103}"/>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CE7E017B-CA42-4F03-B252-68941E895285}"/>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9F0E2DE2-28AC-4448-8233-BF85A3E814E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AE3D05E1-5DF1-4483-A826-F1B7DA820FE1}"/>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98152B7A-0B7F-4C73-A60C-E273945C200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0DB11133-E8D0-4D8C-AA34-DE9F24D3EEB9}"/>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2808E6B6-BFC0-4BF2-B91D-ABFF10AA706E}"/>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1A99FFAF-4571-4F6A-873A-8E750C8215CA}"/>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FEBB5083-AB6F-4341-B8FC-EBFD0A83003D}"/>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83995B3D-4758-475F-BB2F-137B1DDE788E}"/>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99CCFB41-7840-4FF0-98EE-0ECC8217306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AB1CFE73-879D-46A7-BCDB-F34AFE633EB5}"/>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67CA67B2-472E-44EE-9AC2-A3D8030D740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3ECE0CF4-7F41-4E64-B547-E4A0E15B19E4}"/>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9263ADB4-A8C4-469B-BB67-557CBC30984B}"/>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1BE662BF-F817-4EFA-B030-355B1F49606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E4D3B24D-3F0F-4138-AB0F-C3559C8890DB}"/>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E59A93E1-1BBE-4205-9CEA-529FFA08169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EBEA1802-5B16-4617-8ED6-0681EA57DD69}"/>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0F13F45D-4B8A-48AC-A2DC-FEC1DE1E023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B50DFC4E-A6F9-4F27-A41E-57D632D846F0}"/>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4FCC2B96-D2F2-43EA-A052-0B13E02DCCA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D895D29B-843A-41B6-8211-ABE5100C886B}"/>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202106DC-35D8-4B5E-9553-6768640BEAD2}"/>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A6C931E3-C214-488F-9DD5-4C8E7ACCB081}"/>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5533607D-2DE8-45B1-A3CE-5722CAD911F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7B215212-2893-42E2-9929-92007C277D0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37317CD8-2A77-4169-A1B5-FD936FD7DEAC}"/>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39E999CF-9B06-4133-BF02-15408FCBDC00}"/>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E6ACEC68-8312-4266-8CB3-3491DD624647}"/>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1C6EE675-BA06-40DF-807E-A5D82F73D99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101E4F43-D647-41A0-870E-E971DC5A653D}"/>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DFA92776-ACAE-498E-9C50-E0604582E0AC}"/>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B5C9606D-7C5E-4758-B4CA-E2A42EA147B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BE1F489E-3CA1-435E-BD00-98D0A973B06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D426F6CF-2E4D-480B-90FC-52396A1B4FB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95A431BE-24E3-4F56-9400-7DF798BB1EA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EE1B36A8-0221-4199-8B30-F53326101A2B}"/>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0A0C4857-EBFB-4D66-A0A1-EA7AD6D3E3A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A56F6A42-002B-439B-BC9C-F67C552870F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FDAD8F54-16AB-45E7-87DF-89472A46AAF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15845B70-0996-46EE-843C-61CC559F4E7E}"/>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D040A2F5-A953-41AB-B64E-C8E09C0F6AF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EB27A99E-4507-4A60-B46A-3A5EC29D9603}"/>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A7DC53D6-D756-4462-9412-9B219F514AC4}"/>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D79D2D13-0203-4B88-A3B3-05AEFEFA0B67}"/>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DDE088D9-B303-45AF-BED4-5004EDFDA5E5}"/>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8A917AC7-30F4-4216-A604-24E0AEACE5C6}"/>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E9A4D20-A330-4B53-8F76-750C4EA1D1CE}"/>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AD3B8250-7A72-44B0-B0D1-E102CF717B48}"/>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FDFA5863-735F-4B31-AFE1-BBC74FE49A3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852A489C-9FF9-4B7F-8AAB-CC1F49F6AD39}"/>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FDF9B2FB-F144-448C-B3EB-997BF91B133E}"/>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02F8DBDC-C597-4344-BC27-92D659AB46F2}"/>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F376FE29-38E0-4315-83E8-BA60BF4FD200}"/>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E3897A9D-1D71-4D51-8337-F7E223CA335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E45DDC30-9510-4CE4-AC0F-AF9D2B29A5A7}"/>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119134C4-477C-44D6-82E9-FEC958B5940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4FB91A20-C698-4655-85CA-573328F1E212}"/>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B45CD3CB-5F58-4B74-8F4B-C29667AB8D4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32914EC0-8586-43FE-A51F-BA2D4BDCE46C}"/>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CFA23F32-6823-4F0F-97FC-AF319AD89D63}"/>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59B356EF-887D-4369-8A93-09B78402476D}"/>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5A736F18-1A7E-4690-B520-2356920B5A00}"/>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5813CEAA-158E-4C3D-8DF9-8A37D7343D17}"/>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BCAD8648-4B8F-45E0-BA42-4DB39D5B0A87}"/>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038E9359-286C-4E5A-8628-DF15608989B6}"/>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1DFCEFC2-A912-4E75-80AE-8893801BC59F}"/>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B26A2FAC-9496-4A32-8293-ED1D7BFCEAE5}"/>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0CE7BE3D-38B9-41A9-A48E-F9FF1C1761DC}"/>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A48573A-E8C9-422C-8B01-4ECEDC8F33FC}"/>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5CE1F94A-16BD-46B4-85D6-97CB30043B85}"/>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A62CA88A-DEE8-468E-9029-014E98602EC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F02A9766-1ED1-4B3B-8DA3-7038345BE304}"/>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A0349617-55DD-471D-A0CB-DC2732A5AFF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52F712B1-F050-4FA6-9C2C-7A065849AB9C}"/>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F32644F-AA9A-4CB5-B757-AB7A18F5963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1735FA68-54A0-4413-8E85-713096CDE9F3}"/>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560F3AE7-1886-45EA-A86E-AC6B1857E44E}"/>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1EAD1247-94C9-40A1-BAD3-0C8A784CBD6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604225F2-C64D-4EDA-A317-D6B30A41C9DB}"/>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CBD6D58C-3BC9-4D4F-AB8D-1CB94E995AE0}"/>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57F570D-FC9A-4F92-A90E-2334AD43B616}"/>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12585119-B11C-445F-B120-4E578BF4DA7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F36B379E-2390-4956-9C12-5962C43E623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1B7C2528-A703-47AE-A8B9-8D293721256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C5CCAF3-BD61-4291-AC43-82DC4A86BAE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B25AA6D9-31DF-450B-B4D4-268D6D5888E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0657B2D9-DA4E-4D1A-A0BB-0B0D9D8C238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97670D15-31DE-416D-A5B4-09B63F7298E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BE2F8DB7-E37C-4A9A-AE00-61DB6017AEE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5D52F1C6-B625-4AAA-99FE-62CB5DFA108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05C93CA7-B2F6-4F3C-B2BB-33EA42046DE6}"/>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B38C277-83C8-40AE-8CF0-D29D03B07764}"/>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EA16FFC8-33EE-4F3E-8B0D-8C33868144EE}"/>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5C9F6184-CB9C-4848-A853-53CC434D52C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93A2A215-3D0E-49C0-AD82-B080D981EE36}"/>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7B928B7A-4EAA-4895-8FBC-B076E64F25A8}"/>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F56E01AD-683A-4A9E-88BC-BA7F71CCFCC8}"/>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BCECAF21-6D65-434C-84C8-EE5AB52AC892}"/>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00B267B6-7C1C-4D47-9B74-93835ADF1B0B}"/>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8141BB58-46B8-4123-BB56-1777379A811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A44FE4A2-F40E-4ECA-82C7-15C65688FD5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F007ED4E-74D4-43EB-AB97-2401891F5168}"/>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1C3B4986-7732-4F5C-ACF8-1466E1EE90F6}"/>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5524F4C1-4C0B-4F07-A44F-7D83DE32DA3E}"/>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9286920A-E29B-4017-89FC-392917E1569C}"/>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CD9CC622-7B61-4658-AFB0-AAA240CE488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28E3CE4B-9E0B-46A8-B741-AB2DDA713E9C}"/>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AC77CA34-AD8C-48AF-AF35-D752EE051FFA}"/>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B1417895-6004-4811-8A24-A1064805559A}"/>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27F4F3FB-B5D7-4E35-9876-34F322DF1B96}"/>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A0DC220D-6EB8-4CAF-A967-D8BE93AB22CA}"/>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E64AACAF-FCC8-4437-91D0-7330ABB862DE}"/>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4B1ACE1B-96AF-4027-BAA9-B25FC3BC20B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0B3259BE-460A-4E7F-ACC4-3EE1707615FB}"/>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74DD2127-568F-4C14-B29A-C0E5B8021F5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8896FE90-26EA-4101-ACCF-49E8A5298FC9}"/>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9D5B46DA-37D4-45C4-903D-4449E79CFF5E}"/>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F81274C7-804D-4F92-8851-99FFFE5EE2B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19F076A7-EA01-4914-979B-DF3D3124A25F}"/>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FF16C384-A18B-4FDC-9EDD-D3A5B3F342A5}"/>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BA621C5D-4D8D-476D-90EE-D1AC741363FF}"/>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10B3EA93-EA6B-4D95-93D3-29AAF2DFB67C}"/>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FDBC9934-AC61-4FC6-8226-96FCC487FCDD}"/>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5D8A711-F94D-490C-B253-485B23A11CD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94BFC751-3A4B-4302-B18E-D0475E0DDD58}"/>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30D4704A-DC9A-4427-A486-D89CA0BA2C7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2EC7D036-09AF-4A8D-9986-10252152E619}"/>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8D7957E6-137B-4E06-8C9E-2D643892077D}"/>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61236635-2FD4-4753-A753-7B47ABB1D953}"/>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9AEBF91D-86C1-4248-8A8E-939D29B7C29F}"/>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0E7EDDB7-5854-4A22-99C6-32471637E01B}"/>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FD77E73C-02C6-4D7B-BD24-41A4B15663B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0E4DBFA3-6BEA-4474-AAD6-999D7758640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CCBAB5B2-BF0B-477F-9FF8-DACBBE4470A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0C5041AC-1504-4FD4-A811-0169904DEBB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1FDB51E8-A82C-481E-A55A-F37424EC1124}"/>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43DC8AAC-F5E2-4064-B537-36A45696229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CA913D25-16EC-4A04-A243-DAD6B0CA231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7F608DE5-5653-4908-9D16-394D6AC5E46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C9871C98-5FAD-4C60-ACA1-CA3ECCAFB7FF}"/>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B19A2EF6-8AF4-4CA5-8BA8-0CF687C2FB0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88C74CD-22CB-4A3C-8707-B364C514EEB9}"/>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FDC1DC1B-719B-4B26-8DC9-8D52444C9B7D}"/>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2738626F-30AC-4097-B0E3-E41FF93D7CAE}"/>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D1E85872-6F0F-412C-9EA2-91C137CDACF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02519DB2-A78D-4944-9C3E-8776C8AA1CC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A616E13B-31E5-48EB-81D8-6A0104E3A3A2}"/>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2F96151A-EB6C-44F9-8AF6-3251B94CBD2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280A5C29-7313-47BF-A301-E95F580CB3C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EB8785E2-F7F1-4AC1-A613-75C934804F51}"/>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82DBEB3-A9AD-408D-AFA0-76C12DFDCAFA}"/>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C07EAC71-FDE5-45E6-B747-0157F3D0535B}"/>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38EBEF0A-C938-4897-B7FE-913C6F3C3C80}"/>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C53ABE6F-E2DA-4B05-9C48-5BB5910145D7}"/>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E1B15B81-AE5D-47A3-8E06-249396B351C4}"/>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DF268696-2829-474B-8D76-A6666B32C89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BB64FF2D-4958-4B40-8F6D-DB76879FF9C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831A0186-A210-425A-9271-87E856A797E0}"/>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FA30CFF0-4876-4B29-95EB-B26D68B695A1}"/>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C1008B33-29AE-498F-9AE8-5C8824DCCB1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4D076025-9E83-419D-BAC1-7B54D1A3D4D9}"/>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897C462A-B0BD-4D41-BFEB-4EF0F335320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A1BFE8AF-7D55-483D-9068-7BEE14DF845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F5CDA07D-CB3B-44AB-8C76-E6EEB5EB08DF}"/>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4D267935-C785-4A64-877D-831B321C5AD3}"/>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A806EAA2-11D5-46F3-B17D-C107F9B73FB1}"/>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45E03BB5-1AA2-4350-9149-148A47BE8AA4}"/>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78032049-FA79-4ED4-9E6D-1824B1B50902}"/>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B0005B11-25E6-4C56-A82C-BB3D3514C5D8}"/>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4F6E9E53-9E07-4138-BF8C-C8D9C3C6DF0C}"/>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4511338C-7B70-4DA4-9F4B-76101BE62BCE}"/>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CA237D7B-0DC6-430D-9FAD-5B8DD44F99A6}"/>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55C0C62E-7216-4D6E-97E4-F6B2A83BE8F8}"/>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177937C9-FB5A-41E2-ADFC-69BB72806B19}"/>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26722661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33827">
                                            <p:txEl>
                                              <p:pRg st="0" end="0"/>
                                            </p:txEl>
                                          </p:spTgt>
                                        </p:tgtEl>
                                        <p:attrNameLst>
                                          <p:attrName>style.visibility</p:attrName>
                                        </p:attrNameLst>
                                      </p:cBhvr>
                                      <p:to>
                                        <p:strVal val="visible"/>
                                      </p:to>
                                    </p:set>
                                    <p:anim calcmode="lin" valueType="num">
                                      <p:cBhvr additive="base">
                                        <p:cTn id="7" dur="500" fill="hold"/>
                                        <p:tgtEl>
                                          <p:spTgt spid="33382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338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7" grpId="0" build="p"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a:extLst>
              <a:ext uri="{FF2B5EF4-FFF2-40B4-BE49-F238E27FC236}">
                <a16:creationId xmlns:a16="http://schemas.microsoft.com/office/drawing/2014/main" id="{3BE60CFF-6889-4542-94C5-84F4A5829ACB}"/>
              </a:ext>
            </a:extLst>
          </p:cNvPr>
          <p:cNvSpPr>
            <a:spLocks noGrp="1"/>
          </p:cNvSpPr>
          <p:nvPr>
            <p:ph type="title" idx="4294967295"/>
          </p:nvPr>
        </p:nvSpPr>
        <p:spPr>
          <a:xfrm>
            <a:off x="838200" y="123040"/>
            <a:ext cx="10515600" cy="1325563"/>
          </a:xfrm>
        </p:spPr>
        <p:txBody>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References.</a:t>
            </a:r>
          </a:p>
        </p:txBody>
      </p:sp>
      <p:sp>
        <p:nvSpPr>
          <p:cNvPr id="167939" name="Rectangle 3">
            <a:extLst>
              <a:ext uri="{FF2B5EF4-FFF2-40B4-BE49-F238E27FC236}">
                <a16:creationId xmlns:a16="http://schemas.microsoft.com/office/drawing/2014/main" id="{9D9D6CA5-2719-49E2-A3A8-F2ECC80BEFAD}"/>
              </a:ext>
            </a:extLst>
          </p:cNvPr>
          <p:cNvSpPr>
            <a:spLocks noGrp="1"/>
          </p:cNvSpPr>
          <p:nvPr>
            <p:ph type="body" idx="4294967295"/>
          </p:nvPr>
        </p:nvSpPr>
        <p:spPr>
          <a:xfrm>
            <a:off x="1866849" y="1886278"/>
            <a:ext cx="8505645" cy="3557587"/>
          </a:xfrm>
        </p:spPr>
        <p:txBody>
          <a:bodyPr>
            <a:noAutofit/>
          </a:bodyPr>
          <a:lstStyle/>
          <a:p>
            <a:pPr marL="609600" indent="-609600">
              <a:buClr>
                <a:schemeClr val="tx1"/>
              </a:buClr>
              <a:buFontTx/>
              <a:buAutoNum type="arabicPeriod"/>
            </a:pPr>
            <a:r>
              <a:rPr lang="en-GB" altLang="en-US" sz="1800" dirty="0" err="1">
                <a:latin typeface="Verdana" panose="020B0604030504040204" pitchFamily="34" charset="0"/>
                <a:ea typeface="Verdana" panose="020B0604030504040204" pitchFamily="34" charset="0"/>
                <a:cs typeface="Verdana" panose="020B0604030504040204" pitchFamily="34" charset="0"/>
              </a:rPr>
              <a:t>Mourant</a:t>
            </a:r>
            <a:r>
              <a:rPr lang="en-GB" altLang="en-US" sz="1800" dirty="0">
                <a:latin typeface="Verdana" panose="020B0604030504040204" pitchFamily="34" charset="0"/>
                <a:ea typeface="Verdana" panose="020B0604030504040204" pitchFamily="34" charset="0"/>
                <a:cs typeface="Verdana" panose="020B0604030504040204" pitchFamily="34" charset="0"/>
              </a:rPr>
              <a:t> AE.  A ‘new’ human blood group antigen of frequent occurrence.  </a:t>
            </a:r>
            <a:r>
              <a:rPr lang="en-GB" altLang="en-US" sz="1800" i="1" dirty="0">
                <a:latin typeface="Verdana" panose="020B0604030504040204" pitchFamily="34" charset="0"/>
                <a:ea typeface="Verdana" panose="020B0604030504040204" pitchFamily="34" charset="0"/>
                <a:cs typeface="Verdana" panose="020B0604030504040204" pitchFamily="34" charset="0"/>
              </a:rPr>
              <a:t>Nature</a:t>
            </a:r>
            <a:r>
              <a:rPr lang="en-GB" altLang="en-US" sz="1800" dirty="0">
                <a:latin typeface="Verdana" panose="020B0604030504040204" pitchFamily="34" charset="0"/>
                <a:ea typeface="Verdana" panose="020B0604030504040204" pitchFamily="34" charset="0"/>
                <a:cs typeface="Verdana" panose="020B0604030504040204" pitchFamily="34" charset="0"/>
              </a:rPr>
              <a:t> 1946; </a:t>
            </a:r>
            <a:r>
              <a:rPr lang="en-GB" altLang="en-US" sz="1800" b="1" dirty="0">
                <a:latin typeface="Verdana" panose="020B0604030504040204" pitchFamily="34" charset="0"/>
                <a:ea typeface="Verdana" panose="020B0604030504040204" pitchFamily="34" charset="0"/>
                <a:cs typeface="Verdana" panose="020B0604030504040204" pitchFamily="34" charset="0"/>
              </a:rPr>
              <a:t>158</a:t>
            </a:r>
            <a:r>
              <a:rPr lang="en-GB" altLang="en-US" sz="1800" dirty="0">
                <a:latin typeface="Verdana" panose="020B0604030504040204" pitchFamily="34" charset="0"/>
                <a:ea typeface="Verdana" panose="020B0604030504040204" pitchFamily="34" charset="0"/>
                <a:cs typeface="Verdana" panose="020B0604030504040204" pitchFamily="34" charset="0"/>
              </a:rPr>
              <a:t>: 237-238.</a:t>
            </a:r>
          </a:p>
          <a:p>
            <a:pPr marL="609600" indent="-609600">
              <a:buClr>
                <a:schemeClr val="tx1"/>
              </a:buClr>
              <a:buFontTx/>
              <a:buAutoNum type="arabicPeriod"/>
            </a:pPr>
            <a:r>
              <a:rPr lang="en-GB" altLang="en-US" sz="1800" dirty="0">
                <a:latin typeface="Verdana" panose="020B0604030504040204" pitchFamily="34" charset="0"/>
                <a:ea typeface="Verdana" panose="020B0604030504040204" pitchFamily="34" charset="0"/>
                <a:cs typeface="Verdana" panose="020B0604030504040204" pitchFamily="34" charset="0"/>
              </a:rPr>
              <a:t>Andresen PH.  The blood group system L: a new blood group L2.  A case of </a:t>
            </a:r>
            <a:r>
              <a:rPr lang="en-GB" altLang="en-US" sz="1800" dirty="0" err="1">
                <a:latin typeface="Verdana" panose="020B0604030504040204" pitchFamily="34" charset="0"/>
                <a:ea typeface="Verdana" panose="020B0604030504040204" pitchFamily="34" charset="0"/>
                <a:cs typeface="Verdana" panose="020B0604030504040204" pitchFamily="34" charset="0"/>
              </a:rPr>
              <a:t>epistasy</a:t>
            </a:r>
            <a:r>
              <a:rPr lang="en-GB" altLang="en-US" sz="1800" dirty="0">
                <a:latin typeface="Verdana" panose="020B0604030504040204" pitchFamily="34" charset="0"/>
                <a:ea typeface="Verdana" panose="020B0604030504040204" pitchFamily="34" charset="0"/>
                <a:cs typeface="Verdana" panose="020B0604030504040204" pitchFamily="34" charset="0"/>
              </a:rPr>
              <a:t> within the blood groups.  </a:t>
            </a:r>
            <a:r>
              <a:rPr lang="en-GB" altLang="en-US" sz="1800" i="1" dirty="0">
                <a:latin typeface="Verdana" panose="020B0604030504040204" pitchFamily="34" charset="0"/>
                <a:ea typeface="Verdana" panose="020B0604030504040204" pitchFamily="34" charset="0"/>
                <a:cs typeface="Verdana" panose="020B0604030504040204" pitchFamily="34" charset="0"/>
              </a:rPr>
              <a:t>Acta Path </a:t>
            </a:r>
            <a:r>
              <a:rPr lang="en-GB" altLang="en-US" sz="1800" i="1" dirty="0" err="1">
                <a:latin typeface="Verdana" panose="020B0604030504040204" pitchFamily="34" charset="0"/>
                <a:ea typeface="Verdana" panose="020B0604030504040204" pitchFamily="34" charset="0"/>
                <a:cs typeface="Verdana" panose="020B0604030504040204" pitchFamily="34" charset="0"/>
              </a:rPr>
              <a:t>Microbiol</a:t>
            </a:r>
            <a:r>
              <a:rPr lang="en-GB" altLang="en-US" sz="1800" i="1" dirty="0">
                <a:latin typeface="Verdana" panose="020B0604030504040204" pitchFamily="34" charset="0"/>
                <a:ea typeface="Verdana" panose="020B0604030504040204" pitchFamily="34" charset="0"/>
                <a:cs typeface="Verdana" panose="020B0604030504040204" pitchFamily="34" charset="0"/>
              </a:rPr>
              <a:t> </a:t>
            </a:r>
            <a:r>
              <a:rPr lang="en-GB" altLang="en-US" sz="1800" i="1" dirty="0" err="1">
                <a:latin typeface="Verdana" panose="020B0604030504040204" pitchFamily="34" charset="0"/>
                <a:ea typeface="Verdana" panose="020B0604030504040204" pitchFamily="34" charset="0"/>
                <a:cs typeface="Verdana" panose="020B0604030504040204" pitchFamily="34" charset="0"/>
              </a:rPr>
              <a:t>Scand</a:t>
            </a:r>
            <a:r>
              <a:rPr lang="en-GB" altLang="en-US" sz="1800" dirty="0">
                <a:latin typeface="Verdana" panose="020B0604030504040204" pitchFamily="34" charset="0"/>
                <a:ea typeface="Verdana" panose="020B0604030504040204" pitchFamily="34" charset="0"/>
                <a:cs typeface="Verdana" panose="020B0604030504040204" pitchFamily="34" charset="0"/>
              </a:rPr>
              <a:t> 1948; </a:t>
            </a:r>
            <a:r>
              <a:rPr lang="en-GB" altLang="en-US" sz="1800" b="1" dirty="0">
                <a:latin typeface="Verdana" panose="020B0604030504040204" pitchFamily="34" charset="0"/>
                <a:ea typeface="Verdana" panose="020B0604030504040204" pitchFamily="34" charset="0"/>
                <a:cs typeface="Verdana" panose="020B0604030504040204" pitchFamily="34" charset="0"/>
              </a:rPr>
              <a:t>25</a:t>
            </a:r>
            <a:r>
              <a:rPr lang="en-GB" altLang="en-US" sz="1800" dirty="0">
                <a:latin typeface="Verdana" panose="020B0604030504040204" pitchFamily="34" charset="0"/>
                <a:ea typeface="Verdana" panose="020B0604030504040204" pitchFamily="34" charset="0"/>
                <a:cs typeface="Verdana" panose="020B0604030504040204" pitchFamily="34" charset="0"/>
              </a:rPr>
              <a:t>: 728-731.</a:t>
            </a:r>
          </a:p>
          <a:p>
            <a:pPr marL="609600" indent="-609600">
              <a:buClr>
                <a:schemeClr val="tx1"/>
              </a:buClr>
              <a:buFontTx/>
              <a:buAutoNum type="arabicPeriod"/>
            </a:pPr>
            <a:r>
              <a:rPr lang="en-GB" altLang="en-US" sz="1800" dirty="0" err="1">
                <a:latin typeface="Verdana" panose="020B0604030504040204" pitchFamily="34" charset="0"/>
                <a:ea typeface="Verdana" panose="020B0604030504040204" pitchFamily="34" charset="0"/>
                <a:cs typeface="Verdana" panose="020B0604030504040204" pitchFamily="34" charset="0"/>
              </a:rPr>
              <a:t>Sneath</a:t>
            </a:r>
            <a:r>
              <a:rPr lang="en-GB" altLang="en-US" sz="1800" dirty="0">
                <a:latin typeface="Verdana" panose="020B0604030504040204" pitchFamily="34" charset="0"/>
                <a:ea typeface="Verdana" panose="020B0604030504040204" pitchFamily="34" charset="0"/>
                <a:cs typeface="Verdana" panose="020B0604030504040204" pitchFamily="34" charset="0"/>
              </a:rPr>
              <a:t> JS, </a:t>
            </a:r>
            <a:r>
              <a:rPr lang="en-GB" altLang="en-US" sz="1800" dirty="0" err="1">
                <a:latin typeface="Verdana" panose="020B0604030504040204" pitchFamily="34" charset="0"/>
                <a:ea typeface="Verdana" panose="020B0604030504040204" pitchFamily="34" charset="0"/>
                <a:cs typeface="Verdana" panose="020B0604030504040204" pitchFamily="34" charset="0"/>
              </a:rPr>
              <a:t>Sneath</a:t>
            </a:r>
            <a:r>
              <a:rPr lang="en-GB" altLang="en-US" sz="1800" dirty="0">
                <a:latin typeface="Verdana" panose="020B0604030504040204" pitchFamily="34" charset="0"/>
                <a:ea typeface="Verdana" panose="020B0604030504040204" pitchFamily="34" charset="0"/>
                <a:cs typeface="Verdana" panose="020B0604030504040204" pitchFamily="34" charset="0"/>
              </a:rPr>
              <a:t> PHA.  Transformation of the Lewis groups of human red cells.  </a:t>
            </a:r>
            <a:r>
              <a:rPr lang="en-GB" altLang="en-US" sz="1800" i="1" dirty="0">
                <a:latin typeface="Verdana" panose="020B0604030504040204" pitchFamily="34" charset="0"/>
                <a:ea typeface="Verdana" panose="020B0604030504040204" pitchFamily="34" charset="0"/>
                <a:cs typeface="Verdana" panose="020B0604030504040204" pitchFamily="34" charset="0"/>
              </a:rPr>
              <a:t>Nature</a:t>
            </a:r>
            <a:r>
              <a:rPr lang="en-GB" altLang="en-US" sz="1800" dirty="0">
                <a:latin typeface="Verdana" panose="020B0604030504040204" pitchFamily="34" charset="0"/>
                <a:ea typeface="Verdana" panose="020B0604030504040204" pitchFamily="34" charset="0"/>
                <a:cs typeface="Verdana" panose="020B0604030504040204" pitchFamily="34" charset="0"/>
              </a:rPr>
              <a:t> 1955; </a:t>
            </a:r>
            <a:r>
              <a:rPr lang="en-GB" altLang="en-US" sz="1800" b="1" dirty="0">
                <a:latin typeface="Verdana" panose="020B0604030504040204" pitchFamily="34" charset="0"/>
                <a:ea typeface="Verdana" panose="020B0604030504040204" pitchFamily="34" charset="0"/>
                <a:cs typeface="Verdana" panose="020B0604030504040204" pitchFamily="34" charset="0"/>
              </a:rPr>
              <a:t>176</a:t>
            </a:r>
            <a:r>
              <a:rPr lang="en-GB" altLang="en-US" sz="1800" dirty="0">
                <a:latin typeface="Verdana" panose="020B0604030504040204" pitchFamily="34" charset="0"/>
                <a:ea typeface="Verdana" panose="020B0604030504040204" pitchFamily="34" charset="0"/>
                <a:cs typeface="Verdana" panose="020B0604030504040204" pitchFamily="34" charset="0"/>
              </a:rPr>
              <a:t>: 172.</a:t>
            </a:r>
          </a:p>
          <a:p>
            <a:pPr marL="609600" indent="-609600">
              <a:buClr>
                <a:schemeClr val="tx1"/>
              </a:buClr>
              <a:buFontTx/>
              <a:buAutoNum type="arabicPeriod"/>
            </a:pPr>
            <a:r>
              <a:rPr lang="en-GB" altLang="en-US" sz="1800" dirty="0">
                <a:latin typeface="Verdana" panose="020B0604030504040204" pitchFamily="34" charset="0"/>
                <a:ea typeface="Verdana" panose="020B0604030504040204" pitchFamily="34" charset="0"/>
                <a:cs typeface="Verdana" panose="020B0604030504040204" pitchFamily="34" charset="0"/>
              </a:rPr>
              <a:t>Grubb R.  Correlation between Lewis blood groups and secretor status in man.  </a:t>
            </a:r>
            <a:r>
              <a:rPr lang="en-GB" altLang="en-US" sz="1800" i="1" dirty="0">
                <a:latin typeface="Verdana" panose="020B0604030504040204" pitchFamily="34" charset="0"/>
                <a:ea typeface="Verdana" panose="020B0604030504040204" pitchFamily="34" charset="0"/>
                <a:cs typeface="Verdana" panose="020B0604030504040204" pitchFamily="34" charset="0"/>
              </a:rPr>
              <a:t>Nature, </a:t>
            </a:r>
            <a:r>
              <a:rPr lang="en-GB" altLang="en-US" sz="1800" i="1" dirty="0" err="1">
                <a:latin typeface="Verdana" panose="020B0604030504040204" pitchFamily="34" charset="0"/>
                <a:ea typeface="Verdana" panose="020B0604030504040204" pitchFamily="34" charset="0"/>
                <a:cs typeface="Verdana" panose="020B0604030504040204" pitchFamily="34" charset="0"/>
              </a:rPr>
              <a:t>Lond</a:t>
            </a:r>
            <a:r>
              <a:rPr lang="en-GB" altLang="en-US" sz="1800" dirty="0">
                <a:latin typeface="Verdana" panose="020B0604030504040204" pitchFamily="34" charset="0"/>
                <a:ea typeface="Verdana" panose="020B0604030504040204" pitchFamily="34" charset="0"/>
                <a:cs typeface="Verdana" panose="020B0604030504040204" pitchFamily="34" charset="0"/>
              </a:rPr>
              <a:t> 1948; </a:t>
            </a:r>
            <a:r>
              <a:rPr lang="en-GB" altLang="en-US" sz="1800" b="1" dirty="0">
                <a:latin typeface="Verdana" panose="020B0604030504040204" pitchFamily="34" charset="0"/>
                <a:ea typeface="Verdana" panose="020B0604030504040204" pitchFamily="34" charset="0"/>
                <a:cs typeface="Verdana" panose="020B0604030504040204" pitchFamily="34" charset="0"/>
              </a:rPr>
              <a:t>162</a:t>
            </a:r>
            <a:r>
              <a:rPr lang="en-GB" altLang="en-US" sz="1800" dirty="0">
                <a:latin typeface="Verdana" panose="020B0604030504040204" pitchFamily="34" charset="0"/>
                <a:ea typeface="Verdana" panose="020B0604030504040204" pitchFamily="34" charset="0"/>
                <a:cs typeface="Verdana" panose="020B0604030504040204" pitchFamily="34" charset="0"/>
              </a:rPr>
              <a:t>: 933.</a:t>
            </a:r>
          </a:p>
          <a:p>
            <a:pPr marL="609600" indent="-609600">
              <a:buClr>
                <a:schemeClr val="tx1"/>
              </a:buClr>
              <a:buFontTx/>
              <a:buAutoNum type="arabicPeriod"/>
            </a:pPr>
            <a:r>
              <a:rPr lang="en-GB" altLang="en-US" sz="1800" dirty="0">
                <a:latin typeface="Verdana" panose="020B0604030504040204" pitchFamily="34" charset="0"/>
                <a:ea typeface="Verdana" panose="020B0604030504040204" pitchFamily="34" charset="0"/>
                <a:cs typeface="Verdana" panose="020B0604030504040204" pitchFamily="34" charset="0"/>
              </a:rPr>
              <a:t>Grubb R.  Observations on the human blood group system Lewis.  </a:t>
            </a:r>
            <a:r>
              <a:rPr lang="en-GB" altLang="en-US" sz="1800" i="1" dirty="0">
                <a:latin typeface="Verdana" panose="020B0604030504040204" pitchFamily="34" charset="0"/>
                <a:ea typeface="Verdana" panose="020B0604030504040204" pitchFamily="34" charset="0"/>
                <a:cs typeface="Verdana" panose="020B0604030504040204" pitchFamily="34" charset="0"/>
              </a:rPr>
              <a:t>Acta Path </a:t>
            </a:r>
            <a:r>
              <a:rPr lang="en-GB" altLang="en-US" sz="1800" i="1" dirty="0" err="1">
                <a:latin typeface="Verdana" panose="020B0604030504040204" pitchFamily="34" charset="0"/>
                <a:ea typeface="Verdana" panose="020B0604030504040204" pitchFamily="34" charset="0"/>
                <a:cs typeface="Verdana" panose="020B0604030504040204" pitchFamily="34" charset="0"/>
              </a:rPr>
              <a:t>Microbiol</a:t>
            </a:r>
            <a:r>
              <a:rPr lang="en-GB" altLang="en-US" sz="1800" i="1" dirty="0">
                <a:latin typeface="Verdana" panose="020B0604030504040204" pitchFamily="34" charset="0"/>
                <a:ea typeface="Verdana" panose="020B0604030504040204" pitchFamily="34" charset="0"/>
                <a:cs typeface="Verdana" panose="020B0604030504040204" pitchFamily="34" charset="0"/>
              </a:rPr>
              <a:t> </a:t>
            </a:r>
            <a:r>
              <a:rPr lang="en-GB" altLang="en-US" sz="1800" i="1" dirty="0" err="1">
                <a:latin typeface="Verdana" panose="020B0604030504040204" pitchFamily="34" charset="0"/>
                <a:ea typeface="Verdana" panose="020B0604030504040204" pitchFamily="34" charset="0"/>
                <a:cs typeface="Verdana" panose="020B0604030504040204" pitchFamily="34" charset="0"/>
              </a:rPr>
              <a:t>Scand</a:t>
            </a:r>
            <a:r>
              <a:rPr lang="en-GB" altLang="en-US" sz="1800" dirty="0">
                <a:latin typeface="Verdana" panose="020B0604030504040204" pitchFamily="34" charset="0"/>
                <a:ea typeface="Verdana" panose="020B0604030504040204" pitchFamily="34" charset="0"/>
                <a:cs typeface="Verdana" panose="020B0604030504040204" pitchFamily="34" charset="0"/>
              </a:rPr>
              <a:t> 1951; </a:t>
            </a:r>
            <a:r>
              <a:rPr lang="en-GB" altLang="en-US" sz="1800" b="1" dirty="0">
                <a:latin typeface="Verdana" panose="020B0604030504040204" pitchFamily="34" charset="0"/>
                <a:ea typeface="Verdana" panose="020B0604030504040204" pitchFamily="34" charset="0"/>
                <a:cs typeface="Verdana" panose="020B0604030504040204" pitchFamily="34" charset="0"/>
              </a:rPr>
              <a:t>28</a:t>
            </a:r>
            <a:r>
              <a:rPr lang="en-GB" altLang="en-US" sz="1800" dirty="0">
                <a:latin typeface="Verdana" panose="020B0604030504040204" pitchFamily="34" charset="0"/>
                <a:ea typeface="Verdana" panose="020B0604030504040204" pitchFamily="34" charset="0"/>
                <a:cs typeface="Verdana" panose="020B0604030504040204" pitchFamily="34" charset="0"/>
              </a:rPr>
              <a:t>: 61-81.</a:t>
            </a:r>
          </a:p>
        </p:txBody>
      </p:sp>
      <p:grpSp>
        <p:nvGrpSpPr>
          <p:cNvPr id="4" name="Group 3">
            <a:extLst>
              <a:ext uri="{FF2B5EF4-FFF2-40B4-BE49-F238E27FC236}">
                <a16:creationId xmlns:a16="http://schemas.microsoft.com/office/drawing/2014/main" id="{BB861CF0-A4D5-435E-B50E-BF5B8D2CC33D}"/>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137B0385-3CF7-40CD-8CBF-C431C058E291}"/>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a:extLst>
                <a:ext uri="{FF2B5EF4-FFF2-40B4-BE49-F238E27FC236}">
                  <a16:creationId xmlns:a16="http://schemas.microsoft.com/office/drawing/2014/main" id="{EE54384D-477D-4980-B009-D56D85000BA5}"/>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51600CD8-882F-4291-9A36-3360117C4542}"/>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FAF8F1F4-80CA-4118-8B52-A8D67018849D}"/>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CBAF9A5F-0F29-4B9E-89E4-B49BF1D87ECB}"/>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28BEDFF9-2335-4A53-A171-600BCBCD71D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2D6C0F59-D926-4017-93BB-283E458AC1EE}"/>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EF165789-B637-449E-9822-7E49E2D0035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0BF83B43-12FF-4E84-8D4D-C26576CE735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21557151-B809-4D42-A507-E25C19FFD148}"/>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6F76D786-F7D0-414E-A24F-00C407A31240}"/>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53775C66-9D54-4826-BEB2-751D5BBD2467}"/>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0B085F2D-9412-41F1-BCDF-44F4DB3756B9}"/>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3698D316-8AD7-425A-8581-CFAE01FA954D}"/>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D39A4351-2C6C-4C37-B8C7-98CC5695A9C1}"/>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579BD59E-BF44-4A65-8C97-CC6E7573A0A9}"/>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0BD0E912-B3FC-4430-B4DD-AB7282C2F2E7}"/>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520C39EF-E3F9-4168-BBD8-FE7A95B7F271}"/>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0CC491F9-41BD-464B-B73D-168A3EBA2443}"/>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142F106E-EEB6-46E0-93F2-A93B4159907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734C1716-C84A-41DE-9A1C-E04830C75A31}"/>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17E89230-FCE5-41E8-A074-6E8445F39E9C}"/>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FD2F90C3-037B-4B99-B6AA-A3A5ECCC5845}"/>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94618380-40BE-41D5-A353-3FF7E963A545}"/>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68E892B7-C2C8-4D79-B1E1-A61C69ED1048}"/>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C386269C-33DB-417F-A3AF-ECE9D709AFD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A22B1565-7672-4164-9E51-DECCF18EDFF8}"/>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3A6D5DF9-586C-4D87-A9B0-4BF6549DC47F}"/>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DD8016C9-A546-4E99-B5C2-EBC418D0A4A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28454FE1-A93B-4C6D-A11C-B3ECFC12026B}"/>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F07FD828-2B86-4CF1-8423-5114EFC7FC2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EE6705F4-B2E6-49E8-95DD-A076B02837BB}"/>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8287DD1B-D1AB-4BCC-BA64-3F7547B6F07D}"/>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22C68EF1-58DB-464B-A504-7420BE126260}"/>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AFEF168B-9303-487B-8F6F-D067E6831834}"/>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24F7CA2E-8E48-44C3-A670-F82056B3599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CC21AA0A-8088-40E8-B022-F2B522C5B6D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86A51A07-F3A9-4CD6-917B-A075CC6C5916}"/>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CF6EAAF6-8D86-4453-8F00-C8455EC24F1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2CF607F8-84A6-478C-ABA4-7804A48F10AD}"/>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66F43320-658F-4817-A795-79EDCC4AC016}"/>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8F5320F4-D08B-4CEE-84FA-BE4C46CB9AA6}"/>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349EA40F-DEAA-4256-AAF8-BA93AC61F46C}"/>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86223219-2F5E-49EA-8BDC-3F5F69C38A1E}"/>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E69DBC86-AE08-4DCE-BDB8-99F111676CD3}"/>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9F9DEB26-DDFF-458B-949A-29596CC3B69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E41F6B14-42B8-41E1-B179-E8E4776ABFA6}"/>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1FCA19C8-AB0E-4D7E-B99C-0C0DF9A64AC6}"/>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38FDA387-625E-49E1-82BC-AB404BA8C4EB}"/>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8F56F07D-3B64-4705-96C2-773F870E5B20}"/>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0D8DD1ED-C010-4FFC-AB0C-29E173E2D971}"/>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601C3705-B24B-4299-952C-C2604C8EBEEE}"/>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625FDB30-9C14-4EDC-A2BD-CD5E663D6AD7}"/>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1D64F1C4-B883-4939-825F-0EE13E1D79A6}"/>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81BE4EC2-E17B-4BAF-AEE8-B35C4CCEBEC3}"/>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242AFB4A-79BA-41F7-8C12-9854C77EC970}"/>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AF805429-0F38-4671-831D-D900A5E8B50F}"/>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E6329A4B-563D-401B-995D-1C9C49C052B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41BBA589-C77D-4B00-8E5B-B91DE8490C61}"/>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D9458601-BC24-434C-9E83-AA50947D7D1D}"/>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C9298B55-2416-4EFF-B4B5-146BC4E86F89}"/>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307B125F-F50A-4C7E-B488-70FA9644FC3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C06E72E5-EC1B-4E8C-8BA7-CB309F4B579D}"/>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B505A51F-3FD8-4282-81D8-69840E119014}"/>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3CEB9C16-8CA8-4C3D-B821-69A6618703C7}"/>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45F58504-8AF1-4CA9-95B4-8F4E96F8B453}"/>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39DC3105-9684-4E0B-9DEB-927BFB0E599B}"/>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D970022C-AE61-40B8-A79E-2A1C3CEDA9BA}"/>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F5935C91-79D3-47EB-BCCA-FC0C75D9B381}"/>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B6F34980-5CC2-41DC-B016-3C61A144458F}"/>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4036925E-1519-489E-B755-5D8E101B975C}"/>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FB4156A8-5222-495F-A6FD-96CF585E09D8}"/>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6F6D1750-F75B-4590-B00D-3B757EA3159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DF890584-8754-49C2-9D8D-6DDFB7DCD16C}"/>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2728290A-6EAE-4F3D-940D-C602D2B965F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3A8FE781-C957-4B9E-B187-FF58D954617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58C4F341-8CBE-401C-9786-158681E54412}"/>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DE2631D2-9885-42B0-8915-A688425666C6}"/>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402A26AD-F3FD-47E9-A7E6-AE52D10E8CE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75DA267C-3A89-428F-84C0-5650391B5834}"/>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FDED47F9-33F9-4073-AC41-9420B79583EB}"/>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153D8AA6-67F6-47E1-A559-1F455948AA57}"/>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F378C469-69F1-4094-BC68-D19398BAAA45}"/>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9D6FFC6D-64AF-4E75-A867-34736F8C0820}"/>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F9F29AE0-41A9-4EFF-BC03-40AE1FC3AFAD}"/>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FE5898D1-6E54-4D92-947D-F923C529D0A3}"/>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1BFF97FF-BE80-419B-A726-E41B32F03DB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E8FD2B9E-E5B9-476D-BBB4-706DF8A908D4}"/>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4A905674-B21B-4F0C-B155-98E7505980EC}"/>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C4141056-54A1-41F4-A066-9F3A1BC52D5A}"/>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E935C9BD-9681-4C31-B5B8-D46CC59AB57C}"/>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528EECEF-E7B7-4629-AB8B-F6D38DD02FCB}"/>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E5138440-7F70-402D-8E36-DED60B5BBC89}"/>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B8D19930-BD2A-476E-B5C3-4489393F9FB4}"/>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7AC23DC9-0F56-4D8C-BC14-5EE4A27C5E80}"/>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BE7069DD-DD65-4040-9C41-DD922253244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4A767365-F802-4E97-8331-5FDF293B81B9}"/>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FB77ED3D-FCF9-4BDF-BA46-E95D0096AF3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DE54F594-0CC5-4D86-8CDA-72058E59EC3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1D137730-A87E-4702-8757-4E8318B65A7C}"/>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D19A5250-BE0F-4F02-8214-4DC5C2F4EA7F}"/>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DEE42C6C-C048-4B9A-9C61-BC28B890678C}"/>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F483397F-3E5E-417C-9143-64214B4204A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B1B3E721-DC1F-4E4D-B264-4C518DC0560B}"/>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9474CC34-42D2-470B-BDAC-52749AC0F3EA}"/>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7BFDA47F-E288-4CE2-9ADF-705643D73AA2}"/>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8350C4A9-6CFC-42A5-86D4-8FFE8EC416B9}"/>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07D2996B-AEF1-48AA-9A72-77D1B801551A}"/>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58A2B9A9-2A9E-418A-AFB0-048698AF433E}"/>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E660CE0E-3E36-4F00-8BFE-027B5ADA7BD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5386F393-4C7F-41CC-9F1F-69FB3935EA4B}"/>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22793EC2-0B29-44B5-B0A0-CBB8ADDCCCE7}"/>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619B1635-403F-460C-AD61-426E7E76E4FD}"/>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BDACC33E-7800-46F8-807E-C02E395795D6}"/>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DDB3C045-45C6-4F5F-AF66-9688FE4DECE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8C6D2A73-5B7A-4C01-8355-4CD54D4F0F45}"/>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614DAE5E-55A0-48CE-92BD-CB88E6A813C8}"/>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1456A9ED-2988-4042-814F-2836FCB711DD}"/>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2043E7B1-D3D6-4110-9412-F8A8907D1D8E}"/>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CB5AEA62-0A0C-419D-8672-B00F881121FC}"/>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1953E2AB-C7E2-4F9E-8537-21CFBA86364C}"/>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04450575-74C8-4C28-816F-78CDA160BB8F}"/>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CDDDEDFD-1B57-4384-BF48-C29D74562FD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4104F51C-A1DB-4642-A151-744CA9D95A87}"/>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A4B6676B-A651-4CE1-9DD4-05474DE4E4D5}"/>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923A17BB-665C-40BF-8894-1EE5EC5390E2}"/>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EEEA293F-5D85-4275-B3D3-1908C3506DC2}"/>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39F284B4-8094-4C10-A4EB-9A1D17068679}"/>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D5F58001-0442-449C-BD96-02D757B0F1F3}"/>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7E7321EA-D8D3-4306-ACEC-7ACD28137767}"/>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5EBA6094-E292-4786-AF0D-743C9A0F84AB}"/>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0FBC0F1A-0F8E-4FE3-AB1E-9E90FBD2BBF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40BCD3C1-566E-4CAE-A69C-93F5BEA01498}"/>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70709A4B-1B7C-4157-A2B8-7A1A91563488}"/>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A88E9F60-723B-4B5C-961F-5987C2E11AFB}"/>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4B2F0FF5-585F-4159-A8F7-6606BD88439D}"/>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410A32A6-4682-4008-88CB-767E9CBC9FD9}"/>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73E755C4-F675-4101-8DF1-15DEB4C103F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60AE08C8-1182-41B9-B624-8F7830BA40B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732C4928-B58B-46B0-980A-8277D9DD9022}"/>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DF03C3A7-82F2-44CF-A4F2-90AE078DAA50}"/>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BD461329-7005-4225-A0BF-0A28D289589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07C9287F-4C44-46DD-8380-01575838198D}"/>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C11168FA-95B8-4312-8004-54A938820592}"/>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3AA112BB-EC09-4EDE-A5A1-84476F1749B2}"/>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7FFE7407-F81C-4F05-8F87-D2EFFBF3769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5884B0A5-D7B8-4804-BFD3-320080AC7677}"/>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F513172C-0C46-4B9E-9E44-643222878783}"/>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E540B3B2-6F48-4E55-94A2-B4A5D51AEA2A}"/>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A3A9D194-8976-4ED0-96F8-167988546EA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5773E165-A602-4C29-8DC6-7B36C4DF96ED}"/>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DB33F034-6FDE-4B8B-9DB6-8442B6F9027B}"/>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69940541-88DE-494A-AAC6-80DC5154A331}"/>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47C505CD-FBF3-4951-8B41-D9C3FBF2CEF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DC108E33-EC78-4A5F-9220-42EAA626B54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8ED0C884-D351-4559-A028-4EC90FE3118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9FF55004-8600-42BB-8BDE-4BD84D4E8F11}"/>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657E079C-1DD0-4AD3-BB4F-572A1A96DF07}"/>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B567765B-B938-4944-A24F-AE3858AC75D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6E09660B-B05F-462A-8619-D8D8980B25D0}"/>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BD154A2A-EB24-4A11-B4DD-47A693B11744}"/>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42D2D6E0-A03E-421C-8492-EAE30CD24D47}"/>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29519C53-85F5-45C0-92BD-F68CAA6B932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6FFB6037-1A60-40AD-B841-7323DCB9F0D0}"/>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69AA398C-9479-4F15-8FF6-A122905B3664}"/>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023DF1EC-3220-47BD-9E67-47D3A12BBDA2}"/>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945AE5ED-08C3-47E1-98E5-FDC62BB3F10B}"/>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515137DF-6E9F-4769-9AD0-B6EE04BDA9D9}"/>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B8F32761-4030-43D4-A33E-5D4464A984C6}"/>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0A71A5E4-6603-4587-AB12-59F5EDF0A6A6}"/>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2C603C70-FA7D-4DA5-A35A-72DBAC2D2DB8}"/>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0E6BAF0F-17CF-40F8-854A-A2B182420A72}"/>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E86359EA-BBBF-41F0-B06C-709ACAE1C37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8B0348A8-E7BA-4823-948B-03D4F3D2F5B9}"/>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8296AE09-40C7-428E-9494-AF87B6426964}"/>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07F8EC69-91C9-4985-8282-9DC0D7AFF73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70453EA5-7BC5-4D41-B99F-A90EB9A58854}"/>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54FBCBF7-9E33-4598-8D83-8CCD1004006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63383919-76CF-42FB-81F7-B04DF7B518E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C8E795FE-353A-4F32-9AEA-A5D7422AB123}"/>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4DAE7DB2-B6D9-49D0-B521-5A9F65A3D595}"/>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932D959D-45F1-4499-8A34-F329808F419C}"/>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BEAE6722-806A-4D7C-82BE-A167E9D34616}"/>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BD3ACE01-0DFF-4A9B-AFC1-F58E0BFC9EF1}"/>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B9251CD1-D692-43CA-AA72-1DBF70D00D8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D6EDA5E4-19C0-497C-91DC-CE0544AF38CB}"/>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A2298F3B-41BB-4D07-ABDF-5DDCBB46E46C}"/>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5F75AC29-637E-4C17-836C-929AF373CCE3}"/>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31929559-F181-458A-AABD-10F7B8AFF192}"/>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7F7A38F3-B3C8-44B7-8478-217AFBA3C5F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69817F28-AD9F-452B-8672-C89E57D65EF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A6533932-397E-4DC7-8D4F-2F1575B974A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9AED7BF5-122C-4292-9CD3-AD82466479BD}"/>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E093AFBB-8BB7-46B3-AECF-8A76408E1F1E}"/>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1423F252-A627-407E-B3D2-5CE2802C0F31}"/>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C485F1F3-ACD9-415A-8B30-87060E022D26}"/>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5B24D2B8-A595-43BA-B8B7-9B020F6AFD09}"/>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1B609C97-8DE5-4327-BB95-DB8A307DD3D8}"/>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C73DD0A4-A04C-4AF0-A5BD-23E9211C238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18A1DD94-892A-4016-B9BA-5B42FBE8AC98}"/>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9EFFB6C7-2B57-4774-B034-6509DFAFD53D}"/>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D13C58E1-CA5B-4981-BDB0-F1E95CF247E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9EA1F8B0-3DAC-4C5F-BD7A-ED9961AF6CE9}"/>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8A618B9E-6C62-43E5-B9C4-F315E3C14799}"/>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6AEE564B-BD76-4D95-A058-24E41566F2D0}"/>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7980E271-3034-4D22-B156-A6D57A521ECF}"/>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B1478057-7F04-4FCE-9210-9390D2745DCE}"/>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FC869B52-D986-430D-825F-0F65702C1E30}"/>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A98E66C3-7F88-4DA8-BD3B-110AA10DF14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17B15B1F-1622-4771-86B1-2279D814DA27}"/>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26562240-4B06-4AF0-9C3E-D7C721F1111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CFA3ABEF-9ED9-42E7-A049-E167E115A135}"/>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26784506-9982-434B-B3C3-E0C5C2B6D536}"/>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16A15FE6-3A74-454E-B739-B1750954102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FF059574-6588-4725-BDCA-6CA3F1B44841}"/>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13E36677-3145-47A9-9FB6-5C26E406F939}"/>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2C9CED5A-7488-4041-A4CC-28FE1A125D6A}"/>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0666277F-6746-4B54-BE6C-F2CADD39EFA3}"/>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D60F445F-D43A-4A1C-BB6B-762CD472262A}"/>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EB9ACAC4-F90F-4FDB-B000-35AD7AA0976F}"/>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43CD9467-6183-405D-AF82-4EDB1CD257C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9554B083-717A-48C4-A061-B355E58FD08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73689D88-30B9-4FFB-AA09-396735A496B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BB4F2442-44DE-41A5-A4CE-9F08CE27C9BF}"/>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C777C8E7-6F11-4FC1-B4EF-F7175D68B1A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5A98EC69-2C2B-422D-9859-AA5A597A5D0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50502757-BA65-4B6A-8C2B-044300BB8425}"/>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5C1C984A-DD8D-4347-9DAF-4148893D379D}"/>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B8CA2935-5201-4471-9090-55EDBA89BC74}"/>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5E754185-B86B-4572-9227-6360963C71DC}"/>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432B3EC1-878C-40AF-8CC4-A6810E11E50C}"/>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283B4405-ED11-4236-BFCF-05C98AE70751}"/>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C1172EEA-F94E-418D-94BD-790FA1F606D1}"/>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670D6FD7-3194-4486-A98C-093F7BE7586D}"/>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191FF146-5FCD-41FF-8CEB-53520A83F5D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CBED601C-6684-4FD8-84F8-23243516F88E}"/>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EA42FBB7-DD37-4F25-91BA-13F6EEBEC92D}"/>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8C1FA1B7-C8DC-415A-8881-C70FE0E9AF3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7D5C4145-A8E0-4618-9287-56D5D7EF0E4E}"/>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279BC86D-17BA-4E15-A07C-913BB46DC214}"/>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A5C43581-AF69-4169-A6DB-48BA0E9EBB4E}"/>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A276DF1C-8FA1-480D-9A0D-5A7FDB71D68B}"/>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40BE5B88-4707-4D9B-AF15-0E25D9F8119E}"/>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DD355D63-83B7-4631-8D78-C014EB680C06}"/>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69D7FC6A-C9A0-464C-B8A2-BF457654CB51}"/>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4AD89A25-F851-49C7-A72B-EBAC4F07597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BE3D975E-88AF-4BAC-9230-B4341A2F74CD}"/>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E1053306-A5B8-414A-8F20-844A0E6A1021}"/>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D2050C68-8AC2-4387-9BCB-F2B640499E58}"/>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112709B8-8944-4DC3-B7F3-D64B24C18701}"/>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21735677-3274-40B0-BEE0-764B474DEB54}"/>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6F40D231-F8BD-477E-AD5A-E469D9A7E28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EF344026-6190-4CF1-8C70-2D9F4DE0AE06}"/>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CAB7D652-584D-4E97-B69B-77F95455E25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F6CC394D-B187-486A-A597-A60C8888493D}"/>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12D4FC53-1223-4A10-BEF5-8C5FFBE57D83}"/>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ADB95E6F-5FD0-4C57-BB40-0733A193265C}"/>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2B93894A-65B8-4B95-A08E-230E99E6B2B3}"/>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EC37A059-22F5-43BE-B98E-282130FE2A6C}"/>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850F4EDC-827F-4DF4-B0E1-D33DF78D6502}"/>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1BECEC48-F17E-4CE6-A3ED-3D30BF0CFDC7}"/>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D9860967-CD48-48A8-91B1-9454644F187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0CCFD636-1869-4D7C-AB01-6126DCC6CAF3}"/>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089F18BF-1FFA-489B-8FAE-67DB6EE0A816}"/>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9A5534E3-6473-4B0B-A6F3-3B7B7FAB807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79A09F3D-85B9-452D-A6EE-2EDF08AE3313}"/>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E7D45BBA-E0CD-4C0A-9AE9-7BB9F057DB2F}"/>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1B4EB623-3755-445F-AB76-138767CBBE3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5587A6EC-58C0-44FD-921B-74770AFF8147}"/>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2195B98C-20EB-4C5F-A475-84B809C5A70B}"/>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C44D765F-D873-4913-8D7E-E443BD181306}"/>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66C310CA-15E9-44C9-B3D7-4E131670A714}"/>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D35636BD-4038-4CF2-B7F3-F019B2A3A08F}"/>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37A67321-45EB-4668-9A53-7A84113F5A4D}"/>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C239B9E8-F239-4BD3-ACC6-6C049240F62C}"/>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D2AE4BE3-FBC6-4BEE-B9BB-834C8B186498}"/>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E710FC8D-34C1-458D-B4A0-CF184F05C2F0}"/>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C7142696-454B-47D6-9581-28296F70839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649065B5-E1FA-4C8C-ACF0-F14135FF5E2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0A803430-5307-47D2-B393-83EDC00B6F58}"/>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D333512D-A509-459A-AE2E-56071129E8C9}"/>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49283C72-0370-402F-B407-8EED0C911C6E}"/>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39645254-D2CD-446D-93A0-026732C02074}"/>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F0CD1677-967B-4164-905E-1A8A2398CB3C}"/>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26F5684B-DDFC-4566-9A52-5B462F81715E}"/>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79615F99-4ED3-44D0-A588-E3D1B9F5962B}"/>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874FD480-4176-44FC-8490-ED59A4067C4E}"/>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1F1E10C6-219A-4050-9E39-44D0CD903862}"/>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6D8A001B-DCCF-4087-BE3B-A6DE4D35FF55}"/>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A416E558-9B3D-4B7B-99B1-9D19229885B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579583F4-5976-4499-B9A2-4F883B464CF9}"/>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8C28D756-847E-4063-BFC1-2E4A9044856A}"/>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AB2BEE0E-3BF0-4E3A-AB9C-2FF1C0C371DE}"/>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FDB16A74-EB1C-4F0A-AD40-FB485C0CBC43}"/>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3BE7B7F3-CD8D-4BC6-922A-5EE123A7AB6C}"/>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D2E9045B-9109-41C0-9C4B-3ED32047B8E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1CBA4A1D-9E2E-482E-A5D6-F17D030A32B7}"/>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25A86E55-3AF7-4CD6-87B9-8CB866A309F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5514D5CD-2A64-4B0A-843D-BC2C4D863BF1}"/>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930C33F6-FC1D-46E7-BBB8-E1B82EFBE1CB}"/>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CC66DC50-97AB-4487-8D8E-D95B9205972D}"/>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3035DFD2-6637-4802-9315-4FD0812C0DF1}"/>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B75E8698-AA3A-494B-9A9A-039B8BFC0C01}"/>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0D1C1296-B0C3-4AA2-9D97-F3B893BFDB0C}"/>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54E59888-B5A2-4A16-8F36-DFD74F16B0F7}"/>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E32EBD8D-3978-4301-837D-8F7883D58BB0}"/>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C58DE0CD-963D-4EE6-90C4-1241D49A7CF7}"/>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EC2874BB-24A6-404A-9C7B-21DE260A8AE2}"/>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B831AE78-188A-4950-B45D-8D1D400EECDE}"/>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6A30B80B-879C-4198-9AFE-9C471DA9B01A}"/>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29ABC2F9-6DA4-42D7-806C-9A10EB911B01}"/>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C6E2DABD-80EA-4C52-845F-23AFC2AE2673}"/>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775803516"/>
      </p:ext>
    </p:extLst>
  </p:cSld>
  <p:clrMapOvr>
    <a:masterClrMapping/>
  </p:clrMapOvr>
  <p:transition>
    <p:blinds dir="vert"/>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a:extLst>
              <a:ext uri="{FF2B5EF4-FFF2-40B4-BE49-F238E27FC236}">
                <a16:creationId xmlns:a16="http://schemas.microsoft.com/office/drawing/2014/main" id="{E2D1AC1D-DE97-4B79-B342-03DCDE83167B}"/>
              </a:ext>
            </a:extLst>
          </p:cNvPr>
          <p:cNvSpPr>
            <a:spLocks noGrp="1"/>
          </p:cNvSpPr>
          <p:nvPr>
            <p:ph type="title" idx="4294967295"/>
          </p:nvPr>
        </p:nvSpPr>
        <p:spPr>
          <a:xfrm>
            <a:off x="838200" y="137318"/>
            <a:ext cx="10515600" cy="1325563"/>
          </a:xfrm>
        </p:spPr>
        <p:txBody>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References.</a:t>
            </a:r>
          </a:p>
        </p:txBody>
      </p:sp>
      <p:sp>
        <p:nvSpPr>
          <p:cNvPr id="175107" name="Rectangle 3">
            <a:extLst>
              <a:ext uri="{FF2B5EF4-FFF2-40B4-BE49-F238E27FC236}">
                <a16:creationId xmlns:a16="http://schemas.microsoft.com/office/drawing/2014/main" id="{65120632-DE72-4C4F-8F2F-7B01658B344F}"/>
              </a:ext>
            </a:extLst>
          </p:cNvPr>
          <p:cNvSpPr>
            <a:spLocks noGrp="1"/>
          </p:cNvSpPr>
          <p:nvPr>
            <p:ph type="body" idx="4294967295"/>
          </p:nvPr>
        </p:nvSpPr>
        <p:spPr>
          <a:xfrm>
            <a:off x="1710067" y="1858964"/>
            <a:ext cx="8831411" cy="3557587"/>
          </a:xfrm>
        </p:spPr>
        <p:txBody>
          <a:bodyPr>
            <a:noAutofit/>
          </a:bodyPr>
          <a:lstStyle/>
          <a:p>
            <a:pPr marL="609600" indent="-609600">
              <a:buClr>
                <a:schemeClr val="tx1"/>
              </a:buClr>
              <a:buFontTx/>
              <a:buAutoNum type="arabicPeriod" startAt="6"/>
            </a:pPr>
            <a:r>
              <a:rPr lang="en-GB" altLang="en-US" sz="1800" dirty="0" err="1">
                <a:latin typeface="Verdana" panose="020B0604030504040204" pitchFamily="34" charset="0"/>
                <a:ea typeface="Verdana" panose="020B0604030504040204" pitchFamily="34" charset="0"/>
                <a:cs typeface="Verdana" panose="020B0604030504040204" pitchFamily="34" charset="0"/>
              </a:rPr>
              <a:t>Brendemoen</a:t>
            </a:r>
            <a:r>
              <a:rPr lang="en-GB" altLang="en-US" sz="1800" dirty="0">
                <a:latin typeface="Verdana" panose="020B0604030504040204" pitchFamily="34" charset="0"/>
                <a:ea typeface="Verdana" panose="020B0604030504040204" pitchFamily="34" charset="0"/>
                <a:cs typeface="Verdana" panose="020B0604030504040204" pitchFamily="34" charset="0"/>
              </a:rPr>
              <a:t> OJ.  Studies of agglutination and inhibition in two Lewis antibodies.  </a:t>
            </a:r>
            <a:r>
              <a:rPr lang="en-GB" altLang="en-US" sz="1800" i="1" dirty="0">
                <a:latin typeface="Verdana" panose="020B0604030504040204" pitchFamily="34" charset="0"/>
                <a:ea typeface="Verdana" panose="020B0604030504040204" pitchFamily="34" charset="0"/>
                <a:cs typeface="Verdana" panose="020B0604030504040204" pitchFamily="34" charset="0"/>
              </a:rPr>
              <a:t>J Lab </a:t>
            </a:r>
            <a:r>
              <a:rPr lang="en-GB" altLang="en-US" sz="1800" i="1" dirty="0" err="1">
                <a:latin typeface="Verdana" panose="020B0604030504040204" pitchFamily="34" charset="0"/>
                <a:ea typeface="Verdana" panose="020B0604030504040204" pitchFamily="34" charset="0"/>
                <a:cs typeface="Verdana" panose="020B0604030504040204" pitchFamily="34" charset="0"/>
              </a:rPr>
              <a:t>clin</a:t>
            </a:r>
            <a:r>
              <a:rPr lang="en-GB" altLang="en-US" sz="1800" i="1" dirty="0">
                <a:latin typeface="Verdana" panose="020B0604030504040204" pitchFamily="34" charset="0"/>
                <a:ea typeface="Verdana" panose="020B0604030504040204" pitchFamily="34" charset="0"/>
                <a:cs typeface="Verdana" panose="020B0604030504040204" pitchFamily="34" charset="0"/>
              </a:rPr>
              <a:t> Med</a:t>
            </a:r>
            <a:r>
              <a:rPr lang="en-GB" altLang="en-US" sz="1800" dirty="0">
                <a:latin typeface="Verdana" panose="020B0604030504040204" pitchFamily="34" charset="0"/>
                <a:ea typeface="Verdana" panose="020B0604030504040204" pitchFamily="34" charset="0"/>
                <a:cs typeface="Verdana" panose="020B0604030504040204" pitchFamily="34" charset="0"/>
              </a:rPr>
              <a:t> 1949; </a:t>
            </a:r>
            <a:r>
              <a:rPr lang="en-GB" altLang="en-US" sz="1800" b="1" dirty="0">
                <a:latin typeface="Verdana" panose="020B0604030504040204" pitchFamily="34" charset="0"/>
                <a:ea typeface="Verdana" panose="020B0604030504040204" pitchFamily="34" charset="0"/>
                <a:cs typeface="Verdana" panose="020B0604030504040204" pitchFamily="34" charset="0"/>
              </a:rPr>
              <a:t>34</a:t>
            </a:r>
            <a:r>
              <a:rPr lang="en-GB" altLang="en-US" sz="1800" dirty="0">
                <a:latin typeface="Verdana" panose="020B0604030504040204" pitchFamily="34" charset="0"/>
                <a:ea typeface="Verdana" panose="020B0604030504040204" pitchFamily="34" charset="0"/>
                <a:cs typeface="Verdana" panose="020B0604030504040204" pitchFamily="34" charset="0"/>
              </a:rPr>
              <a:t>: 538-542.</a:t>
            </a:r>
          </a:p>
          <a:p>
            <a:pPr marL="609600" indent="-609600">
              <a:buClr>
                <a:schemeClr val="tx1"/>
              </a:buClr>
              <a:buFontTx/>
              <a:buAutoNum type="arabicPeriod" startAt="6"/>
            </a:pPr>
            <a:r>
              <a:rPr lang="en-GB" altLang="en-US" sz="1800" dirty="0">
                <a:latin typeface="Verdana" panose="020B0604030504040204" pitchFamily="34" charset="0"/>
                <a:ea typeface="Verdana" panose="020B0604030504040204" pitchFamily="34" charset="0"/>
                <a:cs typeface="Verdana" panose="020B0604030504040204" pitchFamily="34" charset="0"/>
              </a:rPr>
              <a:t>Mollison PL, </a:t>
            </a:r>
            <a:r>
              <a:rPr lang="en-GB" altLang="en-US" sz="1800" dirty="0" err="1">
                <a:latin typeface="Verdana" panose="020B0604030504040204" pitchFamily="34" charset="0"/>
                <a:ea typeface="Verdana" panose="020B0604030504040204" pitchFamily="34" charset="0"/>
                <a:cs typeface="Verdana" panose="020B0604030504040204" pitchFamily="34" charset="0"/>
              </a:rPr>
              <a:t>Polley</a:t>
            </a:r>
            <a:r>
              <a:rPr lang="en-GB" altLang="en-US" sz="1800" dirty="0">
                <a:latin typeface="Verdana" panose="020B0604030504040204" pitchFamily="34" charset="0"/>
                <a:ea typeface="Verdana" panose="020B0604030504040204" pitchFamily="34" charset="0"/>
                <a:cs typeface="Verdana" panose="020B0604030504040204" pitchFamily="34" charset="0"/>
              </a:rPr>
              <a:t> MJ, </a:t>
            </a:r>
            <a:r>
              <a:rPr lang="en-GB" altLang="en-US" sz="1800" dirty="0" err="1">
                <a:latin typeface="Verdana" panose="020B0604030504040204" pitchFamily="34" charset="0"/>
                <a:ea typeface="Verdana" panose="020B0604030504040204" pitchFamily="34" charset="0"/>
                <a:cs typeface="Verdana" panose="020B0604030504040204" pitchFamily="34" charset="0"/>
              </a:rPr>
              <a:t>Crome</a:t>
            </a:r>
            <a:r>
              <a:rPr lang="en-GB" altLang="en-US" sz="1800" dirty="0">
                <a:latin typeface="Verdana" panose="020B0604030504040204" pitchFamily="34" charset="0"/>
                <a:ea typeface="Verdana" panose="020B0604030504040204" pitchFamily="34" charset="0"/>
                <a:cs typeface="Verdana" panose="020B0604030504040204" pitchFamily="34" charset="0"/>
              </a:rPr>
              <a:t> P.  Temporary suppression of Lewis blood-group antibodies to permit incompatible transfusion.  </a:t>
            </a:r>
            <a:r>
              <a:rPr lang="en-GB" altLang="en-US" sz="1800" i="1" dirty="0">
                <a:latin typeface="Verdana" panose="020B0604030504040204" pitchFamily="34" charset="0"/>
                <a:ea typeface="Verdana" panose="020B0604030504040204" pitchFamily="34" charset="0"/>
                <a:cs typeface="Verdana" panose="020B0604030504040204" pitchFamily="34" charset="0"/>
              </a:rPr>
              <a:t>Lancet</a:t>
            </a:r>
            <a:r>
              <a:rPr lang="en-GB" altLang="en-US" sz="1800" dirty="0">
                <a:latin typeface="Verdana" panose="020B0604030504040204" pitchFamily="34" charset="0"/>
                <a:ea typeface="Verdana" panose="020B0604030504040204" pitchFamily="34" charset="0"/>
                <a:cs typeface="Verdana" panose="020B0604030504040204" pitchFamily="34" charset="0"/>
              </a:rPr>
              <a:t> 1963; </a:t>
            </a:r>
            <a:r>
              <a:rPr lang="en-GB" altLang="en-US" sz="1800" b="1" dirty="0">
                <a:latin typeface="Verdana" panose="020B0604030504040204" pitchFamily="34" charset="0"/>
                <a:ea typeface="Verdana" panose="020B0604030504040204" pitchFamily="34" charset="0"/>
                <a:cs typeface="Verdana" panose="020B0604030504040204" pitchFamily="34" charset="0"/>
              </a:rPr>
              <a:t>1</a:t>
            </a:r>
            <a:r>
              <a:rPr lang="en-GB" altLang="en-US" sz="1800" dirty="0">
                <a:latin typeface="Verdana" panose="020B0604030504040204" pitchFamily="34" charset="0"/>
                <a:ea typeface="Verdana" panose="020B0604030504040204" pitchFamily="34" charset="0"/>
                <a:cs typeface="Verdana" panose="020B0604030504040204" pitchFamily="34" charset="0"/>
              </a:rPr>
              <a:t>: 909-912.</a:t>
            </a:r>
          </a:p>
          <a:p>
            <a:pPr marL="609600" indent="-609600">
              <a:buClr>
                <a:schemeClr val="tx1"/>
              </a:buClr>
              <a:buFontTx/>
              <a:buAutoNum type="arabicPeriod" startAt="6"/>
            </a:pPr>
            <a:r>
              <a:rPr lang="en-GB" altLang="en-US" sz="1800" dirty="0" err="1">
                <a:latin typeface="Verdana" panose="020B0604030504040204" pitchFamily="34" charset="0"/>
                <a:ea typeface="Verdana" panose="020B0604030504040204" pitchFamily="34" charset="0"/>
                <a:cs typeface="Verdana" panose="020B0604030504040204" pitchFamily="34" charset="0"/>
              </a:rPr>
              <a:t>Myser</a:t>
            </a:r>
            <a:r>
              <a:rPr lang="en-GB" altLang="en-US" sz="1800" dirty="0">
                <a:latin typeface="Verdana" panose="020B0604030504040204" pitchFamily="34" charset="0"/>
                <a:ea typeface="Verdana" panose="020B0604030504040204" pitchFamily="34" charset="0"/>
                <a:cs typeface="Verdana" panose="020B0604030504040204" pitchFamily="34" charset="0"/>
              </a:rPr>
              <a:t> T, Steedman M, Hunt K, </a:t>
            </a:r>
            <a:r>
              <a:rPr lang="en-GB" altLang="en-US" sz="1800" dirty="0" err="1">
                <a:latin typeface="Verdana" panose="020B0604030504040204" pitchFamily="34" charset="0"/>
                <a:ea typeface="Verdana" panose="020B0604030504040204" pitchFamily="34" charset="0"/>
                <a:cs typeface="Verdana" panose="020B0604030504040204" pitchFamily="34" charset="0"/>
              </a:rPr>
              <a:t>Strohm</a:t>
            </a:r>
            <a:r>
              <a:rPr lang="en-GB" altLang="en-US" sz="1800" dirty="0">
                <a:latin typeface="Verdana" panose="020B0604030504040204" pitchFamily="34" charset="0"/>
                <a:ea typeface="Verdana" panose="020B0604030504040204" pitchFamily="34" charset="0"/>
                <a:cs typeface="Verdana" panose="020B0604030504040204" pitchFamily="34" charset="0"/>
              </a:rPr>
              <a:t> P, Williams M, Kennedy M.  A bone marrow transplant with an acquired anti-Le(a): a case study.  </a:t>
            </a:r>
            <a:r>
              <a:rPr lang="en-GB" altLang="en-US" sz="1800" i="1" dirty="0">
                <a:latin typeface="Verdana" panose="020B0604030504040204" pitchFamily="34" charset="0"/>
                <a:ea typeface="Verdana" panose="020B0604030504040204" pitchFamily="34" charset="0"/>
                <a:cs typeface="Verdana" panose="020B0604030504040204" pitchFamily="34" charset="0"/>
              </a:rPr>
              <a:t>Hum Immunol</a:t>
            </a:r>
            <a:r>
              <a:rPr lang="en-GB" altLang="en-US" sz="1800" dirty="0">
                <a:latin typeface="Verdana" panose="020B0604030504040204" pitchFamily="34" charset="0"/>
                <a:ea typeface="Verdana" panose="020B0604030504040204" pitchFamily="34" charset="0"/>
                <a:cs typeface="Verdana" panose="020B0604030504040204" pitchFamily="34" charset="0"/>
              </a:rPr>
              <a:t> 1986; </a:t>
            </a:r>
            <a:r>
              <a:rPr lang="en-GB" altLang="en-US" sz="1800" b="1" dirty="0">
                <a:latin typeface="Verdana" panose="020B0604030504040204" pitchFamily="34" charset="0"/>
                <a:ea typeface="Verdana" panose="020B0604030504040204" pitchFamily="34" charset="0"/>
                <a:cs typeface="Verdana" panose="020B0604030504040204" pitchFamily="34" charset="0"/>
              </a:rPr>
              <a:t>17</a:t>
            </a:r>
            <a:r>
              <a:rPr lang="en-GB" altLang="en-US" sz="1800" dirty="0">
                <a:latin typeface="Verdana" panose="020B0604030504040204" pitchFamily="34" charset="0"/>
                <a:ea typeface="Verdana" panose="020B0604030504040204" pitchFamily="34" charset="0"/>
                <a:cs typeface="Verdana" panose="020B0604030504040204" pitchFamily="34" charset="0"/>
              </a:rPr>
              <a:t>: 102-106.</a:t>
            </a:r>
          </a:p>
          <a:p>
            <a:pPr marL="609600" indent="-609600">
              <a:buClr>
                <a:schemeClr val="tx1"/>
              </a:buClr>
              <a:buFontTx/>
              <a:buAutoNum type="arabicPeriod" startAt="6"/>
            </a:pPr>
            <a:r>
              <a:rPr lang="en-GB" altLang="en-US" sz="1800" dirty="0">
                <a:latin typeface="Verdana" panose="020B0604030504040204" pitchFamily="34" charset="0"/>
                <a:ea typeface="Verdana" panose="020B0604030504040204" pitchFamily="34" charset="0"/>
                <a:cs typeface="Verdana" panose="020B0604030504040204" pitchFamily="34" charset="0"/>
              </a:rPr>
              <a:t>Needs ME, McCarthy DM, Barratt AJ.  ABH and Lewis antigen and antibody expression after bone marrow transplantation.  </a:t>
            </a:r>
            <a:r>
              <a:rPr lang="en-GB" altLang="en-US" sz="1800" i="1" dirty="0">
                <a:latin typeface="Verdana" panose="020B0604030504040204" pitchFamily="34" charset="0"/>
                <a:ea typeface="Verdana" panose="020B0604030504040204" pitchFamily="34" charset="0"/>
                <a:cs typeface="Verdana" panose="020B0604030504040204" pitchFamily="34" charset="0"/>
              </a:rPr>
              <a:t>Acta </a:t>
            </a:r>
            <a:r>
              <a:rPr lang="en-GB" altLang="en-US" sz="1800" i="1" dirty="0" err="1">
                <a:latin typeface="Verdana" panose="020B0604030504040204" pitchFamily="34" charset="0"/>
                <a:ea typeface="Verdana" panose="020B0604030504040204" pitchFamily="34" charset="0"/>
                <a:cs typeface="Verdana" panose="020B0604030504040204" pitchFamily="34" charset="0"/>
              </a:rPr>
              <a:t>Haemat</a:t>
            </a:r>
            <a:r>
              <a:rPr lang="en-GB" altLang="en-US" sz="1800" dirty="0">
                <a:latin typeface="Verdana" panose="020B0604030504040204" pitchFamily="34" charset="0"/>
                <a:ea typeface="Verdana" panose="020B0604030504040204" pitchFamily="34" charset="0"/>
                <a:cs typeface="Verdana" panose="020B0604030504040204" pitchFamily="34" charset="0"/>
              </a:rPr>
              <a:t> 1987; </a:t>
            </a:r>
            <a:r>
              <a:rPr lang="en-GB" altLang="en-US" sz="1800" b="1" dirty="0">
                <a:latin typeface="Verdana" panose="020B0604030504040204" pitchFamily="34" charset="0"/>
                <a:ea typeface="Verdana" panose="020B0604030504040204" pitchFamily="34" charset="0"/>
                <a:cs typeface="Verdana" panose="020B0604030504040204" pitchFamily="34" charset="0"/>
              </a:rPr>
              <a:t>78</a:t>
            </a:r>
            <a:r>
              <a:rPr lang="en-GB" altLang="en-US" sz="1800" dirty="0">
                <a:latin typeface="Verdana" panose="020B0604030504040204" pitchFamily="34" charset="0"/>
                <a:ea typeface="Verdana" panose="020B0604030504040204" pitchFamily="34" charset="0"/>
                <a:cs typeface="Verdana" panose="020B0604030504040204" pitchFamily="34" charset="0"/>
              </a:rPr>
              <a:t>: 13-16.</a:t>
            </a:r>
          </a:p>
        </p:txBody>
      </p:sp>
      <p:grpSp>
        <p:nvGrpSpPr>
          <p:cNvPr id="4" name="Group 3">
            <a:extLst>
              <a:ext uri="{FF2B5EF4-FFF2-40B4-BE49-F238E27FC236}">
                <a16:creationId xmlns:a16="http://schemas.microsoft.com/office/drawing/2014/main" id="{4D3AEFCD-DAC4-49AB-A561-058792F0F9A7}"/>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C80B700A-30A6-453E-974C-7D0EC743C318}"/>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a:extLst>
                <a:ext uri="{FF2B5EF4-FFF2-40B4-BE49-F238E27FC236}">
                  <a16:creationId xmlns:a16="http://schemas.microsoft.com/office/drawing/2014/main" id="{F245CCAD-E838-4EE1-9F9C-41A547069EAF}"/>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BB11BD71-D7BD-41DA-A308-881F13534389}"/>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52B7505E-BC49-4969-8526-41B5C14D6E7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223695C4-7177-4B7F-B7E8-04266878BC56}"/>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A78DCDC0-07D8-449A-96C4-EB9FF5FA42A2}"/>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AB3F81CA-B543-47C2-A30B-9B6215C20D9B}"/>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3B93AB21-A743-4E42-B0BF-2F6D90EC6E51}"/>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EEB7EF28-2AF5-48EC-9E17-0568849366A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34CAE028-A804-4812-82C5-8EF51908B7BC}"/>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42C08131-5B28-49CD-AA00-20DC52F4C795}"/>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52211120-7823-4324-B358-F3E8A728261D}"/>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F4F29393-D674-46A1-BF3E-98A3FCA7A0A6}"/>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C8DF91CD-93AB-4DE5-9175-79098DC2D1BA}"/>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5966240B-A4C6-49B9-B1D2-CDAE0A2D298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F5130113-CB7A-41E8-9E65-7935CCA7B11B}"/>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CDA073A5-5A58-4896-A9C0-3E0E54917C3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90860D03-EF8A-457B-AFAC-305583054C6F}"/>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8B2AAF28-A706-4844-9ACF-AB649ACC996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35512238-E260-4780-A9AA-7EEC8A4A1A36}"/>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F9760BF0-FA78-453A-9A6B-E855EA10AE3F}"/>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468B2E9B-E666-4B5D-81BD-25BC743E4809}"/>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0A260D84-C235-4828-9FBF-FDDC8C886B19}"/>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06B78F4E-9389-475D-8012-CFB7000554FB}"/>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0017FEC0-2BAE-4642-A28B-F6EC55AF94B6}"/>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5CA6320A-5B9B-44F0-B779-6857EAD0F306}"/>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56E6847F-CEA8-4A28-9689-F65D4FD3F5C5}"/>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851A8DE7-A850-49ED-89AB-3D745FCAC7E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1538FF36-B55F-4817-8967-87C219F3EBCD}"/>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F7D496B8-E30E-4DA3-81DF-657B30E8B054}"/>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87D1C668-7A5F-4EF8-9837-B80B59B6802B}"/>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EE499E5F-585E-4054-A278-4030FD0F3460}"/>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BD450799-21B7-4B95-88BA-4ECADD97E13C}"/>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3D8D9335-78C6-4107-842E-7BBB3913D51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A1ABC66A-7F65-479F-A401-BC79F0BBA010}"/>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54206AC7-377A-4546-8579-E8F7D48013C6}"/>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EB4B492C-2E94-4E34-BB2E-CD780A2F1AFD}"/>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FE20DC54-C28B-4664-AC77-49201D6FE163}"/>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4DA5AC91-B3BB-4DA6-AA5F-902FC0D0AD0D}"/>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0A4EB9FF-8AB2-4ABE-B2C5-BA309C279CEC}"/>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3537B6F2-5F75-4123-B402-B1FE07E43D40}"/>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7724AC0B-AC15-4967-8115-9702EEC966EB}"/>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D81B4A89-3BF8-442A-82FE-C3588A64BA1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CFDAA313-F6D4-461D-B0E3-06BD6C3CCDE4}"/>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6B5BB13F-980F-4329-BBEC-767EA072014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7996547C-F8AF-42B0-90E6-4D61F9429842}"/>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372375AD-C74C-4600-B1C9-A0AB4E6C67C9}"/>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CBA514EF-A79C-41A7-9AD7-F262CC98421D}"/>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A4D63428-B446-49AB-8EED-1060C703F86E}"/>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8180B175-5FBB-44B9-8593-36598A5C770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1BA11FFB-A452-430D-B1D4-FEEF5B33D972}"/>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396EE87F-3865-4F6D-87F1-2299FA33639B}"/>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8CB74FC6-7112-40AA-AFF3-0E8C14118747}"/>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A1EF953E-6878-42ED-8601-82F33A51D8A2}"/>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D039E0BD-AFC1-4425-84D2-606ABFA9B5DB}"/>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4CAC4BF9-1213-4B92-BDFA-DBF1BC97DCE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4843273C-D2AB-4E8D-8D9F-66095B1B69E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D833356A-A552-4896-8ECC-5EF2BFFBF4BC}"/>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C0D4ADAF-69A9-4B57-9F9D-EEB9BA4A3243}"/>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EAFDED4F-8520-414C-BA11-7D23B9E9E522}"/>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B4F2F72D-C03A-47A9-A98E-EE2FC1A606E8}"/>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76AE2A81-2745-49A2-AADD-AAB978E17EE0}"/>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91BFE7B5-11AA-4567-9435-255A3937E7FE}"/>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6A411937-23AE-4CD7-8273-60C493FBF33F}"/>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DF78E359-0BEB-4BC3-B3C9-7F1880592C1A}"/>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8D47CFDB-2537-446F-A41C-FBC878627CF4}"/>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2C9A8B89-ECF7-4742-B058-A6F70C5938EB}"/>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622396C5-2E3C-48BC-B714-DB82DBE1DC8B}"/>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813E924E-BB15-4D04-9BE6-1F608328F900}"/>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7EC46226-3D26-43EF-9D6F-C2B201426C9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2F18D9F1-3C7C-49E3-A460-57657FBC1D80}"/>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621BB3DA-695A-495D-BDCA-324B0C5652F3}"/>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369955DC-04A1-4D43-975B-3835B1E8198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A1AC8932-D097-4741-947F-EEABAEDAF780}"/>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1E0CA057-34A5-4560-B627-0D5375434C81}"/>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F69EAE5C-C1E7-4224-889E-A5A65ABC6717}"/>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3D66B08F-CD19-471B-A3C3-957991334B0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B7B4F2AE-723F-4F11-8B81-E99EDD487E7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78826F66-7947-4629-B12C-A6365A51834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063782CF-DA0E-4F92-BD8E-85DE453F3D5A}"/>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2DB2B726-8FFE-477C-92B7-EFF8BB1E1A22}"/>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B92CFAD8-D3BE-499A-9DE0-ED895857508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2ECD212F-1B0A-423A-ABC3-17298E3CAEF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0DB06907-B4CC-4EAE-B79C-F36E2379BDA7}"/>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3DDCD20E-38DE-4C1F-BB17-FD2139F10F2F}"/>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A9A10D8F-2DC3-4BFE-8FCA-1D31C1BC4A39}"/>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67C2EAF2-6841-4680-9A8B-E4C6FCEA35E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53806EDC-29E6-459C-8B9C-6DC45D0E5AD3}"/>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F5547A05-4BBF-4654-9766-898541C8CAF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9FFC9A9D-DE6A-4AC2-A0AA-6B67CCE7755C}"/>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F34F8FEF-B26D-4526-AA12-5C32F9F075C7}"/>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BB79714B-AA4A-4BA5-B87B-2F99B6CBC583}"/>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57732F0F-BF71-4402-81C8-33FD3989B05B}"/>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955A1CDC-458C-4634-9F5E-A8224C480264}"/>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CBB7D208-5226-4FAC-8349-2120D3D00328}"/>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5E5A26C6-8B77-486D-9B58-DC1116A675DB}"/>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EFB78FE6-FA48-468F-AE9E-1A8E7C299407}"/>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765D0417-77AB-407C-A69A-986BAD066885}"/>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173A2D14-2C6D-4F9F-B6A4-40169F910C7F}"/>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DEA6307D-934C-4AFB-8CC6-87AAFA7BF3A4}"/>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0CE1986B-A59A-4990-8C20-E8661D0B181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0BBC882F-8C90-4315-982F-781BF4BBC9E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76C63BFD-3CB0-4749-9850-D56602F1123D}"/>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D3D386AC-267A-4E57-8852-2E0440182F3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975F13D3-79FD-496A-90D6-BACFA561F3DF}"/>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B65D275C-F596-4A09-87C8-9E4BE80E6D67}"/>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96D43BF3-0AC3-463A-8932-58EDE889D290}"/>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521B24F0-19AF-468D-BA85-FDE9407B8356}"/>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D4F1A1FC-81C4-4E36-99F0-EE2AA274D83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AF22E07A-6EF7-4F78-A986-3F61338589C1}"/>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614AC748-F374-47D3-8635-488089C1DAE4}"/>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9A770146-A52A-4E80-8ABE-6342F4593C08}"/>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1FD522B1-8480-4668-8E8D-6D81BD1E5E1C}"/>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246985E0-37AB-4546-B4D7-A632E6A8B266}"/>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4D42745B-A363-4074-A342-B10D52E5BDF3}"/>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0DBD6057-5A99-4DA3-9F74-5D379E1B4531}"/>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4EEEDB7C-AFC1-484B-848E-268C9E0014C0}"/>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6CBFDF1B-99E2-4452-84AF-C396DA31C2D7}"/>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5606A059-22E7-4BE2-BB54-E3546917233C}"/>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05002521-645E-4FFC-9B7A-9A86DAA101DF}"/>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F6D2C9DF-EF01-45CA-88D6-9ADEBFBD06BA}"/>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4EFB054B-4650-4538-996D-6897DD00DBF2}"/>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6218710E-34C6-41A6-858C-B59154197B2A}"/>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26F520AC-9556-4DEE-8352-4D727C65A223}"/>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FD76B778-A1C8-42BB-90B6-5B9AFFFBCE59}"/>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21E8AA64-2333-4788-8107-9A554E230CB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5EE48CC6-E478-456F-AFDB-9EE3D325273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5F774D28-65A6-4506-AF88-8FC5A1321F3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D9CB98E1-1101-4643-B3D0-204AA55ABF8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8AD2F476-9CF5-47B5-AD6B-8B183A2A3F00}"/>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24DADF54-66B0-4C3A-B65A-5F647A336EE7}"/>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D43A7A90-BF91-40C2-AE5E-2F3422A653A7}"/>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B52D2DC3-AFB8-423C-B4C3-2618E4F2B54C}"/>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B725C9F1-6509-4D12-A583-C98827E7EAD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A0E5E143-01AA-4232-9C22-0FEF6B69334A}"/>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9EC6E108-FA99-4F53-A60F-B442F9B93CDD}"/>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55EC791B-A2B3-40BF-A0D6-C5A88AF3185F}"/>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314537FA-AD45-4556-AD65-AD0366DD6CD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E1484C40-C871-4C7E-82A3-DAB425EF838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78EF5242-2568-411D-851D-B4A00D2A1330}"/>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834D023F-84F0-4D35-8965-47296B84CB8D}"/>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A8CB13E8-A251-4FAC-8C8C-28F2C6B3A158}"/>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CD8B7020-1AC3-4DA1-967F-CC2F780BD8DC}"/>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0FFA6E02-6351-43D5-9AF6-0C9CEAAA2F3A}"/>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E5E9CAE9-E533-4F99-A0B9-53DEB6C0060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907CA34A-C639-40B2-AD4B-699876BAED7C}"/>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816E7EE5-056A-42D3-86F4-DDBE18CA63A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5F2733E2-F300-4E24-8545-6CD7BF0B6F7B}"/>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0278F18D-0E1A-4112-9A2F-1A2E8B32BF90}"/>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97C7E328-0C4C-4A21-9CF5-4660DA5567C2}"/>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6B39A38A-E67A-4AF1-8487-9FCC37BD59BB}"/>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262D8DEF-884E-4841-8CCD-A987F4C99245}"/>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4C250D90-DF60-4CF5-ACE9-5D01186C1878}"/>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DEB2E486-D851-4740-8B97-336CAAA1917D}"/>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A257E350-6204-414C-B876-6A9ECF7A9A8D}"/>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AC558115-07A6-4CA7-89CC-650389F1EAB5}"/>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14292067-A6B5-4620-9EA0-63B2C3649590}"/>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061B844C-DD0E-4CC8-BF70-F9870A50CEE7}"/>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75D3A6A8-6B96-4738-9E50-C5D2A280C73B}"/>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93501821-0004-4ED2-98B1-37BB13835E47}"/>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74B63379-1997-4AE4-8461-F6C4B8483520}"/>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C60F76C5-D2A2-4438-BF0B-7354E37C31D6}"/>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E9994205-78CD-42F8-95BD-48CB704486DE}"/>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4AEAA47F-518A-42D0-89E3-9B02E7BF6734}"/>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1EED507B-300C-4567-ABF8-D818DD46A9C1}"/>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046D11E6-5404-43F3-A64F-F8BC1101179C}"/>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5D7335FC-D885-4957-876C-D557D0638119}"/>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77E957AE-6CD8-42D1-ADBA-B0FBCEB87F30}"/>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74CAFAC2-896A-402D-9E8E-4F4FB397DD34}"/>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4BE8B6C6-BB77-4B55-A921-33142FA5B609}"/>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104102F7-F8C6-4E94-B61B-FF69151E0A42}"/>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B867D135-C545-45EF-9C85-FBD784BF88B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AE5D7814-0B5B-4B2C-AD3C-9286DDB64D63}"/>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19716971-832B-4897-9464-B7DF99B4D0E0}"/>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D9BB95E9-2C05-4B5B-9173-C097C37F72B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D6879211-DDA8-4B27-B7FF-6F8481ABD6A7}"/>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D401747A-9776-4E8B-8BA0-6EDE10DC791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81CD15AF-9462-4948-BB5A-4BAA94C7BFDD}"/>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7F7786E0-5B81-417C-95D5-A90C376DCC87}"/>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2A72212A-1185-43EB-BFD7-D7B1EC644606}"/>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BCF7BE6A-039F-497A-A5D5-59083D55CDC4}"/>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DF8BA4B9-518D-45B4-BBED-E638D4D328B4}"/>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E529C220-6A5A-487A-9384-1A3C8CE1B88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33D68330-157A-4905-BE51-D154E838BBB7}"/>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4E0F7A11-8D0C-4131-B843-AEBC24A5399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ECE2128C-7237-42D1-948D-7C653996305D}"/>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672B0F26-B522-4501-AE08-DC7201E08C14}"/>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9FBA8E82-E24F-4F56-B15F-711F11823EC4}"/>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D211C949-0E19-4B21-8D5C-F43CCFE71C26}"/>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B6246B20-216D-46BA-AA88-268D28D99024}"/>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594E00E9-C3F9-479B-A7EB-EDD9AE441E80}"/>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9163E4B3-1FFA-4EBE-9B18-9FF61349AFF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500D30B9-79B0-4B22-BBA2-717AB0A3BF4F}"/>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22F92881-D199-4BA9-9610-BF9B97BFC92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0C30CEF7-3536-4F83-A98A-E0EA53AE8E2C}"/>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8E285376-711F-4D7B-B170-D3F8533B5E9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D6431DA5-E49E-4C6B-9393-48CB0596A8E5}"/>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0A15FC31-82D5-41B1-A827-B4A2A1A03EA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6E4DA431-2BB4-4385-8DD2-C20B2EC972A4}"/>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DCFC59EE-DD19-4191-AB49-BE7095D2E3F1}"/>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3ACFD40E-973E-4EC0-99D6-78F01738444D}"/>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139E7A74-0C8A-456E-9E8C-4AA0C3DCB13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235810FC-581D-4302-88AC-8626576DAFE0}"/>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084C7E07-449C-4005-B451-A04DD7E5B43D}"/>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1B6F9468-DB07-449A-A13A-4BDFCC5CDFEF}"/>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0B04414B-785E-4852-BBEA-EBF38582F6C5}"/>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AEA7C016-711D-45CB-AFA8-55141ACEAADE}"/>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BD04B339-E4DD-4F93-845A-DA15539436AD}"/>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4F963A13-6C86-4DE9-AABD-B67BCF2EA8B8}"/>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03D52344-CCF6-4170-9661-057702AA8624}"/>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164235DF-A8E0-43D6-8E98-DB7C2DED2BF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6BD70FA7-6282-4C11-8ACB-29C7EC14D258}"/>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D867E61C-5691-4539-A252-7F5D35A5E121}"/>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D76A78FC-208E-4328-A8EA-454A200661E0}"/>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F12034E6-9941-4C9F-869E-2D1350FF48A4}"/>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CC565F8F-08A1-4390-9168-C6558982B00A}"/>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05B3C2FC-2A7B-44A7-935E-BFF97A942616}"/>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7CE9FC57-D1C4-4458-ACD9-0F9F07D00F82}"/>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1336E8B6-2B60-4190-9F22-2D600DAD1DDA}"/>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45E29E98-1F5A-41EA-ACB9-0BB333904EA5}"/>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47E7589D-291A-4FDF-B722-3E327834CFD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C19940B1-26DD-489D-B57C-B95A397E0090}"/>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AA7D0916-8504-4ECB-8BCC-7D567EF4623B}"/>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2F1A56CF-E9B8-46F3-B7FA-715C6B48EF8D}"/>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ABBBDE9B-9C3C-48B6-97AC-4DCFCF3D53B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CCADE5BA-90FA-4C14-8875-996C6039A063}"/>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B12D96C7-087F-4058-AC22-A7F99D9FE69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9FAFD249-F73C-42AF-ABF5-0FE4187917C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5B1260A8-4453-4792-860C-0DF3A1B0561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BB0D64AE-1F79-49CA-818D-69B2113DFA2E}"/>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E844C21D-665F-4729-88AB-FBBBAD677156}"/>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AD08ABAB-1044-4A06-98FB-01A3A2F9EDA2}"/>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F996776B-680B-4CEE-B405-52A38B64EA17}"/>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5609ABBF-5ECB-44C1-807C-4FB2F5AC362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0248E0C8-349F-4368-BB62-49800A7690F4}"/>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148AD2E0-7395-4A8A-BD47-0AACFB00DE7A}"/>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023D38F2-DE2A-4627-98D4-8FC5FF2D0DB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EC88F254-98BC-444B-83B2-CBF5C2F9F10D}"/>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F62F007D-BA03-4800-B266-EBA37C3E8206}"/>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3B109202-5C26-449E-893F-56FD59A208F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3EB03B88-A75D-45E6-83BA-4FB6DEC18E25}"/>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8B458C3E-0C65-4B63-9D2D-47831C67ED10}"/>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C81E0739-8638-4CC1-B68A-F82E1593D523}"/>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C4A2329D-B025-4F99-8147-E5C84D3B7132}"/>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E5C6BC0B-6888-412D-813D-E46463719189}"/>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50B81FD7-7630-47AA-80CF-1FE22D372F94}"/>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87D380F1-A560-4193-9BAA-42EEA6722CB8}"/>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4A97C610-0FE3-401D-B1DA-6EEBB257A39C}"/>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29EDF78D-6C9E-45A0-ABA2-4EAA5205FACD}"/>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184819F7-B061-46F9-A42B-82752C894717}"/>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2F3C6962-39E5-47BC-A8D9-2B3F502C6DC7}"/>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F43F3E27-3E9A-46AB-A605-A7FFC6A611F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6BCA57DF-8490-4908-820D-2039D0DE12F6}"/>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A56B95BC-AE0E-43EE-AE07-0891B09D904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4820C517-F4D1-449E-A14F-1CFDE75DA26E}"/>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A8A4EDBF-031D-4090-B59F-C0E01FE4017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A4465120-4806-4FC0-91D9-52743098B662}"/>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A8E38010-D51D-4E64-AC44-E179110072A9}"/>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4B6C51EE-4523-4503-8A61-3B77B43751D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0E957A84-1B04-4775-8D41-55F6630DC656}"/>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74A2D70F-3CE8-4B95-8FA1-4968DE874069}"/>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CBA55B30-D307-40AF-AB4B-C0E46D0E302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762AD2E3-1280-436B-AC64-C591646D8085}"/>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4F4F18D9-80B7-49A8-8B3D-D4E097CE25CB}"/>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062F55BF-1C65-4868-B3F1-D1CB70A66FE0}"/>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82EECE8C-98E7-4170-9D9A-E46E47E8BCBC}"/>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3BD1EF26-9E08-4AA2-96E3-C5DA2E6C62C0}"/>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A6A5433D-AF5E-4D71-8278-7E2919286397}"/>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E1E5D95B-63C5-4191-A3CC-DEC9E8A7B50D}"/>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F46E84C5-CCAD-4A4D-A1B4-6723D8EBD5FA}"/>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CDBFF93B-5359-4ACA-8D28-00A72EC442E7}"/>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239B617A-4C8C-44C0-B1C2-79A65ACEABC6}"/>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D4B7F394-BDDF-42D8-935B-2F4DEC4F0A3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A3F60FCA-E607-439A-A2A0-72698D534915}"/>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43AB2E2E-F2A1-441D-9AEE-DD4A3F5F951A}"/>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4C4FDB4F-5A1F-4AC5-8001-2CA98E34B84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CAAD5B17-1922-4CDE-9D87-26822303464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EBA5ADA8-CD3C-4F21-8729-C156BFE7FC4C}"/>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7A53101D-07CC-400D-AE0E-BF48251907D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76CAD1B8-4A9E-4C32-8230-385E6F7F7E89}"/>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C12FD52A-A263-4175-B6D3-C38FD03EC4DA}"/>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ECA1AD24-D4AA-4626-988E-CCCFB0B647A6}"/>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7E669C08-F741-4D98-9CD3-D4B0DF5BF927}"/>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2A0F897E-D1DE-4684-A312-C7233F2FEB6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533F1F76-90E7-41D6-8326-8B410C936D06}"/>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888DB878-DCA9-4214-8519-234B8EE7E168}"/>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80A3CC5C-8838-4F58-8BDA-221EC2997D69}"/>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27C39811-2790-4979-934B-9E2689528F9E}"/>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C1E39641-B62C-44D3-8D05-B4681FCF5890}"/>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03285C82-0860-48C6-8044-3DAB79A2D32D}"/>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C95B4404-0FE7-4763-A71F-ABCAC83ED453}"/>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A4110256-22E0-4213-BEE8-76FBA4B1D261}"/>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337C6809-E7C0-43DC-AD66-64705353A76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2D4FDBAD-BE27-4EAF-8EF9-9A202FCB2477}"/>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CDAD372F-B289-40EA-8FCF-3DC6F3F97CE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EAD78D47-3BE2-4F1A-94FE-974E1E65261B}"/>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6F18811D-B604-41C1-B6C2-4228B7A569D0}"/>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AB1C414A-6D2B-4914-8910-5110E70D8775}"/>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7663679D-5757-4495-9633-F9CE08AB2D6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59BD300E-A5BE-4D60-B029-EA47046EC71D}"/>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2B0031E5-1B89-457E-8AB6-BBA8FD668610}"/>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DA703053-DCD4-45C7-A4C0-22C06F822D4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58530EEF-DBC1-434B-A764-6217F093C36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1469FCC8-AC44-43DC-BAAE-00EB4AA90B6D}"/>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AFBDF8D9-5B73-48C9-A77E-2BFC5DD8DC0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5DAAD07B-125D-4EA9-81EA-7CA479838461}"/>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E66BEDE7-2DFF-4009-AC84-18DF200172AA}"/>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109B3745-2618-4951-B8A7-FD662AB35E9F}"/>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549D6370-E516-4167-9B96-3FD728B96DB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82CCF219-AF5A-4586-87F6-07237036129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D2C5B32E-C4F5-46AF-932E-6DE38A750889}"/>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D0E49BC3-AEE2-4103-8495-E81F6F1003B6}"/>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358604535"/>
      </p:ext>
    </p:extLst>
  </p:cSld>
  <p:clrMapOvr>
    <a:masterClrMapping/>
  </p:clrMapOvr>
  <p:transition>
    <p:blinds dir="vert"/>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a:extLst>
              <a:ext uri="{FF2B5EF4-FFF2-40B4-BE49-F238E27FC236}">
                <a16:creationId xmlns:a16="http://schemas.microsoft.com/office/drawing/2014/main" id="{3DD7D676-F49A-42AE-8679-A5EEB14A4415}"/>
              </a:ext>
            </a:extLst>
          </p:cNvPr>
          <p:cNvSpPr>
            <a:spLocks noGrp="1"/>
          </p:cNvSpPr>
          <p:nvPr>
            <p:ph type="title" idx="4294967295"/>
          </p:nvPr>
        </p:nvSpPr>
        <p:spPr>
          <a:xfrm>
            <a:off x="838200" y="122124"/>
            <a:ext cx="10515600" cy="1325563"/>
          </a:xfrm>
        </p:spPr>
        <p:txBody>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References.</a:t>
            </a:r>
          </a:p>
        </p:txBody>
      </p:sp>
      <p:sp>
        <p:nvSpPr>
          <p:cNvPr id="179203" name="Rectangle 3">
            <a:extLst>
              <a:ext uri="{FF2B5EF4-FFF2-40B4-BE49-F238E27FC236}">
                <a16:creationId xmlns:a16="http://schemas.microsoft.com/office/drawing/2014/main" id="{96893CEF-66D7-40B0-9C02-9219856607A9}"/>
              </a:ext>
            </a:extLst>
          </p:cNvPr>
          <p:cNvSpPr>
            <a:spLocks noGrp="1"/>
          </p:cNvSpPr>
          <p:nvPr>
            <p:ph type="body" idx="4294967295"/>
          </p:nvPr>
        </p:nvSpPr>
        <p:spPr>
          <a:xfrm>
            <a:off x="905773" y="1858964"/>
            <a:ext cx="9342407" cy="3557587"/>
          </a:xfrm>
        </p:spPr>
        <p:txBody>
          <a:bodyPr>
            <a:noAutofit/>
          </a:bodyPr>
          <a:lstStyle/>
          <a:p>
            <a:pPr marL="609600" indent="-609600">
              <a:buClr>
                <a:schemeClr val="tx1"/>
              </a:buClr>
              <a:buFontTx/>
              <a:buAutoNum type="arabicPeriod" startAt="10"/>
            </a:pPr>
            <a:r>
              <a:rPr lang="en-GB" altLang="en-US" sz="1800" dirty="0">
                <a:latin typeface="Verdana" panose="020B0604030504040204" pitchFamily="34" charset="0"/>
                <a:ea typeface="Verdana" panose="020B0604030504040204" pitchFamily="34" charset="0"/>
                <a:cs typeface="Verdana" panose="020B0604030504040204" pitchFamily="34" charset="0"/>
              </a:rPr>
              <a:t>Reid ME, Lomas-Francis C, Olsson ML.  </a:t>
            </a:r>
            <a:r>
              <a:rPr lang="en-GB" altLang="en-US" sz="1800" i="1" dirty="0">
                <a:latin typeface="Verdana" panose="020B0604030504040204" pitchFamily="34" charset="0"/>
                <a:ea typeface="Verdana" panose="020B0604030504040204" pitchFamily="34" charset="0"/>
                <a:cs typeface="Verdana" panose="020B0604030504040204" pitchFamily="34" charset="0"/>
              </a:rPr>
              <a:t>The Blood Group Antigen </a:t>
            </a:r>
            <a:r>
              <a:rPr lang="en-GB" altLang="en-US" sz="1800" i="1" dirty="0" err="1">
                <a:latin typeface="Verdana" panose="020B0604030504040204" pitchFamily="34" charset="0"/>
                <a:ea typeface="Verdana" panose="020B0604030504040204" pitchFamily="34" charset="0"/>
                <a:cs typeface="Verdana" panose="020B0604030504040204" pitchFamily="34" charset="0"/>
              </a:rPr>
              <a:t>Factsbook</a:t>
            </a:r>
            <a:r>
              <a:rPr lang="en-GB" altLang="en-US" sz="1800" i="1" dirty="0">
                <a:latin typeface="Verdana" panose="020B0604030504040204" pitchFamily="34" charset="0"/>
                <a:ea typeface="Verdana" panose="020B0604030504040204" pitchFamily="34" charset="0"/>
                <a:cs typeface="Verdana" panose="020B0604030504040204" pitchFamily="34" charset="0"/>
              </a:rPr>
              <a:t>.</a:t>
            </a:r>
            <a:r>
              <a:rPr lang="en-GB" altLang="en-US" sz="1800" dirty="0">
                <a:latin typeface="Verdana" panose="020B0604030504040204" pitchFamily="34" charset="0"/>
                <a:ea typeface="Verdana" panose="020B0604030504040204" pitchFamily="34" charset="0"/>
                <a:cs typeface="Verdana" panose="020B0604030504040204" pitchFamily="34" charset="0"/>
              </a:rPr>
              <a:t>  3</a:t>
            </a:r>
            <a:r>
              <a:rPr lang="en-GB" altLang="en-US" sz="1800" baseline="30000" dirty="0">
                <a:latin typeface="Verdana" panose="020B0604030504040204" pitchFamily="34" charset="0"/>
                <a:ea typeface="Verdana" panose="020B0604030504040204" pitchFamily="34" charset="0"/>
                <a:cs typeface="Verdana" panose="020B0604030504040204" pitchFamily="34" charset="0"/>
              </a:rPr>
              <a:t>rd</a:t>
            </a:r>
            <a:r>
              <a:rPr lang="en-GB" altLang="en-US" sz="1800" dirty="0">
                <a:latin typeface="Verdana" panose="020B0604030504040204" pitchFamily="34" charset="0"/>
                <a:ea typeface="Verdana" panose="020B0604030504040204" pitchFamily="34" charset="0"/>
                <a:cs typeface="Verdana" panose="020B0604030504040204" pitchFamily="34" charset="0"/>
              </a:rPr>
              <a:t> edition, 2012, Academic Press.</a:t>
            </a:r>
          </a:p>
          <a:p>
            <a:pPr marL="609600" indent="-609600">
              <a:buClr>
                <a:schemeClr val="tx1"/>
              </a:buClr>
              <a:buFontTx/>
              <a:buAutoNum type="arabicPeriod" startAt="10"/>
            </a:pPr>
            <a:r>
              <a:rPr lang="en-GB" altLang="en-US" sz="1800" dirty="0" err="1">
                <a:latin typeface="Verdana" panose="020B0604030504040204" pitchFamily="34" charset="0"/>
                <a:ea typeface="Verdana" panose="020B0604030504040204" pitchFamily="34" charset="0"/>
                <a:cs typeface="Verdana" panose="020B0604030504040204" pitchFamily="34" charset="0"/>
              </a:rPr>
              <a:t>Ceppellini</a:t>
            </a:r>
            <a:r>
              <a:rPr lang="en-GB" altLang="en-US" sz="1800" dirty="0">
                <a:latin typeface="Verdana" panose="020B0604030504040204" pitchFamily="34" charset="0"/>
                <a:ea typeface="Verdana" panose="020B0604030504040204" pitchFamily="34" charset="0"/>
                <a:cs typeface="Verdana" panose="020B0604030504040204" pitchFamily="34" charset="0"/>
              </a:rPr>
              <a:t> R, </a:t>
            </a:r>
            <a:r>
              <a:rPr lang="en-GB" altLang="en-US" sz="1800" dirty="0" err="1">
                <a:latin typeface="Verdana" panose="020B0604030504040204" pitchFamily="34" charset="0"/>
                <a:ea typeface="Verdana" panose="020B0604030504040204" pitchFamily="34" charset="0"/>
                <a:cs typeface="Verdana" panose="020B0604030504040204" pitchFamily="34" charset="0"/>
              </a:rPr>
              <a:t>Siniscalco</a:t>
            </a:r>
            <a:r>
              <a:rPr lang="en-GB" altLang="en-US" sz="1800" dirty="0">
                <a:latin typeface="Verdana" panose="020B0604030504040204" pitchFamily="34" charset="0"/>
                <a:ea typeface="Verdana" panose="020B0604030504040204" pitchFamily="34" charset="0"/>
                <a:cs typeface="Verdana" panose="020B0604030504040204" pitchFamily="34" charset="0"/>
              </a:rPr>
              <a:t> M.  Una </a:t>
            </a:r>
            <a:r>
              <a:rPr lang="en-GB" altLang="en-US" sz="1800" dirty="0" err="1">
                <a:latin typeface="Verdana" panose="020B0604030504040204" pitchFamily="34" charset="0"/>
                <a:ea typeface="Verdana" panose="020B0604030504040204" pitchFamily="34" charset="0"/>
                <a:cs typeface="Verdana" panose="020B0604030504040204" pitchFamily="34" charset="0"/>
              </a:rPr>
              <a:t>nuova</a:t>
            </a:r>
            <a:r>
              <a:rPr lang="en-GB" altLang="en-US" sz="1800" dirty="0">
                <a:latin typeface="Verdana" panose="020B0604030504040204" pitchFamily="34" charset="0"/>
                <a:ea typeface="Verdana" panose="020B0604030504040204" pitchFamily="34" charset="0"/>
                <a:cs typeface="Verdana" panose="020B0604030504040204" pitchFamily="34" charset="0"/>
              </a:rPr>
              <a:t> </a:t>
            </a:r>
            <a:r>
              <a:rPr lang="en-GB" altLang="en-US" sz="1800" dirty="0" err="1">
                <a:latin typeface="Verdana" panose="020B0604030504040204" pitchFamily="34" charset="0"/>
                <a:ea typeface="Verdana" panose="020B0604030504040204" pitchFamily="34" charset="0"/>
                <a:cs typeface="Verdana" panose="020B0604030504040204" pitchFamily="34" charset="0"/>
              </a:rPr>
              <a:t>ipotesi</a:t>
            </a:r>
            <a:r>
              <a:rPr lang="en-GB" altLang="en-US" sz="1800" dirty="0">
                <a:latin typeface="Verdana" panose="020B0604030504040204" pitchFamily="34" charset="0"/>
                <a:ea typeface="Verdana" panose="020B0604030504040204" pitchFamily="34" charset="0"/>
                <a:cs typeface="Verdana" panose="020B0604030504040204" pitchFamily="34" charset="0"/>
              </a:rPr>
              <a:t> </a:t>
            </a:r>
            <a:r>
              <a:rPr lang="en-GB" altLang="en-US" sz="1800" dirty="0" err="1">
                <a:latin typeface="Verdana" panose="020B0604030504040204" pitchFamily="34" charset="0"/>
                <a:ea typeface="Verdana" panose="020B0604030504040204" pitchFamily="34" charset="0"/>
                <a:cs typeface="Verdana" panose="020B0604030504040204" pitchFamily="34" charset="0"/>
              </a:rPr>
              <a:t>genetica</a:t>
            </a:r>
            <a:r>
              <a:rPr lang="en-GB" altLang="en-US" sz="1800" dirty="0">
                <a:latin typeface="Verdana" panose="020B0604030504040204" pitchFamily="34" charset="0"/>
                <a:ea typeface="Verdana" panose="020B0604030504040204" pitchFamily="34" charset="0"/>
                <a:cs typeface="Verdana" panose="020B0604030504040204" pitchFamily="34" charset="0"/>
              </a:rPr>
              <a:t> per </a:t>
            </a:r>
            <a:r>
              <a:rPr lang="en-GB" altLang="en-US" sz="1800" dirty="0" err="1">
                <a:latin typeface="Verdana" panose="020B0604030504040204" pitchFamily="34" charset="0"/>
                <a:ea typeface="Verdana" panose="020B0604030504040204" pitchFamily="34" charset="0"/>
                <a:cs typeface="Verdana" panose="020B0604030504040204" pitchFamily="34" charset="0"/>
              </a:rPr>
              <a:t>il</a:t>
            </a:r>
            <a:r>
              <a:rPr lang="en-GB" altLang="en-US" sz="1800" dirty="0">
                <a:latin typeface="Verdana" panose="020B0604030504040204" pitchFamily="34" charset="0"/>
                <a:ea typeface="Verdana" panose="020B0604030504040204" pitchFamily="34" charset="0"/>
                <a:cs typeface="Verdana" panose="020B0604030504040204" pitchFamily="34" charset="0"/>
              </a:rPr>
              <a:t> </a:t>
            </a:r>
            <a:r>
              <a:rPr lang="en-GB" altLang="en-US" sz="1800" dirty="0" err="1">
                <a:latin typeface="Verdana" panose="020B0604030504040204" pitchFamily="34" charset="0"/>
                <a:ea typeface="Verdana" panose="020B0604030504040204" pitchFamily="34" charset="0"/>
                <a:cs typeface="Verdana" panose="020B0604030504040204" pitchFamily="34" charset="0"/>
              </a:rPr>
              <a:t>sistems</a:t>
            </a:r>
            <a:r>
              <a:rPr lang="en-GB" altLang="en-US" sz="1800" dirty="0">
                <a:latin typeface="Verdana" panose="020B0604030504040204" pitchFamily="34" charset="0"/>
                <a:ea typeface="Verdana" panose="020B0604030504040204" pitchFamily="34" charset="0"/>
                <a:cs typeface="Verdana" panose="020B0604030504040204" pitchFamily="34" charset="0"/>
              </a:rPr>
              <a:t> Lewis </a:t>
            </a:r>
            <a:r>
              <a:rPr lang="en-GB" altLang="en-US" sz="1800" dirty="0" err="1">
                <a:latin typeface="Verdana" panose="020B0604030504040204" pitchFamily="34" charset="0"/>
                <a:ea typeface="Verdana" panose="020B0604030504040204" pitchFamily="34" charset="0"/>
                <a:cs typeface="Verdana" panose="020B0604030504040204" pitchFamily="34" charset="0"/>
              </a:rPr>
              <a:t>secretore</a:t>
            </a:r>
            <a:r>
              <a:rPr lang="en-GB" altLang="en-US" sz="1800" dirty="0">
                <a:latin typeface="Verdana" panose="020B0604030504040204" pitchFamily="34" charset="0"/>
                <a:ea typeface="Verdana" panose="020B0604030504040204" pitchFamily="34" charset="0"/>
                <a:cs typeface="Verdana" panose="020B0604030504040204" pitchFamily="34" charset="0"/>
              </a:rPr>
              <a:t> e </a:t>
            </a:r>
            <a:r>
              <a:rPr lang="en-GB" altLang="en-US" sz="1800" dirty="0" err="1">
                <a:latin typeface="Verdana" panose="020B0604030504040204" pitchFamily="34" charset="0"/>
                <a:ea typeface="Verdana" panose="020B0604030504040204" pitchFamily="34" charset="0"/>
                <a:cs typeface="Verdana" panose="020B0604030504040204" pitchFamily="34" charset="0"/>
              </a:rPr>
              <a:t>suoi</a:t>
            </a:r>
            <a:r>
              <a:rPr lang="en-GB" altLang="en-US" sz="1800" dirty="0">
                <a:latin typeface="Verdana" panose="020B0604030504040204" pitchFamily="34" charset="0"/>
                <a:ea typeface="Verdana" panose="020B0604030504040204" pitchFamily="34" charset="0"/>
                <a:cs typeface="Verdana" panose="020B0604030504040204" pitchFamily="34" charset="0"/>
              </a:rPr>
              <a:t> </a:t>
            </a:r>
            <a:r>
              <a:rPr lang="en-GB" altLang="en-US" sz="1800" dirty="0" err="1">
                <a:latin typeface="Verdana" panose="020B0604030504040204" pitchFamily="34" charset="0"/>
                <a:ea typeface="Verdana" panose="020B0604030504040204" pitchFamily="34" charset="0"/>
                <a:cs typeface="Verdana" panose="020B0604030504040204" pitchFamily="34" charset="0"/>
              </a:rPr>
              <a:t>riflessi</a:t>
            </a:r>
            <a:r>
              <a:rPr lang="en-GB" altLang="en-US" sz="1800" dirty="0">
                <a:latin typeface="Verdana" panose="020B0604030504040204" pitchFamily="34" charset="0"/>
                <a:ea typeface="Verdana" panose="020B0604030504040204" pitchFamily="34" charset="0"/>
                <a:cs typeface="Verdana" panose="020B0604030504040204" pitchFamily="34" charset="0"/>
              </a:rPr>
              <a:t> </a:t>
            </a:r>
            <a:r>
              <a:rPr lang="en-GB" altLang="en-US" sz="1800" dirty="0" err="1">
                <a:latin typeface="Verdana" panose="020B0604030504040204" pitchFamily="34" charset="0"/>
                <a:ea typeface="Verdana" panose="020B0604030504040204" pitchFamily="34" charset="0"/>
                <a:cs typeface="Verdana" panose="020B0604030504040204" pitchFamily="34" charset="0"/>
              </a:rPr>
              <a:t>nei</a:t>
            </a:r>
            <a:r>
              <a:rPr lang="en-GB" altLang="en-US" sz="1800" dirty="0">
                <a:latin typeface="Verdana" panose="020B0604030504040204" pitchFamily="34" charset="0"/>
                <a:ea typeface="Verdana" panose="020B0604030504040204" pitchFamily="34" charset="0"/>
                <a:cs typeface="Verdana" panose="020B0604030504040204" pitchFamily="34" charset="0"/>
              </a:rPr>
              <a:t>  </a:t>
            </a:r>
            <a:r>
              <a:rPr lang="en-GB" altLang="en-US" sz="1800" dirty="0" err="1">
                <a:latin typeface="Verdana" panose="020B0604030504040204" pitchFamily="34" charset="0"/>
                <a:ea typeface="Verdana" panose="020B0604030504040204" pitchFamily="34" charset="0"/>
                <a:cs typeface="Verdana" panose="020B0604030504040204" pitchFamily="34" charset="0"/>
              </a:rPr>
              <a:t>riguardi</a:t>
            </a:r>
            <a:r>
              <a:rPr lang="en-GB" altLang="en-US" sz="1800" dirty="0">
                <a:latin typeface="Verdana" panose="020B0604030504040204" pitchFamily="34" charset="0"/>
                <a:ea typeface="Verdana" panose="020B0604030504040204" pitchFamily="34" charset="0"/>
                <a:cs typeface="Verdana" panose="020B0604030504040204" pitchFamily="34" charset="0"/>
              </a:rPr>
              <a:t> di </a:t>
            </a:r>
            <a:r>
              <a:rPr lang="en-GB" altLang="en-US" sz="1800" dirty="0" err="1">
                <a:latin typeface="Verdana" panose="020B0604030504040204" pitchFamily="34" charset="0"/>
                <a:ea typeface="Verdana" panose="020B0604030504040204" pitchFamily="34" charset="0"/>
                <a:cs typeface="Verdana" panose="020B0604030504040204" pitchFamily="34" charset="0"/>
              </a:rPr>
              <a:t>alcune</a:t>
            </a:r>
            <a:r>
              <a:rPr lang="en-GB" altLang="en-US" sz="1800" dirty="0">
                <a:latin typeface="Verdana" panose="020B0604030504040204" pitchFamily="34" charset="0"/>
                <a:ea typeface="Verdana" panose="020B0604030504040204" pitchFamily="34" charset="0"/>
                <a:cs typeface="Verdana" panose="020B0604030504040204" pitchFamily="34" charset="0"/>
              </a:rPr>
              <a:t> evidence di linkage con </a:t>
            </a:r>
            <a:r>
              <a:rPr lang="en-GB" altLang="en-US" sz="1800" dirty="0" err="1">
                <a:latin typeface="Verdana" panose="020B0604030504040204" pitchFamily="34" charset="0"/>
                <a:ea typeface="Verdana" panose="020B0604030504040204" pitchFamily="34" charset="0"/>
                <a:cs typeface="Verdana" panose="020B0604030504040204" pitchFamily="34" charset="0"/>
              </a:rPr>
              <a:t>altri</a:t>
            </a:r>
            <a:r>
              <a:rPr lang="en-GB" altLang="en-US" sz="1800" dirty="0">
                <a:latin typeface="Verdana" panose="020B0604030504040204" pitchFamily="34" charset="0"/>
                <a:ea typeface="Verdana" panose="020B0604030504040204" pitchFamily="34" charset="0"/>
                <a:cs typeface="Verdana" panose="020B0604030504040204" pitchFamily="34" charset="0"/>
              </a:rPr>
              <a:t> loci.  </a:t>
            </a:r>
            <a:r>
              <a:rPr lang="en-GB" altLang="en-US" sz="1800" i="1" dirty="0" err="1">
                <a:latin typeface="Verdana" panose="020B0604030504040204" pitchFamily="34" charset="0"/>
                <a:ea typeface="Verdana" panose="020B0604030504040204" pitchFamily="34" charset="0"/>
                <a:cs typeface="Verdana" panose="020B0604030504040204" pitchFamily="34" charset="0"/>
              </a:rPr>
              <a:t>Revista</a:t>
            </a:r>
            <a:r>
              <a:rPr lang="en-GB" altLang="en-US" sz="1800" i="1" dirty="0">
                <a:latin typeface="Verdana" panose="020B0604030504040204" pitchFamily="34" charset="0"/>
                <a:ea typeface="Verdana" panose="020B0604030504040204" pitchFamily="34" charset="0"/>
                <a:cs typeface="Verdana" panose="020B0604030504040204" pitchFamily="34" charset="0"/>
              </a:rPr>
              <a:t> dell’ </a:t>
            </a:r>
            <a:r>
              <a:rPr lang="en-GB" altLang="en-US" sz="1800" i="1" dirty="0" err="1">
                <a:latin typeface="Verdana" panose="020B0604030504040204" pitchFamily="34" charset="0"/>
                <a:ea typeface="Verdana" panose="020B0604030504040204" pitchFamily="34" charset="0"/>
                <a:cs typeface="Verdana" panose="020B0604030504040204" pitchFamily="34" charset="0"/>
              </a:rPr>
              <a:t>Istituto</a:t>
            </a:r>
            <a:r>
              <a:rPr lang="en-GB" altLang="en-US" sz="1800" i="1" dirty="0">
                <a:latin typeface="Verdana" panose="020B0604030504040204" pitchFamily="34" charset="0"/>
                <a:ea typeface="Verdana" panose="020B0604030504040204" pitchFamily="34" charset="0"/>
                <a:cs typeface="Verdana" panose="020B0604030504040204" pitchFamily="34" charset="0"/>
              </a:rPr>
              <a:t> </a:t>
            </a:r>
            <a:r>
              <a:rPr lang="en-GB" altLang="en-US" sz="1800" i="1" dirty="0" err="1">
                <a:latin typeface="Verdana" panose="020B0604030504040204" pitchFamily="34" charset="0"/>
                <a:ea typeface="Verdana" panose="020B0604030504040204" pitchFamily="34" charset="0"/>
                <a:cs typeface="Verdana" panose="020B0604030504040204" pitchFamily="34" charset="0"/>
              </a:rPr>
              <a:t>Sieroterapico</a:t>
            </a:r>
            <a:r>
              <a:rPr lang="en-GB" altLang="en-US" sz="1800" i="1" dirty="0">
                <a:latin typeface="Verdana" panose="020B0604030504040204" pitchFamily="34" charset="0"/>
                <a:ea typeface="Verdana" panose="020B0604030504040204" pitchFamily="34" charset="0"/>
                <a:cs typeface="Verdana" panose="020B0604030504040204" pitchFamily="34" charset="0"/>
              </a:rPr>
              <a:t> </a:t>
            </a:r>
            <a:r>
              <a:rPr lang="en-GB" altLang="en-US" sz="1800" i="1" dirty="0" err="1">
                <a:latin typeface="Verdana" panose="020B0604030504040204" pitchFamily="34" charset="0"/>
                <a:ea typeface="Verdana" panose="020B0604030504040204" pitchFamily="34" charset="0"/>
                <a:cs typeface="Verdana" panose="020B0604030504040204" pitchFamily="34" charset="0"/>
              </a:rPr>
              <a:t>Italiano</a:t>
            </a:r>
            <a:r>
              <a:rPr lang="en-GB" altLang="en-US" sz="1800" dirty="0">
                <a:latin typeface="Verdana" panose="020B0604030504040204" pitchFamily="34" charset="0"/>
                <a:ea typeface="Verdana" panose="020B0604030504040204" pitchFamily="34" charset="0"/>
                <a:cs typeface="Verdana" panose="020B0604030504040204" pitchFamily="34" charset="0"/>
              </a:rPr>
              <a:t> 1955; </a:t>
            </a:r>
            <a:r>
              <a:rPr lang="en-GB" altLang="en-US" sz="1800" b="1" dirty="0">
                <a:latin typeface="Verdana" panose="020B0604030504040204" pitchFamily="34" charset="0"/>
                <a:ea typeface="Verdana" panose="020B0604030504040204" pitchFamily="34" charset="0"/>
                <a:cs typeface="Verdana" panose="020B0604030504040204" pitchFamily="34" charset="0"/>
              </a:rPr>
              <a:t>30</a:t>
            </a:r>
            <a:r>
              <a:rPr lang="en-GB" altLang="en-US" sz="1800" dirty="0">
                <a:latin typeface="Verdana" panose="020B0604030504040204" pitchFamily="34" charset="0"/>
                <a:ea typeface="Verdana" panose="020B0604030504040204" pitchFamily="34" charset="0"/>
                <a:cs typeface="Verdana" panose="020B0604030504040204" pitchFamily="34" charset="0"/>
              </a:rPr>
              <a:t>: 431-445.</a:t>
            </a:r>
          </a:p>
          <a:p>
            <a:pPr marL="609600" indent="-609600">
              <a:buClr>
                <a:schemeClr val="tx1"/>
              </a:buClr>
              <a:buFontTx/>
              <a:buAutoNum type="arabicPeriod" startAt="10"/>
            </a:pPr>
            <a:r>
              <a:rPr lang="en-GB" altLang="en-US" sz="1800" dirty="0">
                <a:latin typeface="Verdana" panose="020B0604030504040204" pitchFamily="34" charset="0"/>
                <a:ea typeface="Verdana" panose="020B0604030504040204" pitchFamily="34" charset="0"/>
                <a:cs typeface="Verdana" panose="020B0604030504040204" pitchFamily="34" charset="0"/>
              </a:rPr>
              <a:t>Sanger R, Race RR.  The Lutheran-secretor linkage in Man: support for Mohr’s findings.  </a:t>
            </a:r>
            <a:r>
              <a:rPr lang="en-GB" altLang="en-US" sz="1800" i="1" dirty="0">
                <a:latin typeface="Verdana" panose="020B0604030504040204" pitchFamily="34" charset="0"/>
                <a:ea typeface="Verdana" panose="020B0604030504040204" pitchFamily="34" charset="0"/>
                <a:cs typeface="Verdana" panose="020B0604030504040204" pitchFamily="34" charset="0"/>
              </a:rPr>
              <a:t>Heredity</a:t>
            </a:r>
            <a:r>
              <a:rPr lang="en-GB" altLang="en-US" sz="1800" dirty="0">
                <a:latin typeface="Verdana" panose="020B0604030504040204" pitchFamily="34" charset="0"/>
                <a:ea typeface="Verdana" panose="020B0604030504040204" pitchFamily="34" charset="0"/>
                <a:cs typeface="Verdana" panose="020B0604030504040204" pitchFamily="34" charset="0"/>
              </a:rPr>
              <a:t> 1958; </a:t>
            </a:r>
            <a:r>
              <a:rPr lang="en-GB" altLang="en-US" sz="1800" b="1" dirty="0">
                <a:latin typeface="Verdana" panose="020B0604030504040204" pitchFamily="34" charset="0"/>
                <a:ea typeface="Verdana" panose="020B0604030504040204" pitchFamily="34" charset="0"/>
                <a:cs typeface="Verdana" panose="020B0604030504040204" pitchFamily="34" charset="0"/>
              </a:rPr>
              <a:t>12</a:t>
            </a:r>
            <a:r>
              <a:rPr lang="en-GB" altLang="en-US" sz="1800" dirty="0">
                <a:latin typeface="Verdana" panose="020B0604030504040204" pitchFamily="34" charset="0"/>
                <a:ea typeface="Verdana" panose="020B0604030504040204" pitchFamily="34" charset="0"/>
                <a:cs typeface="Verdana" panose="020B0604030504040204" pitchFamily="34" charset="0"/>
              </a:rPr>
              <a:t>: 513-520.</a:t>
            </a:r>
          </a:p>
          <a:p>
            <a:pPr marL="609600" indent="-609600">
              <a:buClr>
                <a:schemeClr val="tx1"/>
              </a:buClr>
              <a:buFontTx/>
              <a:buAutoNum type="arabicPeriod" startAt="10"/>
            </a:pPr>
            <a:r>
              <a:rPr lang="en-GB" altLang="en-US" sz="1800" dirty="0" err="1">
                <a:latin typeface="Verdana" panose="020B0604030504040204" pitchFamily="34" charset="0"/>
                <a:ea typeface="Verdana" panose="020B0604030504040204" pitchFamily="34" charset="0"/>
                <a:cs typeface="Verdana" panose="020B0604030504040204" pitchFamily="34" charset="0"/>
              </a:rPr>
              <a:t>Sneath</a:t>
            </a:r>
            <a:r>
              <a:rPr lang="en-GB" altLang="en-US" sz="1800" dirty="0">
                <a:latin typeface="Verdana" panose="020B0604030504040204" pitchFamily="34" charset="0"/>
                <a:ea typeface="Verdana" panose="020B0604030504040204" pitchFamily="34" charset="0"/>
                <a:cs typeface="Verdana" panose="020B0604030504040204" pitchFamily="34" charset="0"/>
              </a:rPr>
              <a:t> JS, </a:t>
            </a:r>
            <a:r>
              <a:rPr lang="en-GB" altLang="en-US" sz="1800" dirty="0" err="1">
                <a:latin typeface="Verdana" panose="020B0604030504040204" pitchFamily="34" charset="0"/>
                <a:ea typeface="Verdana" panose="020B0604030504040204" pitchFamily="34" charset="0"/>
                <a:cs typeface="Verdana" panose="020B0604030504040204" pitchFamily="34" charset="0"/>
              </a:rPr>
              <a:t>Sneath</a:t>
            </a:r>
            <a:r>
              <a:rPr lang="en-GB" altLang="en-US" sz="1800" dirty="0">
                <a:latin typeface="Verdana" panose="020B0604030504040204" pitchFamily="34" charset="0"/>
                <a:ea typeface="Verdana" panose="020B0604030504040204" pitchFamily="34" charset="0"/>
                <a:cs typeface="Verdana" panose="020B0604030504040204" pitchFamily="34" charset="0"/>
              </a:rPr>
              <a:t> PHA.  Adsorption of blood-group substances from serum on to red cells.  </a:t>
            </a:r>
            <a:r>
              <a:rPr lang="en-GB" altLang="en-US" sz="1800" i="1" dirty="0">
                <a:latin typeface="Verdana" panose="020B0604030504040204" pitchFamily="34" charset="0"/>
                <a:ea typeface="Verdana" panose="020B0604030504040204" pitchFamily="34" charset="0"/>
                <a:cs typeface="Verdana" panose="020B0604030504040204" pitchFamily="34" charset="0"/>
              </a:rPr>
              <a:t>Brit med Bull</a:t>
            </a:r>
            <a:r>
              <a:rPr lang="en-GB" altLang="en-US" sz="1800" dirty="0">
                <a:latin typeface="Verdana" panose="020B0604030504040204" pitchFamily="34" charset="0"/>
                <a:ea typeface="Verdana" panose="020B0604030504040204" pitchFamily="34" charset="0"/>
                <a:cs typeface="Verdana" panose="020B0604030504040204" pitchFamily="34" charset="0"/>
              </a:rPr>
              <a:t> 1959; </a:t>
            </a:r>
            <a:r>
              <a:rPr lang="en-GB" altLang="en-US" sz="1800" b="1" dirty="0">
                <a:latin typeface="Verdana" panose="020B0604030504040204" pitchFamily="34" charset="0"/>
                <a:ea typeface="Verdana" panose="020B0604030504040204" pitchFamily="34" charset="0"/>
                <a:cs typeface="Verdana" panose="020B0604030504040204" pitchFamily="34" charset="0"/>
              </a:rPr>
              <a:t>15</a:t>
            </a:r>
            <a:r>
              <a:rPr lang="en-GB" altLang="en-US" sz="1800" dirty="0">
                <a:latin typeface="Verdana" panose="020B0604030504040204" pitchFamily="34" charset="0"/>
                <a:ea typeface="Verdana" panose="020B0604030504040204" pitchFamily="34" charset="0"/>
                <a:cs typeface="Verdana" panose="020B0604030504040204" pitchFamily="34" charset="0"/>
              </a:rPr>
              <a:t>: 154-157.</a:t>
            </a:r>
          </a:p>
          <a:p>
            <a:pPr marL="609600" indent="-609600">
              <a:buClr>
                <a:schemeClr val="tx1"/>
              </a:buClr>
              <a:buFontTx/>
              <a:buAutoNum type="arabicPeriod" startAt="10"/>
            </a:pPr>
            <a:r>
              <a:rPr lang="en-GB" altLang="en-US" sz="1800" dirty="0">
                <a:latin typeface="Verdana" panose="020B0604030504040204" pitchFamily="34" charset="0"/>
                <a:ea typeface="Verdana" panose="020B0604030504040204" pitchFamily="34" charset="0"/>
                <a:cs typeface="Verdana" panose="020B0604030504040204" pitchFamily="34" charset="0"/>
              </a:rPr>
              <a:t>Race RR, Sanger R.  </a:t>
            </a:r>
            <a:r>
              <a:rPr lang="en-GB" altLang="en-US" sz="1800" i="1" dirty="0">
                <a:latin typeface="Verdana" panose="020B0604030504040204" pitchFamily="34" charset="0"/>
                <a:ea typeface="Verdana" panose="020B0604030504040204" pitchFamily="34" charset="0"/>
                <a:cs typeface="Verdana" panose="020B0604030504040204" pitchFamily="34" charset="0"/>
              </a:rPr>
              <a:t>Blood Groups in Man</a:t>
            </a:r>
            <a:r>
              <a:rPr lang="en-GB" altLang="en-US" sz="1800" dirty="0">
                <a:latin typeface="Verdana" panose="020B0604030504040204" pitchFamily="34" charset="0"/>
                <a:ea typeface="Verdana" panose="020B0604030504040204" pitchFamily="34" charset="0"/>
                <a:cs typeface="Verdana" panose="020B0604030504040204" pitchFamily="34" charset="0"/>
              </a:rPr>
              <a:t>.  6</a:t>
            </a:r>
            <a:r>
              <a:rPr lang="en-GB" altLang="en-US" sz="1800" baseline="30000" dirty="0">
                <a:latin typeface="Verdana" panose="020B0604030504040204" pitchFamily="34" charset="0"/>
                <a:ea typeface="Verdana" panose="020B0604030504040204" pitchFamily="34" charset="0"/>
                <a:cs typeface="Verdana" panose="020B0604030504040204" pitchFamily="34" charset="0"/>
              </a:rPr>
              <a:t>th</a:t>
            </a:r>
            <a:r>
              <a:rPr lang="en-GB" altLang="en-US" sz="1800" dirty="0">
                <a:latin typeface="Verdana" panose="020B0604030504040204" pitchFamily="34" charset="0"/>
                <a:ea typeface="Verdana" panose="020B0604030504040204" pitchFamily="34" charset="0"/>
                <a:cs typeface="Verdana" panose="020B0604030504040204" pitchFamily="34" charset="0"/>
              </a:rPr>
              <a:t> edition, 1975, Blackwell Science Publications.</a:t>
            </a:r>
          </a:p>
        </p:txBody>
      </p:sp>
      <p:grpSp>
        <p:nvGrpSpPr>
          <p:cNvPr id="4" name="Group 3">
            <a:extLst>
              <a:ext uri="{FF2B5EF4-FFF2-40B4-BE49-F238E27FC236}">
                <a16:creationId xmlns:a16="http://schemas.microsoft.com/office/drawing/2014/main" id="{0B736070-3DAA-4A1C-9916-595A91307B33}"/>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15FF20D3-E950-4316-8881-6D88B122FB47}"/>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a:extLst>
                <a:ext uri="{FF2B5EF4-FFF2-40B4-BE49-F238E27FC236}">
                  <a16:creationId xmlns:a16="http://schemas.microsoft.com/office/drawing/2014/main" id="{FA42049C-4D66-43CE-AFD0-3EC3DD0EDF34}"/>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5F881D8C-2C04-4D20-AD6F-82D5D746E47E}"/>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88FDADEC-36B4-4BD3-A46F-3C1CF6628373}"/>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C9A7D7FA-EF94-4F8B-AAC0-045BF3EF4F9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2DF9F207-5B07-4753-8491-EE04FDE2F6B0}"/>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9BA4E690-6F37-43E1-A4D8-EA064C92158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644693E6-A4FB-40D8-998C-1C2682DAB932}"/>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82B69CE8-0825-4435-9F4F-A247CC144B10}"/>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03E60849-D223-411E-8735-547DA85EFAA5}"/>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BF33C3AD-9329-47A5-A5CB-7F985B38DDB9}"/>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93733482-AB04-461A-813E-82020F8F8BC4}"/>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0F85E63E-458C-4009-9CAA-5A6BBA9782C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985D23A6-772D-4CE7-BDB2-65D068C0BE3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D25EC3F5-775D-4944-BA95-ACDB94DBCD2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B90C1426-B745-4CC1-951B-E09B9CFEB7F4}"/>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2C69E0CF-B249-4D33-90CC-614774D26FA8}"/>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19EE1939-5555-4F6A-A1F1-4B1BD8B6F50C}"/>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B23C441E-B0E2-4E71-A867-28D6233EB706}"/>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0EEFD6BF-8846-41C7-B520-18278DEBA73B}"/>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9C39DB58-CFC4-47C5-B730-3A564369BA56}"/>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ED01384D-7698-48C0-B0A3-C28D4F36B22C}"/>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3A0EDC54-92C3-4EFD-A7A1-907341F21117}"/>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062D1A07-C7B1-468F-8CCB-83DCB444973F}"/>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ADEA4DB3-2678-4C7B-A799-6A281F82610E}"/>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BA35D274-24B7-4D64-92CC-FC72DBDDC87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1AAB44A7-C644-49E5-8287-BAF1C4A832E3}"/>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23833D8D-5C9E-4654-AFC8-BBE15959F8E8}"/>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35E5B620-A03F-46E3-8118-1A13ED54F61E}"/>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EEFD0F7E-37BE-4178-B9F6-FD9F7E1BD430}"/>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555611D7-38CF-479C-A00C-10C2DE74985E}"/>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43074100-DA64-4BFA-9179-BCA036AA2EB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0C163979-6BAC-4E51-A50C-ADCAAF1A8FF3}"/>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BBF4B147-8395-423E-8CBC-C800D21B7E5C}"/>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FE00F5BE-FB4A-4A54-9DC0-5C351F28B7B4}"/>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39DC65E2-A719-4D77-944E-E65551E91C5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2E8C0410-BDE3-44A8-B081-B08C3A900C5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793649B5-2443-440E-90E5-DB0948E5DD1F}"/>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3CA8566E-AC1A-455F-8E72-CB43511595BF}"/>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E03D4F5C-111B-484B-8A46-AF12DAC5052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78FEF7ED-00B4-4271-B235-0AA3DEE61D3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2D6E121A-C75A-47FC-BF8A-CE2F76CBDA22}"/>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848AAF36-CF3D-4FBB-8B33-DB7CE9357B1D}"/>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ADE42123-5F4B-4761-8735-B8A8C9AB347E}"/>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9D5E23B2-05EF-42B3-A507-7D1EF1AA543F}"/>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81495BB2-26CB-4101-BCC5-F55612AD896A}"/>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4F6980EB-2CE1-4745-8A7D-DFE6F4D2179A}"/>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64BC6C02-4D54-4543-8D95-8EF394528DAC}"/>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75D04E46-CB3A-4811-BCCA-D3A3CC83EBFB}"/>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4F4F7199-727F-4EF9-9742-A1A764305284}"/>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A1745DFC-E16D-4B0D-8B70-333D040333BF}"/>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F61E9DC4-7FE6-48FA-A168-1EB011329A15}"/>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F8A9EF24-B3A8-45D2-B2D6-DCCCB69C6AE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D1EB70AE-C2D5-4F7D-AB33-8B591FD825F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C46A426F-E8FC-402B-8D45-5BB731894A7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8AA02CAE-DC84-44ED-99A7-26793BF2BC4F}"/>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A66FC540-92BD-4F35-AD3A-E34E0718A6A6}"/>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1A281FEE-13A0-43D0-B626-6B892032212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B9252A18-013A-4176-A4D8-FE126B936E06}"/>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36D5D570-B33D-4664-964A-C28258B1EE33}"/>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526F8F17-2060-4872-BF0E-DD4758ED551A}"/>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965BFA12-6862-44EA-870B-20658240B265}"/>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1CF36086-9651-4BD0-B06C-A4FE5F799967}"/>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12B5B0F1-127A-474F-861E-7D5E33C3FFDF}"/>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F31F1D1E-C7C9-42C9-A40A-FB7E94F53E12}"/>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62D1AC77-383F-4A6E-9ACA-BBD7AE455BB7}"/>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F162ED3D-BE7B-4468-9397-96C7F1E3A23C}"/>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97FD987B-E0EC-4044-87BB-36745774B509}"/>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A60A5D6A-A67E-48C5-90F2-D65CCFC3B6FE}"/>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F4DB389F-AA1E-449E-88B8-266D41F2FA50}"/>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641D35F6-5E62-4AD1-943D-64BED8AED0B3}"/>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129E203C-B093-48E8-A1A3-32E1C75F6CC8}"/>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C5D8206A-44F2-43BB-BFFD-04BABB9CFA5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5EE9BFDD-D6A6-4907-B66B-D2CD42AB45E0}"/>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43C3BC43-F039-4FEA-8F84-9F07AB514CD8}"/>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27DDCCBD-FD31-4BDB-B247-D015B09387E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5029D9DB-FDAF-474E-8E5F-DFD9268A6D5F}"/>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C494B5F3-4A9B-4D3B-9ED3-8CFB4C8FBB6A}"/>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51B309DF-57A8-4AED-8BC0-078471DFA76B}"/>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E98F2768-B7F8-46F9-B41F-0DAA220EA675}"/>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F5005CE5-3742-4C61-B9E6-9FD84853993C}"/>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CF92867B-5FCA-44EC-B8A5-668D643DF869}"/>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0A228799-D0DE-41C4-A534-2EA7F0FABE47}"/>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3A23C959-6884-4ABF-A124-87483B217E6A}"/>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A44D8DF8-8034-4D97-B144-99A2F50BBFAD}"/>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A61EAE93-4B49-44AC-BBF4-07CE1F8870DF}"/>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208EDA47-A147-4607-AFB7-7D17CD58969F}"/>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167A1B31-6815-480D-A14A-D271873B10E3}"/>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016A3771-6ED7-4B7C-8B2D-37F9447BD5A3}"/>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1B7CBE3C-6A3E-4F0B-824D-CB496A54D570}"/>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E79D0066-042D-4554-9492-6D04FCE58C0B}"/>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4A840EF0-E9CA-40B9-B5B4-9EE8032F8D3E}"/>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CFAEC527-3CC3-4F14-80FF-742897489C9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0B7AFB56-5BCA-478A-8D35-EC87E276D2D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7AECE006-375D-435F-9F2F-0174BD186D5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C3E78C85-5097-46FD-907D-1CF0BAF27EF5}"/>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BCF0A7A9-20D6-4B3E-AB43-D927F27C403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32FA9667-20B4-4A34-AFE2-97E0F19E617B}"/>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73685182-94BC-4BBE-825C-E26A8D224E8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C11B7117-7B71-4DE9-8C2C-A496D1EFB193}"/>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2E9F2EBD-99FE-4761-B0B0-299A4F04EA92}"/>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A8F4E8AB-66C3-4780-8B3E-166EFD9300A8}"/>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2E29EB2B-598B-4A77-9395-4658125DCEC3}"/>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C4A34014-2043-4AD3-96E2-21A83E11C6A1}"/>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B8D60E93-0A42-4294-AE9E-44FDF46690D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DF0A02F2-AAC7-4AC8-914A-C7A83A9B4F0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AD182234-25BF-4B6D-933C-6D3EDA7E05A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C05CB886-C13E-425C-83B9-D0AE2F5BEBCD}"/>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65CEEA26-6CE1-436E-9701-C7E4BC2D55CF}"/>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A0718D89-1D70-47CD-AD5E-469D43A44B9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FB67A649-2903-41C6-BB96-2E2971FC911D}"/>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719351FA-E24B-47D7-8BE7-4B715CD44F59}"/>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9EE7F876-5AE4-4321-99BE-CEA7616C6295}"/>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1E7D946D-FF58-4025-B545-A1644C5B128D}"/>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AD4D9B8F-068C-48F8-8FD5-F051F987D7B9}"/>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D70AFBE2-36D1-473D-9A71-A02C0E537340}"/>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C1D90363-B3B9-457A-B1A2-409C259CA71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D5C8EF02-F9FE-407F-8D2E-40CF4BF1D0A0}"/>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EABC8124-261C-4A26-8E2B-422F21D9343C}"/>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16B6EF1B-94E5-4FCE-827F-07E122E6E35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EEF7EE42-45F4-4A00-8DC8-39042808A93E}"/>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1BF5E6B1-5C76-4260-A344-EB7E1ED57448}"/>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F2D8EE6C-10F5-4D86-98B4-DE5C6BD8C04A}"/>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C191180F-D637-4671-8843-A3F1C454A020}"/>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7934C867-EA37-4425-90F5-26CA3DFFDD6C}"/>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B26E67B8-79FC-4977-97D8-39AC19BD8195}"/>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027B2F2E-8D8C-44A7-BCA6-03679760471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F036962B-F654-4B30-BACB-0BF3D7148CDF}"/>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45F3B859-7660-4959-8C9B-D012D4E1179B}"/>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E0F4E2B2-1084-4375-B682-9E3683732AAD}"/>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510A2B6F-98DE-40ED-ACDF-2FF7001B76C6}"/>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EE90B899-24C1-41FF-900C-B1E16E4B46CC}"/>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35CCC69A-B658-404B-BA5C-A246AFFB43B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D1E053D9-E8BC-4B8A-88AC-81C48F5B7E79}"/>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F3EDCDFB-BD46-4B45-8257-19A9372A0864}"/>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186ECAD3-B174-4135-A4A7-644522A3FFEE}"/>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521122DC-5945-4C55-9926-D2E461F0ED2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027C4FF0-5370-4635-8560-2594C3C09A63}"/>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AE596A49-ADBC-48F9-8D19-88C8E17442DA}"/>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9B116B42-6DEE-49A7-821F-68487E8FCBAE}"/>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0E04C261-5DBF-4739-822E-8E84DD2A9FB2}"/>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C72723BD-94E9-436C-AEEE-40130157A404}"/>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69E9FEBA-4434-4AD1-A427-CD0528C211B9}"/>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29FD4EAF-6CBE-4F82-91FC-D0248D22274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A79197AB-91B5-4A93-96D4-98FF8D035F21}"/>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40CEF71C-6BDA-481D-8512-DA1BDD3FB9AE}"/>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61D4FB99-DE3C-4639-A568-C1F7B5E8E6D1}"/>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6B9844D1-7287-457C-9789-996CFF480645}"/>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830D951C-9A56-4BD5-89D4-2CB8EFAC90F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8E2F5CA6-5D77-4372-993F-9428BCB06923}"/>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9C7DEDB0-1C4D-47BF-8F16-285C28398167}"/>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8B8DF462-252A-4FE2-9D77-C92027E8B265}"/>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E458AFF6-5099-4D93-9B74-A2A0131D078E}"/>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4C5068F0-E792-48BC-9062-ABE4A0DAE471}"/>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85D6518B-4185-49BC-BBE8-F333E040BA9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20E9DD9F-272B-4F33-A0D8-1C0A656245B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035FB837-EFB7-4D1A-B76A-2666D1999A41}"/>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C28A72C5-9850-4914-9F1B-87609B197785}"/>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DDDB9F9B-490D-4E5E-A44F-7DF6E182A4E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772867E6-5FB2-44B8-8210-B9C7D0F3A931}"/>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1B9D7E75-56E4-4D24-B3DD-153EEDD1F054}"/>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4C094AB6-1B4F-426B-95BD-53D9CE80FEB5}"/>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7D725DE5-C23D-4F68-9B6A-80D82052591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92353884-FBAB-4389-89F6-26FB0CE37644}"/>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4CA56CEE-E4B2-404E-A747-42CB59A85A59}"/>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8C281454-D9AB-4113-B3AB-875B4DF3E105}"/>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A0041E0D-5D81-4D5C-AACE-578E6FA8015D}"/>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AEFD500C-0BA2-429B-93F3-61213F40F8F1}"/>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29F83892-5BAF-4580-878F-5A74BBE5E16B}"/>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BCF2C55A-3E91-4D5F-9B28-7BEC1B5E978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D58A40DF-861F-419B-826E-CEA1EBEF2DEF}"/>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349FACDD-51A3-4CBC-B972-58C9CDCA0A67}"/>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15887B1D-4CEB-4E92-8D7A-B0F98227E689}"/>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493C9CCE-2EA1-4329-9899-999CC4D60F16}"/>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D1D3E066-0886-498C-A649-2EA6BB43FD16}"/>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47AE9F0D-C457-407D-B273-8EBE29E8857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0D05248B-79C8-4398-AF48-664F2971C9FC}"/>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C31AE4CF-4F89-4222-8A7C-E8BFB58B9EF1}"/>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A3A66954-918E-4C5D-80B9-4CEE4AACFD3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E9059D1D-5A17-4EBE-8E40-82C88D170705}"/>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E4B82A15-BA85-4B36-8B95-504EAA5EBEDF}"/>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7D11A0A6-52FF-4C92-BAD8-3ACC2FE912C5}"/>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987D84B1-5424-4CEA-AE04-1BB7D32D831F}"/>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2555743A-0825-4616-BEC2-06605E3DB53F}"/>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4B6436C3-AAEB-4E15-8AAD-093B9E1997D4}"/>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1C75A599-A0D8-4E63-A7CA-97828C8F0AAA}"/>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B383AEE3-C4B0-4AB2-A497-3E7E2AE92B41}"/>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275A88A2-9EE2-4C02-8D40-980178B56123}"/>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9A56A5B0-7F3B-407B-A31A-63FBB1BA8AD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8E2C75AA-567C-4AAD-B9B9-35FF5E9D44EF}"/>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437E905C-168B-41E6-8678-10553552E56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860C7F06-D793-41DF-9E8B-AD8A89CF3E72}"/>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68C72BAE-5983-4307-918C-9015FA978BC1}"/>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FD1C8275-D67A-4D38-A0CC-0BA00386B90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3176046B-09D3-4F07-8C64-3C04F97CF625}"/>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469569B4-B185-4BE9-B1B2-8EA231322315}"/>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BFEACD31-4582-4D19-879E-5B914D94930C}"/>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6A5A6C6C-F98B-402A-AC1B-123F61EFDD2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5FCFB28B-880F-40CB-8809-E7A63864DF9E}"/>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7E28BD3E-AC72-48CD-A24C-47DD26BD3838}"/>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C684A71D-6C82-4350-BA44-E29CB48A2F1F}"/>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B5BAE648-71E8-43BB-84CF-B6EE2C5BEF9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BB4FC962-FD43-4A35-91C3-6ADA0C246676}"/>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6191B67F-8A77-40FE-A8BE-214AFE61D411}"/>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CD6D4CFA-3F94-4BA1-9B07-EEB43BC1764C}"/>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84DE3B54-8D00-40F3-8205-E5055DFC4569}"/>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ED8A7C23-C5E8-401A-901A-35BAFED628BB}"/>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6082FEC9-FB7D-4531-AB8E-B795A7B9E67D}"/>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A0EBA63E-6F3E-4AF7-8CE8-E285A643CB4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82DC52B3-B0C4-4CBA-9F1C-71D3A510745E}"/>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6AE5D071-5E7D-43D3-8A18-6D3EDBB6AA99}"/>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A018D3F9-5BC2-43CF-A4E3-BDF58D00CDFF}"/>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8727AED7-E3EF-40E3-9D1D-33222042358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634BC93B-27DD-46ED-A11E-B7551A2D54C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73E3A426-A7C4-4E83-842E-B47870069BE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2C79F6B3-6F0A-45DF-88AC-CDCB75DDABFB}"/>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FE63A796-B4B0-42CB-B82E-601864F1CEA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4A5CEC7F-152B-461F-B385-C7FE6456A6E2}"/>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148970A5-5497-4C9D-A1D7-6AF303418F58}"/>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49E2FAEB-1690-486B-9168-C2D2C817CC54}"/>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D5330366-2C41-4283-A1A7-0F3362DB22A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A198E2F6-DDD1-4CBF-B283-5B4FCB7A73DC}"/>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6FCCA6FB-5E9E-4088-8B6F-37DB46844770}"/>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F6592C3E-EEDF-4AE0-87D1-9181F22E347C}"/>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B45D0C2A-207B-443F-BFBB-F5C3CD02ABC3}"/>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3FD3E8CC-8ABF-4025-B9EF-A9651D8247BF}"/>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57852D8C-1E66-4EE0-A74F-6F69607DCFD2}"/>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31BFEBDF-9B24-4783-865D-749426C8F748}"/>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E6A1DD72-93A2-4B96-A1C0-BC8542100F6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E17F59DC-9FA2-43F4-B464-146DD6DBC7C7}"/>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49E6ACDF-F4ED-48EA-9692-8F9DCC83F38F}"/>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33196C77-ABA1-47AD-AD2F-255415E15026}"/>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A1A08D00-5BFD-4B79-9682-594F18D29817}"/>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53DB7FF0-7A12-4B3F-BF0D-4BD60B09C069}"/>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558393AF-1663-4146-A039-2125A783E7C6}"/>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B6166B70-10A6-4B4C-93B2-A48EDA9DAD4F}"/>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01BD16F0-3F3D-42F5-B539-0B3DDB88AE34}"/>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53AC0664-D354-4DC9-ABBD-F283AD3D9686}"/>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867FEE61-DECD-45EA-8F1B-A7827324D928}"/>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EBF09ADE-177B-4B51-91B5-C6F6DF718F19}"/>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84A2E771-CC52-4870-845B-D0293687865A}"/>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44C5AC1B-7495-4DCF-A8B9-D08F2F01B104}"/>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1AEB3E3C-7F6F-4C2A-A760-93AF3DF571C3}"/>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B86D7E99-D04B-4AEC-BF64-D980D6B8EC48}"/>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113B41D6-6691-46B5-8935-C20BA8E63B6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16584050-6FE2-4955-AE52-EA1EF9CA338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C656BD41-70BA-4EE7-AE90-3A2DBA1E3839}"/>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2591F335-84ED-4627-9238-C37A05F6D564}"/>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FCAD22D6-DF51-4D88-8339-A1FCEA34D89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E01FB285-ECB1-4C1E-BAED-42C1C7404257}"/>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BD400474-B344-4145-882B-B5D890AE5B9A}"/>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93519945-2656-48D8-8850-8A374968EEE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626E1AA3-9EEC-49FC-8AC6-BDCE15236D81}"/>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3CEB61A9-4FEF-4C83-B77A-9A0C868BDD8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E01A6455-7F42-4B25-84CB-18BB81816F15}"/>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64369E4F-9F1E-40EF-9ADA-4E296F5D4BA9}"/>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21A41369-76B0-494F-8163-9353AE6B805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7B0EC814-8601-4395-B09D-78904551E476}"/>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9E41A3C8-49F3-4888-86D4-EA2DF27BE235}"/>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790ED743-D50F-4C51-83A2-6DB8AFB735C6}"/>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7360DED9-487F-4373-A8A3-B3A166D589F1}"/>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0CDEECFD-B188-42AA-A730-C3CA1197A82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D0ED1BFE-D252-4806-9571-44327CAC8B25}"/>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D1359067-D57E-4B73-B5C5-C207E2C7D94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7F3A1BA3-9B26-49DC-BB2C-719FB080FA79}"/>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96CCB6DD-E6B9-42C1-8424-51553FF41C13}"/>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EE391E36-5475-4CCD-8589-CE6B93C7DE60}"/>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8381D892-7C19-45B1-AC27-C60FC12CD76A}"/>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FB15EF7E-1F22-47B7-AB2C-BE425B053961}"/>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3C77CFB1-7983-4C9E-918E-9CA5628FA936}"/>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53B81192-82D6-42CF-A356-6186BB3BA1B2}"/>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FC59641F-870D-4B36-9E42-CEE3E1510442}"/>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EC006CBE-1CC8-4B73-8E15-5F8257756FB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658019A6-F45F-4033-B2C7-828E2EB83AD1}"/>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215BA737-3356-48B9-AA8D-D97BD4072138}"/>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2420A6F3-EAA7-489A-A806-7197CCCAB3CD}"/>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C341AF98-E23D-4D7C-BD91-5940F04675FC}"/>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A84EB25C-AED5-4D18-ADCB-82FB1C61182C}"/>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6CD385CC-D5A4-4D68-A654-7DDA873473B1}"/>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85DC325F-AC89-4E6D-8534-7E1DAC6B5847}"/>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A9B73CF3-F3D3-4489-812F-90589840132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7EC371B1-92D4-4E72-9B28-7E097AF4D14E}"/>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DA5FCC6B-4C2B-4507-AB7E-49FB24F0A8CD}"/>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6E65E68F-E4EB-4E76-BCAD-A6E6EF2C294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55F228E6-C715-40A4-A92C-9A78AD3FF796}"/>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5A43251E-A01C-4567-9458-1DE7C3D4728A}"/>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7786F6BF-8CD2-437A-BE20-097D6D29DFD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A0BB2379-EF1F-47D9-9B4A-45E67A7261E7}"/>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2A8E4763-D90F-42C6-8826-2E95BC933AC4}"/>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7E850B4C-19B5-4E57-8562-5593563F25C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1538B04B-B49B-45AF-9D51-38D1A845F99E}"/>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158B0503-E53D-4821-8211-C820268041FC}"/>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91FE6952-88B0-4F3C-AD3C-72F16E90FE2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F9875C6D-BBF9-4E25-BDE4-0D551755049A}"/>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B2DF26D7-9BEC-46E7-9B9F-7A3C97A1A75E}"/>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C518998B-F022-40CA-B65F-13F08FAB4296}"/>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76902D4E-7E9C-4DE6-8FAA-B95470EDE2B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AF90324E-B187-4D1B-B0DD-55FBC09734F0}"/>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AB182D0A-C58E-4FFD-880B-C8DB9FF14D3F}"/>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63E14F71-2792-4108-AA90-FE2C4FFF6DA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D0788634-B5A6-4177-B583-5933A01894D6}"/>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38FE4BC1-7720-449C-9828-D139D287D00E}"/>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95CE2D32-0EC8-41EB-BE1D-8BC15B093147}"/>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9FEBEBCD-4B25-42DB-A1FB-EC07EC02E723}"/>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63C5DF46-8483-4D11-B251-C94386A9770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F143674A-2AB5-45FC-851B-A2CD486DEBA2}"/>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393503C7-C5F7-446F-B97C-0B6466F1D5C9}"/>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D3A7AA9E-8E40-4D82-A065-E75B12C19AB4}"/>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7ECAFDD2-D6C1-407E-B96A-0AABA172E6FB}"/>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7E8BA668-085A-4CAC-A46A-123FDD208D40}"/>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FEC75ADB-6038-4253-9B73-AB4A8449BE43}"/>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3953B2D1-063E-4839-A44D-BEA90C8091F9}"/>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605668897"/>
      </p:ext>
    </p:extLst>
  </p:cSld>
  <p:clrMapOvr>
    <a:masterClrMapping/>
  </p:clrMapOvr>
  <p:transition>
    <p:blinds dir="vert"/>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a:extLst>
              <a:ext uri="{FF2B5EF4-FFF2-40B4-BE49-F238E27FC236}">
                <a16:creationId xmlns:a16="http://schemas.microsoft.com/office/drawing/2014/main" id="{4A87F4E4-E8A0-4798-A598-54313303DA7C}"/>
              </a:ext>
            </a:extLst>
          </p:cNvPr>
          <p:cNvSpPr>
            <a:spLocks noGrp="1"/>
          </p:cNvSpPr>
          <p:nvPr>
            <p:ph type="title" idx="4294967295"/>
          </p:nvPr>
        </p:nvSpPr>
        <p:spPr>
          <a:xfrm>
            <a:off x="838200" y="137318"/>
            <a:ext cx="10515600" cy="1325563"/>
          </a:xfrm>
        </p:spPr>
        <p:txBody>
          <a:bodyPr/>
          <a:lstStyle/>
          <a:p>
            <a:r>
              <a:rPr lang="en-GB" altLang="en-US" b="1" dirty="0">
                <a:latin typeface="Verdana" panose="020B0604030504040204" pitchFamily="34" charset="0"/>
                <a:ea typeface="Verdana" panose="020B0604030504040204" pitchFamily="34" charset="0"/>
                <a:cs typeface="Verdana" panose="020B0604030504040204" pitchFamily="34" charset="0"/>
              </a:rPr>
              <a:t>References.</a:t>
            </a:r>
          </a:p>
        </p:txBody>
      </p:sp>
      <p:sp>
        <p:nvSpPr>
          <p:cNvPr id="192515" name="Rectangle 3">
            <a:extLst>
              <a:ext uri="{FF2B5EF4-FFF2-40B4-BE49-F238E27FC236}">
                <a16:creationId xmlns:a16="http://schemas.microsoft.com/office/drawing/2014/main" id="{251A4FB1-E26B-47D9-B442-1AA630E4EE26}"/>
              </a:ext>
            </a:extLst>
          </p:cNvPr>
          <p:cNvSpPr>
            <a:spLocks noGrp="1"/>
          </p:cNvSpPr>
          <p:nvPr>
            <p:ph type="body" idx="4294967295"/>
          </p:nvPr>
        </p:nvSpPr>
        <p:spPr>
          <a:xfrm>
            <a:off x="1166003" y="1875833"/>
            <a:ext cx="9867182" cy="3557587"/>
          </a:xfrm>
        </p:spPr>
        <p:txBody>
          <a:bodyPr>
            <a:normAutofit/>
          </a:bodyPr>
          <a:lstStyle/>
          <a:p>
            <a:pPr marL="609600" indent="-609600">
              <a:buClr>
                <a:schemeClr val="tx1"/>
              </a:buClr>
              <a:buFontTx/>
              <a:buAutoNum type="arabicPeriod" startAt="15"/>
            </a:pPr>
            <a:r>
              <a:rPr lang="en-GB" altLang="en-US" sz="1800" dirty="0">
                <a:latin typeface="Verdana" panose="020B0604030504040204" pitchFamily="34" charset="0"/>
                <a:ea typeface="Verdana" panose="020B0604030504040204" pitchFamily="34" charset="0"/>
                <a:cs typeface="Verdana" panose="020B0604030504040204" pitchFamily="34" charset="0"/>
              </a:rPr>
              <a:t>Combs MR.  Lewis blood group system review.  </a:t>
            </a:r>
            <a:r>
              <a:rPr lang="en-GB" altLang="en-US" sz="1800" i="1" dirty="0">
                <a:latin typeface="Verdana" panose="020B0604030504040204" pitchFamily="34" charset="0"/>
                <a:ea typeface="Verdana" panose="020B0604030504040204" pitchFamily="34" charset="0"/>
                <a:cs typeface="Verdana" panose="020B0604030504040204" pitchFamily="34" charset="0"/>
              </a:rPr>
              <a:t>Immunohematology</a:t>
            </a:r>
            <a:r>
              <a:rPr lang="en-GB" altLang="en-US" sz="1800" dirty="0">
                <a:latin typeface="Verdana" panose="020B0604030504040204" pitchFamily="34" charset="0"/>
                <a:ea typeface="Verdana" panose="020B0604030504040204" pitchFamily="34" charset="0"/>
                <a:cs typeface="Verdana" panose="020B0604030504040204" pitchFamily="34" charset="0"/>
              </a:rPr>
              <a:t> 2009; </a:t>
            </a:r>
            <a:r>
              <a:rPr lang="en-GB" altLang="en-US" sz="1800" b="1" dirty="0">
                <a:latin typeface="Verdana" panose="020B0604030504040204" pitchFamily="34" charset="0"/>
                <a:ea typeface="Verdana" panose="020B0604030504040204" pitchFamily="34" charset="0"/>
                <a:cs typeface="Verdana" panose="020B0604030504040204" pitchFamily="34" charset="0"/>
              </a:rPr>
              <a:t>25 (3)</a:t>
            </a:r>
            <a:r>
              <a:rPr lang="en-GB" altLang="en-US" sz="1800" dirty="0">
                <a:latin typeface="Verdana" panose="020B0604030504040204" pitchFamily="34" charset="0"/>
                <a:ea typeface="Verdana" panose="020B0604030504040204" pitchFamily="34" charset="0"/>
                <a:cs typeface="Verdana" panose="020B0604030504040204" pitchFamily="34" charset="0"/>
              </a:rPr>
              <a:t>: 112-118.</a:t>
            </a:r>
          </a:p>
          <a:p>
            <a:pPr marL="609600" indent="-609600">
              <a:buClr>
                <a:schemeClr val="tx1"/>
              </a:buClr>
              <a:buFontTx/>
              <a:buAutoNum type="arabicPeriod" startAt="15"/>
            </a:pPr>
            <a:r>
              <a:rPr lang="en-GB" altLang="en-US" sz="1800" dirty="0" err="1">
                <a:latin typeface="Verdana" panose="020B0604030504040204" pitchFamily="34" charset="0"/>
                <a:ea typeface="Verdana" panose="020B0604030504040204" pitchFamily="34" charset="0"/>
                <a:cs typeface="Verdana" panose="020B0604030504040204" pitchFamily="34" charset="0"/>
              </a:rPr>
              <a:t>Hammar</a:t>
            </a:r>
            <a:r>
              <a:rPr lang="en-GB" altLang="en-US" sz="1800" dirty="0">
                <a:latin typeface="Verdana" panose="020B0604030504040204" pitchFamily="34" charset="0"/>
                <a:ea typeface="Verdana" panose="020B0604030504040204" pitchFamily="34" charset="0"/>
                <a:cs typeface="Verdana" panose="020B0604030504040204" pitchFamily="34" charset="0"/>
              </a:rPr>
              <a:t> L, </a:t>
            </a:r>
            <a:r>
              <a:rPr lang="en-GB" altLang="en-US" sz="1800" dirty="0" err="1">
                <a:latin typeface="Verdana" panose="020B0604030504040204" pitchFamily="34" charset="0"/>
                <a:ea typeface="Verdana" panose="020B0604030504040204" pitchFamily="34" charset="0"/>
                <a:cs typeface="Verdana" panose="020B0604030504040204" pitchFamily="34" charset="0"/>
              </a:rPr>
              <a:t>Mansson</a:t>
            </a:r>
            <a:r>
              <a:rPr lang="en-GB" altLang="en-US" sz="1800" dirty="0">
                <a:latin typeface="Verdana" panose="020B0604030504040204" pitchFamily="34" charset="0"/>
                <a:ea typeface="Verdana" panose="020B0604030504040204" pitchFamily="34" charset="0"/>
                <a:cs typeface="Verdana" panose="020B0604030504040204" pitchFamily="34" charset="0"/>
              </a:rPr>
              <a:t> S, Rohr T, Chester MA, Ginsburg V, Lundblad A, </a:t>
            </a:r>
            <a:r>
              <a:rPr lang="en-GB" altLang="en-US" sz="1800" dirty="0" err="1">
                <a:latin typeface="Verdana" panose="020B0604030504040204" pitchFamily="34" charset="0"/>
                <a:ea typeface="Verdana" panose="020B0604030504040204" pitchFamily="34" charset="0"/>
                <a:cs typeface="Verdana" panose="020B0604030504040204" pitchFamily="34" charset="0"/>
              </a:rPr>
              <a:t>Zopf</a:t>
            </a:r>
            <a:r>
              <a:rPr lang="en-GB" altLang="en-US" sz="1800" dirty="0">
                <a:latin typeface="Verdana" panose="020B0604030504040204" pitchFamily="34" charset="0"/>
                <a:ea typeface="Verdana" panose="020B0604030504040204" pitchFamily="34" charset="0"/>
                <a:cs typeface="Verdana" panose="020B0604030504040204" pitchFamily="34" charset="0"/>
              </a:rPr>
              <a:t> D.  Lewis phenotype of erythrocytes and </a:t>
            </a:r>
            <a:r>
              <a:rPr lang="en-GB" altLang="en-US" sz="1800" dirty="0" err="1">
                <a:latin typeface="Verdana" panose="020B0604030504040204" pitchFamily="34" charset="0"/>
                <a:ea typeface="Verdana" panose="020B0604030504040204" pitchFamily="34" charset="0"/>
                <a:cs typeface="Verdana" panose="020B0604030504040204" pitchFamily="34" charset="0"/>
              </a:rPr>
              <a:t>Le</a:t>
            </a:r>
            <a:r>
              <a:rPr lang="en-GB" altLang="en-US" sz="1800"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sz="1800" dirty="0">
                <a:latin typeface="Verdana" panose="020B0604030504040204" pitchFamily="34" charset="0"/>
                <a:ea typeface="Verdana" panose="020B0604030504040204" pitchFamily="34" charset="0"/>
                <a:cs typeface="Verdana" panose="020B0604030504040204" pitchFamily="34" charset="0"/>
              </a:rPr>
              <a:t>-active glycolipid in serum of pregnant women.  </a:t>
            </a:r>
            <a:r>
              <a:rPr lang="en-GB" altLang="en-US" sz="1800" i="1" dirty="0">
                <a:latin typeface="Verdana" panose="020B0604030504040204" pitchFamily="34" charset="0"/>
                <a:ea typeface="Verdana" panose="020B0604030504040204" pitchFamily="34" charset="0"/>
                <a:cs typeface="Verdana" panose="020B0604030504040204" pitchFamily="34" charset="0"/>
              </a:rPr>
              <a:t>Vox Sang</a:t>
            </a:r>
            <a:r>
              <a:rPr lang="en-GB" altLang="en-US" sz="1800" dirty="0">
                <a:latin typeface="Verdana" panose="020B0604030504040204" pitchFamily="34" charset="0"/>
                <a:ea typeface="Verdana" panose="020B0604030504040204" pitchFamily="34" charset="0"/>
                <a:cs typeface="Verdana" panose="020B0604030504040204" pitchFamily="34" charset="0"/>
              </a:rPr>
              <a:t> 1981; </a:t>
            </a:r>
            <a:r>
              <a:rPr lang="en-GB" altLang="en-US" sz="1800" b="1" dirty="0">
                <a:latin typeface="Verdana" panose="020B0604030504040204" pitchFamily="34" charset="0"/>
                <a:ea typeface="Verdana" panose="020B0604030504040204" pitchFamily="34" charset="0"/>
                <a:cs typeface="Verdana" panose="020B0604030504040204" pitchFamily="34" charset="0"/>
              </a:rPr>
              <a:t>40</a:t>
            </a:r>
            <a:r>
              <a:rPr lang="en-GB" altLang="en-US" sz="1800" dirty="0">
                <a:latin typeface="Verdana" panose="020B0604030504040204" pitchFamily="34" charset="0"/>
                <a:ea typeface="Verdana" panose="020B0604030504040204" pitchFamily="34" charset="0"/>
                <a:cs typeface="Verdana" panose="020B0604030504040204" pitchFamily="34" charset="0"/>
              </a:rPr>
              <a:t>: 27-33.</a:t>
            </a:r>
          </a:p>
          <a:p>
            <a:pPr marL="609600" indent="-609600">
              <a:buClr>
                <a:schemeClr val="tx1"/>
              </a:buClr>
              <a:buFontTx/>
              <a:buAutoNum type="arabicPeriod" startAt="15"/>
            </a:pPr>
            <a:r>
              <a:rPr lang="en-GB" altLang="en-US" sz="1800" dirty="0">
                <a:latin typeface="Verdana" panose="020B0604030504040204" pitchFamily="34" charset="0"/>
                <a:ea typeface="Verdana" panose="020B0604030504040204" pitchFamily="34" charset="0"/>
                <a:cs typeface="Verdana" panose="020B0604030504040204" pitchFamily="34" charset="0"/>
              </a:rPr>
              <a:t>Lawler SD, Marshall R.  Lewis and Secretor characters in infancy.  </a:t>
            </a:r>
            <a:r>
              <a:rPr lang="en-GB" altLang="en-US" sz="1800" i="1" dirty="0">
                <a:latin typeface="Verdana" panose="020B0604030504040204" pitchFamily="34" charset="0"/>
                <a:ea typeface="Verdana" panose="020B0604030504040204" pitchFamily="34" charset="0"/>
                <a:cs typeface="Verdana" panose="020B0604030504040204" pitchFamily="34" charset="0"/>
              </a:rPr>
              <a:t>Vox Sang</a:t>
            </a:r>
            <a:r>
              <a:rPr lang="en-GB" altLang="en-US" sz="1800" dirty="0">
                <a:latin typeface="Verdana" panose="020B0604030504040204" pitchFamily="34" charset="0"/>
                <a:ea typeface="Verdana" panose="020B0604030504040204" pitchFamily="34" charset="0"/>
                <a:cs typeface="Verdana" panose="020B0604030504040204" pitchFamily="34" charset="0"/>
              </a:rPr>
              <a:t> 1961; </a:t>
            </a:r>
            <a:r>
              <a:rPr lang="en-GB" altLang="en-US" sz="1800" b="1" dirty="0">
                <a:latin typeface="Verdana" panose="020B0604030504040204" pitchFamily="34" charset="0"/>
                <a:ea typeface="Verdana" panose="020B0604030504040204" pitchFamily="34" charset="0"/>
                <a:cs typeface="Verdana" panose="020B0604030504040204" pitchFamily="34" charset="0"/>
              </a:rPr>
              <a:t>6</a:t>
            </a:r>
            <a:r>
              <a:rPr lang="en-GB" altLang="en-US" sz="1800" dirty="0">
                <a:latin typeface="Verdana" panose="020B0604030504040204" pitchFamily="34" charset="0"/>
                <a:ea typeface="Verdana" panose="020B0604030504040204" pitchFamily="34" charset="0"/>
                <a:cs typeface="Verdana" panose="020B0604030504040204" pitchFamily="34" charset="0"/>
              </a:rPr>
              <a:t>: 541-544.</a:t>
            </a:r>
          </a:p>
          <a:p>
            <a:pPr marL="609600" indent="-609600">
              <a:buClr>
                <a:schemeClr val="tx1"/>
              </a:buClr>
              <a:buFontTx/>
              <a:buAutoNum type="arabicPeriod" startAt="15"/>
            </a:pPr>
            <a:r>
              <a:rPr lang="en-GB" altLang="en-US" sz="1800" dirty="0">
                <a:latin typeface="Verdana" panose="020B0604030504040204" pitchFamily="34" charset="0"/>
                <a:ea typeface="Verdana" panose="020B0604030504040204" pitchFamily="34" charset="0"/>
                <a:cs typeface="Verdana" panose="020B0604030504040204" pitchFamily="34" charset="0"/>
              </a:rPr>
              <a:t>Oriol R.  ABO, </a:t>
            </a:r>
            <a:r>
              <a:rPr lang="en-GB" altLang="en-US" sz="1800" dirty="0" err="1">
                <a:latin typeface="Verdana" panose="020B0604030504040204" pitchFamily="34" charset="0"/>
                <a:ea typeface="Verdana" panose="020B0604030504040204" pitchFamily="34" charset="0"/>
                <a:cs typeface="Verdana" panose="020B0604030504040204" pitchFamily="34" charset="0"/>
              </a:rPr>
              <a:t>Hh</a:t>
            </a:r>
            <a:r>
              <a:rPr lang="en-GB" altLang="en-US" sz="1800" dirty="0">
                <a:latin typeface="Verdana" panose="020B0604030504040204" pitchFamily="34" charset="0"/>
                <a:ea typeface="Verdana" panose="020B0604030504040204" pitchFamily="34" charset="0"/>
                <a:cs typeface="Verdana" panose="020B0604030504040204" pitchFamily="34" charset="0"/>
              </a:rPr>
              <a:t>, Lewis and secretions: serology, genetics and tissue distribution.  In: </a:t>
            </a:r>
            <a:r>
              <a:rPr lang="en-GB" altLang="en-US" sz="1800" dirty="0" err="1">
                <a:latin typeface="Verdana" panose="020B0604030504040204" pitchFamily="34" charset="0"/>
                <a:ea typeface="Verdana" panose="020B0604030504040204" pitchFamily="34" charset="0"/>
                <a:cs typeface="Verdana" panose="020B0604030504040204" pitchFamily="34" charset="0"/>
              </a:rPr>
              <a:t>Cartron</a:t>
            </a:r>
            <a:r>
              <a:rPr lang="en-GB" altLang="en-US" sz="1800" dirty="0">
                <a:latin typeface="Verdana" panose="020B0604030504040204" pitchFamily="34" charset="0"/>
                <a:ea typeface="Verdana" panose="020B0604030504040204" pitchFamily="34" charset="0"/>
                <a:cs typeface="Verdana" panose="020B0604030504040204" pitchFamily="34" charset="0"/>
              </a:rPr>
              <a:t> JP, </a:t>
            </a:r>
            <a:r>
              <a:rPr lang="en-GB" altLang="en-US" sz="1800" dirty="0" err="1">
                <a:latin typeface="Verdana" panose="020B0604030504040204" pitchFamily="34" charset="0"/>
                <a:ea typeface="Verdana" panose="020B0604030504040204" pitchFamily="34" charset="0"/>
                <a:cs typeface="Verdana" panose="020B0604030504040204" pitchFamily="34" charset="0"/>
              </a:rPr>
              <a:t>Rouger</a:t>
            </a:r>
            <a:r>
              <a:rPr lang="en-GB" altLang="en-US" sz="1800" dirty="0">
                <a:latin typeface="Verdana" panose="020B0604030504040204" pitchFamily="34" charset="0"/>
                <a:ea typeface="Verdana" panose="020B0604030504040204" pitchFamily="34" charset="0"/>
                <a:cs typeface="Verdana" panose="020B0604030504040204" pitchFamily="34" charset="0"/>
              </a:rPr>
              <a:t> P, eds.  </a:t>
            </a:r>
            <a:r>
              <a:rPr lang="en-GB" altLang="en-US" sz="1800" i="1" dirty="0">
                <a:latin typeface="Verdana" panose="020B0604030504040204" pitchFamily="34" charset="0"/>
                <a:ea typeface="Verdana" panose="020B0604030504040204" pitchFamily="34" charset="0"/>
                <a:cs typeface="Verdana" panose="020B0604030504040204" pitchFamily="34" charset="0"/>
              </a:rPr>
              <a:t>Blood Cell Biochemistry: Molecular Basis of Major Blood Group Antigens</a:t>
            </a:r>
            <a:r>
              <a:rPr lang="en-GB" altLang="en-US" sz="1800" dirty="0">
                <a:latin typeface="Verdana" panose="020B0604030504040204" pitchFamily="34" charset="0"/>
                <a:ea typeface="Verdana" panose="020B0604030504040204" pitchFamily="34" charset="0"/>
                <a:cs typeface="Verdana" panose="020B0604030504040204" pitchFamily="34" charset="0"/>
              </a:rPr>
              <a:t>.  6</a:t>
            </a:r>
            <a:r>
              <a:rPr lang="en-GB" altLang="en-US" sz="1800" baseline="30000" dirty="0">
                <a:latin typeface="Verdana" panose="020B0604030504040204" pitchFamily="34" charset="0"/>
                <a:ea typeface="Verdana" panose="020B0604030504040204" pitchFamily="34" charset="0"/>
                <a:cs typeface="Verdana" panose="020B0604030504040204" pitchFamily="34" charset="0"/>
              </a:rPr>
              <a:t>th</a:t>
            </a:r>
            <a:r>
              <a:rPr lang="en-GB" altLang="en-US" sz="1800" dirty="0">
                <a:latin typeface="Verdana" panose="020B0604030504040204" pitchFamily="34" charset="0"/>
                <a:ea typeface="Verdana" panose="020B0604030504040204" pitchFamily="34" charset="0"/>
                <a:cs typeface="Verdana" panose="020B0604030504040204" pitchFamily="34" charset="0"/>
              </a:rPr>
              <a:t> edition, 1995, New York: Plenum, pp 37-73.</a:t>
            </a:r>
          </a:p>
        </p:txBody>
      </p:sp>
      <p:grpSp>
        <p:nvGrpSpPr>
          <p:cNvPr id="4" name="Group 3">
            <a:extLst>
              <a:ext uri="{FF2B5EF4-FFF2-40B4-BE49-F238E27FC236}">
                <a16:creationId xmlns:a16="http://schemas.microsoft.com/office/drawing/2014/main" id="{0BBAEF81-AC58-4C61-8EE0-20B8E80A9246}"/>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B7E7C2BC-E21E-4499-98C3-13C0816C50B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a:extLst>
                <a:ext uri="{FF2B5EF4-FFF2-40B4-BE49-F238E27FC236}">
                  <a16:creationId xmlns:a16="http://schemas.microsoft.com/office/drawing/2014/main" id="{310D746B-40B2-430C-9222-37635EDC5D7D}"/>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30755666-CB4D-4D34-91C2-3AD5415AB2B2}"/>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3C70CAA7-AC6E-4CD3-9C28-A8A98D9A29E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63BD0753-4640-4616-BC75-B22C7FA5B06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D50BF29F-8404-4895-87F0-9DC2ABC8B3ED}"/>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A6C0CD85-9377-4B9D-8C5B-EAF7B07D2EFF}"/>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0DA2D432-BF32-44CE-8F8C-89FC62AC9DC1}"/>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DF383E24-6DB4-4916-8BB9-0810A48447CA}"/>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A3F47AD2-64C9-4217-ACFB-51805D1DA05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2A6FD27F-D79C-45F4-BF5E-507DDB50CD09}"/>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8492AD80-8C19-4C49-A373-4E96ED498546}"/>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28D72CC8-C4FD-4574-A694-C5F1140E2FFE}"/>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1E6B17A5-F24A-45F0-8BAB-5746B1394DB6}"/>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63DBA07D-05F4-43E9-B675-97D1939E2C1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21332E86-E2BA-48D5-B032-39D4A9BCFD5F}"/>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13045B9B-FED4-4051-9FB2-03678C79B1EE}"/>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71939D37-2E05-4012-A78A-2ACE4869567F}"/>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85E0FB20-83B5-42EA-8A52-2B7AC92EDE56}"/>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BB60F76D-5022-41BA-BC5E-0E2F1BE2E9D1}"/>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D470C017-2225-4F60-9479-69E13955A0D3}"/>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E03E6D3E-AA2F-4D22-BE53-BC924B58D3A7}"/>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6C6A771C-FD02-4CDA-930C-BFE9670F9628}"/>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1C130501-F10D-4347-B94B-58B63D157903}"/>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FED9510C-8800-40F7-8C19-EB8E11F16848}"/>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29B4A543-32A8-4F15-9BF6-3C163C682090}"/>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C756D5C8-A754-4062-A61F-8C88D05A08FD}"/>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6346B32A-F6EC-460D-845C-BEF7171A89D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40445B25-CBC3-4D3B-BECD-B3BB3CB2800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9AC02E2D-BF55-40C3-BED4-F9F47A95600D}"/>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3D3A65B5-93E7-49CA-9F7F-F8CC43A34CD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25054F71-9A1B-44B8-A1F0-1F609A259618}"/>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901923B1-0081-408F-9DBF-0C3EB00C1BE4}"/>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842C85A6-5517-466E-9CF3-D3BD530CB3B8}"/>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22E1B7FE-3AE4-437B-9320-0630BF88910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24098A20-F6DD-4974-AD53-27C81634B8E8}"/>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34EA52F8-C6CA-4F99-9872-B719117D9F3B}"/>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232F8C80-D80A-4904-9163-E537A3B52C54}"/>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750810D9-23AC-4562-90CF-C1297702B9B6}"/>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D320E010-2726-4725-9308-5DCEC17AA58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035C1BDF-1F94-496E-BF01-EFB19229C6B1}"/>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D73E51D3-33C0-474F-92FB-10D7B92B60E5}"/>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8D73E620-4670-477E-9705-2CACCF40902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150B55A8-1C00-428B-969F-0D1E39D7C89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39C9FF7C-C372-4AD8-A644-70A8D15FB32E}"/>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464CE5B1-BE4D-4B00-8F25-8A8C8D9A00A3}"/>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15E2CFAF-9C2A-4717-875F-CA24AB3907E6}"/>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7566AF26-D8E0-4516-9183-1A1380103347}"/>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DC855221-AEB8-44FC-8DF5-212E8A20A263}"/>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E1515953-7AB3-47D3-9F93-845FDCC6177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9FE37628-4AE9-4555-8593-8CA1D716FF2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E85CEC3F-137F-44A7-9502-DFAF4D866E49}"/>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867A5851-E06E-4259-9F4F-43866704B55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1829AAA2-6C70-4723-9E53-BA11749190BB}"/>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27F9EC02-82C3-40EB-A219-448C9616C35E}"/>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53B0AB43-CF89-474E-9FA5-6874206109FE}"/>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D7ABDC48-B97C-40BA-A949-A742CBF14388}"/>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B1F4908C-617A-46EA-9F3F-0E7A36A7C19D}"/>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6F7CA1F1-C9C8-45C7-A4F6-C1AFCC1F9A2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C0290CA5-6069-4B4B-936D-9E6014AACFCA}"/>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08E109FF-25EA-4217-8D46-C6D0A3F604C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F76521FB-B04B-4FC4-83F3-0ADCE472C32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85BA103A-C522-4360-9D2A-8B262E5A682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C96AE7EA-B7F5-467B-8E62-27C85A8130A8}"/>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327442E1-2FAD-45CF-92D3-78235074839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53A67A8A-B313-4F45-81CB-CD3636A5F729}"/>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1D78FDC6-B944-4CCD-8987-83FCA6E9D54C}"/>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98924B72-71E5-4585-8331-EC976E1A0D6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749DDA5E-957D-4D6E-98F5-7A3B7E3B6D49}"/>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98190847-32D8-4B5B-AB7B-357D2875F939}"/>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978D3E76-5A7D-4EFA-99F6-D721655EE96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7BF067A6-39C4-4243-9D22-1B84497D9BD7}"/>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C898BA5D-7ECE-4CDF-8606-FD908E2F223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4EFA5FCE-24D3-4CE3-BEF7-BB5370A9F02F}"/>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6C81FE5D-14E7-4F4C-8327-022AAA458D5F}"/>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EBC27EAA-6C37-40B0-A358-762933812547}"/>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1204A19B-2CDE-4C01-952D-D317CBBFDB88}"/>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FC91E3E8-28F5-4CB6-A052-BE0B46B9F2B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071B11E3-DB04-45C9-B912-2EC417F88495}"/>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42E1B0D5-DF2D-4EDF-8B74-1233D736C028}"/>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130C35BE-54D3-4B62-B345-8712A60654C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8E129BA5-6F68-474E-A13D-0575B11FA5C7}"/>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593D9DF7-3EDE-4E0D-84A8-48E39F222BD8}"/>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4D57C361-728C-4F83-9C85-70330AB37DA4}"/>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D8185C94-E7F3-4F54-8B02-364990C2C29C}"/>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83E831FF-AE9F-4B92-BB73-F58BBAB59B99}"/>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32583B69-E52D-45CA-99B9-8273BC9A01EC}"/>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B7C7DCB4-438D-4AB1-B0B6-D4B809175EB0}"/>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A0393CA4-6EC8-4AE0-BC5E-E1C41FF345B7}"/>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C3FEB02A-466C-4A6E-B3B1-9F3F970EAF9F}"/>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725102B6-10F4-4F45-B92B-0DDB60BED635}"/>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B1371FD6-6907-4C62-AEBF-93CF4008D8A7}"/>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0C7FC211-FCD9-47A2-8481-CDF3BB9AA09B}"/>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C2497F12-71F4-4AA3-A512-881F098F8DC8}"/>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10159AF1-A48F-4C7A-87EC-5BDF5CE04B3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A552B5C9-1570-402B-AE84-5E754F3A3AB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1E3B5CB6-7A17-4E65-9D2C-F4208FE20ED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2BAFB675-E4F1-4B21-820D-80C3B93803D4}"/>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3E89B0D0-38FF-4687-9A16-8876826D73B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490BBE5C-E0DD-4497-91FC-A616F5553933}"/>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17D0444E-1925-423D-A183-0732A0F9015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F44ABCDE-A671-4105-A3B0-009D275FC476}"/>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09AA7A61-386D-49AA-9BD1-5D4B47D7989B}"/>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E49C0087-D817-476F-8C5A-80217C9F22EE}"/>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DF99C8A0-D96D-4373-B463-7A3AA93BAEBC}"/>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23CC0B9E-DF46-438E-B32D-832576797752}"/>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51BE0EE4-F1BC-454C-8E51-1E6E1F5A0B19}"/>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0392846F-FA91-471F-B339-9FC2AB8A9DDD}"/>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514A7EAF-1EDE-4D7C-AD9C-53FDC6685F5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89E284BB-2BE3-4D78-BF1E-2515A62746B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CBFDB20C-6DA7-4B0B-A1E3-83545E72C924}"/>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2C78292B-379A-4A3F-A1E6-D52212267AD9}"/>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61D70EE8-8038-41CA-A0F8-A080191BC42E}"/>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8525DECA-86F3-4333-9CC3-D8E3AAA0BC05}"/>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651807B0-29DA-4E10-80F0-0B04B7E7DF33}"/>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CDACB17F-E72D-4877-859B-936FFEACAD2E}"/>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F9ECFB87-8AFC-4831-984A-368C731603F1}"/>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62B58824-49C8-4883-A444-EE5C75C8644F}"/>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099CEB40-C177-450D-998F-8B6C9ADD62D3}"/>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9155F45A-3513-480E-B491-7F310219E627}"/>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F5455816-5A6D-409D-8E61-C8E20A4551CA}"/>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522AEE78-1C97-44E5-9DEE-B5B28975AE90}"/>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479CA0DE-2EA2-489A-ACB6-F42D64694922}"/>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E1527504-8B67-4D4E-85DF-9C014509253E}"/>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478FA9C2-A6C8-490E-96BC-B950A4AF288F}"/>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75490FAC-963B-4EB1-94ED-8564BEB5E1AF}"/>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F97D9396-B50B-41B1-94DC-45DB9679A552}"/>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9F6EA69F-6C25-4E68-A88B-418AB741D21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C9888667-546B-4D8C-9BD3-8BE30F5A0671}"/>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C9C2994C-491A-4506-9203-9DAAF8E1242D}"/>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59A9156E-F247-4986-818A-FD2FD77710F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60207654-5655-4B41-954A-CE06C0605F89}"/>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9972A171-9411-416E-92FD-9E3A985B5C4C}"/>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1088A1FE-B877-4D6B-A7C2-8F7B5B5AEDF2}"/>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EB16CF55-4602-431D-BAA6-3D163CE8A20E}"/>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D36A4368-69B6-41DD-9940-A2FC0DAB4FAE}"/>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EDC813CD-EAF2-4E50-B5C0-2967CF98712C}"/>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3C4A4E87-208E-4F8B-BEA4-B1BA1A97EB8E}"/>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783BE753-6FF7-471C-8E7A-B2FD31C07864}"/>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CB813D8C-81F5-4AB8-B141-63ADB746B183}"/>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2B43688F-6F7D-48F6-B42C-226687D9722F}"/>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C743CE6D-DDA5-44CE-BB1D-AE5E4C027C68}"/>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1ED679F7-8F93-47C1-8BE7-DC3A849C3D04}"/>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C25962D9-934C-41FB-BF17-63A9F5C69835}"/>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863A116F-8F16-45C6-A42A-AD58F3CAD58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D58E82DD-451B-45B8-9908-B397BE2A5B2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E2F55CA5-D8E6-4523-B0A7-D365AB0173D1}"/>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7F46E216-5A01-4D46-84F1-BAFE140EB351}"/>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DA971D11-57CD-4983-A210-2D21DDE3BF9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14353F55-FFC1-40D9-BF29-1C5053B03B4F}"/>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26A84F1D-6801-4A13-B041-750B7A53E191}"/>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1014555C-8D78-4C94-8E08-DF5ECE6B1B85}"/>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ABE2889B-BB28-4A7A-9C18-467E4722FB53}"/>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3866BB66-C410-4973-BEED-8DE18852359A}"/>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34D91626-45EC-4832-ADEE-446A9EE97E8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A9F3C1AD-CBFB-43EB-8979-3B73E03FAE1A}"/>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ADEF8C0C-1391-4FF5-A043-B514E2B14AE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590CE5A2-6B9A-4415-B764-FF2C9793537E}"/>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72B3F6A0-3E2F-4EFA-9049-49C3616A0A0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49782E4C-5ACE-4E1E-8567-722539D56001}"/>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5E051967-EBBA-4968-B814-E25719863FD1}"/>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97D0FEED-2FE4-41F7-A5FA-0F36F60E591F}"/>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0E31C308-87BD-4B9D-A559-D2E1F30CECF8}"/>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C94B030A-AB2A-4583-A3B9-B0A04AE06FFB}"/>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D23DD2D9-2C13-40B7-9AE0-29143DEAEC2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302C056D-8276-45A2-8AB2-C2EF71D209A6}"/>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B7D2BBF9-87EB-4FE7-96B2-2D8B6990541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E3ED8204-1D32-41E9-8533-E27AFA6C6390}"/>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62F168FA-F234-4AB4-8CEB-18CE32DB1274}"/>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A2D6FC93-A788-44E4-B228-B023957B0486}"/>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E61DA506-A251-4488-ABB1-B2796FD3FB3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832E9C68-B419-49A4-9B85-5E000160714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7E0587AF-3EBB-40C2-8C34-529225969B3D}"/>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0FA02CE1-3294-48C2-A3D3-A8FD6956FB79}"/>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04001205-DBDD-4072-B608-D5C13136B1AF}"/>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211747E7-C5F9-45A9-8A99-089CA6920D56}"/>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55655F88-9D70-49CE-8BBB-DD059011775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BD500406-740E-4EC4-B6AE-27278168A45D}"/>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17B4C44E-4392-46CC-9E43-A394FBB45D8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44134DBC-B1D3-4325-8223-DE70EE1117DF}"/>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E9F50D3D-E559-49D9-8803-D267769D77E6}"/>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DA5C9469-D5B1-4C03-8A26-8CE834D0C4A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F90AD03D-CA97-4F0C-9EF2-85AFC9E8CBA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5D2FAB3A-6C92-406D-BC3B-D9933B361896}"/>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A1E39D98-C57A-4D56-BF43-EA02E848C90F}"/>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4F6BD4F0-9418-421B-9295-7BAD900A656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A0195E48-EC41-4F31-9FF0-B598EF095F06}"/>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5948D42C-C25A-4301-829D-4B51FE47DBB2}"/>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B7B0AE20-9AF7-47C7-B1BA-C92C0B1A3D9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F2FB46F1-1DE0-44F8-8D6F-F210363FB6B3}"/>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6AB0B59A-D5A5-452A-8EA9-428BC011D7B7}"/>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7650EB04-9B71-4DCA-BD89-4AB0A896623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96A772DB-7843-4583-8B18-01194A73B0F1}"/>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E0BCB911-3FE2-4E0F-8F27-9F10CBED0F1B}"/>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2C9E3C10-6082-49BB-B8A3-E7C3F726D9C1}"/>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A1BCEA2B-4800-4AD9-A68A-2937C3B55A86}"/>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A8D3A17F-830D-47EE-9EE5-1989B46B925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F20279C0-81EE-4E2A-AFBB-B86FDB9340CC}"/>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964C691B-844A-448E-8C7E-168BDDCA48D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0A8F466B-2F21-4B05-A74E-AD4A15C143AD}"/>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3EF9AE89-B6C5-4C5C-8D42-44AE316A8CED}"/>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0239E074-44B0-4B32-999A-6CD0258B59D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D880E351-D51D-4505-8C43-59C9D26F05E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1FCD4C5E-DBCF-4445-9F33-E7EFD9C90C52}"/>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ADAB7AC7-D739-4C83-ADDE-3F5A2BDC527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B062B4F5-B433-49C3-95A3-9D82CC34F7FB}"/>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D975C1DF-7540-4A49-A186-6085A9EE98A7}"/>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7CB941C7-7ED0-4B7C-9BB7-359059BCEB5B}"/>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913312D6-0D72-4728-BDEB-5E39361A993B}"/>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F4E344AC-6C07-4CF9-B151-8376154BDE98}"/>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CD527DAC-336D-41B5-9037-A7BACD3A0589}"/>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49FCDCB0-56E7-4985-A411-ED22AA7FF331}"/>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2B048AE0-6C27-441B-8E13-BFD861C28EE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441428CB-1C02-4623-995A-63DCDA3B05E6}"/>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59C8B5E2-8F55-4EF4-9C26-D6C4486CD7C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7DDC02A0-9D13-40EF-8601-DB913D11C6E4}"/>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C4988B8A-25E1-400C-868C-709B206DAF27}"/>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86266A4F-2B3A-4122-BA66-26171AA2ED27}"/>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1B771AE8-D397-4C5E-920F-6BE11D94F624}"/>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B584B3AB-0C19-46C6-A79B-CA8F2F1FF35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655A7A8C-C107-41A2-89FA-A18DF5A3291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EDAD8C6A-5B19-47F9-9BCA-2F7E9E00353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BEDD2F43-6619-4699-B0A7-8D41ACDECE45}"/>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5FF38223-E3B2-4953-B360-5B9F5D724423}"/>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51EF8B56-3695-4AB7-BCD4-2E3814D5099B}"/>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5A5F137B-EAC4-4610-BEBA-DD9EF48D25D5}"/>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E6CC234F-08D1-4F65-B1A1-B0011AAFD1F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9E41DD94-EF49-4D3C-A4AC-97C5FC02B3E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C97656D4-672C-4092-BDE2-7E42FE9D62F6}"/>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97BF5948-9CEA-42B6-B3F3-494A54E60419}"/>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91A46AB7-B5B7-407D-8B9A-AAF810CE544C}"/>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5AA27FE6-7537-4AB1-8C9E-D7B477ED5527}"/>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7E34EDCE-8966-4084-A8FC-683FAAFEBC56}"/>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AD2A21AF-0003-46F5-9B13-5650A19E6009}"/>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9D1B7072-C2D1-4C6B-8734-5E63606203C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B4681B97-940C-47A7-97F6-C81951B52F4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F387B799-1C93-42E1-9748-74F6B8EFCFA9}"/>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4CD89BEB-5526-40FC-9513-A9405B4DD003}"/>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3CFC5661-E9FB-48D1-BA5A-9BB81C3A8BAC}"/>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F2358609-ED4C-4266-897C-60FE4A188619}"/>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95382CBC-251D-4CCF-AECF-B97D865FC6E4}"/>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15644A4D-EECD-4673-B006-4E12EDEB706F}"/>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BA2D38EE-6B9D-41C7-B208-3A92F22C6C4F}"/>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C8B374C0-660B-4EA1-BD3E-E2CA81DFFE6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02807368-89D0-4966-86C3-02B67A0E3D6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644F900D-DC5B-4721-81E3-969C60970CF8}"/>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D61DE746-158E-4940-B813-13F07F19C6A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58E4927A-6CF2-4921-AA7F-FF2C894849DA}"/>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46E91BE3-ED83-45D5-83E1-1FF92B8F0BE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73D710FF-781F-4800-8966-791F77E6FA3E}"/>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4ECDC72C-D486-4C52-A3CE-5CAB4070FAB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033655C3-1B4A-49E4-8EB2-74AA5476C668}"/>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9E04B0B8-1383-4753-9EAE-F13E930C0EE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05CFD4D6-1071-4A8F-B102-59532D020892}"/>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3216E88C-2975-4AE1-A6B6-B777645C3D3C}"/>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48901670-7D0D-4AA4-A6A0-B6CA6EF55D70}"/>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88C3655C-CCFC-46FC-9427-9659F90F414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FB26A578-F327-4FA9-8DB4-E36F78D144A3}"/>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96D05583-C7B2-4551-A469-60C022422AF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3B30245F-F0B9-4FA0-A1F0-5998D73CBD8B}"/>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40E5F302-6C81-4D7B-B92A-033A1291E548}"/>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32F8A62F-D798-4270-B2DA-36E0B9B8EB55}"/>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BB78E0F2-5822-4388-94E8-D8E34E71813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7532959D-192A-4CF9-8933-66EFF852B251}"/>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F39E619B-CFB3-449F-8A25-9EA64B26B3A2}"/>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CE7E84F2-91C2-45B5-A478-D831A2C803CF}"/>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224AEF90-1358-442C-A8A1-5CDF46C78C20}"/>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DB97779F-BD60-4A92-BB12-0DC7C8AF611F}"/>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5C0C23D3-D48D-4B4D-A978-A3327A0425BA}"/>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9F2CEB8B-1F2B-4C5F-A9F7-9614198C8756}"/>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DD8061DF-2613-4E84-A2C4-BEA327FFD8A3}"/>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D75DD8B7-826D-451B-98FB-BC97D4772EAA}"/>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CD54D564-9A65-4FA4-86F6-BF861C05FF3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9995078A-05A8-4982-975F-055972AD3D6B}"/>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8FAD19B7-C682-41DA-A290-C3124B9E40E5}"/>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98768C58-7EB0-4BF2-8CBB-435DCA92EB0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04FE7856-2683-418A-9ADE-BBEC12DA1C44}"/>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6706A2F4-4ECB-485B-AB15-399CC2C1B44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6A3B675D-56B2-4006-B935-78027B54B532}"/>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6A7FDC6F-51C5-453D-940A-BDE5637BB10F}"/>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9C9C3509-1E18-4A5D-BBF9-C53599518A7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AEB0DDE6-9626-49DD-A2E8-6B3186EE8E67}"/>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1A277CEE-1FD6-4F72-A61F-6142128B1C6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A1E504B7-0DFB-4858-8A6A-59D65724B0B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C9008C94-E78B-4021-B211-A04A30B8B67E}"/>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903AB9CD-7AE2-4414-B8DE-560B58D89218}"/>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F031DF64-3D30-49B5-B302-21E72C2F8C23}"/>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08750B4B-A99B-4406-8477-2EA14BA765E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229E7453-4812-4387-9DB3-BEFA0B622779}"/>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00E3E402-8509-4CE4-9F61-D0F8E5ACC619}"/>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2057371B-EF20-41DF-B7F9-3B9783500713}"/>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BA4B84EB-632B-4E6D-9DB6-884D78D366A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2F45D335-5B99-401A-960E-0A26EE7882D0}"/>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E1D56C94-26DB-47D4-914E-B1C056F1980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9774AFC6-7373-48B1-B6A8-9AB82134F2B7}"/>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D10CC5A9-D822-4251-AB06-9A4F700EC1C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34C2F9F5-C840-4756-BE66-27E41247FCA9}"/>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55EFB9F2-C52E-4C34-BD53-A1AB0C985E36}"/>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72477931-E5B0-4692-A346-E0B66CAE953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3557F0A3-29BF-48EF-A6D2-2B853DCC54B8}"/>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E901DA65-BF73-478B-AB82-6F02CF79607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D9793834-8CD5-4EF5-90FC-A483F6933781}"/>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E0568E98-F154-42FB-A2B0-9946377D7702}"/>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B6B156A7-2C9A-4C5C-9AA5-BF9B87CCF797}"/>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89CC605D-2B78-4E85-BE4A-F3D9D731ABD3}"/>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FD688FB7-C5CD-427A-A2F7-B077BB25EEF4}"/>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D9F2EF8C-1960-4CD1-9B44-20709BD79ECF}"/>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4C1019F4-A26A-42AA-8FDD-AF923DD33627}"/>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C18B8A96-7778-45F0-8D34-B3468B3A9B46}"/>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C8C4FEB7-1B11-4929-9F34-6192AA1BCAC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2F26DCC5-A933-4C65-8F55-F8CCEB1D165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E89EA83E-722F-4FB2-8E5C-BE8DD0B7CF63}"/>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661153481"/>
      </p:ext>
    </p:extLst>
  </p:cSld>
  <p:clrMapOvr>
    <a:masterClrMapping/>
  </p:clrMapOvr>
  <p:transition>
    <p:blinds dir="vert"/>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a:extLst>
              <a:ext uri="{FF2B5EF4-FFF2-40B4-BE49-F238E27FC236}">
                <a16:creationId xmlns:a16="http://schemas.microsoft.com/office/drawing/2014/main" id="{2AF60A7F-2899-4F94-BB9D-EE9A9E55FEDD}"/>
              </a:ext>
            </a:extLst>
          </p:cNvPr>
          <p:cNvSpPr>
            <a:spLocks noGrp="1"/>
          </p:cNvSpPr>
          <p:nvPr>
            <p:ph type="title" idx="4294967295"/>
          </p:nvPr>
        </p:nvSpPr>
        <p:spPr/>
        <p:txBody>
          <a:bodyPr/>
          <a:lstStyle/>
          <a:p>
            <a:r>
              <a:rPr lang="en-GB" altLang="en-US"/>
              <a:t>References.</a:t>
            </a:r>
          </a:p>
        </p:txBody>
      </p:sp>
      <p:sp>
        <p:nvSpPr>
          <p:cNvPr id="202755" name="Rectangle 3">
            <a:extLst>
              <a:ext uri="{FF2B5EF4-FFF2-40B4-BE49-F238E27FC236}">
                <a16:creationId xmlns:a16="http://schemas.microsoft.com/office/drawing/2014/main" id="{9080E82C-C731-4DB5-8E1C-83B0F16F877B}"/>
              </a:ext>
            </a:extLst>
          </p:cNvPr>
          <p:cNvSpPr>
            <a:spLocks noGrp="1"/>
          </p:cNvSpPr>
          <p:nvPr>
            <p:ph type="body" idx="4294967295"/>
          </p:nvPr>
        </p:nvSpPr>
        <p:spPr>
          <a:xfrm>
            <a:off x="1981200" y="1858964"/>
            <a:ext cx="6978650" cy="3557587"/>
          </a:xfrm>
        </p:spPr>
        <p:txBody>
          <a:bodyPr/>
          <a:lstStyle/>
          <a:p>
            <a:pPr marL="609600" indent="-609600">
              <a:buClr>
                <a:srgbClr val="0066CC"/>
              </a:buClr>
              <a:buFontTx/>
              <a:buAutoNum type="arabicPeriod" startAt="19"/>
            </a:pPr>
            <a:r>
              <a:rPr lang="en-GB" altLang="en-US" sz="1500"/>
              <a:t>Henry SM, Benny AG, Woodfield DG.  Investigation of Lewis phenotypes in Polynesians: evidence of a weak secretor phenotype.  </a:t>
            </a:r>
            <a:r>
              <a:rPr lang="en-GB" altLang="en-US" sz="1500" i="1"/>
              <a:t>Vox Sang</a:t>
            </a:r>
            <a:r>
              <a:rPr lang="en-GB" altLang="en-US" sz="1500"/>
              <a:t> 1990; </a:t>
            </a:r>
            <a:r>
              <a:rPr lang="en-GB" altLang="en-US" sz="1500" b="1"/>
              <a:t>58</a:t>
            </a:r>
            <a:r>
              <a:rPr lang="en-GB" altLang="en-US" sz="1500"/>
              <a:t>: 61-66.</a:t>
            </a:r>
          </a:p>
          <a:p>
            <a:pPr marL="609600" indent="-609600">
              <a:buClr>
                <a:srgbClr val="0066CC"/>
              </a:buClr>
              <a:buFontTx/>
              <a:buAutoNum type="arabicPeriod" startAt="19"/>
            </a:pPr>
            <a:r>
              <a:rPr lang="en-GB" altLang="en-US" sz="1500"/>
              <a:t>Daniels G.  </a:t>
            </a:r>
            <a:r>
              <a:rPr lang="en-GB" altLang="en-US" sz="1500" i="1"/>
              <a:t>Human Blood Groups.</a:t>
            </a:r>
            <a:r>
              <a:rPr lang="en-GB" altLang="en-US" sz="1500"/>
              <a:t>  3</a:t>
            </a:r>
            <a:r>
              <a:rPr lang="en-GB" altLang="en-US" sz="1500" baseline="30000"/>
              <a:t>rd</a:t>
            </a:r>
            <a:r>
              <a:rPr lang="en-GB" altLang="en-US" sz="1500"/>
              <a:t> edition, 2013, Wiley-Blackwell.</a:t>
            </a:r>
          </a:p>
          <a:p>
            <a:pPr marL="609600" indent="-609600">
              <a:buClr>
                <a:srgbClr val="0066CC"/>
              </a:buClr>
              <a:buFontTx/>
              <a:buAutoNum type="arabicPeriod" startAt="19"/>
            </a:pPr>
            <a:r>
              <a:rPr lang="en-GB" altLang="en-US" sz="1500"/>
              <a:t>Carreras Vescio LA, Torres OW, Virgilio OS, Pizzolato M.  Mild hemolytic disease of the newborn due to anti-Lewis</a:t>
            </a:r>
            <a:r>
              <a:rPr lang="en-GB" altLang="en-US" sz="1500" baseline="30000"/>
              <a:t>a</a:t>
            </a:r>
            <a:r>
              <a:rPr lang="en-GB" altLang="en-US" sz="1500"/>
              <a:t>.  </a:t>
            </a:r>
            <a:r>
              <a:rPr lang="en-GB" altLang="en-US" sz="1500" i="1"/>
              <a:t>Vox Sang</a:t>
            </a:r>
            <a:r>
              <a:rPr lang="en-GB" altLang="en-US" sz="1500"/>
              <a:t> 1993; </a:t>
            </a:r>
            <a:r>
              <a:rPr lang="en-GB" altLang="en-US" sz="1500" b="1"/>
              <a:t>64</a:t>
            </a:r>
            <a:r>
              <a:rPr lang="en-GB" altLang="en-US" sz="1500"/>
              <a:t>: 194-195.</a:t>
            </a:r>
          </a:p>
          <a:p>
            <a:pPr marL="609600" indent="-609600">
              <a:buClr>
                <a:srgbClr val="0066CC"/>
              </a:buClr>
              <a:buFontTx/>
              <a:buAutoNum type="arabicPeriod" startAt="19"/>
            </a:pPr>
            <a:r>
              <a:rPr lang="en-GB" altLang="en-US" sz="1500"/>
              <a:t>Irani MS, Figueroa D, Savage G.  Acute hemolytic transfusion reaction due to anti-Le</a:t>
            </a:r>
            <a:r>
              <a:rPr lang="en-GB" altLang="en-US" sz="1500" baseline="30000"/>
              <a:t>b</a:t>
            </a:r>
            <a:r>
              <a:rPr lang="en-GB" altLang="en-US" sz="1500"/>
              <a:t>.  </a:t>
            </a:r>
            <a:r>
              <a:rPr lang="en-GB" altLang="en-US" sz="1500" i="1"/>
              <a:t>Transfusion</a:t>
            </a:r>
            <a:r>
              <a:rPr lang="en-GB" altLang="en-US" sz="1500"/>
              <a:t> 2015; </a:t>
            </a:r>
            <a:r>
              <a:rPr lang="en-GB" altLang="en-US" sz="1500" b="1"/>
              <a:t>55</a:t>
            </a:r>
            <a:r>
              <a:rPr lang="en-GB" altLang="en-US" sz="1500"/>
              <a:t>: 2486-2488.</a:t>
            </a:r>
          </a:p>
          <a:p>
            <a:pPr marL="609600" indent="-609600">
              <a:buClr>
                <a:srgbClr val="0066CC"/>
              </a:buClr>
              <a:buFontTx/>
              <a:buAutoNum type="arabicPeriod" startAt="19"/>
            </a:pPr>
            <a:r>
              <a:rPr lang="en-GB" altLang="en-US" sz="1500"/>
              <a:t>Bharucha ZS, Joshi SR, Bhatia HM.  Hemolytic disease of the newborn due to anti-Le</a:t>
            </a:r>
            <a:r>
              <a:rPr lang="en-GB" altLang="en-US" sz="1500" baseline="30000"/>
              <a:t>b</a:t>
            </a:r>
            <a:r>
              <a:rPr lang="en-GB" altLang="en-US" sz="1500"/>
              <a:t>.  </a:t>
            </a:r>
            <a:r>
              <a:rPr lang="en-GB" altLang="en-US" sz="1500" i="1"/>
              <a:t>Vox Sang</a:t>
            </a:r>
            <a:r>
              <a:rPr lang="en-GB" altLang="en-US" sz="1500"/>
              <a:t> 1981; </a:t>
            </a:r>
            <a:r>
              <a:rPr lang="en-GB" altLang="en-US" sz="1500" b="1"/>
              <a:t>41</a:t>
            </a:r>
            <a:r>
              <a:rPr lang="en-GB" altLang="en-US" sz="1500"/>
              <a:t>: 36-39.</a:t>
            </a:r>
          </a:p>
        </p:txBody>
      </p:sp>
      <p:grpSp>
        <p:nvGrpSpPr>
          <p:cNvPr id="4" name="Group 3">
            <a:extLst>
              <a:ext uri="{FF2B5EF4-FFF2-40B4-BE49-F238E27FC236}">
                <a16:creationId xmlns:a16="http://schemas.microsoft.com/office/drawing/2014/main" id="{914B4269-3BFB-41BC-A7C7-7F7F924AAE93}"/>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C88FF839-028A-4FFB-97C9-EC8C8525D3D3}"/>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a:extLst>
                <a:ext uri="{FF2B5EF4-FFF2-40B4-BE49-F238E27FC236}">
                  <a16:creationId xmlns:a16="http://schemas.microsoft.com/office/drawing/2014/main" id="{DC4B5E4F-7E29-4279-AB06-970D3B4A00CD}"/>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487245B5-1231-4E8C-BF4C-8B793125A48E}"/>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C067EB02-365F-4E68-9DDE-36A00C8B1A19}"/>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38A24768-223D-46EC-8849-F60AF0DCAE04}"/>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39AA2A96-1C8F-4AE4-8035-834E0FB8389E}"/>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83771325-41DE-47E0-8C1F-2F1FD401BBA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1E65C5C4-03E5-4327-9882-86EFCB56707E}"/>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29C9DE51-7495-47A3-96E2-5F671F49A8D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C20965AA-7129-4DDB-A698-D8E380803A3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FAF7889B-5063-414C-9F44-3AFDE949CA35}"/>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163A2608-2A4E-48A9-ADE6-A537238F4090}"/>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DEE4D208-4C62-4787-B7D0-4DA9A7CAD0A7}"/>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F7D21DF3-9C84-4750-8FF7-A5D3B3CF77C2}"/>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F44E7643-2A43-4C83-9F5C-FB2E37E5925A}"/>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3FE6A48B-0147-4F35-84C5-F37E367F3D65}"/>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F82CED59-FF10-44AA-9D89-2375342219E3}"/>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B5A330F5-8006-4C63-BCAB-601C8B566FD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29A6CADE-E06C-49B9-8555-3DCD1AF8BDCB}"/>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B0AC69F2-F0F6-4D1E-8402-DB0794BD8D4A}"/>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30E1FD9C-F25F-4A63-96D0-700BCAB7A4F7}"/>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5D4B0F4A-5D85-4641-B24B-E55DE677C0BB}"/>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188F25AE-8144-4246-85BB-E548DD5216A5}"/>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DCAF2E46-AF84-4434-85EE-6F89FE27445C}"/>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C9F32F87-65D8-4475-A615-0EB962302285}"/>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8E8102AB-A29B-4930-9173-48351CC14B2C}"/>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01D7DEBD-5D82-404E-B056-E36B67FC9BA9}"/>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D2D867ED-5AB5-4850-80A2-A02B19235604}"/>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0E3C4013-1433-4677-8C64-6D00DD6672A0}"/>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76C57148-5824-4E34-B405-267B7E06D6A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37CAAD7F-86D6-480F-82E2-D692CCA32AA6}"/>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A05B67D4-3549-4880-9697-AEDEB8A4609A}"/>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954FE997-01D6-4A26-B92F-646E8F87BC45}"/>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680E93F8-AEDE-463F-95D3-09AA1A63C94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9FCEEE0D-C0B8-4E0D-902D-95D8179F6094}"/>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DEB7FE04-DAFC-4DA7-94B3-6DBC99FEEAE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7669AAF1-2E24-4407-92C1-E9E591143463}"/>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614D45E2-0C40-4B4C-A256-62D80BFE8B1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8C9131F6-DC60-4ECE-A9BF-407046B5B05D}"/>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9C201FC8-A792-49EF-A36B-E126EAFBF2B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F096A997-F107-4BBA-86A8-E4C2BC52F2B7}"/>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B476C2FE-5666-40CD-A7D1-E7FD745843EF}"/>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2A6CEF7D-6982-482E-B697-951556CB5B3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C69E9663-B611-4F8E-A164-5A7EB96A6C70}"/>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48FD830B-CC52-4436-9680-187D74355E43}"/>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3D1CC859-FC23-4986-A0A1-068EDA84533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20F68F9B-F2AB-48BA-9EC4-FF200E3F3514}"/>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5740AB3A-7913-4FC5-B507-19B35899292A}"/>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BAA19C2A-A781-4CCD-8120-8A56C8A95191}"/>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CC69181A-A563-44E9-BFC2-745F062ED86E}"/>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FFE9D41A-7438-4233-8F8A-0421E59F6CD8}"/>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81163379-C122-437A-BD35-6CA3E178C47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FC21F35C-B145-4323-A403-B747BADCEE5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533D1C0D-08FA-41A4-8853-89B30B217533}"/>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20AA97FB-31DF-4372-9866-2B605ACB61E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457BF0E3-F35E-49CA-8180-088515B72A0D}"/>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E077713D-80E9-4BBE-9AB6-756EAB2F209E}"/>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DE6AB674-9DED-4CAC-BCC6-D785C8F97C3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C8A86E0E-561E-446A-AC7B-DACFE8EEA83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142AAA9D-0F1E-4CEB-A6D7-ACF8D4AC6F42}"/>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F2706A99-6736-4C43-8718-AE0E8E3A7B6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C4B1C821-BC8F-4D73-B5AF-E72C693369F5}"/>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64C399E3-3A8E-49E3-94E7-A636F8CC4AAE}"/>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99E8B2D5-25B6-4554-956A-2D40C0810956}"/>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4DB3BE24-A469-40D2-89CC-474E74EEFBCD}"/>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9041BE15-1927-4EAA-845C-137026AA954C}"/>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9423C71B-FAEB-48D2-B065-71F868231E9B}"/>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0D3554F6-1B46-428C-BBF8-94694682B8A4}"/>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9D6D05E8-3122-4870-BCB3-5C5CDFC73C59}"/>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CF30867D-2511-45FC-80FC-5A34DAE253DC}"/>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D1F12383-9731-43A5-889E-49A2155CDCA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7C70B443-CD90-4000-9E26-A0E8755F199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573056D4-5CEC-4DD8-BA5E-F20A763947E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31810C5B-EAB4-4128-A089-9D3CA044AF99}"/>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DFFCBE0E-21DE-4368-A3A3-44B0F702659A}"/>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FEA8E4F2-9331-4566-B6CA-1382EBB55D0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93D706AB-4246-491D-B6CD-518D27C36CB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3A34CBDE-601A-477D-8C34-18E7CF0729E0}"/>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BC012A14-2D85-455B-B5B2-3E7B8CEBD5B9}"/>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19184FFF-2E1D-42A0-914C-41B0A98A9135}"/>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88AAAE60-648F-45B7-BC41-230C6E246F0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2B6F43EE-E60B-4B45-8316-259E9B3FF1A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1964F2B6-0CA6-4AEF-A9D7-6D32D46C8253}"/>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39242EE3-B227-4B8A-92E0-AE0B04D40D2E}"/>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11FA134B-0A9D-4DE5-BF26-E868F9C2FF14}"/>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46041E3E-99ED-4C1D-826E-310EED38E063}"/>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8A33C8A3-F5C0-43F3-A4A8-7810978847D0}"/>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81E237E3-C0D4-4F73-9D5E-E5BFDA6A1BD7}"/>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423AB5CC-DB01-4477-ADE9-B84E6054D58D}"/>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D36C1217-04E6-4F17-BC54-793184AB6C26}"/>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AA1EB7C4-EEFF-4FD5-AFB9-17F5667A86E2}"/>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DBF1EBD0-B175-41BE-A622-11D712E87663}"/>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C5991BF0-0E12-401A-B626-CB20FCB637DF}"/>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3E54DF53-EF7E-4BE6-B318-7AA63A2D852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15CEA99E-86D5-40B3-8504-614DDAE5368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E457BD3B-E05E-4321-B877-4B69540149E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4446F412-7F20-4782-A4F0-7C229BF55727}"/>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82733AAF-F196-42E2-B209-94137B216233}"/>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59DC2AFE-F581-41B2-AA7E-438DC2BA895B}"/>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1722BAA8-91BC-47F8-A9F3-DE04AFA8F26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CDB56862-7814-4EA0-87D8-BD4FA3D0CFEB}"/>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364657DB-27B2-4E9B-A1D3-EE64FA502BB3}"/>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FB5CB28E-CA43-4451-9E98-46901AC500DF}"/>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0193FDD2-FFE7-4613-9A32-D14701B64368}"/>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19995722-64D9-415D-86A9-A614B5255CDD}"/>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2755ABE3-AE70-4B36-9C86-A086369A58B4}"/>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82983399-E9DB-4FD8-BBA6-983ECF7058C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2607118E-398F-49C5-827E-0512C4F1EA45}"/>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41678CDB-D7DF-4612-BD89-609896FD2350}"/>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B4C83043-C5BD-4DC7-A261-8BD2D4A4BEDA}"/>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6583E1E3-53F1-40D9-A7D6-D7479B40998D}"/>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93F472A9-44C6-4C2C-871C-C8BC1B540980}"/>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E82F2C3F-80E8-43C6-B72F-BB1DA67F7DBE}"/>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F4994D6E-621F-4B21-824A-FF8C7A034F31}"/>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B3BC0133-E30D-4480-9F79-19BE1D78DB1F}"/>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E8CFA52A-BAA2-4773-9562-9EA58CDFD4D8}"/>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7217B5A2-2923-45B7-AB1F-19CCCA183F31}"/>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2FDDA1F5-16A8-4D24-8DA9-98CFE1152756}"/>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EF576483-7810-4BB0-87FD-26C96A453078}"/>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D16DC012-7F64-4458-891A-9E229E9126CC}"/>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7F60A12C-9874-467F-8C99-E3466CC7229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5EA046F4-EBF4-4382-B8E9-083BD1258D7B}"/>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4CF95D6F-8B97-4789-8D08-4C8D93D39D9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776B2A72-9BFA-4AF6-A14C-84E932AEA69F}"/>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0A2617AC-9E6F-4F0D-9699-B9D4BC1D9F8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7239AD41-78AA-4DD8-A69C-B15C2073D7F8}"/>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108A486A-37AD-4F9B-8C27-3B98C88D6CE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942F4510-C4BC-4125-9413-919C613D733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FBEC6719-1EB4-4B24-8889-726A530F5BCD}"/>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4D92C609-46B3-4290-829F-C8051A043013}"/>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FDA98E78-95DD-4F04-83B2-EEE031723A70}"/>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3D70062F-8F45-4BF9-9B73-C48C0043108C}"/>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72EEF97E-7220-4856-AF8F-AF9F9511F3C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10C2BB4E-7257-4560-B3C1-4AE981FA723F}"/>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CC9F934D-FBBA-4DCD-91AA-DEBAD3384111}"/>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9B7C5D93-A7B8-4E65-821A-4DA64861FB57}"/>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CB089DB2-521D-4EBE-A63E-C87C5AC0370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CA95CE02-7E6C-4E4C-8122-0697F7691B66}"/>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A40B1AB0-A3EB-4738-9430-7397BDDDE24E}"/>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7DEFAB2E-7A38-4BD6-AB60-F0817A90369C}"/>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E5E8B4AA-62CF-4C27-B300-0CC42CC328E9}"/>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09F30630-4AFE-40B0-AF09-6DF47B75357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D7A823F8-F667-41A9-B1F1-5D9B50F5896E}"/>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96BC3754-5125-4A2C-9F84-54F8F53407C8}"/>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C991D2FE-C8A8-4DCD-807D-3361237E92DC}"/>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CA6E6370-A7AA-4E7C-BF8D-C829574AD5CC}"/>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36AD9E00-0F8F-4C49-9735-991B15C56866}"/>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95309CE9-553F-4EA1-8EFF-285D9F117BDF}"/>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1C10ECAF-2E0C-4F07-84B8-E0691CFC253F}"/>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979197F7-6D0C-451A-8E01-CA46B0D5D51A}"/>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7CAC0272-A629-4AF0-A85F-6030BEA1F9E0}"/>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919AFBBB-9404-4225-87BD-016D3EBCB2DA}"/>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25A4A8F4-8D85-486C-ADE2-C8FDE772F314}"/>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11D1C026-1F20-4393-A069-4DF323FAB330}"/>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B710F975-E3EB-4F67-9643-FD9F866990FA}"/>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F3B3C72E-B7F2-44AB-B357-4F1785B4644C}"/>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7DD5A26F-40EE-4559-9309-4F372355029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E7BB58DE-90DD-4530-BCB1-017A6B517D83}"/>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D8D65D83-B11E-44FA-AF3A-2C28CA8ED41B}"/>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ABABE75D-46AF-4FEE-86D7-C3119F354DF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A0244051-3427-47C0-BDE0-35D60D0C25AB}"/>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61AB71BF-B4C7-4DA5-954B-A62737D5513A}"/>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0CE1F23B-72DA-431F-809B-B7F481BBAA30}"/>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120970C4-A46D-4E75-A90A-80BEC1B5241F}"/>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6EDFB6FC-C214-4B1D-A4A5-82F92C9178E7}"/>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E4C6D895-4A56-47A9-8304-95F987A96FE7}"/>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DBDBD483-582B-4A92-B3DF-4C453C21065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924A1866-96BF-415C-8D1E-3570D1C3DF55}"/>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5008FA13-A2EE-466B-91B9-CA04EE04C967}"/>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5874C445-0A00-4E54-891F-BA4E71EE18F3}"/>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2AB12BF4-DB20-49CA-A797-26BCFD3AC3D1}"/>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9F430344-DABC-486F-B9CE-FEDFB5A0594F}"/>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99D2C658-56D4-40A5-A1F3-7027A909D044}"/>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EC0BD480-DC2C-4E21-A145-9457795EB0DB}"/>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9C818BFC-2898-4134-9962-2B75A2F57786}"/>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952A5DDA-6823-4ECF-90DD-379FA109E66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97249897-A346-40BC-B569-4DEF6B2690E3}"/>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F4532642-589C-4520-B57F-90F0357A50B2}"/>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E8FD91F3-C349-4CE0-B8E7-018566AC063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D6D5F56E-CF87-433C-9D1B-5776418F88E9}"/>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B033B8D7-51BF-44F4-BCE6-A46D386354B4}"/>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0A5571EC-10E4-47CD-BDA7-F7B887A9E0EF}"/>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F45F277A-7838-4B73-B530-E13762779B9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F2FF352D-5C01-4023-96CF-061B9F6380A2}"/>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2AE6108E-4DB9-4BA8-9F5F-ACDF09BCDBD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D6AEBB2B-CE56-4E29-9F22-057E4100B868}"/>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F334255E-BA22-4D0C-BC67-6AE993ABDE34}"/>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DC9FD8DA-AA20-4195-86C7-F2D8E7ED6B91}"/>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5599F163-FE11-454D-9C60-3835C7B035A9}"/>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A5C4B69E-DD16-4E2F-85FD-12673057FB95}"/>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BD282FCF-AC52-4920-AA91-5C49B10D2F59}"/>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F32B6238-1334-4B8A-89D2-F2FE8BD5C5BE}"/>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69ABDA64-F4F1-4D7D-8EDB-34496F92BAB8}"/>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7CF9DC35-C34B-4F89-8439-C51E1CAE48FA}"/>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29A915B9-2D00-4828-84FC-5303F9C1204C}"/>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0DD4D36A-B44B-4C9B-A916-0A36B259EDC1}"/>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7DD79ECB-3778-48BB-9517-EF7FA9A95B5A}"/>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DFA461F3-C3C9-47A6-84B8-B085DFA9C4F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76479BF3-4482-4FAA-A7AF-ED3D9E100423}"/>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1A51AA9A-7CF5-4208-93F9-47B8524500C0}"/>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28DFE1F5-479A-4EEC-8991-29F186B7F3E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3312377E-349C-430E-912B-55040041E68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16DA3259-F1C4-45F6-A1D2-26372537C423}"/>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32EBDF53-02D8-4EDC-B7DD-B54EBE79C6D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107E362B-6DC3-4C44-BBBA-9DFF32B32E14}"/>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80328818-60E9-4441-B86A-BC39DA2BBC2A}"/>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00718C58-F6DC-4043-86CB-355F536E4CF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D742117B-E759-41AA-9075-C0BF6C5C6BB4}"/>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58A5D740-DDCB-42FF-9BF6-09160B2DB195}"/>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16CCF44E-F178-4B9C-A6B3-B604F0B02AC7}"/>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EEE211F0-EE7B-488C-AA14-45B963450AF6}"/>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A4D896DE-2221-4BAA-B9F5-F4F0D798A439}"/>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196588FD-22D4-4303-9A81-7716945BF3E8}"/>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50E269F7-0618-45FD-B59B-C035A57A42D1}"/>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6E647068-C097-4484-AF1D-96F14AC835D5}"/>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5E26EEEC-7567-4386-9BD2-0F3D55436B51}"/>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3D9400F9-8C72-4B7E-89B0-C3D425C58B9C}"/>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7DC8A02D-E8BC-4A6A-8FB4-C5205C05287A}"/>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E1D4F314-210E-4619-8E45-9E898A16DB2B}"/>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11F9807C-E99A-4D0A-A08D-1C0B7141E446}"/>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89C388D3-39B2-475C-96D3-FB7D23A7A96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755F8C05-DFCB-4DF4-BCF6-7E98E990C745}"/>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1A27C8F6-0E26-4138-AD6C-596138BC87A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CCF82A93-76CC-48CB-8F52-5A17DE077359}"/>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A0EBEF5D-3C04-4E7A-B91D-98D90DDB0EE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CFC70705-1DD3-4B22-947D-B06EDDE79744}"/>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4DA73C04-9454-4D61-89EB-834B1026555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10B8D375-450F-4672-BE5B-C0CD591C8D6A}"/>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03BF1640-AB1A-4608-B74E-3DA81243D583}"/>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CD39B0A7-D376-49C7-9C61-8590F9363D34}"/>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A2224A56-FFD3-4A95-A5D3-464AA5F918EC}"/>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7DC33568-0770-4AD7-820D-3C7158014E87}"/>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4E312AC1-D512-4B8E-86B4-9A51B519542D}"/>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AA68B57D-8D5F-4FC4-B665-09513DC88043}"/>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2B62233C-9FF8-49FE-8EFA-176F9F659889}"/>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B03723D4-6DF0-48DC-80E4-759546ED5829}"/>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03F84571-0792-4771-BCD3-81E2D9F80513}"/>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EE35ED47-979D-46B6-A33D-C48C12B0F129}"/>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E2CE08B2-0B82-494A-B1C7-CD8E2DD5A82B}"/>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40506CCB-BA8E-42AB-8FBA-725B95B0283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25020BDD-5C9E-465D-B69A-7E0EC8728909}"/>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D950E087-B3F6-4582-9408-CDB7EB8E7782}"/>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96D61AF1-9B96-4169-90FD-C082CDBC77A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D08587E2-088E-4901-A4C7-6FADB8C473FB}"/>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E692EAFE-E466-4C77-B47A-524AD670230D}"/>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C4087D5F-4B1B-4DBC-BFC1-EEFC4930E042}"/>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2556DF39-5C0E-4FAA-8E62-781336FD40D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870BCF32-C8E8-41A4-B129-0D7C67265ED9}"/>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8A2FE71F-334F-4B10-9BCB-E9A489B435AD}"/>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D2AA83E5-A546-4710-872D-BF4C03C5304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889EAAAE-3FBE-440F-8919-C8C645764D3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0B4E758E-B44D-46DA-9685-AB257E296355}"/>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B729688B-852B-46F8-AA50-BDCC1287C87F}"/>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D9FAF135-E708-4D72-931C-06C9D5F441C9}"/>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A8575821-481B-4B46-AFC6-90E8A890F526}"/>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108DA897-2A79-44D2-9D86-A567AEA07F3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453458FC-D639-4658-B3F2-C04EA0CED50C}"/>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A8DD876F-F251-44EB-8F01-EDE5699AA270}"/>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BC9726EA-9CAE-4AA1-AA3B-4A8005CA324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DB3EC807-D80B-4AE2-B833-1F51A35C66D5}"/>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C0B3F4CB-2707-4F57-80EB-F24B15F299FF}"/>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8AE9E42E-8715-40B6-9943-2B1928F32263}"/>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DEF9D641-5D19-4093-9360-EF9B73778FCF}"/>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EEAD6DDD-773E-4FEC-9301-A14217DA85F9}"/>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6AC90C43-38B7-47B0-8B3D-47AEEC652B02}"/>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2EA42063-45EC-49AB-ACC8-1A4B7306E33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CA25331F-ED65-44AE-AE73-EB82922C8B1A}"/>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F78F9607-2E2D-4FA7-84CC-4372BA56914E}"/>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A5528F6D-7DAD-4267-B1D8-BFE07FB1AE9B}"/>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E541E43F-48FE-4973-A06B-0487898A0344}"/>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CF43E11E-AAC0-430B-8257-9429D3361B3A}"/>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38EC78C8-8CE8-4340-81B8-29008F29A476}"/>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1E29F221-C07A-40E4-B71E-D4C9A72DC887}"/>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13C617CC-90F7-4926-92D3-39FE93F25690}"/>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5470AD58-258F-4930-9CAC-31E4DF19F1ED}"/>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154406CF-5995-49CA-B74B-A107E1A4B76C}"/>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090FDE12-8592-47EA-AD90-C15003652E47}"/>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6E7DD574-A01F-4941-912B-FBE9B0DF2A3A}"/>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7FDC8AB1-0410-4C5D-B455-E9781F2DB0F7}"/>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BF597F81-A141-485D-B38C-4E6E57DB7551}"/>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EED68595-8216-4A24-972E-15253B4C41BE}"/>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F4D736F6-860F-4CDF-AADE-F763EBF4905E}"/>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FC459FC5-D7C1-43D4-9FD1-AF585D51DD8E}"/>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8FB9A871-ABF5-4C00-93FF-34C9F0B8D31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5D571D3E-BF01-4BED-876A-FD7D344EC0A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C1EF07BD-9BED-4F16-B60F-F59FCB1F2C60}"/>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7D73000D-57E7-48B2-93F8-EC56A83298C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587BF9C1-C296-41ED-8B47-BBFFDA020406}"/>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61424D84-8DA1-4699-AEFE-F916F256BC5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DC93A85A-4EBA-44F5-A4A8-3E499A67A79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3ABA3FA9-3347-4544-8450-501710B92738}"/>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BD08D009-AEB9-4DA7-9B70-EEC5599C2C57}"/>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116DDA45-5ABB-4FFA-BD7A-3F5EED9E42A7}"/>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167706B4-B7D7-4CC9-AF5A-B97F6C6A961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6D5EFDBA-F465-4647-9C13-F31A2E826F1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572BD97D-D905-4E2E-805B-1E38186E0A5A}"/>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77E6509A-68E9-4172-971E-2639614F39E0}"/>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397BC83B-FC53-47C9-B34F-1195384439FA}"/>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29CC2356-610E-42A4-9642-CF91B92B2F59}"/>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B3FBC815-1845-42EE-9233-3D676384BDFA}"/>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905CD85F-78B1-4393-8E2A-5EC91FDE5457}"/>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342B8C7E-C731-4DFA-88A9-04601F37FC31}"/>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7CFF70D1-C954-4CBD-A515-0F93B43DDF7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187A8789-67E2-44B9-B42F-C1C4A1F6E580}"/>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7C76D0FF-8C90-4C41-BB73-00E674FA393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DDB6E28B-98FB-426B-B01C-2F41E94DF3F8}"/>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E28F5A53-B6DA-4071-AFF6-8A391201982D}"/>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7CBF4D68-4179-4A40-BF18-2EBD9A4ABB6D}"/>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0E4D556E-772D-4026-9441-EBDDBB29ABF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37631147-832C-4EF4-BCAC-2D9B65F9C9DB}"/>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B160C02A-D5F3-4E03-83B4-25DCD5F1F987}"/>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3C88D79B-56FC-48FB-8A94-B8D2AC020C85}"/>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119800310"/>
      </p:ext>
    </p:extLst>
  </p:cSld>
  <p:clrMapOvr>
    <a:masterClrMapping/>
  </p:clrMapOvr>
  <p:transition>
    <p:blinds dir="vert"/>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a:extLst>
              <a:ext uri="{FF2B5EF4-FFF2-40B4-BE49-F238E27FC236}">
                <a16:creationId xmlns:a16="http://schemas.microsoft.com/office/drawing/2014/main" id="{43757E6A-8304-4833-8C73-5941F4B05D45}"/>
              </a:ext>
            </a:extLst>
          </p:cNvPr>
          <p:cNvSpPr>
            <a:spLocks noGrp="1"/>
          </p:cNvSpPr>
          <p:nvPr>
            <p:ph type="title" idx="4294967295"/>
          </p:nvPr>
        </p:nvSpPr>
        <p:spPr>
          <a:xfrm>
            <a:off x="2209800" y="2428875"/>
            <a:ext cx="7772400" cy="990600"/>
          </a:xfrm>
        </p:spPr>
        <p:txBody>
          <a:bodyP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There are 6 antigens</a:t>
            </a:r>
            <a:br>
              <a:rPr lang="en-GB" altLang="en-US" b="1" dirty="0">
                <a:latin typeface="Verdana" panose="020B0604030504040204" pitchFamily="34" charset="0"/>
                <a:ea typeface="Verdana" panose="020B0604030504040204" pitchFamily="34" charset="0"/>
                <a:cs typeface="Verdana" panose="020B0604030504040204" pitchFamily="34" charset="0"/>
              </a:rPr>
            </a:br>
            <a:r>
              <a:rPr lang="en-GB" altLang="en-US" b="1" dirty="0">
                <a:latin typeface="Verdana" panose="020B0604030504040204" pitchFamily="34" charset="0"/>
                <a:ea typeface="Verdana" panose="020B0604030504040204" pitchFamily="34" charset="0"/>
                <a:cs typeface="Verdana" panose="020B0604030504040204" pitchFamily="34" charset="0"/>
              </a:rPr>
              <a:t>recognised by the International Society of Blood Transfusion (</a:t>
            </a:r>
            <a:r>
              <a:rPr lang="en-GB" altLang="en-US" b="1" i="1" dirty="0">
                <a:latin typeface="Verdana" panose="020B0604030504040204" pitchFamily="34" charset="0"/>
                <a:ea typeface="Verdana" panose="020B0604030504040204" pitchFamily="34" charset="0"/>
                <a:cs typeface="Verdana" panose="020B0604030504040204" pitchFamily="34" charset="0"/>
              </a:rPr>
              <a:t>ISBT</a:t>
            </a:r>
            <a:r>
              <a:rPr lang="en-GB" altLang="en-US" b="1" dirty="0">
                <a:latin typeface="Verdana" panose="020B0604030504040204" pitchFamily="34" charset="0"/>
                <a:ea typeface="Verdana" panose="020B0604030504040204" pitchFamily="34" charset="0"/>
                <a:cs typeface="Verdana" panose="020B0604030504040204" pitchFamily="34" charset="0"/>
              </a:rPr>
              <a:t>) within the Lewis Blood Group System.</a:t>
            </a:r>
          </a:p>
        </p:txBody>
      </p:sp>
      <p:grpSp>
        <p:nvGrpSpPr>
          <p:cNvPr id="3" name="Group 2">
            <a:extLst>
              <a:ext uri="{FF2B5EF4-FFF2-40B4-BE49-F238E27FC236}">
                <a16:creationId xmlns:a16="http://schemas.microsoft.com/office/drawing/2014/main" id="{486995D3-9A21-4D3E-BD72-C34324E9ED37}"/>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91FEDC20-5230-4539-AC14-B58328C1FD88}"/>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97CB6364-6E4B-4C99-AD1E-C6DD73446C97}"/>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2ED9A817-39FC-4E68-A1A1-447E208129A4}"/>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C5CB3F23-C05D-4121-87F1-012E02B703C0}"/>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2A4BD1E8-9D9D-487D-A226-B2D70BFEA80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15CB09AE-6AD4-42CE-9DFA-41D1FDCDF6CF}"/>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AE8412C5-55AF-42E4-BBFF-FF720F687167}"/>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84D3A89-5058-4F36-9376-C32AF105F18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18D0070D-2C4E-43ED-9E3C-9FCED046C7D2}"/>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FB0A9714-70AB-46FA-B9B2-CCF7FA9EA1C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FD72A780-8B5A-49E4-B896-A902FDFB2967}"/>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37172E08-0D96-4FEA-AD34-296A07F1AFBA}"/>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BD449CC8-CD3A-4DCC-97D6-8658A7D3DCDC}"/>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04CD7B52-5FFE-40BB-A3AF-EB1E2E5E47F6}"/>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800046F0-CA7C-41F1-87EF-CB58325F855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73001FAD-8E8A-45C3-AF91-BD4ECA0F76F6}"/>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7EAB487E-C6AB-4FA9-8419-BC562F7E936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5632E0C9-1DB5-42A1-9235-3E48AD4879F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DB85C9C0-98BD-4901-8D51-41F83112864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8C8076D0-B403-4285-8EE1-B3D4E83120E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6A43B4C8-1499-44A0-B39B-D2102B520F16}"/>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8E2F42B0-48F3-494D-AEAF-D31A2B03206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593E6E64-61FC-4C2F-B669-D089FF552A5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C57C90C9-2B93-429D-8E07-5824F8C0337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CA3B63D7-A3C6-46DE-B2DD-5A36F182EEAF}"/>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A32FACD3-87EB-48F4-94BA-5686E5DF4528}"/>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983CAD2A-B30A-49AD-9A96-42CE7F37E42E}"/>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26DEFAED-F56B-42DB-A0B6-7FBDF85FFCDD}"/>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08F34FC3-A6EE-4EE6-A6F6-4DD99083F84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577F09B2-F000-4546-B88C-EA06E5B5D58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42C25CB7-8324-4C63-AC77-EE603C75A433}"/>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4EA6D09A-B673-47CC-856A-6DAAC9940BE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A60D2C8E-64B4-4A5C-BD1E-F485A3905867}"/>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90F8B7CA-33E7-4C56-A134-C5D139234A32}"/>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79235D1A-C011-4EB1-8BC9-1FC4648DD3AF}"/>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AE00451E-6C41-4534-BF9A-4C579DE8803A}"/>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8E702555-C84C-4415-8F30-404E228AA23A}"/>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2FFA0D07-E680-4AA0-871C-E002664C56E0}"/>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0A6C2B6A-FBCC-495F-BC11-D7678119DAE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B2117610-738D-4AEB-B632-7774A9C6E41E}"/>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16D68496-DC1D-4F64-9E66-D806EC0F1E9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2CF25375-7D53-4D4F-A0E8-71AACEEC2713}"/>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9BAB3756-B791-4C80-A7E1-F44E3506F8A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A48D8B89-EDD3-49F0-8BF4-C7E08EC16AA6}"/>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6D743754-80FA-4C09-A9CE-9CB7207C2911}"/>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3E2D60E1-A435-4DF1-A95B-829DA59C8185}"/>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DC36E592-7453-4A5B-A506-4B6243F3724A}"/>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7F045472-995E-4ED6-9070-E1FB72AB3D3E}"/>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BBC6E202-20AD-44E8-9BC8-746498377FD4}"/>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51813A90-0536-4527-BE1D-E3F2AE1D042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B0361822-6554-4F59-AFEE-E5E72BAC30A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8979F6DB-F3C4-4554-BF95-75FB986725A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057847DC-D3C1-47ED-BC1B-735D234BC78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315217F9-B244-4267-A70A-E6B01F75756C}"/>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09E8A112-D21B-4E7D-9A78-DB27C8285D6B}"/>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7D63C3F4-D05F-49F7-A18E-0EEA2F8182D7}"/>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6B19E1D6-C714-46E8-9267-00DD0BA853C0}"/>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A9D0EB18-0E3B-4D0C-BFDD-B39B3B7DBB1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EEA6BD4C-BF8D-475B-91B9-3455FA1A3B7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A8935F4B-1BD9-4DA2-9414-929EE8183E72}"/>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5222BC95-817A-48C7-8B04-471D77143D9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BFCABAB5-2947-4120-8873-0B91D34760A8}"/>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F070705F-254B-4C22-8F52-8EF3B6AFD96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82AEC2BC-32DD-4B55-A262-D238D794623C}"/>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BFC51665-A7C3-4BE7-9EF6-A1D9A89D01EB}"/>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BE6F1F4D-30C7-438E-8185-D3B15C07C23E}"/>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8E660B35-27A8-4794-A63A-F609E470D5C6}"/>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BD29C949-B2DC-4330-BB0D-E6012577553E}"/>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A8643D42-9772-4121-98C2-5DEF297D684F}"/>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54B42E68-CC3F-4468-B4C0-01D61CCAE9E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C6AE39A0-A907-4093-80D6-082662BBDE7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69654BDF-D117-414C-8E4C-658473214DF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B3090407-D5EF-4F5F-A803-A32B8E03924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BC98FF3D-A625-4E08-B7E6-A6E6EE65FF75}"/>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FA512095-B1E2-4200-9B07-D88AB6A981F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219CE75F-6584-431B-870E-34D7F3C1DF4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A3894EB9-4F27-41CF-9E8A-87282631FDE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BD6787F4-1E10-43B5-8CDD-E013E3071369}"/>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59CE43C6-9E82-4FF4-8127-E78A869B5FB7}"/>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B5E35A47-37E8-4913-AACB-9BFF6027B5CB}"/>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7A9F8737-40EC-4B69-9FAE-9C736CF68E1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A8A04177-8E5B-49EC-81CA-0B0828DA6D9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972B12F1-526D-4749-8CFD-8A911E1F439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9B65D3ED-7B3B-4C1D-8800-584B6A1BB7A0}"/>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CAA8A1DD-E949-4B83-8C1E-63CD10BE762B}"/>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DFD2075A-3534-486F-AD77-D40C07C8DD6D}"/>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5EEFA3E7-A51D-4B2A-A749-E18EA4BA8CB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E80E07A8-94F9-4D49-ACC1-3086184DD391}"/>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E8759951-929B-4574-B4BD-EA223942E515}"/>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E843CEC7-3303-43A5-972E-E20AE432E197}"/>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BF65E0A8-2C6F-4C37-85A6-1332D6213517}"/>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C0D891FB-9793-4210-93F4-A04DDED6FA93}"/>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19F6BD35-4891-4C10-964F-500B29F94CA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C73D178F-4200-4F4C-9771-609BEAD8DEBD}"/>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3DC4C07E-D553-4DB3-A1AB-8BBEB58FB2BF}"/>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102AADF8-0996-404F-92F5-DC259E31624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336066A1-749F-460C-82DA-5CFE83418BAD}"/>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D329EC6E-D8D1-4A71-BB4E-5CF1C682411C}"/>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B756C029-4E5A-4493-B6F3-5F522FD7FFAF}"/>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23398218-5038-411D-A3C9-DD7ED55ECF2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CED99872-331C-4F61-B77C-E0A509D19DF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881D246B-D59C-4562-9988-BB7774A8B6B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7A166587-B199-4DBF-BB97-EF9F10D21821}"/>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BEE9DAA9-1AF7-4306-A8DE-3B83E4BF59E1}"/>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F71FC7A7-0367-4083-8322-9D5D0A7D749D}"/>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317FB425-3443-433A-8A2C-F8004ECFF8A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2810BF0-48B2-4AF9-8B18-58B71523C0CE}"/>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0946604-DF68-4446-AE6F-DB86C55767F5}"/>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A4302D40-7DD1-4D40-B88D-04BFCB01FEE9}"/>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B0BDB5D6-66C1-4141-9C99-F08887540E12}"/>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47AD37D4-B647-4D0F-BD6B-B684E35D22B1}"/>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7CD7E463-B9AC-4125-B0CC-86FD77A45A4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88A92775-6C8B-4758-BC08-368C33F66E88}"/>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EC648480-5141-49A7-999A-30452228A336}"/>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C555C286-8B9F-4D3D-B349-E341C45088D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0BFC0B60-C905-4F15-B54E-6969796701E1}"/>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133A910C-B42F-4183-BD4E-9729F957061B}"/>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95EBA04B-F436-4B44-AD7B-322D70795B36}"/>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2974783-2D4C-4FF6-B73C-9C5281044B66}"/>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11323650-840D-4DC2-BB77-5BFA4F8B165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2741FFFA-E397-41AB-8307-EC8E414678F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EF5141D1-38D6-42C7-A6D7-C7166C9A44E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0D297323-E87D-4681-A143-E3434C6E4AB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B3E88518-11FF-4DAD-9C7D-A6AA1EA1CE07}"/>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AAE8E674-4676-48B9-84D7-6AE47CCD2BD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240E427-4DA2-4379-A161-25AE593D9CB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AC5848AF-F8D8-43CD-9F71-062A7568CC4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7F918709-55ED-4CD5-BA02-027FB2C97B8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CA4FE425-5002-4413-AFC1-A42E986EAE2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601D2F4-6102-4D5A-BF78-826282090B82}"/>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39E9967-C112-4AA5-94D5-6ADF0D1FC84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8EC72920-4595-4058-BC71-807F94A6E481}"/>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D2F4AB9B-76E8-4BC5-9BE7-BAB28DB93333}"/>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47383310-2867-4C8B-A978-1462724D04A7}"/>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7C5A6D8C-7C4A-46CC-9EC3-CA7F36464C04}"/>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29D094C3-6B7B-4506-B52B-2789FD9354A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3D99E51C-F1FB-4A40-B3CE-2C646BAEC05D}"/>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DCF7B122-8600-4FB1-BCD8-97A5CC9E2881}"/>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47CFC2B2-606A-4854-A849-786CC84C2694}"/>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DD83B252-5D6B-4F73-A055-3124D89341D0}"/>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956C229E-78D7-4340-ADC2-B41A66C1A08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7EF47CC8-3973-4929-80D3-D3929880F77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054F3530-D195-4698-8202-62D046DE6196}"/>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244ABDA7-FB19-4F1B-AB3F-65D72E00536F}"/>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25242AB-235A-4FB1-989C-7925A775EA3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4B08FDD-6BF6-415C-B48A-6BF2F0A49952}"/>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6DBB0339-3A06-46D5-8843-8971A83F0104}"/>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630D8BC8-AB80-47A3-B485-3248FD45CC97}"/>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8C1BF655-C3AA-4937-8A66-B4FF748411BE}"/>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EF66D516-1998-4CF7-9FE6-311957519634}"/>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D437E2CF-A927-4F66-BC94-E3FDE9180791}"/>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40115E82-1B62-4BE7-9D31-1973201AE16D}"/>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B8C40E83-0524-4365-8493-64BAFFE0BBE3}"/>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00AF4BD6-9D4B-4926-8076-E5088BAF5AB7}"/>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A6E100BC-24C8-486F-8A7D-92368AEF594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608F2A5-C52E-44AA-ABE3-2BA742A46F3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DA4086D9-ABB4-4F5E-A5A3-5DFEEC04F0D9}"/>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890BE4A4-CB1B-4E75-BA80-5FC66E312269}"/>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8E1C2CE4-732B-418B-A351-59A379272BE9}"/>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FD3D4B4A-9B78-4FE0-A1CB-014190FBFF8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6078BDED-9ACD-4C75-B576-1E50BB1B3CED}"/>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64AFF658-6187-47C8-85C3-BB07C1A242E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0B20DFE1-4FF2-44CA-8242-163EDA979A8C}"/>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296417F5-566D-43EE-9D14-DE8401C2A507}"/>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9A590597-86A3-481F-B175-69E5FE481DE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998AB15B-ECED-413C-862F-21224F5C79A7}"/>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BE7B419F-BDDB-400E-904F-DE7EA54517B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1C3092B7-DB4C-4E5E-845F-2AABB03958C4}"/>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D7C1AC99-73D5-4E30-A822-43EB634A4890}"/>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073D675D-B11B-4045-8741-847F8EC3B7A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9943CC30-5987-4527-A55B-38C863A7891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EF3F0073-30CC-401D-9DDD-1991FD5FACA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BF7CE548-7B86-400B-88EB-CEA2FD0DCB8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E69B07F9-A97C-4BAD-9F63-8F44AC0277B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D71CF852-6779-4BB6-BDE6-8FEBF1BCF40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43A1FED5-F427-467D-A14D-A22B7FD8C43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D45A0378-66CF-4825-91E0-99B0478A99F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A0577080-A3C7-4B9E-9ED0-AC08D545DE87}"/>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BBA3EAAD-6375-435E-BB9F-53FF40333A6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DDB66ED9-6019-4ED8-98A5-E00C9932876D}"/>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98BCE1B3-1A14-44B8-A9D2-6BC9645F816F}"/>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D0224087-5E0B-4D50-9416-EA8E0D83CCD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8AB64156-5920-4C95-B9CA-450FB585430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2B258858-7416-451C-A7A1-21636E817F6E}"/>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9A63CE9-D798-41AA-AE89-4A7796A9403F}"/>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A0D3B837-CD24-471B-94DF-71E421C59685}"/>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500C49D8-843E-48CE-B5E7-407AC346293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7A3879A-000C-4691-AB06-E7E52E17F9D2}"/>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D2113601-A769-4DA7-BFD3-1BCD2AB92901}"/>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9B9E1BA4-5D5F-438C-88FD-F9B9BDAEFC5D}"/>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39E5BAA2-B64A-48CC-A0B2-A7FD9EEC811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9D7EA61F-2F96-483A-BDE6-920AE2F5216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EFAD35AC-6DBD-4746-8EF3-5AB049DF6EF9}"/>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ADE42964-055F-411B-9E77-59B4D6FDB4A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8296F63D-EF3F-48D7-BCE0-C1581C0B6E84}"/>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AAF1F60B-9D1D-4DE5-B6E9-1278D6A1F54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A1D84120-4AFD-449B-872F-62264AFF2321}"/>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48DF3BB9-B7E1-43E4-86AD-F08A1393EF16}"/>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880D8461-4DF6-4670-A941-5C760AC7DCC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462FC756-E35A-44B4-BAAA-4ACFD9CEAC4D}"/>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F18DC33B-B8DA-41C3-B6F8-A91AE5EBCDA8}"/>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B133F7D4-F743-4BC6-AE55-06AFCBCC4C5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AE06DF9D-E76A-4720-9D9E-9C2AA1371284}"/>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6491D69D-A096-42B6-8908-42C7F70217A5}"/>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E48758E6-BC88-4284-9191-56369FD31251}"/>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14D1091-AD23-4037-B3A7-8620441648F3}"/>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62CC5A33-2854-41E3-9C3D-118D9926283A}"/>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955FA999-7BD5-43B3-95D8-210E5C2F9232}"/>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E61FA202-8F04-430A-B653-E0407FB4374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8DC41A6B-3E9D-4FAE-BBCC-8815DD8ABEF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1F381223-B3B5-47D9-98E1-4EC63843CDB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D37AFD18-5838-4489-8002-A9C412F3997F}"/>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9FA0A083-A80B-4C30-B8EB-EC7DACFA3CEC}"/>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B6E31ECE-1F80-4AA1-8264-7FE55837B601}"/>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2D52D356-95B3-4045-A917-E28343D6C315}"/>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F96BAEDA-50CF-46BB-81DA-03B6F233FC0C}"/>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9EA1922B-4CEB-40EA-B556-13450A2B58ED}"/>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8ABAF4F7-006F-48FF-B768-97261BB2F3B9}"/>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3CBD1EA2-45D2-49FC-80AD-D014F2515590}"/>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520C36CB-40FD-4463-998F-678B95C39A4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1E3E137B-FAE3-4E85-A8E0-7B35C3967E7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3E77CF4F-9F3E-43F2-B0EA-44A25356659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9565611D-D90F-463F-8846-D649BA8F9F9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F9A3F561-A4CD-4EE4-B4F5-67F3BA84A2C4}"/>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D3DC7F6C-042F-4F70-8B0A-1494A55146E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A154E523-B473-4683-9FA5-F84008DEBC9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B0780B42-42D9-4EC8-ABDA-D73BB50436D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C61F7E72-F661-4E3F-B105-E1FF516DEF6D}"/>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887A6B51-6540-4C41-AB89-81426BC9BDF1}"/>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39346447-6EF3-4C90-8358-88C1F5091835}"/>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ECCBBED8-094B-4D8F-AAAC-8DBA782A6A8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37DF5BE4-1F32-4383-9B99-7426EE9B0AF6}"/>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D2D579DD-3A57-4BDF-9CCA-A533FB763D2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BD15C23-D098-48F2-A6E8-781954320A36}"/>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23DF869E-ABA5-4320-9CBE-6BAF31D66B2E}"/>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2EF839BD-24A6-4747-B386-F5463F1D0F7A}"/>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587C12CD-0756-445C-9198-877740195C82}"/>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E6D60EAF-38E3-4B61-B3ED-34BF669DB13D}"/>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5FA87DB1-C057-423A-8A96-8834759A08EA}"/>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9F83EA8A-CF3C-41CF-B64A-F33E1436B4C9}"/>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95595F86-C51D-41B7-9BC1-EB8946C4200B}"/>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695E2873-EEA7-490A-9C4A-806ABE6E0442}"/>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7A7161D3-F0E0-4FCD-A8F0-D450B531EFF6}"/>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96B6D458-2B48-41E3-863E-C7E23AAA2A7B}"/>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B10232B5-1EA1-4BAB-8660-5A0681B32B82}"/>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DD78BC57-B2B7-4E44-A79D-60AC0C6B4A76}"/>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D7EB2947-0E43-44E8-993E-177AC09C45B6}"/>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5A43F98E-CE61-4098-90D2-FD094B9C0C1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11D4A708-3A2D-439A-9012-39CA6BA8844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F8F3C214-DD15-4E0C-BBC1-27B0870A8D7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929C47E9-866B-4505-A28D-592C1D0217A4}"/>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9137F90F-A779-48C6-A33D-2750F8F85773}"/>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35BF970B-A461-43A3-8680-6A76DF4C5C54}"/>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EE0AA381-3F51-4B76-A9C8-30F6AC3FFDD2}"/>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F811219-0A60-405B-882D-5032207E33D5}"/>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08400625-8163-4CD5-B853-BC380BF3A219}"/>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CC7AC675-BEF0-40F7-851B-246E197BB7AF}"/>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EA24F796-C03D-48D5-B1B4-9B2DB5E09A04}"/>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2B8A030B-D17E-4894-AF96-8B3D799ADD58}"/>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B7682F11-244E-4ADE-9252-9E47B0739CB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29E935EF-44D8-452F-9C82-B9F7C6C3CA57}"/>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1B04C3E3-385A-46AB-9E6C-227C8E2A2FB4}"/>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EC704659-B96E-4F3E-AF49-E8D9DC28F9BD}"/>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132FF81A-69F6-468D-90F3-C6E269CBD056}"/>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F2F0285A-8795-409E-9B63-87EF8C937D32}"/>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9185F2FD-9558-41E7-AFFD-9F22CAD148B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87FE5DC-41BE-4FA4-8F40-CAF06B730AE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858EDEFC-3DD7-4A36-B46A-6303D47192CD}"/>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8ABF7A22-928B-4815-B3CB-0B94AC36A3B0}"/>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80DAA9C8-49A2-443E-9E76-FA93465CB45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7058343B-1B9F-465C-8B79-8318CD26C63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6607C6A7-B422-4070-8F84-8390BC7BFE0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41C5F57A-7B8B-4A02-A23B-6D5A7ECC79C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1583B841-F1D7-419E-8501-794976C8F8CF}"/>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41AB948B-E015-4C58-9326-19FA469BA07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79CB0815-1C1B-4EBF-B498-A9CA83529CF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7F09F564-5255-4400-800E-C42EB01B3B0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57B40B03-ECDD-44A4-BC86-4181501BFB79}"/>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87CC7935-6E73-4583-9338-D4621CC22EA0}"/>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CCEB97E6-46FF-4FBD-8C8E-27AE3B727064}"/>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87455E6F-2DC1-4578-9BBE-9ECD8D979EC0}"/>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92C4C313-CB1B-4C68-B303-BC15244D9170}"/>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F307CC44-D10E-4927-A49B-8D56F8D26509}"/>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3E95D9E7-7A06-4DB1-8A8C-F517E327F0A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C5DCDDE7-C702-4340-8EC4-456A6A1D5B6D}"/>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96ABA732-D118-49EF-8D34-2E6C7DA49AA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68403BC2-DAA9-447B-B39E-B13709084E81}"/>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174464F3-8C56-49A9-BC0E-B372C684F68E}"/>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52CD0E32-8CBD-4649-AC80-E0D76C55C9CD}"/>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6765CAC5-AF66-4AA2-9543-C2815A55A8E1}"/>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2E052D45-B897-4D79-A7E9-A5480E45E0C4}"/>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AF3BE16E-BC3A-4A5B-AF8E-AD7904FF5B93}"/>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FAE1DC3A-366E-4A9C-B071-0EAE01E0EBC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E8810108-9799-42FD-B422-8FEAFBAC721F}"/>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F1A455AD-8164-447F-8E08-44D9C99D0AD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6BE746C5-6725-42B4-B599-F2160E196FA9}"/>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3A12F061-3E2F-4FA4-91FF-1B4FB4A1B1DE}"/>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F2BED619-4A86-465C-8232-7EE155728376}"/>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621DC48B-AF4A-4967-8D0D-434E1F6E09C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CE9D056C-AA93-47AE-BE21-7740F7DC2A9A}"/>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2CCC4DC7-E5A5-4EDD-917C-492A2BE5908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41CE7344-88BE-434F-B524-C0125C2DE0E8}"/>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FF447B86-EB3B-4D65-B2BE-4FF5BC9A380A}"/>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66039E7A-D557-4DE6-A04C-27A4050C10B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258CA41A-8E83-4104-93F0-739C23C81F76}"/>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0ED5444-C571-47DD-BF95-C24D9ED0005A}"/>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C804207E-EB5F-47AB-9EE7-EFC60F8F8A8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D3570972-C613-402A-B87F-3657F97420BD}"/>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A71F2C96-E449-4401-97EA-3FC6014203C8}"/>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BDCFB1A0-E732-4687-ACEB-51A9C07B5348}"/>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77446AF9-9932-4676-B1E3-705D1E17082B}"/>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6F9D3FD5-4E29-4CD7-83BA-655EDA1EFF8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015832236"/>
      </p:ext>
    </p:extLst>
  </p:cSld>
  <p:clrMapOvr>
    <a:masterClrMapping/>
  </p:clrMapOvr>
  <p:transition>
    <p:blinds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9267" name="Group 19">
            <a:extLst>
              <a:ext uri="{FF2B5EF4-FFF2-40B4-BE49-F238E27FC236}">
                <a16:creationId xmlns:a16="http://schemas.microsoft.com/office/drawing/2014/main" id="{A1271562-2C20-41A2-A098-C1D85549F793}"/>
              </a:ext>
            </a:extLst>
          </p:cNvPr>
          <p:cNvGraphicFramePr>
            <a:graphicFrameLocks noGrp="1"/>
          </p:cNvGraphicFramePr>
          <p:nvPr>
            <p:extLst>
              <p:ext uri="{D42A27DB-BD31-4B8C-83A1-F6EECF244321}">
                <p14:modId xmlns:p14="http://schemas.microsoft.com/office/powerpoint/2010/main" val="2980124266"/>
              </p:ext>
            </p:extLst>
          </p:nvPr>
        </p:nvGraphicFramePr>
        <p:xfrm>
          <a:off x="2198184" y="866775"/>
          <a:ext cx="7772400" cy="4114800"/>
        </p:xfrm>
        <a:graphic>
          <a:graphicData uri="http://schemas.openxmlformats.org/drawingml/2006/table">
            <a:tbl>
              <a:tblPr/>
              <a:tblGrid>
                <a:gridCol w="2590800">
                  <a:extLst>
                    <a:ext uri="{9D8B030D-6E8A-4147-A177-3AD203B41FA5}">
                      <a16:colId xmlns:a16="http://schemas.microsoft.com/office/drawing/2014/main" val="1023917495"/>
                    </a:ext>
                  </a:extLst>
                </a:gridCol>
                <a:gridCol w="2590800">
                  <a:extLst>
                    <a:ext uri="{9D8B030D-6E8A-4147-A177-3AD203B41FA5}">
                      <a16:colId xmlns:a16="http://schemas.microsoft.com/office/drawing/2014/main" val="1763074531"/>
                    </a:ext>
                  </a:extLst>
                </a:gridCol>
                <a:gridCol w="2590800">
                  <a:extLst>
                    <a:ext uri="{9D8B030D-6E8A-4147-A177-3AD203B41FA5}">
                      <a16:colId xmlns:a16="http://schemas.microsoft.com/office/drawing/2014/main" val="3234212462"/>
                    </a:ext>
                  </a:extLst>
                </a:gridCol>
              </a:tblGrid>
              <a:tr h="2057400">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3600" b="1" i="0" u="none" strike="noStrike" cap="none" normalizeH="0" baseline="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3600" b="1" i="0" u="none" strike="noStrike" cap="none" normalizeH="0" baseline="3000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a</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28575"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3600" b="1" i="0" u="none" strike="noStrike" cap="none" normalizeH="0" baseline="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3600" b="1" i="0" u="none" strike="noStrike" cap="none" normalizeH="0" baseline="3000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b</a:t>
                      </a:r>
                      <a:endParaRPr kumimoji="0" lang="en-GB" altLang="en-US" sz="3600" b="1" i="0" u="none" strike="noStrike" cap="none" normalizeH="0" baseline="3000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28575"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3600" b="1" i="0" u="none" strike="noStrike" cap="none" normalizeH="0" baseline="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3600" b="1" i="0" u="none" strike="noStrike" cap="none" normalizeH="0" baseline="3000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ab</a:t>
                      </a:r>
                      <a:endParaRPr kumimoji="0" lang="en-GB" altLang="en-US" sz="3600" b="1" i="0" u="none" strike="noStrike" cap="none" normalizeH="0" baseline="3000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28575" cap="flat" cmpd="sng" algn="ctr">
                      <a:solidFill>
                        <a:schemeClr val="tx2"/>
                      </a:solidFill>
                      <a:prstDash val="solid"/>
                      <a:miter lim="800000"/>
                      <a:headEnd type="none" w="med" len="med"/>
                      <a:tailEnd type="none" w="med" len="med"/>
                    </a:lnT>
                    <a:lnB w="12700"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379576831"/>
                  </a:ext>
                </a:extLst>
              </a:tr>
              <a:tr h="2057400">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3600" b="1" i="0" u="none" strike="noStrike" cap="none" normalizeH="0" baseline="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Le</a:t>
                      </a:r>
                      <a:r>
                        <a:rPr kumimoji="0" lang="en-GB" altLang="en-US" sz="3600" b="1" i="0" u="none" strike="noStrike" cap="none" normalizeH="0" baseline="3000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bH</a:t>
                      </a:r>
                    </a:p>
                  </a:txBody>
                  <a:tcPr anchor="ctr" horzOverflow="overflow">
                    <a:lnL w="28575"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28575"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3600" b="1" i="0" u="none" strike="noStrike" cap="none" normalizeH="0" baseline="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ALe</a:t>
                      </a:r>
                      <a:r>
                        <a:rPr kumimoji="0" lang="en-GB" altLang="en-US" sz="3600" b="1" i="0" u="none" strike="noStrike" cap="none" normalizeH="0" baseline="3000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b</a:t>
                      </a:r>
                      <a:endParaRPr kumimoji="0" lang="en-GB" altLang="en-US" sz="3600" b="1" i="0" u="none" strike="noStrike" cap="none" normalizeH="0" baseline="3000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12700"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28575" cap="flat" cmpd="sng" algn="ctr">
                      <a:solidFill>
                        <a:schemeClr val="tx2"/>
                      </a:solidFill>
                      <a:prstDash val="solid"/>
                      <a:miter lim="800000"/>
                      <a:headEnd type="none" w="med" len="med"/>
                      <a:tailEnd type="none" w="med" len="med"/>
                    </a:lnB>
                    <a:lnTlToBr>
                      <a:noFill/>
                    </a:lnTlToBr>
                    <a:lnBlToTr>
                      <a:noFill/>
                    </a:lnBlToTr>
                    <a:solidFill>
                      <a:srgbClr val="FFCC00"/>
                    </a:solidFill>
                  </a:tcPr>
                </a:tc>
                <a:tc>
                  <a:txBody>
                    <a:bodyPr/>
                    <a:lstStyle>
                      <a:lvl1pPr>
                        <a:spcBef>
                          <a:spcPts val="800"/>
                        </a:spcBef>
                        <a:spcAft>
                          <a:spcPts val="800"/>
                        </a:spcAft>
                        <a:buClr>
                          <a:srgbClr val="0072C6"/>
                        </a:buClr>
                        <a:buFont typeface="Arial" panose="020B0604020202020204" pitchFamily="34" charset="0"/>
                        <a:defRPr sz="2000">
                          <a:solidFill>
                            <a:schemeClr val="tx1"/>
                          </a:solidFill>
                          <a:latin typeface="Arial" panose="020B0604020202020204" pitchFamily="34" charset="0"/>
                        </a:defRPr>
                      </a:lvl1pPr>
                      <a:lvl2pPr marL="742950" indent="-285750">
                        <a:spcBef>
                          <a:spcPts val="400"/>
                        </a:spcBef>
                        <a:buFont typeface="Arial" panose="020B0604020202020204" pitchFamily="34" charset="0"/>
                        <a:defRPr sz="2000">
                          <a:solidFill>
                            <a:schemeClr val="tx1"/>
                          </a:solidFill>
                          <a:latin typeface="Arial" panose="020B0604020202020204" pitchFamily="34" charset="0"/>
                        </a:defRPr>
                      </a:lvl2pPr>
                      <a:lvl3pPr marL="1143000" indent="-228600">
                        <a:spcBef>
                          <a:spcPts val="400"/>
                        </a:spcBef>
                        <a:buFont typeface="Lucida Grande"/>
                        <a:defRPr sz="2000">
                          <a:solidFill>
                            <a:schemeClr val="tx1"/>
                          </a:solidFill>
                          <a:latin typeface="Arial" panose="020B0604020202020204" pitchFamily="34" charset="0"/>
                        </a:defRPr>
                      </a:lvl3pPr>
                      <a:lvl4pPr marL="1600200" indent="-228600">
                        <a:spcBef>
                          <a:spcPts val="400"/>
                        </a:spcBef>
                        <a:buFont typeface="Lucida Grande"/>
                        <a:defRPr sz="2000">
                          <a:solidFill>
                            <a:schemeClr val="tx1"/>
                          </a:solidFill>
                          <a:latin typeface="Arial" panose="020B0604020202020204" pitchFamily="34" charset="0"/>
                        </a:defRPr>
                      </a:lvl4pPr>
                      <a:lvl5pPr marL="2057400" indent="-228600">
                        <a:spcBef>
                          <a:spcPts val="400"/>
                        </a:spcBef>
                        <a:buFont typeface="Lucida Grande"/>
                        <a:defRPr sz="2000">
                          <a:solidFill>
                            <a:schemeClr val="tx1"/>
                          </a:solidFill>
                          <a:latin typeface="Arial" panose="020B0604020202020204" pitchFamily="34" charset="0"/>
                        </a:defRPr>
                      </a:lvl5pPr>
                      <a:lvl6pPr marL="2514600" indent="-228600" fontAlgn="base">
                        <a:spcBef>
                          <a:spcPts val="400"/>
                        </a:spcBef>
                        <a:spcAft>
                          <a:spcPct val="0"/>
                        </a:spcAft>
                        <a:buFont typeface="Lucida Grande"/>
                        <a:defRPr sz="2000">
                          <a:solidFill>
                            <a:schemeClr val="tx1"/>
                          </a:solidFill>
                          <a:latin typeface="Arial" panose="020B0604020202020204" pitchFamily="34" charset="0"/>
                        </a:defRPr>
                      </a:lvl6pPr>
                      <a:lvl7pPr marL="2971800" indent="-228600" fontAlgn="base">
                        <a:spcBef>
                          <a:spcPts val="400"/>
                        </a:spcBef>
                        <a:spcAft>
                          <a:spcPct val="0"/>
                        </a:spcAft>
                        <a:buFont typeface="Lucida Grande"/>
                        <a:defRPr sz="2000">
                          <a:solidFill>
                            <a:schemeClr val="tx1"/>
                          </a:solidFill>
                          <a:latin typeface="Arial" panose="020B0604020202020204" pitchFamily="34" charset="0"/>
                        </a:defRPr>
                      </a:lvl7pPr>
                      <a:lvl8pPr marL="3429000" indent="-228600" fontAlgn="base">
                        <a:spcBef>
                          <a:spcPts val="400"/>
                        </a:spcBef>
                        <a:spcAft>
                          <a:spcPct val="0"/>
                        </a:spcAft>
                        <a:buFont typeface="Lucida Grande"/>
                        <a:defRPr sz="2000">
                          <a:solidFill>
                            <a:schemeClr val="tx1"/>
                          </a:solidFill>
                          <a:latin typeface="Arial" panose="020B0604020202020204" pitchFamily="34" charset="0"/>
                        </a:defRPr>
                      </a:lvl8pPr>
                      <a:lvl9pPr marL="3886200" indent="-228600" fontAlgn="base">
                        <a:spcBef>
                          <a:spcPts val="400"/>
                        </a:spcBef>
                        <a:spcAft>
                          <a:spcPct val="0"/>
                        </a:spcAft>
                        <a:buFont typeface="Lucida Grande"/>
                        <a:defRPr sz="2000">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ts val="800"/>
                        </a:spcBef>
                        <a:spcAft>
                          <a:spcPts val="800"/>
                        </a:spcAft>
                        <a:buClr>
                          <a:srgbClr val="0072C6"/>
                        </a:buClr>
                        <a:buSzTx/>
                        <a:buFont typeface="Arial" panose="020B0604020202020204" pitchFamily="34" charset="0"/>
                        <a:buNone/>
                        <a:tabLst/>
                      </a:pPr>
                      <a:r>
                        <a:rPr kumimoji="0" lang="en-GB" altLang="en-US" sz="3600" b="1" i="0" u="none" strike="noStrike" cap="none" normalizeH="0" baseline="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BLe</a:t>
                      </a:r>
                      <a:r>
                        <a:rPr kumimoji="0" lang="en-GB" altLang="en-US" sz="3600" b="1" i="0" u="none" strike="noStrike" cap="none" normalizeH="0" baseline="30000" dirty="0" err="1">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rPr>
                        <a:t>b</a:t>
                      </a:r>
                      <a:endParaRPr kumimoji="0" lang="en-GB" altLang="en-US" sz="3600" b="1" i="0" u="none" strike="noStrike" cap="none" normalizeH="0" baseline="30000" dirty="0">
                        <a:ln>
                          <a:noFill/>
                        </a:ln>
                        <a:solidFill>
                          <a:schemeClr val="tx1"/>
                        </a:solidFill>
                        <a:effectLst/>
                        <a:latin typeface="Verdana" panose="020B0604030504040204" pitchFamily="34" charset="0"/>
                        <a:ea typeface="Verdana" panose="020B0604030504040204" pitchFamily="34" charset="0"/>
                        <a:cs typeface="Verdana" panose="020B0604030504040204" pitchFamily="34" charset="0"/>
                      </a:endParaRPr>
                    </a:p>
                  </a:txBody>
                  <a:tcPr anchor="ctr" horzOverflow="overflow">
                    <a:lnL w="12700" cap="flat" cmpd="sng" algn="ctr">
                      <a:solidFill>
                        <a:schemeClr val="tx2"/>
                      </a:solidFill>
                      <a:prstDash val="solid"/>
                      <a:miter lim="800000"/>
                      <a:headEnd type="none" w="med" len="med"/>
                      <a:tailEnd type="none" w="med" len="med"/>
                    </a:lnL>
                    <a:lnR w="28575" cap="flat" cmpd="sng" algn="ctr">
                      <a:solidFill>
                        <a:schemeClr val="tx2"/>
                      </a:solidFill>
                      <a:prstDash val="solid"/>
                      <a:miter lim="800000"/>
                      <a:headEnd type="none" w="med" len="med"/>
                      <a:tailEnd type="none" w="med" len="med"/>
                    </a:lnR>
                    <a:lnT w="12700" cap="flat" cmpd="sng" algn="ctr">
                      <a:solidFill>
                        <a:schemeClr val="tx2"/>
                      </a:solidFill>
                      <a:prstDash val="solid"/>
                      <a:miter lim="800000"/>
                      <a:headEnd type="none" w="med" len="med"/>
                      <a:tailEnd type="none" w="med" len="med"/>
                    </a:lnT>
                    <a:lnB w="28575" cap="flat" cmpd="sng" algn="ctr">
                      <a:solidFill>
                        <a:schemeClr val="tx2"/>
                      </a:solidFill>
                      <a:prstDash val="solid"/>
                      <a:miter lim="800000"/>
                      <a:headEnd type="none" w="med" len="med"/>
                      <a:tailEnd type="none" w="med" len="med"/>
                    </a:lnB>
                    <a:lnTlToBr>
                      <a:noFill/>
                    </a:lnTlToBr>
                    <a:lnBlToTr>
                      <a:noFill/>
                    </a:lnBlToTr>
                    <a:solidFill>
                      <a:srgbClr val="FFCC00"/>
                    </a:solidFill>
                  </a:tcPr>
                </a:tc>
                <a:extLst>
                  <a:ext uri="{0D108BD9-81ED-4DB2-BD59-A6C34878D82A}">
                    <a16:rowId xmlns:a16="http://schemas.microsoft.com/office/drawing/2014/main" val="48190186"/>
                  </a:ext>
                </a:extLst>
              </a:tr>
            </a:tbl>
          </a:graphicData>
        </a:graphic>
      </p:graphicFrame>
      <p:grpSp>
        <p:nvGrpSpPr>
          <p:cNvPr id="3" name="Group 2">
            <a:extLst>
              <a:ext uri="{FF2B5EF4-FFF2-40B4-BE49-F238E27FC236}">
                <a16:creationId xmlns:a16="http://schemas.microsoft.com/office/drawing/2014/main" id="{99400D15-0D11-43F4-873F-E879DBA3ADCF}"/>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C383C738-7B98-4318-B2DE-3C16FAADA372}"/>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225872FF-FACE-419E-B0EE-6A313EFA58C3}"/>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E69D64E5-F08D-40AE-9C2D-089C7024542E}"/>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CEDEDF9E-32BB-48B4-B65B-5F8F77FC4D4E}"/>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776424E5-601B-4056-8E43-0F3B6429C9B6}"/>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A24D17A8-423C-48EE-B89C-50342E54B18C}"/>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CE0DBC1D-7584-4E0F-B02D-1BEF29E15043}"/>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F4B7C51F-8D52-4C67-B571-5C20638C185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C7F86364-09D7-4E39-88FA-F69CD2024F4A}"/>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252D6A8B-1AD5-4578-AE45-C6A3506A1965}"/>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68A2C00D-9F02-4EE0-BBCD-77D1C8FC7ACA}"/>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E506AB4E-D7BD-48A9-9779-393AAE041675}"/>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4E900C68-AD6C-49D3-B313-CC89634C5936}"/>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301BA494-E87D-4FF4-BD8F-4C34EA221527}"/>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A1F1C0A7-7D77-420C-8761-03AB55A6E06F}"/>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F1D0564D-8623-45E3-BC6C-DEFA00618095}"/>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4FB5B03E-568E-4661-B184-E9DDCF461E4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758FD8E7-BCF4-4DBB-99A2-2B873BC42DB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CAAFEA84-4E77-4DC3-9F2E-42B4B4A570C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EDE42E03-6DCC-4CBE-A7F0-EB557602084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166148AE-2713-4201-80EA-08892AD81953}"/>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F13D013D-3D79-49A7-A1D7-4E73BB7580A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441A87F5-AD0D-4DD8-8687-207BDE0E976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21A69771-F891-4CE3-BE2B-14F4A596694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845F5CF9-9DE3-4C57-B321-3BF3CA9591B4}"/>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5D45B296-260E-4063-9C86-ACF25ECB5037}"/>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352AA5A4-A1AD-4E6D-B4CC-0065972DB08D}"/>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4A6CCE4C-91A0-4B9C-860B-EFED2B896D0B}"/>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086E6A99-D721-49B4-92AC-33FFC2406F87}"/>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95BBEA5C-D009-4193-84B3-FE3ACA861B05}"/>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8FE33DCD-43DC-442E-971A-6059DA03D3D9}"/>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8AEEA085-F4A3-4B1F-A29C-CF19910B26E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759E1BD0-2E21-4BD6-969E-63559B5469A9}"/>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01E09FC0-3E65-4E85-86D8-D53175F6DBC4}"/>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7A3D9D1D-01B2-427D-BC2B-AC2F0F2FA37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B0BC3156-6E7C-4420-A84D-D6E891FC0A60}"/>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768A617-B7FC-41E9-8A92-51B132EAA0C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8DD30AE5-06B7-4AD1-AD62-72B8F56D3F4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6112EA1E-6A65-49D5-AB91-6D52DA3DE92F}"/>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738DF3E8-DB70-4C24-A2D5-A50CB0C67741}"/>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CBC8C6D9-035F-4AAC-ADA2-72E64D473BDF}"/>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AAB654EA-068F-4514-90D3-DF1F5A9DAD0A}"/>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A6BED625-9158-4656-A82C-60D75C9ACBC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6A7100D4-FBC4-4E07-9627-8A77934307B4}"/>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C6BD3088-0A55-4FA3-A8D7-2C2CA405C87A}"/>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8A969110-B775-4935-A254-AF0C28B10F70}"/>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F40449F6-F74D-47AB-BE65-90181BA2C79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8ECD655D-C62D-41D2-9A27-D21783D67435}"/>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5846E9B5-B68E-4782-AF2E-257558A63CA1}"/>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0BAB6537-81B9-4A25-8D05-628DEC5E3D81}"/>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421C0F75-664B-4011-ACB0-CAC3E93DD69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EE4C3FF7-481D-425B-AAE7-5310952182DE}"/>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FF6D9AAD-D079-465F-8A37-43BDD67E743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4AE7B436-D1D0-4C23-B38F-FB92681D9173}"/>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668025AB-6AC1-4A05-9C7C-8C7BA3E31681}"/>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EEAAF774-1C11-4D62-AB7C-5A91992CA9B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A7F9C470-CE0D-4ED8-A32C-C20FF41BCDCF}"/>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429232AC-DA9B-4390-83B1-FEAA744C3943}"/>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FE76303A-5E87-4912-99EC-3E0CD485DC61}"/>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E6F353A2-BBB8-4B4A-A328-2557BB8DDA60}"/>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B0EB6F85-E9CB-4F11-BE53-04D5459ED2C8}"/>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CFE0EB5F-7902-4CA5-8A06-3ECF4CB0E0E0}"/>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8803C843-C3BC-4684-8A0A-B28A4F8FEA3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C67C52F8-84F3-4B8F-8C38-8B22DB4BA246}"/>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CAAA802E-CFA7-467B-88E6-5D75328D8FC5}"/>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EA6075BE-2D2B-46C6-875F-B480D8EB9F2E}"/>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C39C1743-4BC1-4D60-9BBD-5A43FC0B7ED2}"/>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4880E8AF-08A5-44FA-B8A7-5CF21D535BB5}"/>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1EACC709-6B50-4132-9843-FEC3D5FC15BA}"/>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014DDAF8-32F6-430B-BCCD-8448656FF2F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C2AB1772-F9A9-4200-99A7-90BCF902D8B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5F677C61-13E6-4B45-8A7F-F6A42BA59E8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369A768A-56A2-479D-A497-485D9901AEF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57B0A197-EB9A-4AB2-9290-0A80C6961E2B}"/>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AD6426E5-FC40-47B4-B081-A8F0217AA89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D18300EE-7210-4A69-BCE8-9ABBE4027BC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FD4F6384-3791-4456-8246-8BB035955A9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C886EE1F-7BB9-4069-91D0-60AE112C23C4}"/>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C35B6CDF-C9C3-4712-8BC0-D677E797E1F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E8C04665-C457-4C04-97F5-59D0C86B5B38}"/>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939B887A-0B5B-468B-A416-6B92D6EA126E}"/>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820AE644-247F-455F-AC56-9373F6299038}"/>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D3DA8BF3-D101-4365-85AE-FD5A3B4B159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BBB4A8CF-FF7D-4D37-B87E-790D8F77BFA6}"/>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180BA5AE-E5F5-464E-83E2-2A51AE67C3FD}"/>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DCE7FB64-43A0-4EE7-86B8-FDD471DF5165}"/>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BBC7C6E3-2B72-421F-BD05-1CC39C697573}"/>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7CDA31A-F42F-4DFA-A9A7-A0898B65DE58}"/>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AD51699C-29F8-4EE6-B14A-2B8490C349B1}"/>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A1BA6551-7858-4FE1-8163-65613B2BA7AE}"/>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239A628A-FCCA-460D-B4A0-8F1E04D4C04B}"/>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017AEDCA-CA1A-419A-A438-47EA09EACC1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61D3151F-5F60-44CD-8048-1B8655C8F39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57332F08-AD6C-4073-B174-7C00DAF6EED4}"/>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6884E781-857D-40A1-96FD-9975E9FC0F7F}"/>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222A8253-4739-4B67-8B42-B0DC9CA2DDA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EBDC0179-92CD-4591-8D61-05E818EF737F}"/>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EE690935-2305-48D6-90B0-D172B11C39E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8DD3FA3C-F6BF-43B6-888C-0A5F419C611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1674C022-B226-49E0-A6EA-6D2F223156DF}"/>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15B4BED8-EC02-48EC-A81F-F846C70D468F}"/>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922A3BBF-58C2-4258-85FE-240B9A41CDD6}"/>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C4883774-45A9-41AB-9FFD-CEAF5778489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71C2287C-B63A-4F55-8778-DDF3ACA3DE37}"/>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222321B4-ED5A-433E-9561-328F79954E45}"/>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FC471E60-5005-463D-AC39-3E9EF20D5968}"/>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D607F494-09C6-4FA6-918F-F82D1AA51506}"/>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B2B3ABE5-BAF4-4379-A19D-5B63174A0AF0}"/>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579683A4-06BA-44D0-925B-6CBCB59249A3}"/>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3FAA3962-7591-4543-87C1-2D13B5A4C4C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7D457618-87E9-4546-AE84-48255BD445BD}"/>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71093BA4-DFDF-4E16-9554-4FEF831CF855}"/>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7A871020-279A-4A29-9644-97F282BF33E5}"/>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3317570E-8D4C-44C6-87D1-E5788F6DA7D7}"/>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D1FD3E3D-EB83-4381-8C66-4A8E479277E9}"/>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BC4431B0-F7C3-41AA-9585-F4C6820FDA08}"/>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6A83674B-A2DA-4E61-B76D-57137D0C5E6B}"/>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913E8D1E-D596-4DF4-9DEA-C0D1E1D6B4FE}"/>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87D3833A-8538-4E92-8859-C08917356DEC}"/>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D6621E7C-3070-4883-9273-E3D57794527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917A30E2-4AA3-47B3-B90C-80109CEF96C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34E2D1F9-0D98-490F-9BCD-F739D218A07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74D6E231-4F93-4FAD-9904-D1B937B138E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7A02E47A-431F-47F3-A5B8-AFDA85C86A48}"/>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CEFACB3C-BCD7-493C-AD1E-390185AEB74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4DDA8C9D-7538-48CA-9BB0-BA22F1A53F6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3D7A2A9B-2EEB-4C15-9730-53AAB7158BF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86980B79-DBB3-462B-9D71-03A8D80B3FD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3BD05804-0752-4FF0-AF0E-938AED5A29A2}"/>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2432A5D-B201-4B82-AEDE-97DA6F1515B7}"/>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73DC8935-C9DE-4B40-A311-62E093A29C2E}"/>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E15342A3-E2F9-41D2-98DC-901538A6B5C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9297B8C0-A3B0-43C4-B8CF-ACEE30A85B00}"/>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973A994-C603-41B8-8930-F18867638A1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0F5C8187-A6FF-45E6-A292-F331790AF50B}"/>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74D7235E-B101-41F2-9740-843DA6843C87}"/>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35CBAEE0-D180-4CFA-AABE-8380B58768BA}"/>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9BC48E79-E33C-4980-83AB-C317740678C6}"/>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D5B7F16F-FB7E-4D23-B79B-5A3361076C21}"/>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0943F3EA-7C74-401E-A30A-0016A4809884}"/>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C21CADA9-84D8-4B67-B350-21E3DD7298EA}"/>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FC082DE6-E19B-4DFC-8CD5-6758EAAC231D}"/>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F2EC93CF-A729-44CE-9BB4-6132B9F82F12}"/>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280B3F49-5CE7-489E-A54D-741E7451A6F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F627A947-86BD-4F88-AE18-6C5CD2074DB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6F0319DA-DBAB-4CCA-B916-14A2B67067EE}"/>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BCF7B68F-B36C-4206-A958-A886EC8BDAE2}"/>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C31DACCB-F25A-421D-BC8F-1355F075E4E5}"/>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C5F7DC84-CD86-441D-AACD-6426F4F17A1A}"/>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34F52814-231C-461A-A6A2-5A5062AAD118}"/>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28797B9E-73D0-45E0-9F72-2D9284C3C29B}"/>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D4DDEC3A-9EBD-4974-AFE1-14DF0AE3EA54}"/>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885D33F9-1C21-4A6D-8D91-DA6DD94619B7}"/>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07C91033-69B9-46A9-B9C7-9D95FA8C9A67}"/>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F158D862-9818-4746-B325-71B750FD50F4}"/>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D2299311-6F4A-4A5E-8D49-FF21B91FF915}"/>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3BFDFFB2-7BF4-4D77-A033-7D73CC760EA7}"/>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4687B7DA-65B6-499B-869A-AEB4A749528E}"/>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8FB1F1DD-F159-47C3-96A6-52AE6A521E4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423DF456-FF90-4EF3-A1AE-F08AF57B784B}"/>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C6B65941-5C15-4A67-AE7D-B0350A75DB8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0E049EB7-C59C-4402-8334-4819C139A58F}"/>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0227C7D7-EB59-4937-88B5-C8E3DBF1FFC4}"/>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665B7714-BD05-4D02-89FD-E273A03756D3}"/>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6A44C4BE-03CD-434A-875B-02AF2793B02A}"/>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E631063F-2262-4F69-A530-968542DD1198}"/>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6F8B8AF3-E51B-4D69-92B3-7008CB32F573}"/>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022FF1A0-BEC3-448E-BDB6-3069976F3D35}"/>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05AAA33-E9AD-462C-AE66-43D1B69620C9}"/>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7847856A-1586-4681-B3CA-476E1929065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5DBF794B-94B0-4199-921E-710DB7663B8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6F82F6C5-68ED-4B87-835E-EA3EBEFED39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9F576AA1-FCEB-48A8-91B6-21132E08CEE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B1700EF-8E6D-4D40-B311-880AC0D9EC19}"/>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8EDBFDCC-05B3-4A47-AEDA-8F9986CFB53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989D2BCF-C1FA-4AE3-AF2B-18B397E507C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AE0C6FCE-A6EB-4A8E-847D-579EBD5274A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65D55196-E2C6-48E0-A1DF-24CD1E46F6F5}"/>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14ED1A49-FF29-470E-BDF0-B5E55E9F3A1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3ED1F902-1510-42AA-81A9-07ED4AA5E3C8}"/>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CB4B8966-8431-4540-B42A-7F1CF682F687}"/>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A4B2E6D0-8CE4-4F1B-BD0D-1B1D2FCE06C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531D22D8-F4DA-4438-AE2F-C248E24EF02F}"/>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18ED2D94-9A1D-40FE-BCF7-140F616B29A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E5BAAA02-18F2-48B9-A796-A0044BEADCED}"/>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14B3AB93-3A61-4A0A-B4C3-2052423A026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34D4C9F4-F192-49B5-9CB1-03B86B3A1DEF}"/>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513094BC-0477-42A2-9F27-6936EBD38C12}"/>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63464724-69EE-43ED-96E9-0F9705CD8BE5}"/>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44BF7FAD-7D13-4803-ABAC-5E67BCA1FB71}"/>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F792D095-254A-4C49-88AA-14A1EBF5C94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A9C0B97C-03FE-4954-812C-58F5B99C98E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99A132C2-85EE-4CEC-84F2-EBD761068A56}"/>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00A27990-7499-4836-80CB-39A5F0DC0B57}"/>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05B32700-33C8-4E0E-A085-9B9BD4C82B7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90DAE1B4-8302-4DA7-9E63-CD99F6B408CD}"/>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BC6E5038-E8A7-4CA1-8F92-AFE2AD0288B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CCB0D19E-15B8-421B-9686-91629608F11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D076EB0D-4C2E-42B0-960A-0CE862AB2233}"/>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5291D0EA-670E-4637-AE20-7BF65E918D4B}"/>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CD961189-3B2F-4C6E-B88D-861589C0FC74}"/>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6B4E959F-4E40-450C-A671-2AA81F4B748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09297C57-0995-4261-A86B-6BE4B395756B}"/>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C0E8430B-5DAF-4E9C-BAAB-435AB96C8C7F}"/>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0AFD3267-76C0-4CB2-B407-39A36ECEEA4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C906B41F-E727-46F1-AF93-E2C3025D14BD}"/>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C755FAA5-639C-4C97-AFDD-17BB47841665}"/>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EECC01F2-2230-4918-B4D7-F75F2CC47DC9}"/>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675BC583-3ABA-454E-BE45-ED912C8AB38A}"/>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8E2194C0-7BB3-409C-A1A0-391FA4A03CBC}"/>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840EBB71-0B51-4321-AD19-49B76E9D4124}"/>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23F720A4-A387-421B-81E4-EFD1FF73CC9D}"/>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A0007C1B-F3D6-496D-B7B4-8561F2A0574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F2FF291C-7664-467E-A374-A91AAE6BA3D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424A0A13-D9F4-47C3-A312-1F6E0EC3BDEE}"/>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F65F9525-B2A5-449C-8F68-C2DA1040E52D}"/>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8567F7E-9888-4C61-9D13-AA4F22496339}"/>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10C466DC-DC9C-4E3A-8A70-0CBB48005EDE}"/>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78A3D1E6-CC3D-47E7-A6EB-BBA6933B3DF5}"/>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8246A0ED-8C4A-4AFE-976B-9AEA9E691DC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0C03261-B2A7-4669-8968-38A56E4F829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63D7DD94-CBEA-4289-A91E-879E1F107C0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4367AB11-C958-4563-9B8E-6B3030870FB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746B63F5-E915-4157-B64A-4CB7BAF7D6CE}"/>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3DCF3EAF-2F5D-4F16-8293-ED8422F568B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87D12315-F171-4288-A77B-3A91B085217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E796CACC-3430-49E4-B1A5-AAA958A3E6D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31A05DDB-021F-45A1-82DB-530E96A49F95}"/>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ECB0D2F5-3781-4069-85B4-74F290A9A8D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F8E24194-E6C0-41F2-8FCE-A3397FEFA308}"/>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B39DE46F-A5F3-4BB3-9036-5D0365A5E02A}"/>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1BA49055-EB46-4D2E-86D9-9A6DA54C0940}"/>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BEDC6FD1-A725-4B76-BE31-79FDF4D38CC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0DB1358-BAB6-4611-B372-818C2113EF3B}"/>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3AFB69E2-EC81-4686-BC6A-EEE5414C3CE2}"/>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C68B58F5-7E8B-475A-9433-D7E32BAD229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49F23F76-D36E-4A6F-A8E3-269A1A5A9935}"/>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2F86DEA5-AB8E-4976-9732-AE828FC9FE80}"/>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F8D94609-F0D9-4BC6-8020-821690E5C28E}"/>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9D464F6A-9287-4CEE-A74C-9EDA8BA2110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289CD320-51C4-4D24-B32A-BAA487C8B28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E806C703-BA74-4516-AC25-FC4E6E09AAD1}"/>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7F2A40CB-7B3C-44D9-94EB-95D01D8DA2C1}"/>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BCDA3497-AC52-4ABB-BF45-142739994A66}"/>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09ABA54B-7F92-4090-9BC6-847FFCAD549E}"/>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9E949496-37A5-4785-A9F6-DB73AE928875}"/>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55A6C04D-CBCE-4E9E-9420-D96E0B2F862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A2D2AF9A-F1E1-4022-BDE5-D1C817C8612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96F1AA6C-789B-495B-AECE-3D3BF858479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B98F5B9D-768F-481B-AAB0-F1B0D0B937F8}"/>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F165502E-EBF9-490F-9538-7E543B6BF041}"/>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FCF21929-DA91-4835-AA5B-3BA5A1A90D7E}"/>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05B25BD-18C6-41B1-89E4-AB4D47A4DD4F}"/>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59647BE-9A19-481F-A125-1859999A30E5}"/>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4E2F384B-1460-46D9-96DF-79F7C564ED20}"/>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CED95866-E866-4F81-9630-E4A8528CC74E}"/>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9747488F-4939-4C5E-B9F5-7F3819856358}"/>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702ECCD7-840C-40B3-AF83-95BB1A60EAAD}"/>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75806E5-B44C-4B6B-B975-A7F7B0245AC4}"/>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2A513412-9EB4-403D-BD89-D6156A838F58}"/>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F47456D9-F39B-4FEB-8187-620B3B1D728E}"/>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3CF58B68-4502-4DA3-85C6-18FC6521E06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A57F2002-3E1B-4F65-A989-CC3818D6ECE9}"/>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7D99FA43-0570-4F37-8354-D8BCB54C06F8}"/>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E6927C5A-95F1-4F7B-9C36-B95424385C9E}"/>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191BF182-8780-4A46-AABD-AB67A690F6AD}"/>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4A1A1E9F-CDF3-40FE-9192-2DDC28D7A9FB}"/>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35479AFC-280C-424B-802B-F5A0CF3988BD}"/>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0B23E26-E31D-4487-817E-C58F05AD33B9}"/>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C75131A3-5537-4DED-8CB9-9DC4EADECBF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B74E4088-7A20-4BA5-A8B1-EDF2F8455A4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AA9D2322-8BE1-41A7-94CB-C136E532357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14ABD6BA-DB9D-4D5E-9349-EC99B0F0681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8BA121A-C54D-4359-8C7F-422FB49958A8}"/>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A7135BD5-4DA0-4057-93C0-5C76C4D5BBA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4377271F-C1E4-4CC1-8611-396001D4A3E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5E3B41AE-4376-4437-A0F2-FE3BA88833D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FAC0CD3F-0DB7-47EA-965A-4B2E609741D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734C61E7-AAAA-4C3A-9D53-90F91BEB820D}"/>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832DC4BF-1493-47FA-B542-23BA697F7721}"/>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433CABBC-1A5E-4C4C-9592-7127C08EED87}"/>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A275ABF0-A36C-4731-9360-0665F7680E8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1EA7E177-8782-4DE6-BE7D-60E3A471D28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6E23E0FC-AF16-4771-B6B7-B5C00078B7DC}"/>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C2FC2B19-6C01-406F-A619-8FA8C93F3C4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74F5EF52-4B1A-4BDD-BC5C-B9CA7A40C7E0}"/>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B6D9BBD8-C8E8-4F68-8609-231FC4FF296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B550083B-E0B6-4FF8-AD29-5A91AA5498FC}"/>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F1DD06DB-F9F1-4D77-856C-4F5CEB9867C8}"/>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203183BD-1E49-4900-BEB8-BB039613D21E}"/>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854EDC8D-2A70-4269-9D61-7E103968E04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FA881E18-5C6C-46F0-8859-9DD78A25F529}"/>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58A9C3EE-C7C7-4C27-B47A-55587DDC4D9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B6B61462-A25E-4C6D-8014-87FC85561370}"/>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BCB49DBB-66DF-402B-B6B7-FB947EF055CE}"/>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311360CA-36B5-4A4E-85A6-CFB8A3B9FD5E}"/>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96157760-26DC-491A-8538-C037C758BE1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8207B8B8-51A5-435A-90E2-7ECC30739301}"/>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7145035F-8E0D-454B-BE4B-99E6F3AF016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38348E3A-C8C7-4125-B08E-C2E28B1D4DB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98D6686A-611C-4C5D-8B67-F3B591D3180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C0D3B45C-CD52-489D-9C8C-D4197D0E1C27}"/>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369270A-4F98-4600-ADF3-649AA395D23C}"/>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51EEE8E9-D525-4ADC-ABCF-8B377A309AF4}"/>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59F187FA-26A9-4F9C-8D32-27DA3080B5ED}"/>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FE05B36-F2E8-484B-BBFF-6698BA98430A}"/>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32982987-4A71-4833-A936-86152F802BB0}"/>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0FA0B24-6971-426D-94F7-1588679A7BF3}"/>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162C2B09-1268-401A-8510-EF3D1E12C4B0}"/>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65ECFADE-242C-4DA5-B3EA-F65B556AA12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1258CBDE-0821-4A77-9E38-1DA41DEDE96B}"/>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696CBD5-DA32-4C2E-BE68-F30A71529378}"/>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066025216"/>
      </p:ext>
    </p:extLst>
  </p:cSld>
  <p:clrMapOvr>
    <a:masterClrMapping/>
  </p:clrMapOvr>
  <p:transition>
    <p:blinds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a:extLst>
              <a:ext uri="{FF2B5EF4-FFF2-40B4-BE49-F238E27FC236}">
                <a16:creationId xmlns:a16="http://schemas.microsoft.com/office/drawing/2014/main" id="{98516194-AD8B-46E6-B960-F3D884B989B7}"/>
              </a:ext>
            </a:extLst>
          </p:cNvPr>
          <p:cNvSpPr>
            <a:spLocks noGrp="1"/>
          </p:cNvSpPr>
          <p:nvPr>
            <p:ph type="title" idx="4294967295"/>
          </p:nvPr>
        </p:nvSpPr>
        <p:spPr>
          <a:xfrm>
            <a:off x="2198184" y="2428875"/>
            <a:ext cx="7772400" cy="990600"/>
          </a:xfrm>
        </p:spPr>
        <p:txBody>
          <a:bodyPr>
            <a:noAutofit/>
          </a:bodyPr>
          <a:lstStyle/>
          <a:p>
            <a:pPr algn="ctr"/>
            <a:r>
              <a:rPr lang="en-GB" altLang="en-US" sz="6600" b="1" dirty="0">
                <a:latin typeface="Verdana" panose="020B0604030504040204" pitchFamily="34" charset="0"/>
                <a:ea typeface="Verdana" panose="020B0604030504040204" pitchFamily="34" charset="0"/>
                <a:cs typeface="Verdana" panose="020B0604030504040204" pitchFamily="34" charset="0"/>
              </a:rPr>
              <a:t>History.</a:t>
            </a:r>
          </a:p>
        </p:txBody>
      </p:sp>
      <p:grpSp>
        <p:nvGrpSpPr>
          <p:cNvPr id="3" name="Group 2">
            <a:extLst>
              <a:ext uri="{FF2B5EF4-FFF2-40B4-BE49-F238E27FC236}">
                <a16:creationId xmlns:a16="http://schemas.microsoft.com/office/drawing/2014/main" id="{13266AD1-4C35-481D-AB87-904426B28F2C}"/>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E52F607-4E67-48AB-9D93-D27A01D0830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798A9D43-3932-42C3-AACD-CEC5924D3195}"/>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8BD7E8E-567E-407C-9503-CB5CE798E95B}"/>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5250F2A-06C1-4923-BC59-63FDC990DF5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61BC4101-EC8E-4291-B7F8-FBA5E9E88EA4}"/>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3D0E9016-49E2-483C-81C1-57845CA2650D}"/>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0E78BBEC-DD6F-4DD9-8B86-E18368091A7B}"/>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4A933DFA-B1CC-435F-8A2E-8ACA591F74CA}"/>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D1D77B79-91AC-4305-AD1A-69260188E13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1643B44D-5848-4956-9C50-E8E48BF9FD42}"/>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C657E578-3460-41B8-891C-EDF7DB620E0B}"/>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EABCC174-AC33-4230-9C4A-388B47C5F1CE}"/>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4994A921-623F-4716-AFD7-CF8820DC7D7E}"/>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37B3F677-2F6C-435E-8646-AC7275C27E83}"/>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4A5DF162-E767-4BAD-932A-FF884DD525F2}"/>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FE95DBF9-7016-4B0F-AC7D-9143DB4C85C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A43E722E-4EB9-44F2-A3FE-30E68B61216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87BDBF2A-0394-4720-9238-636E155EE26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99FBE4EE-694A-4795-8C2B-E766C364131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6DE298B5-0103-45CA-9B6E-09F54B3DE84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18AC6E4-02B9-4787-9924-06EDB266BFF2}"/>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3D7D7361-AA0F-471E-BDF0-CAD803A5926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D6EF9FD2-9E6B-4916-91A1-F23033CA1BC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E6925F68-E80B-455D-AA0B-9DD85EFED15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2E7DAA70-5D8C-4195-BD2C-AD96C999BC6D}"/>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E9E635F-65B5-4BD7-990B-FF5133EC6DD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6A01D9AC-1675-493F-8D9A-EC78E9DE5261}"/>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D3044F1D-2898-4F37-A6E0-100BB15996C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7B78EB94-EE07-4859-8ED9-AFCAEF720260}"/>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560D3EB6-60F3-4641-9FD0-4B0E6893206D}"/>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9D88D823-222F-428F-A31A-4CAF5A074A1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F6E56ECA-7568-4C6D-A968-64EDA3F847B8}"/>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E402E9FA-05A2-4AD1-9A2F-38555818C501}"/>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9B46D85-8458-4A9E-BCC0-6E66CBE8D7D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FEC84FEF-BF3C-41A3-A3E0-8CAE36A4E83D}"/>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1D11215F-B61B-4C3E-B066-C3EF55E458B1}"/>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8EA9A6B-6BD7-4D7A-9934-5483C35DD84D}"/>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58FD0842-93C9-4BD6-95C1-4D01E6F4B14E}"/>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F5EA189A-DBF1-470E-B2D2-2FA15E10D683}"/>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E490F753-FF9F-4014-B63E-D235CDF7F3BB}"/>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7484D8E9-F5A2-4DFF-BAD8-976C82DDF16D}"/>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4BF645A-D82F-43C8-9A22-94309F95F26B}"/>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99880ADC-20CC-4C8A-A78E-FA73A30FE99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00688B48-4C49-4A46-8CB9-6C9F3CFBA732}"/>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CADE88EF-CAF1-4752-8184-0CF79FB87DFB}"/>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17742ADB-088F-450F-8A67-ABA9F76E63B9}"/>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0D46C750-6FD9-4703-A64A-481AF52ACD45}"/>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AD0AC259-C1FF-4162-9AF0-B975E2E3A1E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64EE90E5-A185-45D8-907F-A26A995ABD9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02238DBB-1990-4A9B-905C-94DD6654B289}"/>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AD37A539-10BB-41C0-AA98-E562AD02F01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C6FBC12D-45E3-4C76-9D9F-6824761D6B1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040163DF-7AF7-4075-85AB-0CDE25B9F4F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81537DCF-18C0-47AA-B5AA-17644DC1F961}"/>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16AE904C-AE21-4FAB-8184-4C8454934507}"/>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96171953-06F2-4C9F-90ED-EC1148FD316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34CE21E8-8BFC-4ED4-B623-1F76077DD185}"/>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6F950493-A16C-4B23-B41B-12020FC84C86}"/>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CAE5283F-F8FC-43AE-95CD-C4677BFC26A5}"/>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0DDC4800-7558-49E9-8913-CACECF3D9D5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DCFDEDB3-BEDE-4C39-A9FB-79B836809C2E}"/>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5865BE1-18DC-46E6-A21A-4D829B271D3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2A276AC6-7686-4CB2-B4CB-5F6E3B776E6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C6CB7CF2-A581-4119-8AEA-60044BE07E37}"/>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36EB73FD-51CC-4F0E-879B-37F9649801A9}"/>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18D8DA8E-CD11-44B2-BD7D-F9992F867C43}"/>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1E13C37D-22C4-4522-A715-358DC602599F}"/>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330ADE6F-8830-436F-AAA8-E9F3BCA4590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10F2DFA2-A858-4A81-A9F8-A5AEB5DAF319}"/>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38C98AFE-0E54-412C-8678-FC0D4A12BE6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6B29EB3-4B4B-4E21-9E33-D9499588D17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5ED4404B-A6C7-45EC-BC39-0878126F70F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5EFB22CD-C33B-40E7-8A20-AF768E264CD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6BD8610A-03FA-4724-9133-1D752D902DE4}"/>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16654EEC-F398-4AC3-A4B3-5B731D01A75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76142A53-F7D3-45EE-987D-44393363E9C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092E44DF-F957-482A-B7D4-FB960E74F19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E4F56B14-0365-4D5F-9EA7-904C0F4A2018}"/>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44DA327C-D00D-4BF2-9543-8A4DC3C29E7A}"/>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E3E5AE1F-7719-4E54-9E97-93CEBFC67937}"/>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985C0913-611E-456F-8573-0DFD414E3DC6}"/>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A7243D36-64B6-4771-9CEE-E8D146C43D17}"/>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DFC2443D-5B43-468F-87DA-A61A335C738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65837216-C2A5-4423-A814-783CCF9FAB23}"/>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1F335DC2-24DE-47E7-83CB-927609769E3B}"/>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D302E396-A3EB-4EA5-B984-8850337F8B0D}"/>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DFD424E8-7EC2-4EBA-8D10-5E959D6FF574}"/>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65DFDA0-5A6F-4134-A7E5-0DA30D6D5431}"/>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22A85867-129B-4193-8AB8-76ADF8ABE640}"/>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3AE281A9-708B-4344-B898-2A622ED759D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CC6BEE63-48D4-4D86-BB03-1275F8564D4D}"/>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89024711-C2D5-4216-BD4F-5770DD031D4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0ADD7AA7-5EDD-47FF-B2AD-CAEE9C90DE0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90A0D988-387C-49DF-AB2D-FB4CBE6FCC6C}"/>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44E2BCDC-E04F-4D5C-9F06-74943F51196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AA5D1A2-2D77-452B-B08C-71ABBCEC46E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4B8BD37-0CD9-45E9-8390-9024DF30F1B5}"/>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51E423A-95AD-42D1-8E98-5C92657EF391}"/>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8992B045-71E8-45D6-9215-DDF92A31C34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A74EC1F-FCAA-4B08-8A0E-608AFCEF526C}"/>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28ADA72A-0122-43BA-8F8E-FD532DC16A0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062DFCEE-CFE1-46BD-B62E-66B261C7878C}"/>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AA553DA3-A6D9-44F2-854A-C0D4CB985AE4}"/>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DF09D46B-11D8-415A-A1F9-85D37BF77851}"/>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6ECF53D4-484C-4FDB-8774-F57D3F0AF33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0C727C19-99E0-4393-BF8C-4A2B4F919A42}"/>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6FFC87C-1295-4D2A-B46B-9A6E68C2FC21}"/>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5A8D4D18-E41E-4AFF-81C2-DD6F71AE6B3B}"/>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9BBA6560-E583-4991-8E71-489A037FCE65}"/>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2F4B4A19-B5FF-4A93-BD0C-5EE70AD3A7D2}"/>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9896C882-2821-4FBC-BC86-349083AE8958}"/>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23F514C4-0456-4E9E-964B-1C43F834528A}"/>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86FBC6A9-5D55-406C-87BF-A54676E3B675}"/>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78FB7A84-EE0C-41F6-95AF-B04B6BDA8851}"/>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90766804-95B6-4D5C-BE1A-8474A69923B9}"/>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A1888C2A-1AE4-471C-BEC1-676D01224568}"/>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A190332E-0D4A-4802-9AA0-28900252965B}"/>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9A87010F-07FB-401C-97C7-E6D74B0EC2EB}"/>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791A7164-5ADB-4B1F-BA48-B1A247F6265E}"/>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D9A8EB18-3814-497E-9EE8-0DFEF8830EC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032C6500-3613-4EDA-B13F-D75909A64DA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E7DC576F-F41D-41ED-BAC9-22DB3451EB4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19C478FC-D476-40D4-AED4-BCB008995B1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0ED33DEB-8F62-4351-BEAC-4DF4C71A20E4}"/>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ECA7C8C4-1E25-4E5A-8DAB-B62F0D1B72B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AD0D1393-6FA6-4AE5-81D5-31320F2ED59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351BC333-0082-4C02-8D57-DA779FD0AD5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C12CEF75-A35B-4194-B9A9-BFBABF06FEC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86D5295E-62A7-45B7-88D5-9622BA1D8FD7}"/>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757322A4-39E6-4324-B474-6D412BECB384}"/>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EAE55597-6550-41E6-88F4-4CBFB0769EB9}"/>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C71942CE-1BDE-45A2-912B-DCDC36A1D33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066BD461-EF80-41F8-9647-0459722A9324}"/>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ECA6D24D-4DA4-4EEC-969C-9E9F56A964CA}"/>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5A1A631A-0764-48B0-8A49-A7712F15A017}"/>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A616D332-8BE0-40E1-9EC3-168F686988A7}"/>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2A34AF74-B5B1-4239-B13F-1C716738AB0B}"/>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07BB5999-1AA8-461F-90C6-AC5084C01B7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B0F16783-679E-494D-8BB0-A7A41C46B87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BCDF95EF-D765-4A0F-B4E2-A427FF7A228D}"/>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F0D845A4-194F-455D-8941-665DBDA8062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57820255-A8B2-4FFF-B0A0-E8A5E807444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CF588547-A142-445F-B989-33304FECC4C0}"/>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B40E1967-D5FB-4CBA-9F32-3D6F6D0E1057}"/>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A925EDA-03CA-41E5-ABB3-AF986B2582D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9177E60-C102-442F-B4A9-042D7DA085F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3E44AC5D-F3A1-4726-A530-AFA7CE64CFA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49664283-BDA6-4C15-A165-15EB2F1D4FD8}"/>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28334F69-BB50-4456-ABE0-F6520352C20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B5B141D6-9807-49E3-9DF0-56F56219F13D}"/>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70DDB7FA-4A3C-4817-A9F8-D529EE215FCC}"/>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587EF08D-2B1A-4477-A4E9-F1B32D5C0188}"/>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3D6384CF-2F26-436F-A075-C1E4B77979A2}"/>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9C5F37C3-B790-469D-B1C7-0F7C88D32D9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9EB51BBA-5304-49FD-B004-D527CD6947AF}"/>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AA416966-E155-44DA-B6B8-B5909A2E8537}"/>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108216E0-4A28-4207-88DE-0010416B6C4E}"/>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DDC08C79-3DF9-49BB-A538-935462BC7085}"/>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73473F38-2623-4536-A993-96E68704596B}"/>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D1B1AED3-94FB-4163-B001-10A3549AC721}"/>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C5645500-E345-4C7B-BBEA-26D97D7E18C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BA118457-958A-49E1-B925-1FF6F053584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AA1F01F0-33EC-405A-A82F-08AAD1127FC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239BF53B-69E6-404C-86B5-DAF18DC81847}"/>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6537A280-CCA9-4B35-AE4E-E0A96922C5B8}"/>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D618B92B-9F6C-4BEF-AE52-1FCBBFEA221F}"/>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104C7148-0432-457B-A328-B3D4C5767DEC}"/>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9DAEC639-4F53-4603-B514-1C406099C184}"/>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D3CF832-F58C-4942-980A-22A93212442E}"/>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7A1B4742-8D4A-40A0-8709-FE2668C852A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85EBF1F-1EC6-4C4D-9833-D0F2C79816D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1C54B907-497B-4B3B-9697-D35E6F5B792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2FD5BDEE-079C-48F0-856D-BF5BE68530A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F1E71388-5105-4F64-A41C-7394E21F9E09}"/>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8E231A5A-6CEF-4A0F-BC2B-BD36D45C1DF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9A105E7D-FF0C-4E64-B88B-99C254D053F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43D851D2-7C16-414B-BF43-EB84B67C7B6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9559A4EB-6088-49CD-8E32-569AA8DBC12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38D9269D-3E57-4C70-9963-DC596E8A4F00}"/>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A2D48503-BF71-4BC5-86C8-CE99B8BBB5B1}"/>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67B08D27-9010-4689-8CC9-5FD87754A3B7}"/>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B3EAF9CF-58FB-4A73-9FF9-CC311A21CEE3}"/>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C1D72804-B7F1-40CA-8EBD-C0FB3EA663B3}"/>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8307D502-B2D5-409A-8C93-24AF16600A6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C8D58E04-24AC-44FF-BF39-7292533E6EC3}"/>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6DB369EB-47D9-4F97-83CB-447EFA119958}"/>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9978A359-A141-4CC5-917C-8CF5A5077F97}"/>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DE2FCEE-B4EB-4E5B-ADED-31BFE16EE694}"/>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04F36769-E981-4F21-A345-FDC4DA28C48A}"/>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BDF17B6F-0DC1-43F6-AA85-E2411FDF9D6F}"/>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A8E6822D-1834-4ACF-89D7-169E977071E8}"/>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0B5367BE-E20D-4BFE-A095-F253473A40A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42AE8D62-F204-4543-99E9-A7B5AA9F983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7A86A219-A71E-41F0-94E1-C95DD0A36F5B}"/>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84AD5932-D2BE-4CA8-B2A9-0BEA6FB48A7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A26AAB21-FC2E-4795-A90C-20A5D4D47BE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EBD6FFF6-D811-4E3F-A701-F28BEC02529B}"/>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88D8BF70-1D23-4836-B0DC-29CD1987A63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DE776E5D-98D4-474D-9586-ED9DA5ACE722}"/>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BA98F271-E24B-4B8B-89C7-DC893521D3E3}"/>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72E91E30-992B-4B71-866C-2E46AB26C8E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A0BD052D-2BE9-4EC7-9ED7-D14A3E5D286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F4D921CE-BCD4-4AF9-97DB-FC032115138E}"/>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A7423549-5774-451F-BC48-0F13AC7E973A}"/>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609CD100-D1C7-4DEF-B55E-6D4B87E6A26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D58764A7-DF64-485D-9607-05E45965228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025CCA64-69DE-44BA-9F20-72F5D69296F7}"/>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EEF07EF3-0A3D-4C07-A1DE-07340E59362C}"/>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2431F6FA-272D-445B-B838-220946580B44}"/>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749C0EF9-ECC6-4A72-AB59-59CA3F3D7B7D}"/>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3ECCC0E9-EF3A-4EDA-824B-12EA45BFA477}"/>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55747C67-69D5-4F1B-85FE-B427F9A5A9CB}"/>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57166DD1-4D74-4AAC-9910-F226EF028B49}"/>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15A92991-9CA9-481D-9CDE-99F77C604D28}"/>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C07D9E47-989A-4987-8D57-95D3942DAE0C}"/>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E9812FA9-EF31-41A7-8AE0-20EC703FE582}"/>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A2575E09-C026-4F86-9243-01D074F171AC}"/>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9D9C61F5-853A-4E57-A412-9BEFB96306A0}"/>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8571E401-AE38-44CC-AB07-53CB363DA919}"/>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7E40400E-A491-4A78-A15D-6D64F72D8BE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EBE9A625-B6AB-4280-8E78-8F8571976B1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EC190510-3CCD-4A17-9166-9AA9BB6230D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8A254999-8502-4ADD-A279-3DEC8998F9E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36501F46-4B7F-4AD4-AC44-A5A633E30C8B}"/>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7CCF6A14-0B16-4BC4-9127-205D9227307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94D24FCC-8C2B-4D4E-9AD3-736EF2DD61E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244E1A89-1D32-4CDA-BC41-A9A1D828626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E607A75B-23A9-47F6-BE3C-A5741D513207}"/>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7FDFE6B9-CB36-4BDE-99A1-30D5BF7699BD}"/>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076B14D3-D1D9-4D4A-964E-8BED6CEE72AC}"/>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73E0ABE0-C1CC-4DB8-8885-3601C5AB20B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E5D55A5E-1DD5-4FBA-BFA1-FE4EF12707C0}"/>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517396AD-DB63-453F-A785-97740EDEDA1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B1F8DBB-D8C9-49FB-AA04-029DDE9754F5}"/>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5330F90E-842C-43B9-B881-2EBABF0079F3}"/>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3D6996C1-EFF0-48FC-9115-ED4C1F7BF343}"/>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967DB530-B660-4056-B42F-26C18D0AD557}"/>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2B23E6AA-EAB7-4E2B-8292-F7390035515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0EE26BA4-9394-40A9-8C7C-526A130A9000}"/>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8D862FF-A381-4690-8B6C-9A5EE1A84B23}"/>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187BE515-451C-4E2D-BF56-6A02AE1A67E4}"/>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2527EAFF-1A73-42C4-AD87-29D48BE6D9F9}"/>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042BA8B1-9143-4871-8BE9-ABC94B9F1B3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B559EE14-5195-4DC9-A3D1-49FFA7F8D26F}"/>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F10C6746-665E-4374-81B6-83984A6D7E7F}"/>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398009FF-B4FB-4259-BBBC-D35E463751F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7ED9BB09-94B8-45B8-9C04-9475EADD792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144DCA21-7BF3-4ECC-9DEA-DBB9923C937A}"/>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0AA1ACA3-95B6-4314-9A52-76E96EC8E700}"/>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CA30002F-5031-4B67-A41B-EFDEEA39AAA3}"/>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10A3407C-760E-427D-986F-4D0971ADA54A}"/>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3ED953C0-23CB-4ED3-8AC6-E11AFB42E9B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F3637F01-CAB9-4932-A525-75B8DF188FE7}"/>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9D057EE8-9A16-4982-88AD-B1C9A657EC86}"/>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63E5CE8-9540-41A5-9DCB-58DEC74BFA9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0F81DBB6-6D48-4033-810D-3714E99DCF64}"/>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1984760B-18C0-41B5-9C88-F04E0C61415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CFCB7769-3357-4F2B-B84A-E6EECB5ED617}"/>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BC72A4DB-50EB-423D-B74A-6E827A645D32}"/>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66646AB7-D83A-472E-B6E7-D8C52D7C71CB}"/>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FC7F817B-A1C6-4B6C-84AC-EBDDA2E212F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B87CB5C2-2CE0-4D8B-A7FE-6CCCC24CDA9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2ABD869F-00B2-4488-8312-EFBE5BEC4E93}"/>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945946B1-4D10-491F-A7A8-032162C493D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C2CE7E69-1FF2-408E-8BE6-29F6D4326D5D}"/>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E51580DA-B11D-4713-9A17-A372094A4D07}"/>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3ECDAEF8-A7E6-4906-B8A1-335A4C1C2ABA}"/>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D1738691-89A4-46E4-B4EF-7E9F103130C4}"/>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01DC1810-6BD6-4CAF-84FE-73C2FC52F2ED}"/>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84EAB452-E21F-4E79-9162-C86B248970E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5F1E98A4-8103-42B2-BE26-5CA5CDAE9FD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389B1A79-8240-462D-A899-C423ED4E788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EE59CA4D-26FD-4245-8FF2-47885385995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25C8FA7B-2429-4594-B08D-F95611D429B7}"/>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083632DB-5D79-4787-B5BD-56763F557BE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96BF6315-E7BC-45A9-BB6F-20A0FA49591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68ED65EF-E4A6-44B1-8324-41369B2CD36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257938C4-7A4A-4FB3-A15D-D8266831A348}"/>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B644B93C-E61B-449E-B304-A1DEB1A271D5}"/>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D8BB2DF5-0885-42C8-AEA4-282670BBA8AD}"/>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85018ECF-22EF-4E84-ACBD-F6F2108F1081}"/>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F8BFA29D-271A-43AD-9419-66FC41B0337B}"/>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C732C24D-1C62-4222-8B3C-30ACE25592EA}"/>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314B58D5-F4CD-445C-BAA7-D46F62DD9E4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2DFA60E2-44C2-427A-BBB5-3CE6DB6D5ECE}"/>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8157A979-E6AD-4FF7-8687-D1EBA5BD7692}"/>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CC2732B5-D9DE-48E6-8B12-FE755A00D9F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45342B8D-7F1E-4F4D-8E99-F841E9A82697}"/>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699DF2C3-FB39-4142-8EA1-6810E80091FD}"/>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B23B3074-51CA-46D1-BC98-64BDFBFAD04F}"/>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FE03BEB2-B9DD-41A8-9036-AA035D4F6CDF}"/>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FB7F2909-E36C-4C4D-96B9-0C7F02B7C7D7}"/>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B65F8235-4AE7-4512-B57B-1CF6BD2187D1}"/>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F521A6F-A767-4F9D-9E80-404588D876F7}"/>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FFDF1004-5127-43C6-902C-0B6ACB7B5B83}"/>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3C6005E3-F94F-4C63-8C6E-0B38F9BEFBD4}"/>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0083A794-18F7-433C-8FFE-3CD2873324DF}"/>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63ABBF10-0369-416B-9699-F58FF1F717B2}"/>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71287986-66CC-4DF3-A7EC-4D898E3CB8F9}"/>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25CCEF95-1254-4EF4-88E7-9CA5E8E5188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925C362E-EB89-4ABD-B602-9F083312B92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C5712FD6-E5C1-428F-90FF-BAD633E085DC}"/>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B08AA569-71B8-499B-8F4D-83AE178853B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E14FA5ED-BFF9-44DC-92CE-50E308788CF2}"/>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72B12E28-E320-422D-BAEF-98CB5697DBA2}"/>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CD0EA0D-9888-4F97-9685-B0F9397EFB7E}"/>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99D79E69-A9BA-41B4-9530-A8368084E0DB}"/>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267E9EE7-B441-4C48-9E84-5684FFDF79A7}"/>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4027822-A2F8-48D6-BCC9-E1DC0E9ADCA7}"/>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B2DDFC84-A93A-498C-AC52-6CF2AAFBB24E}"/>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5211E6EF-7BF8-4A67-8E7D-7123FAC18C2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32BFE370-9696-4C15-ACCB-039F10A267F5}"/>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635686247"/>
      </p:ext>
    </p:extLst>
  </p:cSld>
  <p:clrMapOvr>
    <a:masterClrMapping/>
  </p:clrMapOvr>
  <p:transition>
    <p:blinds dir="vert"/>
  </p:transition>
</p:sld>
</file>

<file path=ppt/slides/slide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0643" name="Rectangle 3">
            <a:extLst>
              <a:ext uri="{FF2B5EF4-FFF2-40B4-BE49-F238E27FC236}">
                <a16:creationId xmlns:a16="http://schemas.microsoft.com/office/drawing/2014/main" id="{2D4CBA76-FB07-4DDE-8E19-AEDC79656CDD}"/>
              </a:ext>
            </a:extLst>
          </p:cNvPr>
          <p:cNvSpPr>
            <a:spLocks noGrp="1" noChangeArrowheads="1"/>
          </p:cNvSpPr>
          <p:nvPr>
            <p:ph type="body" idx="4294967295"/>
          </p:nvPr>
        </p:nvSpPr>
        <p:spPr>
          <a:xfrm>
            <a:off x="2211388" y="138023"/>
            <a:ext cx="7772400" cy="5381852"/>
          </a:xfrm>
        </p:spPr>
        <p:txBody>
          <a:bodyPr vert="horz" lIns="91440" tIns="45720" rIns="91440" bIns="45720" rtlCol="0">
            <a:normAutofit fontScale="92500" lnSpcReduction="10000"/>
          </a:bodyPr>
          <a:lstStyle/>
          <a:p>
            <a:pPr>
              <a:lnSpc>
                <a:spcPct val="90000"/>
              </a:lnSpc>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was first described in 1946 by Mourant</a:t>
            </a:r>
            <a:r>
              <a:rPr lang="en-GB" altLang="en-US" b="1" baseline="30000" dirty="0">
                <a:latin typeface="Verdana" panose="020B0604030504040204" pitchFamily="34" charset="0"/>
                <a:ea typeface="Verdana" panose="020B0604030504040204" pitchFamily="34" charset="0"/>
                <a:cs typeface="Verdana" panose="020B0604030504040204" pitchFamily="34" charset="0"/>
              </a:rPr>
              <a:t>1</a:t>
            </a:r>
            <a:r>
              <a:rPr lang="en-GB" altLang="en-US" b="1" dirty="0">
                <a:latin typeface="Verdana" panose="020B0604030504040204" pitchFamily="34" charset="0"/>
                <a:ea typeface="Verdana" panose="020B0604030504040204" pitchFamily="34" charset="0"/>
                <a:cs typeface="Verdana" panose="020B0604030504040204" pitchFamily="34" charset="0"/>
              </a:rPr>
              <a:t>.</a:t>
            </a:r>
          </a:p>
          <a:p>
            <a:pPr>
              <a:lnSpc>
                <a:spcPct val="90000"/>
              </a:lnSpc>
              <a:buClr>
                <a:schemeClr val="tx1"/>
              </a:buCl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Clr>
                <a:schemeClr val="tx1"/>
              </a:buClr>
              <a:buFont typeface="Wingdings" panose="05000000000000000000" pitchFamily="2" charset="2"/>
              <a:buChar char="§"/>
            </a:pPr>
            <a:r>
              <a:rPr lang="en-GB" altLang="en-US" b="1" dirty="0" err="1">
                <a:latin typeface="Verdana" panose="020B0604030504040204" pitchFamily="34" charset="0"/>
                <a:ea typeface="Verdana" panose="020B0604030504040204" pitchFamily="34" charset="0"/>
                <a:cs typeface="Verdana" panose="020B0604030504040204" pitchFamily="34" charset="0"/>
              </a:rPr>
              <a:t>Le</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was first described in 1948 by Andresen</a:t>
            </a:r>
            <a:r>
              <a:rPr lang="en-GB" altLang="en-US" b="1" baseline="30000" dirty="0">
                <a:latin typeface="Verdana" panose="020B0604030504040204" pitchFamily="34" charset="0"/>
                <a:ea typeface="Verdana" panose="020B0604030504040204" pitchFamily="34" charset="0"/>
                <a:cs typeface="Verdana" panose="020B0604030504040204" pitchFamily="34" charset="0"/>
              </a:rPr>
              <a:t>2</a:t>
            </a:r>
            <a:r>
              <a:rPr lang="en-GB" altLang="en-US" b="1" dirty="0">
                <a:latin typeface="Verdana" panose="020B0604030504040204" pitchFamily="34" charset="0"/>
                <a:ea typeface="Verdana" panose="020B0604030504040204" pitchFamily="34" charset="0"/>
                <a:cs typeface="Verdana" panose="020B0604030504040204" pitchFamily="34" charset="0"/>
              </a:rPr>
              <a:t>. </a:t>
            </a:r>
          </a:p>
          <a:p>
            <a:pPr>
              <a:lnSpc>
                <a:spcPct val="90000"/>
              </a:lnSpc>
              <a:buClr>
                <a:schemeClr val="tx1"/>
              </a:buCl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lnSpc>
                <a:spcPct val="90000"/>
              </a:lnSpc>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In 1955, </a:t>
            </a:r>
            <a:r>
              <a:rPr lang="en-GB" altLang="en-US" b="1" dirty="0" err="1">
                <a:latin typeface="Verdana" panose="020B0604030504040204" pitchFamily="34" charset="0"/>
                <a:ea typeface="Verdana" panose="020B0604030504040204" pitchFamily="34" charset="0"/>
                <a:cs typeface="Verdana" panose="020B0604030504040204" pitchFamily="34" charset="0"/>
              </a:rPr>
              <a:t>Sneath</a:t>
            </a:r>
            <a:r>
              <a:rPr lang="en-GB" altLang="en-US" b="1" dirty="0">
                <a:latin typeface="Verdana" panose="020B0604030504040204" pitchFamily="34" charset="0"/>
                <a:ea typeface="Verdana" panose="020B0604030504040204" pitchFamily="34" charset="0"/>
                <a:cs typeface="Verdana" panose="020B0604030504040204" pitchFamily="34" charset="0"/>
              </a:rPr>
              <a:t> and Sneath</a:t>
            </a:r>
            <a:r>
              <a:rPr lang="en-GB" altLang="en-US" b="1" baseline="30000" dirty="0">
                <a:latin typeface="Verdana" panose="020B0604030504040204" pitchFamily="34" charset="0"/>
                <a:ea typeface="Verdana" panose="020B0604030504040204" pitchFamily="34" charset="0"/>
                <a:cs typeface="Verdana" panose="020B0604030504040204" pitchFamily="34" charset="0"/>
              </a:rPr>
              <a:t>3</a:t>
            </a:r>
            <a:r>
              <a:rPr lang="en-GB" altLang="en-US" b="1" dirty="0">
                <a:latin typeface="Verdana" panose="020B0604030504040204" pitchFamily="34" charset="0"/>
                <a:ea typeface="Verdana" panose="020B0604030504040204" pitchFamily="34" charset="0"/>
                <a:cs typeface="Verdana" panose="020B0604030504040204" pitchFamily="34" charset="0"/>
              </a:rPr>
              <a:t> observed that red cells lacking 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dirty="0" err="1">
                <a:latin typeface="Verdana" panose="020B0604030504040204" pitchFamily="34" charset="0"/>
                <a:ea typeface="Verdana" panose="020B0604030504040204" pitchFamily="34" charset="0"/>
                <a:cs typeface="Verdana" panose="020B0604030504040204" pitchFamily="34" charset="0"/>
              </a:rPr>
              <a:t>Le</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will take up these antigens from plasma containing them.  Equally, red cells expressing either 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or </a:t>
            </a:r>
            <a:r>
              <a:rPr lang="en-GB" altLang="en-US" b="1" dirty="0" err="1">
                <a:latin typeface="Verdana" panose="020B0604030504040204" pitchFamily="34" charset="0"/>
                <a:ea typeface="Verdana" panose="020B0604030504040204" pitchFamily="34" charset="0"/>
                <a:cs typeface="Verdana" panose="020B0604030504040204" pitchFamily="34" charset="0"/>
              </a:rPr>
              <a:t>Le</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b</a:t>
            </a:r>
            <a:r>
              <a:rPr lang="en-GB" altLang="en-US" b="1" dirty="0">
                <a:latin typeface="Verdana" panose="020B0604030504040204" pitchFamily="34" charset="0"/>
                <a:ea typeface="Verdana" panose="020B0604030504040204" pitchFamily="34" charset="0"/>
                <a:cs typeface="Verdana" panose="020B0604030504040204" pitchFamily="34" charset="0"/>
              </a:rPr>
              <a:t> will give these up to plasma lacking them.  In other words, the antigens were found to be soluble.</a:t>
            </a:r>
          </a:p>
        </p:txBody>
      </p:sp>
      <p:grpSp>
        <p:nvGrpSpPr>
          <p:cNvPr id="3" name="Group 2">
            <a:extLst>
              <a:ext uri="{FF2B5EF4-FFF2-40B4-BE49-F238E27FC236}">
                <a16:creationId xmlns:a16="http://schemas.microsoft.com/office/drawing/2014/main" id="{3B7BC8D5-F1E9-43E5-A1AB-E29F75EA23FD}"/>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34997F81-4A49-4056-8D7F-11E77744FE2D}"/>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AD454BC6-C1FC-4E56-A84F-ED26B811F12C}"/>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FC50DEC2-550E-4207-AC76-DAA464C115C3}"/>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3BC05882-F7BC-4089-BA17-34378B8C71A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7CD72F22-0536-4F80-A863-96FFEAF84E96}"/>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5437CE9A-D0E6-445F-8E4D-56A4858F690F}"/>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4C9EA3EB-380A-4558-B57D-7BD6F41FE3B6}"/>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B87FBB46-A588-46A6-9899-5213DF6D226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56FF8719-BE41-4467-AEB4-93FFB9E03A7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5EDC4F51-33E3-4327-9C16-829F0D83823A}"/>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F765593D-7F0E-4A53-B3D2-589A5D4265D5}"/>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D0A74EA5-E631-4A17-9AA8-A21837577625}"/>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B28659F9-519C-42ED-844C-CDDE518EA6BD}"/>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B5239559-0A17-4CBC-A883-A59E48489D08}"/>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11A56540-CE53-4157-9C5B-8C88A90453E6}"/>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52FC56D5-7E9D-458E-A10B-BAAB19E1B37E}"/>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8A0FB185-B354-46BC-A4CE-A0DE5FC312B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D71CB6D5-043F-425A-921A-C36EABEE964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8D4DC8B3-7116-4536-9A84-96079A9F6EE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C950FA4-0EE5-43E8-88E4-F360E8B2F98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7354DE8-76B9-4642-9C95-9BA65DFB77C3}"/>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5CD6F641-BEE7-418F-A033-906E2F71914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8FF87F8-E3AC-488B-83FD-7D1E56D7B74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B87479AF-CD18-4E6A-9B3F-8114CE13404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6C476991-50AB-4DCA-9AAB-387CF4BFC028}"/>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06D9028D-ECC5-4B78-AFB3-5112D5979E90}"/>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E34C2314-ED5E-4F21-AE8B-5ACD4B3201B7}"/>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9E72F9A6-3DEE-47B3-8180-DC4003FA501F}"/>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CF7F2CEF-940B-4995-ADF6-6B413E69397F}"/>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78D18A80-BC8D-4379-9FF2-C62CB3C84570}"/>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348D7D0A-969F-4572-888A-A642E057D12D}"/>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53B3F083-0896-4015-A0CA-061E53EE86A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E83C7CB2-A4B9-42BE-9A92-3519DFAB6D15}"/>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1E1852D2-702D-4547-86ED-C3AC0CC3FD2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B4FF6173-2A8E-4ABC-BD33-D5380C54088B}"/>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4B2F7E6F-CC73-42EF-8C78-8DC742C011E8}"/>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E65694A3-84E2-4596-AF81-6291C1D77595}"/>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489DD820-54E4-4786-8C66-E623A87A0140}"/>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AD2F941-17C1-43C1-ADF4-5FC9DC477882}"/>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C6414C75-E13E-47A9-933D-1B8EA9D05D28}"/>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2E86711-71C8-47DE-831E-93D7F7B695EA}"/>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77D14610-866F-4A6F-94F4-3B30943C926D}"/>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DDA657DD-B558-4C0A-943D-E3168F9F3972}"/>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1A888F78-8EE3-4881-9634-65B219CC015A}"/>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979696EB-D2DD-44BC-B21D-38B62DA2A970}"/>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9EF3D289-AF3B-4AB3-A59D-4B506CB21CE3}"/>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42167B4F-AD47-40E5-96C0-41B0EA756F6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93361A8E-0B2E-48A4-B8CE-5E6B94383D9C}"/>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2DC5E8DA-256C-4841-8881-AAE5244F3C45}"/>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0EE8B2B3-02D7-42A7-93CC-BA969291D076}"/>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F1473EB3-949C-4616-8225-9731908CB9C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2DD96423-A60F-4427-AB83-F1C83C367CAC}"/>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5CA33550-4374-4BCD-A718-C91B836AAB6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93D64770-2DB4-4B84-94A9-D758FDA8B326}"/>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59214593-0E5F-4930-9DF4-1F736F87EACA}"/>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3B2F21F5-DADA-4B63-9250-A8EF72599C8F}"/>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AA3919F-0823-4450-B07C-8580CEAFA2E6}"/>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9C086F1D-ADBD-4A94-83DA-64A31839E22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1D9CD4B4-80CD-4FBA-9942-F7E7E70D36C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E0E37B7C-E651-4766-B871-49211B7E6A32}"/>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A2234377-50A1-44F6-898F-126087BF974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8088C82E-F90C-49A4-A227-1CC63F9F9CDF}"/>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09CDCDCF-8572-44A5-8F21-E567E1D826E7}"/>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D05EB700-1D34-4ACF-B2CA-13770E53454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318FE1D2-371B-4301-9D33-B3ACD25CC70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D0990BE3-2AD0-418A-8069-5D1DA78CCDB3}"/>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F857142-1796-4FFF-A232-7A53DC71B9E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20864FFC-7E1E-483C-B74C-386C09C0599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807677BD-AD12-4C6F-8A3D-2A6291900FA4}"/>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025E9EBD-3CA7-4647-8D1E-A0BE3AB76AB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4DD9362E-A8BF-490A-80D9-D9BD4FDEDB7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38B871BD-5477-4582-8806-FD3C1DC7DBD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B24E7932-487E-4D2F-BBE5-BDFE42E27E7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BDB5EDB3-D1B1-4EEC-9F30-E9F13C744256}"/>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2B14ADB7-85F5-43D4-B64B-6F4E5D05ADA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51A3E35B-6655-41C2-B2F5-2CB309EE898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D080BEEC-A4B2-461E-BC40-3B1523696B3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CAF98B0-5DE3-42DF-A458-AF77F6C20E1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4EA5F3A7-A41D-4BE8-8C2B-51BC0DCB331E}"/>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8B079637-E32B-4D73-B79F-8DE02244290B}"/>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0F625EEF-86F7-47CC-B5E7-C6E6995FB0C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A0974C7D-A495-48D3-A04B-B907C04393C4}"/>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9B32F802-0090-42C1-BF36-17A15530912A}"/>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7589FCA5-9EE7-43E3-9698-969C674F2582}"/>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690F3D9-3BAB-4B06-9C2D-707C7E80A8E5}"/>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5A7A7A0C-9D7B-4236-ACF6-1B7E5D9BB766}"/>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3A23247A-70EB-477B-A2EB-C26F66D60691}"/>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F6E453DA-F96B-4504-8806-1050984D5770}"/>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15818AEF-51C4-4DC5-9FEB-683FDBBD8E2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B560135F-D493-4BC8-BAC3-7A6088D608A6}"/>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21A9F043-37C5-450F-AFDB-A4A76F1C5BBB}"/>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BB0431A5-8471-4825-9188-346B42C8FD2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351DF958-4C03-4439-A3FB-04D6D8A409A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4DC41D5C-4CD3-41B4-9F1B-7498CEE687BE}"/>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A3A03064-BCDA-4118-A31F-94CCAC8A106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CCDAF07A-9745-4FE3-B7AF-1608B889D38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B4205196-4EBD-4BC0-A5AF-C17BBEA9631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8639F70F-ED09-4C52-BB66-7C977D5E4ED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4ACC75C2-9061-45ED-8D0F-F83DA1DD7E7B}"/>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5298DA70-3571-4B45-AB88-450657998239}"/>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E8DB4779-6724-4122-AA3D-A42A1B930BAA}"/>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4BC7AB0F-8B4B-47A5-887E-35615E1A400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F06F77B5-E763-453D-ACF2-3EBDA8511483}"/>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AA45A394-D04E-4492-9F6A-EE173F6AB939}"/>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6583AC0D-72EB-4675-AF9D-2AE8BA34FA2F}"/>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368A9AED-EBD0-4E80-9497-0F176F820F07}"/>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65854C14-FE69-476A-8E92-FEEA2E29B49B}"/>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49C5B854-35D7-4E46-95E5-FD225179862B}"/>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61F1FFC-9AA0-464D-8F98-482FE2C2352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24486FA9-67CE-418E-B91B-D6A2C10358C0}"/>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984A53E2-BFDF-41E7-8F02-1E55358EC9DD}"/>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2105035D-DD81-41C7-91C2-768EBCC838BC}"/>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8BA5EE47-AF7D-45FA-B6E3-9674E23799DA}"/>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CCD47736-7E12-43BE-81B0-FEBD37CDA12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74B9BAB9-6C53-4E92-B903-D5704539199A}"/>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0F677B41-22AA-4A1D-95E0-4AF9657F89CC}"/>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BE4A7BF6-894F-4A30-A41B-9093C576E63F}"/>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7776D940-DD82-439E-A4B1-29912FED7798}"/>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A3D47C6A-0C6C-4EE6-8723-D537C8EF2AE4}"/>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F5C8BE33-0730-4778-BF28-D6CCDD36FED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F9BAF844-170E-4B05-B47E-2859A18758D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29AC6D29-92FE-47BC-968A-CB55DFCFE31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5C211F6C-B700-4F63-9C61-EC34EFEA0FB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1EE497A4-D8CA-4D32-AAA1-0861C6254C39}"/>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8E3C39D0-6A28-4B30-8BF0-A52C2AC70F8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36E356EF-2426-40FF-9506-0D8ACCAE4A9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C80E8A0C-97AA-4A34-BD78-8B82E3636B3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3F534CA4-A14C-4215-90DC-D4DF316439C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2B4BA873-41A1-4F3A-AECC-4387B1F92A7C}"/>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98B62BD9-D3FD-4B02-AAB5-CB508041A404}"/>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54C2AB6-3239-49B4-B040-C51252D041EE}"/>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5DB0F0F7-7AEC-401F-B9F9-70A8559EDEF4}"/>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AACD9190-5039-4645-86A0-7E6E73C7E94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AD7C636-A40C-4CF3-B855-D26AECBDCBD9}"/>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EBE5D432-B202-4E92-842A-D541B2128690}"/>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2306F30C-E32D-4AE6-A49C-9003594DA073}"/>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3DDEB411-898D-4601-B903-24D53051505B}"/>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43229CBA-489D-4C23-A4E2-1A043310A263}"/>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1204A0F6-C5E0-4BE2-BE07-3982AB5383C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E1813C26-BD3A-4EDC-B4C0-CB13A4947E3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455AE798-6F59-4776-8C31-4383051A15A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53798599-6514-4713-8A19-8D9450698D35}"/>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E754510A-87BF-4FBD-A94F-97D4AABCF533}"/>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42584FF7-2E3B-434D-AFCF-09F6876E0445}"/>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F1329B0C-FA33-47B2-BD32-E3F76B9F83B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BB829C82-D4C4-46E5-90DF-20BB39B82A5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2EAE9BAB-E2F1-4E5D-8F9F-04CC917A6D1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A6DB0F29-5B00-4D5E-BF9F-FFADFE1DE3D4}"/>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D203690B-2B86-445F-94A7-7A52DB8C247E}"/>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BAC0386F-51F7-4110-8331-1C14A8735BAE}"/>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4DA6FE09-5648-4658-96F0-D94193872947}"/>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96B556B3-AEE6-4746-91AC-E6A0E0CCF4D5}"/>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D8F2546B-9DF2-446C-902E-7DF9CCCF0473}"/>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DAD43CE6-69C7-47EE-A4D7-7BA8741EA09C}"/>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7881859D-0730-48FD-A34A-2F8961F5B5B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05BD0D8C-EB58-41D5-814E-B9FF19AEC3C2}"/>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F444AF9A-B27E-48F3-84BA-D9AEF07E563E}"/>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C5C6A3B3-82F4-43D5-908C-1E296B870EFE}"/>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67526CB5-F241-4E73-9876-E9AD429FFC40}"/>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3391BE1C-6242-424B-AA41-5C15AAE0FA3C}"/>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2956435B-96AB-4ED3-BF4D-3B2455AF068B}"/>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C5687CB7-338D-4584-B53A-87ABB160ADE6}"/>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5A2A120-1AC4-479A-8961-FA69F1092A14}"/>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FB1BC740-285E-4608-A913-A1DF64091F07}"/>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443976E-CF37-471B-BC57-375C8990D606}"/>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1536025F-80B7-49A0-9337-30A0F4ACD873}"/>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63DD68F1-AB5C-48F3-A35F-5FD79E1DF09C}"/>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B3273B78-0360-44C0-94E7-23A4FB8C9033}"/>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1783E451-C148-478E-B4FD-37BB657AEABD}"/>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8DCAF256-F96D-497A-85EE-A2A27E014B7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BB82E5F7-491E-4895-9599-8D4FDB8973E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4906D7CB-17BE-4187-AB3B-9E8EE2427D9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ADCA6C7D-E7B6-4D9C-9C37-9171AFC303F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DBD4EF26-7F11-4FC1-816D-BF840B7E5A0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7BF3FC3A-0895-4EE2-A5C6-6265CEAA4AD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90B6541D-16EA-4FCC-9094-68B11884B8C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9356E738-A08E-41F3-817A-C3B44A8007C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1321BE2A-D4BD-42C4-B6B1-66DF293D01D0}"/>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36F9B5F4-E185-40C4-94C9-97D5C904849D}"/>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082B36E7-C2EC-4448-BC48-D3819F6ECAF4}"/>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FB9099B7-E75A-4D57-99F7-712A0FD2BE3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B9C93DD8-5F25-4E0A-AFC3-7895F114E766}"/>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D6C25ED5-609D-44F7-BD3C-8F07E13E317F}"/>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93200E54-E51F-40DC-805C-D09B9E0F8845}"/>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4FE9B13-5980-4E07-85D3-64F5B160F48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A40DE9D-8667-4A8C-BF8C-0B3EC0F8941F}"/>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FF9E237B-2FCC-4DB2-97A5-032956197B74}"/>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7FB19B95-0261-4EE8-81ED-040F6D3D0D24}"/>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DCA52D6F-597B-4C93-86F1-197DABD4C374}"/>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294F0CB9-D4C7-4311-85C2-FE81855098DD}"/>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DFEA6688-E4DA-497D-A07C-8F8B4F0A09BC}"/>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6924A9F4-081F-493E-AD3D-6495B2AC9AE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21C21F36-B20F-4B17-B5BA-F341247172A7}"/>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8E679C7F-126F-46C4-93D9-FA9E8C7F084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C0AC2E59-2748-469A-BC36-F9F1048E5FB5}"/>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F1648EBB-CE2B-4421-95F1-114A979791E5}"/>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9CA08C00-A352-4D74-806A-F714041EBD59}"/>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844BA21C-78B8-40CA-B96D-D3AD0A353A3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A59EBF15-818E-4F6C-8E6F-4807031443FA}"/>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585FF8BF-60E6-4531-A244-2C8497EA1A14}"/>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9D37E03C-2B10-4347-8E13-3819BCBF932B}"/>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9664B1FD-AEF6-4DBA-B798-2BC65F08F5D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8480D270-7779-483E-8788-DFF3D1E67C5F}"/>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CF2D41DE-F56B-492E-9672-0D86B02EC31F}"/>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8969CA0F-9B58-4305-9F3E-261EBF5F1BC5}"/>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1B962098-D0EC-4983-ACC9-3A309E437092}"/>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D94765A9-888D-4ECF-9615-6868D1DD0800}"/>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01544206-B058-4BE8-802B-AEB037572900}"/>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D26C36DD-BBB8-41EA-8A88-E0C5F8A8AD1B}"/>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43E34CA2-5E9A-4623-9151-A1359272A234}"/>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C9372AB-D551-4800-ABD1-8A2112040D9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25C47E6B-1386-4B16-A073-28C39BAD8787}"/>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17B5BFC6-0D64-4813-8866-724B9D4112FE}"/>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ADA8568B-4BAA-4888-AAAF-49217114EB93}"/>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230E3F25-2775-4BE4-81C7-2022187B4E9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FD24867D-1C38-479B-8BFD-8129D29A4378}"/>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09E22D67-8ABF-4D0C-AB6A-DED18E9E5F8F}"/>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D8D11552-CCD3-4045-908E-BB2115BD9EFA}"/>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333DA718-4DB5-4AC7-BB1A-6BD240633E9C}"/>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9054ADE3-F9A2-40CB-B327-E3CBE685CE4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E7989C6-B36F-4D04-A8A4-052A3A51D93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39037FF3-E78F-4E67-A4DF-D8531C44197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F91F614F-EE95-416C-94BE-A7E4FB5C474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A1BBF12A-4E68-45C5-BDAE-B0E32F104FC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4FDCE1FC-4BEE-4E94-B07D-F1C1E5D2A76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77EAA0AC-E37A-4562-910C-6A2B5DD76EC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0BE16C07-1BC9-4B52-B855-24D7F0E0905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FFC0A693-458F-4CE2-969C-0E3F167FCD7D}"/>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CC74EE27-3D9A-4168-AA8D-43AD31CFE176}"/>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F738DB0B-72E2-4D46-A1AC-CA7B7DADF8FF}"/>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CE84186A-A41D-43C1-8D9D-54B9839B8B9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9AA36B4E-0D72-4D8F-ACE6-EFD964D3AE57}"/>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9B6856D8-0503-42ED-AE24-3ACA1C598E5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B64C14A3-1A7F-42AF-B480-D4781ADC6F94}"/>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0B7C55E6-6651-4B5A-ABF0-2AFB3B054C05}"/>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69E99DB-78ED-4DDC-9E3A-CF04D35FEDF5}"/>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99FE6813-0A42-4950-91CB-9B5F3D3CADBB}"/>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695FE0DD-0ED7-4C07-B584-A0EEB8C23AD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62F6200F-328F-49C3-9122-43138450669B}"/>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24BEE13B-F763-4D58-BE61-349040F29923}"/>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E8CA894E-1CBE-4603-97C4-7B1FBD67AF18}"/>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78A380C8-F99B-40C1-A601-2E9C0F93D999}"/>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B789229B-3000-4505-BE3B-C447CDAA35BF}"/>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68EC9A64-37C4-468C-AF04-C3DA96AC47B5}"/>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A5791904-A54C-4FA6-BF7C-5C42C5FC3847}"/>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06B9BEB9-8CD1-429C-8EE7-1F0FA4180126}"/>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CDCA1FC3-BB60-42EE-A285-38A59B10B6D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80FC202F-135C-4A80-9F01-8D7D6BAA2B58}"/>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511B38B0-2C14-4BDF-BA11-BE9BCDDADB2B}"/>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417C0E7B-1411-4F2B-B817-2E9D9492540D}"/>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46DC4CCA-441D-409A-AB1B-D424C00F925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6B225D19-C143-45A1-9F3F-FD5E28D9C60F}"/>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FC77AC66-C175-47E9-B352-DEADD4B2BFE4}"/>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E1321641-9E6C-4170-AE1A-189F49259621}"/>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B3A1AB7B-CCFC-4979-A40F-94CC256831FE}"/>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47BA9394-3237-4D25-8AEC-97A88E2CD0A9}"/>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6DEABEFF-F4FC-48BB-8BF2-C492409B6BED}"/>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C9FE3FF7-8508-410D-9A7D-0EDAC3537C7F}"/>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53F217A7-EAC0-424E-8BCF-8BAE284EDE05}"/>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081CC7E-87F7-4576-9D56-C458FF35B44C}"/>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88F4EEC4-E96F-4D4F-B821-151525D49CE4}"/>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046C35EE-524E-476B-8784-A41CA19F5668}"/>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47151FF7-DBED-4B1A-9EF7-FEA98D3097D3}"/>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4062973A-6C65-4F91-B99E-63F721289327}"/>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74672B71-D656-4086-BA08-4F2F4374361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27C9615E-3802-4AE7-B1B7-96BAB8AA70F2}"/>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17C62361-419D-409E-B2C2-F435A7E253AB}"/>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E5A589AF-873A-49F2-8B07-3910D5C68699}"/>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0A0E741D-2105-42DF-88A9-CD96D29EB064}"/>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014076E2-76B1-4EA4-ACDA-46A6D9D609E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E1B9C61B-8F7A-412E-8DEB-0F5D0E903E0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45A4E80-F4FB-4A26-9C88-452D9C3DDFE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BE6006EF-87E1-40B2-89C6-891BB6BF4D9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D96F894D-5295-48EC-ACDB-6384C791AF8A}"/>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4E6171AF-965D-4898-B66F-93B7CB6FF62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7C2C8BF5-74B0-4C1C-BF37-E0BDFFFAB11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2C025EB9-1F09-4BA6-BBB2-6A2C01AEE0B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2CB2DE12-79EF-420C-B04D-7E86F0CEB5E8}"/>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B84548DC-FECA-48D0-AC7B-0760C93829D2}"/>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0B155344-77CC-409D-BC79-D374AA7893B6}"/>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CB66C3FF-719E-4932-A1C5-E3E7EA4C626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49F6E329-3FB5-4274-9D94-B5ED12B35F75}"/>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FB7AC4AC-389A-4A47-B7CE-B0D90F68BAA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E4651F13-ED12-487B-9731-9631F63257B9}"/>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0FCEBA3E-9154-4222-BD71-93EEF41B8D49}"/>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F80AAFAE-F09D-4A5C-848F-3C3E6C651E68}"/>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F732F5A0-39AB-4A91-AF00-65CD32BC5146}"/>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6BC67039-0403-4ADE-8E23-6A31B94ECC59}"/>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D197B4F3-6B35-4D98-B0A2-F9EF556A656C}"/>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1EB79B3-9A22-4D5C-8085-77E4B472FDF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977E798A-B380-4A66-900D-F1953D9596B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ECA39783-469A-4AD9-B489-0FC929BF2E6B}"/>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F9181470-7E25-45B9-8A45-731B265898C3}"/>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CE9909BB-E884-4D5B-8D87-FE6B8914D893}"/>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3B041DA9-1BCD-4065-813E-2242F6BB3704}"/>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D1498A3C-A75E-4694-A223-31361BA7E126}"/>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7A1C890E-77A1-43AE-977F-B08D5829B2F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1549E442-13EF-4CF7-8D68-0D7EF6E0EF2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DCCC09A-FDFD-4FF1-9892-A69197B94DF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38FB5BB4-B2B1-44FE-A4F3-DB025115AC13}"/>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525B1357-EE1D-44DF-B1BA-C97EECE0248F}"/>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726F47CC-E3A1-4E1F-AF2B-434290A6C98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9D5FD9A5-E0F8-499A-BD8B-5988C1F37AB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2BC682A1-FD6F-4919-A06E-5B97B21E5158}"/>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0AFF2FB5-1662-4269-B807-31D0769EA06A}"/>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C2122190-AF20-490A-970B-7506D9C8DB87}"/>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269A8CB6-E014-465E-850F-346CFC9C535D}"/>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F1894EA2-FE57-4085-A050-1F272791DB30}"/>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F7A6E131-02A3-48D0-980E-304CD850456E}"/>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22D369F1-2E82-4641-958D-A83C59789D70}"/>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18209E40-902B-41B7-B325-2B3BBE24BFFC}"/>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93151443-6DAF-459D-A5DA-D4BED392DA1E}"/>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397733451"/>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40643">
                                            <p:txEl>
                                              <p:pRg st="0" end="0"/>
                                            </p:txEl>
                                          </p:spTgt>
                                        </p:tgtEl>
                                        <p:attrNameLst>
                                          <p:attrName>style.visibility</p:attrName>
                                        </p:attrNameLst>
                                      </p:cBhvr>
                                      <p:to>
                                        <p:strVal val="visible"/>
                                      </p:to>
                                    </p:set>
                                    <p:anim calcmode="lin" valueType="num">
                                      <p:cBhvr additive="base">
                                        <p:cTn id="7" dur="500" fill="hold"/>
                                        <p:tgtEl>
                                          <p:spTgt spid="24064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406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40643">
                                            <p:txEl>
                                              <p:pRg st="2" end="2"/>
                                            </p:txEl>
                                          </p:spTgt>
                                        </p:tgtEl>
                                        <p:attrNameLst>
                                          <p:attrName>style.visibility</p:attrName>
                                        </p:attrNameLst>
                                      </p:cBhvr>
                                      <p:to>
                                        <p:strVal val="visible"/>
                                      </p:to>
                                    </p:set>
                                    <p:anim calcmode="lin" valueType="num">
                                      <p:cBhvr additive="base">
                                        <p:cTn id="13" dur="500" fill="hold"/>
                                        <p:tgtEl>
                                          <p:spTgt spid="240643">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406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40643">
                                            <p:txEl>
                                              <p:pRg st="4" end="4"/>
                                            </p:txEl>
                                          </p:spTgt>
                                        </p:tgtEl>
                                        <p:attrNameLst>
                                          <p:attrName>style.visibility</p:attrName>
                                        </p:attrNameLst>
                                      </p:cBhvr>
                                      <p:to>
                                        <p:strVal val="visible"/>
                                      </p:to>
                                    </p:set>
                                    <p:anim calcmode="lin" valueType="num">
                                      <p:cBhvr additive="base">
                                        <p:cTn id="19" dur="500" fill="hold"/>
                                        <p:tgtEl>
                                          <p:spTgt spid="240643">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40643">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3" grpId="0" build="p" bldLvl="5" autoUpdateAnimBg="0"/>
    </p:bld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0643" name="Rectangle 3">
            <a:extLst>
              <a:ext uri="{FF2B5EF4-FFF2-40B4-BE49-F238E27FC236}">
                <a16:creationId xmlns:a16="http://schemas.microsoft.com/office/drawing/2014/main" id="{FBA67F8D-7A2A-4D9B-89CA-B77B2AE4629C}"/>
              </a:ext>
            </a:extLst>
          </p:cNvPr>
          <p:cNvSpPr>
            <a:spLocks noGrp="1" noChangeArrowheads="1"/>
          </p:cNvSpPr>
          <p:nvPr>
            <p:ph type="body" idx="4294967295"/>
          </p:nvPr>
        </p:nvSpPr>
        <p:spPr>
          <a:xfrm>
            <a:off x="2211388" y="241540"/>
            <a:ext cx="7772400" cy="5316812"/>
          </a:xfrm>
        </p:spPr>
        <p:txBody>
          <a:bodyPr vert="horz" lIns="91440" tIns="45720" rIns="91440" bIns="45720" rtlCol="0">
            <a:normAutofit fontScale="92500" lnSpcReduction="10000"/>
          </a:bodyPr>
          <a:lstStyle/>
          <a:p>
            <a:pPr>
              <a:lnSpc>
                <a:spcPct val="90000"/>
              </a:lnSpc>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Between 1948 and 1951, Grubb</a:t>
            </a:r>
            <a:r>
              <a:rPr lang="en-GB" altLang="en-US" b="1" baseline="30000" dirty="0">
                <a:latin typeface="Verdana" panose="020B0604030504040204" pitchFamily="34" charset="0"/>
                <a:ea typeface="Verdana" panose="020B0604030504040204" pitchFamily="34" charset="0"/>
                <a:cs typeface="Verdana" panose="020B0604030504040204" pitchFamily="34" charset="0"/>
              </a:rPr>
              <a:t>4, 5</a:t>
            </a:r>
            <a:r>
              <a:rPr lang="en-GB" altLang="en-US" b="1" dirty="0">
                <a:latin typeface="Verdana" panose="020B0604030504040204" pitchFamily="34" charset="0"/>
                <a:ea typeface="Verdana" panose="020B0604030504040204" pitchFamily="34" charset="0"/>
                <a:cs typeface="Verdana" panose="020B0604030504040204" pitchFamily="34" charset="0"/>
              </a:rPr>
              <a:t> and Brendemoen</a:t>
            </a:r>
            <a:r>
              <a:rPr lang="en-GB" altLang="en-US" b="1" baseline="30000" dirty="0">
                <a:latin typeface="Verdana" panose="020B0604030504040204" pitchFamily="34" charset="0"/>
                <a:ea typeface="Verdana" panose="020B0604030504040204" pitchFamily="34" charset="0"/>
                <a:cs typeface="Verdana" panose="020B0604030504040204" pitchFamily="34" charset="0"/>
              </a:rPr>
              <a:t>6</a:t>
            </a:r>
            <a:r>
              <a:rPr lang="en-GB" altLang="en-US" b="1" dirty="0">
                <a:latin typeface="Verdana" panose="020B0604030504040204" pitchFamily="34" charset="0"/>
                <a:ea typeface="Verdana" panose="020B0604030504040204" pitchFamily="34" charset="0"/>
                <a:cs typeface="Verdana" panose="020B0604030504040204" pitchFamily="34" charset="0"/>
              </a:rPr>
              <a:t> independently observed that the saliva of Le(</a:t>
            </a:r>
            <a:r>
              <a:rPr lang="en-GB" altLang="en-US" b="1" dirty="0" err="1">
                <a:latin typeface="Verdana" panose="020B0604030504040204" pitchFamily="34" charset="0"/>
                <a:ea typeface="Verdana" panose="020B0604030504040204" pitchFamily="34" charset="0"/>
                <a:cs typeface="Verdana" panose="020B0604030504040204" pitchFamily="34" charset="0"/>
              </a:rPr>
              <a:t>a+b</a:t>
            </a:r>
            <a:r>
              <a:rPr lang="en-GB" altLang="en-US" b="1" dirty="0">
                <a:latin typeface="Verdana" panose="020B0604030504040204" pitchFamily="34" charset="0"/>
                <a:ea typeface="Verdana" panose="020B0604030504040204" pitchFamily="34" charset="0"/>
                <a:cs typeface="Verdana" panose="020B0604030504040204" pitchFamily="34" charset="0"/>
              </a:rPr>
              <a:t>-) individuals strongly inhibited anti-Le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and that the saliva of the majority of Le(a-b+) individuals also inhibited anti-Le</a:t>
            </a:r>
            <a:r>
              <a:rPr lang="en-GB" altLang="en-US" b="1" baseline="30000" dirty="0">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but did so less strongly.</a:t>
            </a:r>
          </a:p>
          <a:p>
            <a:pPr>
              <a:lnSpc>
                <a:spcPct val="90000"/>
              </a:lnSpc>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In 1963, Mollison </a:t>
            </a:r>
            <a:r>
              <a:rPr lang="en-GB" altLang="en-US" b="1" i="1" dirty="0">
                <a:latin typeface="Verdana" panose="020B0604030504040204" pitchFamily="34" charset="0"/>
                <a:ea typeface="Verdana" panose="020B0604030504040204" pitchFamily="34" charset="0"/>
                <a:cs typeface="Verdana" panose="020B0604030504040204" pitchFamily="34" charset="0"/>
              </a:rPr>
              <a:t>et al</a:t>
            </a:r>
            <a:r>
              <a:rPr lang="en-GB" altLang="en-US" b="1" baseline="30000" dirty="0">
                <a:latin typeface="Verdana" panose="020B0604030504040204" pitchFamily="34" charset="0"/>
                <a:ea typeface="Verdana" panose="020B0604030504040204" pitchFamily="34" charset="0"/>
                <a:cs typeface="Verdana" panose="020B0604030504040204" pitchFamily="34" charset="0"/>
              </a:rPr>
              <a:t>7</a:t>
            </a:r>
            <a:r>
              <a:rPr lang="en-GB" altLang="en-US" b="1" dirty="0">
                <a:latin typeface="Verdana" panose="020B0604030504040204" pitchFamily="34" charset="0"/>
                <a:ea typeface="Verdana" panose="020B0604030504040204" pitchFamily="34" charset="0"/>
                <a:cs typeface="Verdana" panose="020B0604030504040204" pitchFamily="34" charset="0"/>
              </a:rPr>
              <a:t> demonstrated that this phenomenon also occurred </a:t>
            </a:r>
            <a:r>
              <a:rPr lang="en-GB" altLang="en-US" b="1" i="1" dirty="0">
                <a:latin typeface="Verdana" panose="020B0604030504040204" pitchFamily="34" charset="0"/>
                <a:ea typeface="Verdana" panose="020B0604030504040204" pitchFamily="34" charset="0"/>
                <a:cs typeface="Verdana" panose="020B0604030504040204" pitchFamily="34" charset="0"/>
              </a:rPr>
              <a:t>in vivo</a:t>
            </a:r>
            <a:r>
              <a:rPr lang="en-GB" altLang="en-US" b="1" dirty="0">
                <a:latin typeface="Verdana" panose="020B0604030504040204" pitchFamily="34" charset="0"/>
                <a:ea typeface="Verdana" panose="020B0604030504040204" pitchFamily="34" charset="0"/>
                <a:cs typeface="Verdana" panose="020B0604030504040204" pitchFamily="34" charset="0"/>
              </a:rPr>
              <a:t>.</a:t>
            </a:r>
          </a:p>
          <a:p>
            <a:pPr>
              <a:lnSpc>
                <a:spcPct val="90000"/>
              </a:lnSpc>
              <a:buClr>
                <a:schemeClr val="tx1"/>
              </a:buCl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In 1986 and 1987, </a:t>
            </a:r>
            <a:r>
              <a:rPr lang="en-GB" altLang="en-US" b="1" dirty="0" err="1">
                <a:latin typeface="Verdana" panose="020B0604030504040204" pitchFamily="34" charset="0"/>
                <a:ea typeface="Verdana" panose="020B0604030504040204" pitchFamily="34" charset="0"/>
                <a:cs typeface="Verdana" panose="020B0604030504040204" pitchFamily="34" charset="0"/>
              </a:rPr>
              <a:t>Myser</a:t>
            </a:r>
            <a:r>
              <a:rPr lang="en-GB" altLang="en-US" b="1" dirty="0">
                <a:latin typeface="Verdana" panose="020B0604030504040204" pitchFamily="34" charset="0"/>
                <a:ea typeface="Verdana" panose="020B0604030504040204" pitchFamily="34" charset="0"/>
                <a:cs typeface="Verdana" panose="020B0604030504040204" pitchFamily="34" charset="0"/>
              </a:rPr>
              <a:t> </a:t>
            </a:r>
            <a:r>
              <a:rPr lang="en-GB" altLang="en-US" b="1" i="1" dirty="0">
                <a:latin typeface="Verdana" panose="020B0604030504040204" pitchFamily="34" charset="0"/>
                <a:ea typeface="Verdana" panose="020B0604030504040204" pitchFamily="34" charset="0"/>
                <a:cs typeface="Verdana" panose="020B0604030504040204" pitchFamily="34" charset="0"/>
              </a:rPr>
              <a:t>et al</a:t>
            </a:r>
            <a:r>
              <a:rPr lang="en-GB" altLang="en-US" b="1" baseline="30000" dirty="0">
                <a:latin typeface="Verdana" panose="020B0604030504040204" pitchFamily="34" charset="0"/>
                <a:ea typeface="Verdana" panose="020B0604030504040204" pitchFamily="34" charset="0"/>
                <a:cs typeface="Verdana" panose="020B0604030504040204" pitchFamily="34" charset="0"/>
              </a:rPr>
              <a:t>8</a:t>
            </a:r>
            <a:r>
              <a:rPr lang="en-GB" altLang="en-US" b="1" dirty="0">
                <a:latin typeface="Verdana" panose="020B0604030504040204" pitchFamily="34" charset="0"/>
                <a:ea typeface="Verdana" panose="020B0604030504040204" pitchFamily="34" charset="0"/>
                <a:cs typeface="Verdana" panose="020B0604030504040204" pitchFamily="34" charset="0"/>
              </a:rPr>
              <a:t> and Needs </a:t>
            </a:r>
            <a:r>
              <a:rPr lang="en-GB" altLang="en-US" b="1" i="1" dirty="0">
                <a:latin typeface="Verdana" panose="020B0604030504040204" pitchFamily="34" charset="0"/>
                <a:ea typeface="Verdana" panose="020B0604030504040204" pitchFamily="34" charset="0"/>
                <a:cs typeface="Verdana" panose="020B0604030504040204" pitchFamily="34" charset="0"/>
              </a:rPr>
              <a:t>et al</a:t>
            </a:r>
            <a:r>
              <a:rPr lang="en-GB" altLang="en-US" b="1" baseline="30000" dirty="0">
                <a:latin typeface="Verdana" panose="020B0604030504040204" pitchFamily="34" charset="0"/>
                <a:ea typeface="Verdana" panose="020B0604030504040204" pitchFamily="34" charset="0"/>
                <a:cs typeface="Verdana" panose="020B0604030504040204" pitchFamily="34" charset="0"/>
              </a:rPr>
              <a:t>9</a:t>
            </a:r>
            <a:r>
              <a:rPr lang="en-GB" altLang="en-US" b="1" dirty="0">
                <a:latin typeface="Verdana" panose="020B0604030504040204" pitchFamily="34" charset="0"/>
                <a:ea typeface="Verdana" panose="020B0604030504040204" pitchFamily="34" charset="0"/>
                <a:cs typeface="Verdana" panose="020B0604030504040204" pitchFamily="34" charset="0"/>
              </a:rPr>
              <a:t> independently observed that the Lewis antigens always remain of the recipient type after bone marrow transplantation.</a:t>
            </a:r>
          </a:p>
        </p:txBody>
      </p:sp>
      <p:grpSp>
        <p:nvGrpSpPr>
          <p:cNvPr id="3" name="Group 2">
            <a:extLst>
              <a:ext uri="{FF2B5EF4-FFF2-40B4-BE49-F238E27FC236}">
                <a16:creationId xmlns:a16="http://schemas.microsoft.com/office/drawing/2014/main" id="{D376C781-6AE9-4743-B5C0-C9F758C9ED75}"/>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E99A9007-0298-49C9-86F9-3285E9A7B750}"/>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a:extLst>
                <a:ext uri="{FF2B5EF4-FFF2-40B4-BE49-F238E27FC236}">
                  <a16:creationId xmlns:a16="http://schemas.microsoft.com/office/drawing/2014/main" id="{D952D0CA-604D-4790-9AAE-1D087AAB3F57}"/>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5B9766BD-6D65-42DC-9C23-DC7D580981B7}"/>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D2628929-69FA-405F-876F-A587C3C9403B}"/>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E271079-5F33-41C5-8A09-7143A4BA239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0275D5F5-31E5-465A-AB71-3F4CB44BEE2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EC6CA55A-9403-42B9-9A29-75288C100B6C}"/>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C89B1453-3B0A-4D5C-8D12-AB7C779A781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46492CB9-C6A3-440D-B50B-A54E4C188431}"/>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6D8302AC-F53A-4296-846E-6628E99D3637}"/>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151888B5-7258-47AB-A4EF-552DA5C0833C}"/>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08A2AFAF-CC00-44D7-8A1F-6AF276A0B7D5}"/>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29F3976-6A77-4EA3-9944-188EDF8489C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3F682AF0-407A-412F-BC84-35903429C274}"/>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0CB46D92-A658-48B5-AEAD-2DBC0CC61F75}"/>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BDAE0DAC-8B0C-4777-9C79-72605E40AD73}"/>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062B7B01-8B3D-4347-8E2D-3748BFAE724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727BE498-934C-410B-9979-CAE241FB347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7AECBBF6-15B8-46E5-824D-364B57EF090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3BE2E084-1725-42D6-A89F-280420D56E7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23A5EE78-2A2F-473C-AC79-445B780238A7}"/>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1D2E8662-6ED2-4713-AA12-5500B0F0C06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7A63700B-BAEB-4851-A7BE-70EF8BD5846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BB05502E-0550-4332-9020-1184EB010BD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B1B4A796-432B-4267-A9B0-0C0A7F1C46AE}"/>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D096697E-A4B2-475C-A650-4EEE757A661C}"/>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8B0BE45D-BB3B-48D0-8BE5-496C5A3AD825}"/>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0D4F0CB5-EB01-4CA8-96DD-72096AF80089}"/>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6E536785-F12F-4BB6-96AD-8B857518920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9E937FB3-60B9-4FAC-8636-D572A9CCB0D0}"/>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B2CDA0A7-059B-4A9C-88C0-C5E17F944A5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10975674-9D9F-4035-8C2F-D76E31A58411}"/>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9929970A-A09C-4465-A1D2-6CDEA84DA0D8}"/>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DB20467-45B1-4060-8228-6A691E78E47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B2C142F1-4FBD-4C2B-8263-D7EF0B70C3BE}"/>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54F381F4-235C-4306-9FA3-05EDA187FC5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BA65282A-234F-4F6E-A6AF-C4DDD61AFF3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A5DD8C03-04D2-48C1-87EB-B935FCF52269}"/>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85B09896-73CE-4A36-A464-2D31B1FA6CB9}"/>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87B3448D-27FC-4561-906E-6463A91514F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A06FD0C-4C9B-4A56-814B-0CA3FE7AE53D}"/>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A3EEC6BB-F0A4-4D2E-B0A4-6F266FF82BBB}"/>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01F30E8C-997E-44C6-9BFE-CED4AB529EA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9C056559-5650-4AA7-810D-61870A41E9C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3E92FE6D-5CE8-40DF-9CCE-6852B43F6F2C}"/>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FAD741E8-4BB4-4EAB-895F-62C920676ACE}"/>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07ADC702-8931-41CD-A4CB-0C1F3FD62397}"/>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4387532E-7EB8-48A2-A124-DC863DC1265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DB0EF758-70D2-4331-87E6-5275E952F68D}"/>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E7F22399-EC97-43B5-BAB2-D2F7728FBC6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828341DD-631A-472A-99BF-E3A066D723F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0E51EAD3-AC67-4FC9-822D-A9C4C2B96069}"/>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3C305B56-0D4B-46CF-85A0-78C6BB669C71}"/>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D8E60698-01FC-4D3B-9701-5B60FE2CFE65}"/>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E72DDC34-DC91-443C-880E-BABBBD20EB58}"/>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852836CA-1810-4FFC-BA4A-EC3FAAECC7F3}"/>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376C5F2B-2E38-4303-845F-56352F80D30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2815C8E-2466-46C0-8539-52DBD2087A9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05BF04F8-F836-43F9-959E-53A279F6FD67}"/>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6D6630B7-44B6-4E61-9C97-131DF1917619}"/>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B3B3668F-4EB9-4FA8-9432-890682009879}"/>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C3663ADF-9D79-434D-A162-0D1B785020B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86EC9111-201B-473C-AB0B-7F909F96451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39DEC22C-13B6-42E4-9938-E2DD8904E036}"/>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9D197195-9D33-4933-860D-41F8B2B11A9B}"/>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C31F09B3-6857-4778-8302-87A83749D57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FB951DE-54A6-4B32-9391-EE4A6689C660}"/>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A1E016F1-A202-468C-A8F8-D2BC650A717E}"/>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8BBFE36D-C0A2-4F0A-90D7-F695FE51EE3F}"/>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DD1B75A3-52DA-4059-8F78-05FB542CA90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250CFDBB-2D91-4836-8B8C-430A2EF1651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49AD8206-BBBA-4C96-8F5A-F7460FB4D94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4827E16A-4A91-4DFF-B927-321CD5C0F27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921D9024-3EF4-4DFF-9613-D44521C332D6}"/>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6391771B-F036-4059-A651-749B549518D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C34B70F3-7568-49BB-9A77-85BFFC20EF6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4DEF07F5-FBAA-4BBC-A4AB-BE3C4ECDE94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B8B7E4C4-7447-4964-A604-AE448CCB1E0D}"/>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E570F806-45C8-47C2-AB4D-48C91A9D152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62055F2B-6009-4165-AA37-2B5B5B29239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4144F0E2-3919-49E2-95EC-D281A3BA7B00}"/>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25A9F979-8126-48EE-895F-E738210999EC}"/>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B5462A46-FC3D-4593-AD8E-52F098A5EE23}"/>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AF091DA5-4EB9-4E1F-B6B3-A65708441E6C}"/>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6095E4B7-814F-41A0-9417-B71E4ABD1DDF}"/>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D6388338-930C-467C-9EB3-38D20E7CF6FF}"/>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13B65058-F002-476F-B32C-D6E039A3F65C}"/>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CF1D01D8-60A5-47B8-AF83-7EDCE47ABD3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0B7A9F1D-1A40-4C61-AC12-29C01582AA71}"/>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94E4E180-B268-4084-BC75-0856F9A8118B}"/>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63906B80-121B-4A93-B31A-39CC463EC401}"/>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E93570DF-2319-4AF4-9FFB-D4F90EBC3FBC}"/>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C34C3A9F-8321-42E3-A8C0-C50BCA29363D}"/>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426A67F-5CDB-4C82-AC32-A9305055FB32}"/>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FEF3EEBA-E2EA-4520-9B91-D8DE8D39DC4F}"/>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9559D091-98D9-45B8-9077-48F1828D9E36}"/>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678D691F-566E-4B63-8366-5DD63C0F8EB3}"/>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F123867D-B73B-4557-891E-01C08F4E942B}"/>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19AD22F2-AFE3-424E-B911-1937532C455E}"/>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E1101F1-7E8E-42C8-AC3D-277B293A4783}"/>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9F4ECA7A-BE53-4CF7-AB9F-95843642A7A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AB36F039-710A-4F55-B5D7-B8C7CA92548E}"/>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C02B15D5-A443-4D60-958A-8876EE7641C0}"/>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12C6E0F8-DB32-4D44-A130-28CF2F051E6C}"/>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77910FE0-EB91-40A4-9045-1357CC28171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EF60ECB2-759F-4BD0-9D90-C9EBF26B417D}"/>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D2DEA16-1263-49B2-A730-0C1108297AE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620D805B-3F22-45BA-AB78-CC7F43C546D4}"/>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AD8050C8-2AC5-472F-9401-B544AD2AD3E9}"/>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166EFD3E-6A29-4BCA-B8F2-D950EC76E6E0}"/>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A1DFAEDA-1116-4A1B-9B1C-6BA2936A4338}"/>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31ADEC88-6039-4076-9DF1-944458994D3B}"/>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659D1831-2B6B-427F-BDDD-8F2A65DF26A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C13E92CB-789A-486C-A60C-0968085ED31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CF8D15DE-785C-46C6-8AC8-05500F3EC52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D55BE21E-AFD3-476B-A5CA-C553E787AD94}"/>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ACDC04A2-461D-4B52-81CB-E666E193DFA0}"/>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BAD0369D-299B-479B-838A-8729EBEF0533}"/>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62584911-2A7B-4D08-9292-6E062CFE95B6}"/>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CF003D20-66A7-427E-AD7C-0B991A4464B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B0416E3-836E-47D7-B357-EB08A20B901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B2200C60-6955-4DF9-9AC8-D923E7EDA60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943869EB-0401-43D5-85DC-207D7DF03D4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8F66667C-7C99-43ED-B638-E2BA14497352}"/>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A79CA254-63C2-45A7-B22C-DD14192C966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320859A3-2DAA-40A6-A1BE-DAD1BA4A88A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4F83F27-AF36-44E8-8B77-1D014E824EB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F32E06CB-10EE-41B2-8E07-20F9D36DD4B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9FD12CC6-858D-4D86-B4EF-BD383F48169B}"/>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7506B6AD-4CEF-4DC5-BC5A-4D8616810703}"/>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721369B-1CF2-47C3-BE20-04E94A9D1EFE}"/>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55BF9D1E-15A5-44F3-9D38-0250B56DB04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C23C17E6-26A5-4191-BA95-0D506A0633C4}"/>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66388200-D91F-49E5-A074-860761B5ADF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79EC25EA-97D9-4E6B-9EF3-B7CFC72FEF0A}"/>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2749F0EA-F54D-4B51-BB2E-6F609ED1DC95}"/>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19BE620E-B0A1-42FC-B688-DE092C3C7D77}"/>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FDAD041C-0CC5-4ECC-A5D1-64CC7F00285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536810DE-7F2B-43D7-9BDC-3E0AC11501DF}"/>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5BE24A2C-41C7-4AE1-98AD-2FC1CF27F8A9}"/>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20FCF9C3-4BB8-405F-9569-E60C9A6F9573}"/>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5256E36F-F298-4403-9217-76FD5EC3FDEB}"/>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11B7D2A-B1ED-47A3-8404-0EE45F947A0A}"/>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7E8F19B6-5110-4D4A-AEC2-03938E13DD5E}"/>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4D655E79-2E84-4DB9-9A77-F346B21242C4}"/>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D917E823-4216-48A7-B4E6-70B3AB114DA5}"/>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169FDC04-1FD4-486A-9D8E-C90D37221BFA}"/>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D1196B35-7127-4349-BFF3-AB4BDE4E0F8B}"/>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2D4CD3E9-20D0-4E35-B48C-FB3377E75B78}"/>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C8B86C9-188D-41C9-9DDB-1B8E64B165F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B592513C-23E6-4C2D-98FF-1AB06870392B}"/>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C336A6B9-FA81-459F-B2C8-1623EC97AD93}"/>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FD202439-19C3-4CA6-A4F1-599B04D44377}"/>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7CADCB3E-CA96-47D7-8E08-DBA874932C6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07E387C1-D726-489A-8328-AB700B4901D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FDD33478-D9EC-42D4-8B05-FEB96242ED76}"/>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75E484E-F18E-44C9-84D2-D26080D2713C}"/>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97484F23-F7A6-4943-B7E4-2596C3DD379A}"/>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5F4D2098-1466-4DB5-8B62-D2367DFC0BB6}"/>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B5AEA0C4-4044-41FF-BDA4-DFF057075425}"/>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AB2BC26F-5357-4182-9AB9-634AE98DF73E}"/>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29262389-11B8-4650-84B1-5308431AC697}"/>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CEECB103-5FFB-43CB-80F2-6DBC998783D3}"/>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EBEF3841-7BF5-4387-A116-6AB99FFF894B}"/>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C2B093F7-07FE-40B9-9089-47804FFF648C}"/>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F47CF1EE-B6EB-4FE7-9D3E-C5CBB97EC108}"/>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BB547359-3D7D-4E0E-8D3A-022C8E766116}"/>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92D6F585-B3D2-4289-920D-2FAA50C1E643}"/>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346D526C-521C-4696-9287-28AE0E567314}"/>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11C4BBB5-E1FE-4E4A-BD94-17E64E7B6A8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09C9DA74-9A3A-4379-B145-AA4B7586FF5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AD0E139F-FA06-4955-A895-B7D6505F89F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9C883D4-1BA2-4524-A28A-45A37E2F3A8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81BEABD4-6749-48AC-9431-C07AA66A36A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1D938038-5CD0-4D54-AF5D-321F52C6DC7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4B2EB3D7-85AC-4B49-B6FB-00A1C45AE9F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BA0CD28C-F661-4F79-B3A6-028169D05F8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4B65D821-233A-48E0-AC14-D0846A896A40}"/>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67630874-BAE2-4386-8C74-E5ECE4DE8827}"/>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3567A6F6-93FA-48C6-97D8-4730262DDADB}"/>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34586905-CCCF-42C7-BE4A-47B220F96CC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77B77C81-0DE6-478E-8C7B-AF790C63A08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FD0A1765-3D5C-43AB-9FE7-B0774D6B066B}"/>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1CE3DB42-7185-40CD-AD49-3119AA394441}"/>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AFA2BD07-C7E3-4BC9-8923-11ED6811AD0B}"/>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93EE732B-878C-4093-83E9-8A961A2DE791}"/>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CDBCB9C4-7487-4874-94DE-0F12D3937A09}"/>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83E4B290-A8C5-4C99-BFF7-7B07D27BB2EE}"/>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5860EF71-259F-49E0-A74C-251261682538}"/>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3563E363-01C8-48BC-9BFC-0A435481708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2BFC7EF9-4ABC-47EA-8CE8-78CB2DD4625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058272B3-415D-4418-B2EA-93C5401A53C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71DCD44B-D925-4F2F-8D1F-C8891497FB3A}"/>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11D4D4CA-7824-4192-A06D-D3505A4E652A}"/>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5951A845-8503-4BEC-920C-70710651251D}"/>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CE31B5A4-1BFB-46A6-AE06-1806F8DAFA21}"/>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FBBF74F2-0649-492B-96FD-E7F34E215D17}"/>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BD3CC5D5-4A43-42AE-A922-4AAFA81BAD8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DCDCB75A-9A90-401E-9CB6-7F118C4D9A8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48424BAA-64C5-4ACE-9FE5-70712CACFDD8}"/>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47533C20-EDD8-43C4-AD79-822AC6C92DBC}"/>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B4AC8B0B-2C43-4BC6-A8DC-F5DA7E724DEC}"/>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47E9DAA7-86EC-4DE5-8C75-B9D232B5A786}"/>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BDB1B3C6-DCAD-4282-BA09-3C734D41F143}"/>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B4243B2E-86C8-4462-9B4D-A4FBD0D3B760}"/>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4184A6FA-D7D2-4B82-B0CE-1DE64EEFF0E9}"/>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16B21B5C-8BAC-4BB2-B7BF-A1A92C7220C3}"/>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45E88C68-2A39-4CE2-8DA8-7BA66ADA1ECD}"/>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CB1685F2-F21D-4D31-8A02-4A9F809F77B4}"/>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9625A2C2-DE87-4DEE-8B77-E4458E661139}"/>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CA698BD4-2795-4B5F-B9CA-FEE2780652EF}"/>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B75C9D60-2180-4403-A0D9-2CC8C7DCFC1B}"/>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B5748F80-FDE7-4A2A-B739-609A4122AECF}"/>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A761A859-B45A-412E-A711-045F40BCD65A}"/>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2EE441F0-B5D3-43BF-99D8-3584CCE17505}"/>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26162DBB-AC28-478E-AE17-89B5F032D3A9}"/>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7414B4E2-8681-45BF-8F4F-EB47E22964F7}"/>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CF2857A1-3B9E-494B-A207-A44FAAEE180E}"/>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C7209DE7-14F4-4B7E-B47C-D30F190AF11E}"/>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BCE1599C-E394-44AC-84E7-7EC17BCB4D2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CD81D9CC-18E4-4F7B-9253-1EE87714AA0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D1B38B13-A65B-4AEA-B60E-B56DBC31DF7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DF321392-427B-4878-9419-4251EC04CE5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2F0F7B10-5492-4E83-9845-3A46496875B7}"/>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7182D431-B2CA-4ACE-B316-EA344C481BF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874F83A2-BFE2-42E8-872B-F5E63FDE6CA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1DC67547-EA54-487B-826B-FC48ADC182A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09161A78-86B2-416D-B930-91C798CC2A44}"/>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845BF7D2-B320-426A-B49B-5950CA624FEF}"/>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008B5158-B64E-4B01-AB02-B32E57066310}"/>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0526B084-ECB3-4340-8087-0865C26A3226}"/>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D67002F8-7F8D-4949-8000-83515F262601}"/>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A17BDF67-4609-4A35-B01B-0D55547D485E}"/>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D57EB2F-0ACC-42FE-B615-DD72A97D7013}"/>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51FD1646-46D6-4DE7-B6BA-AE34722ADDB1}"/>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B83E9125-1474-44BD-98BB-E59D2CFFDFEF}"/>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FF3CF295-CCBC-4F03-A6CE-07C07FEDBBB0}"/>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42369ECD-A9DE-45AA-862A-61214C9CCE0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56BF7186-9CAF-4C71-B17F-856958464DE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52AEA96F-DD2E-4D4C-BC2D-EBAFF7B62AD2}"/>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E90EA906-9EBF-41FE-A11A-A2EC6ABDEA8A}"/>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8593494B-ECDD-4733-9AEB-494D9D5763C1}"/>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E987C613-18AB-4E7A-A620-229EDBA6CBA9}"/>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88D40AE3-BC03-4177-B4B9-5BDC3CEA7362}"/>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9F44E89E-5171-4DB3-A91F-2C65598F5703}"/>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CE21438F-F3F6-4950-86DB-1452EA52D15C}"/>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7F860AE2-F43D-4C42-A2B9-6633E45AF715}"/>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F8EC6DD2-A959-409F-AFFD-858125788AF5}"/>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64C8CA26-1C35-4A35-BCF4-60029282584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F2E6857C-3E5F-420F-81D7-A81C390CD527}"/>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0E4277A2-A26C-4DD0-A05A-AC4055148AD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1B61C574-20AC-4DB3-AFCA-D1B4CAC7D1C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2B9BA180-A34D-4043-8006-53D7B86564A6}"/>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39594A73-3509-46DA-8B14-A09B6C82545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AEA17426-BD47-44FC-9820-126BC7A51DE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217AD41B-CCA7-4842-9AE8-47730AE9DE3A}"/>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178BF0A8-7AFE-42B7-9D35-2AE06041F2E8}"/>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497AC0C9-A9F8-418E-800E-CE08ADCEF5FF}"/>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BC13EF8A-EF67-4F09-B105-53341C702710}"/>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8FA75FE8-1FC5-4153-8A27-8FCC3D08784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58F0F4B9-CCE8-42F5-AA55-EB791AE74C3F}"/>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C9295FFB-BD94-4A2A-987C-B18974DD5E6D}"/>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A8B5D202-4ED4-43B2-93B6-396DE338CF02}"/>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A29010A1-71E8-46D4-B2A9-7552EEFFACD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6399428A-5B7C-425E-AAD0-2D778B42113E}"/>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F9E58EBE-320E-4B59-A936-FD4A4371BCA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FE4C2952-5F4B-48FC-9038-70E1E3F45087}"/>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64CD6F7F-9C83-4D8D-8E64-4E104154BEF4}"/>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B3DA1475-FC1E-43CA-B0FB-AEBE4469C400}"/>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70A97294-AEE2-47FA-AA27-DA9BBA8A0BB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49F6BBA5-8A6D-4D61-99A7-10A0B38FC2C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617DA1D-1088-42B7-8AF9-3C0814AC148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97553BFE-0117-4B94-9DF3-0B1CA85BE67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E143BFEA-0ACB-4A4C-BD64-08FF172FEA63}"/>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F90A76A4-247E-4B31-B158-F707F5516AA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5A00130A-FA80-489A-9067-629C4798591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A1CC1ECB-A8C1-4ED6-B864-4D347170898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9162ABFF-6EE6-468F-952C-D7AC2A3A6C17}"/>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BE7638A8-F605-481F-BC10-053CD7ACDC11}"/>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136945DD-39EF-40F3-93A3-7A1171262DBB}"/>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66B2A07C-C789-41A5-B8FB-64489D2C3999}"/>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59834F55-F8E5-426E-85B2-A4901E6BA39B}"/>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7C5BC53A-EB4D-434B-8641-7D2BE5CE0F1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A8D66E76-F782-4560-AB5D-E47769599D1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C80C0BDA-A375-4D36-BFA5-7102028A6302}"/>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478DA933-03E7-4C10-9001-0A20B08D9715}"/>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D4AC5194-465F-4DBC-8A63-0880B17E8E1E}"/>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572A1851-EDFE-43DA-AB49-520AF75978B0}"/>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BA6D1814-1F23-4D38-831B-AD5FED3FEA30}"/>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4BEDBA62-7AAB-4815-BA7E-DF7873EF4D78}"/>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E03BCD52-6323-4789-8872-284A284F563F}"/>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2DCA1CB1-3612-469A-BF7A-61200DEB9FD0}"/>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AB323A31-BA56-4EA4-9970-A69484B2E13A}"/>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07C6C37A-8E37-4348-AAA6-B2471D31ADE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978415F4-8DA9-408B-89AA-1DCB87F65B54}"/>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8D7133C-8858-443B-BD6D-F1B63AF3085F}"/>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F9156C78-C71D-41D6-8A49-9EB62235F13F}"/>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892881D8-86DE-40E0-A6C8-E580A9BBA679}"/>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ACB8B2FB-6ACE-47C1-9935-911CC9D8BE91}"/>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3989B131-B2B1-47F8-B106-54E156FA8DFC}"/>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A0A329D5-6065-4A03-BFD8-4C3BEA7A8F4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3DD42707-5A3B-443F-9075-E28E4AC2EDE3}"/>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C3AEDF1-AFDF-4CEF-84EB-46404092360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BED31575-D99C-41D6-8394-F30B1496D780}"/>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2D8FA397-F669-4F07-A0B0-9EE13101D96A}"/>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95F683B2-E8DD-478E-9391-4C61921E72E9}"/>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4E7AEBFD-3A40-4562-9068-879E022D35DA}"/>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5CC75F26-C351-486B-A99F-AF9FDBDC96A3}"/>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A71AE0D3-362C-454C-A592-510DDCD8CFC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649E48A4-52C5-4D4E-95B0-0C6E3EDDD2C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28091A9D-42FB-4D13-ADB6-61EE963CDBE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6DD5390B-C61A-45E3-B84D-8835D283022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76542197"/>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40643">
                                            <p:txEl>
                                              <p:pRg st="0" end="0"/>
                                            </p:txEl>
                                          </p:spTgt>
                                        </p:tgtEl>
                                        <p:attrNameLst>
                                          <p:attrName>style.visibility</p:attrName>
                                        </p:attrNameLst>
                                      </p:cBhvr>
                                      <p:to>
                                        <p:strVal val="visible"/>
                                      </p:to>
                                    </p:set>
                                    <p:anim calcmode="lin" valueType="num">
                                      <p:cBhvr additive="base">
                                        <p:cTn id="7" dur="500" fill="hold"/>
                                        <p:tgtEl>
                                          <p:spTgt spid="24064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406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40643">
                                            <p:txEl>
                                              <p:pRg st="1" end="1"/>
                                            </p:txEl>
                                          </p:spTgt>
                                        </p:tgtEl>
                                        <p:attrNameLst>
                                          <p:attrName>style.visibility</p:attrName>
                                        </p:attrNameLst>
                                      </p:cBhvr>
                                      <p:to>
                                        <p:strVal val="visible"/>
                                      </p:to>
                                    </p:set>
                                    <p:anim calcmode="lin" valueType="num">
                                      <p:cBhvr additive="base">
                                        <p:cTn id="13" dur="500" fill="hold"/>
                                        <p:tgtEl>
                                          <p:spTgt spid="240643">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406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40643">
                                            <p:txEl>
                                              <p:pRg st="2" end="2"/>
                                            </p:txEl>
                                          </p:spTgt>
                                        </p:tgtEl>
                                        <p:attrNameLst>
                                          <p:attrName>style.visibility</p:attrName>
                                        </p:attrNameLst>
                                      </p:cBhvr>
                                      <p:to>
                                        <p:strVal val="visible"/>
                                      </p:to>
                                    </p:set>
                                    <p:anim calcmode="lin" valueType="num">
                                      <p:cBhvr additive="base">
                                        <p:cTn id="19" dur="500" fill="hold"/>
                                        <p:tgtEl>
                                          <p:spTgt spid="240643">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4064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3" grpId="0" build="p" bldLvl="5" autoUpdateAnimBg="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F1F61812-3C96-4037-A938-8B1FC8E39FD9}" vid="{5437DD78-4D0B-40AB-AA2E-D9894ED35301}"/>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Malcolm Needs</Template>
  <TotalTime>199</TotalTime>
  <Words>1849</Words>
  <Application>Microsoft Office PowerPoint</Application>
  <PresentationFormat>Widescreen</PresentationFormat>
  <Paragraphs>251</Paragraphs>
  <Slides>45</Slides>
  <Notes>19</Notes>
  <HiddenSlides>0</HiddenSlides>
  <MMClips>0</MMClips>
  <ScaleCrop>false</ScaleCrop>
  <HeadingPairs>
    <vt:vector size="8" baseType="variant">
      <vt:variant>
        <vt:lpstr>Fonts Used</vt:lpstr>
      </vt:variant>
      <vt:variant>
        <vt:i4>7</vt:i4>
      </vt:variant>
      <vt:variant>
        <vt:lpstr>Theme</vt:lpstr>
      </vt:variant>
      <vt:variant>
        <vt:i4>1</vt:i4>
      </vt:variant>
      <vt:variant>
        <vt:lpstr>Embedded OLE Servers</vt:lpstr>
      </vt:variant>
      <vt:variant>
        <vt:i4>1</vt:i4>
      </vt:variant>
      <vt:variant>
        <vt:lpstr>Slide Titles</vt:lpstr>
      </vt:variant>
      <vt:variant>
        <vt:i4>45</vt:i4>
      </vt:variant>
    </vt:vector>
  </HeadingPairs>
  <TitlesOfParts>
    <vt:vector size="54" baseType="lpstr">
      <vt:lpstr>Arial</vt:lpstr>
      <vt:lpstr>Calibri</vt:lpstr>
      <vt:lpstr>Calibri Light</vt:lpstr>
      <vt:lpstr>Tahoma</vt:lpstr>
      <vt:lpstr>Times New Roman</vt:lpstr>
      <vt:lpstr>Verdana</vt:lpstr>
      <vt:lpstr>Wingdings</vt:lpstr>
      <vt:lpstr>Office Theme</vt:lpstr>
      <vt:lpstr>Microsoft Graph Chart</vt:lpstr>
      <vt:lpstr>The Lewis Blood Group System.</vt:lpstr>
      <vt:lpstr>This lecture is designed to give an overview of:</vt:lpstr>
      <vt:lpstr>This lecture is designed to give an overview of:</vt:lpstr>
      <vt:lpstr>This lecture is designed to give an overview of:</vt:lpstr>
      <vt:lpstr>There are 6 antigens recognised by the International Society of Blood Transfusion (ISBT) within the Lewis Blood Group System.</vt:lpstr>
      <vt:lpstr>PowerPoint Presentation</vt:lpstr>
      <vt:lpstr>History.</vt:lpstr>
      <vt:lpstr>PowerPoint Presentation</vt:lpstr>
      <vt:lpstr>PowerPoint Presentation</vt:lpstr>
      <vt:lpstr>PowerPoint Presentation</vt:lpstr>
      <vt:lpstr>Genes.</vt:lpstr>
      <vt:lpstr>The locus for the gene coding for LE or FUT3, is found at 19p13.310.</vt:lpstr>
      <vt:lpstr>It was realised that there was an interaction between the LE gene (or FUT3 gene, as it is now known) and the SE gene (or FUT2 gene, as it is now known).</vt:lpstr>
      <vt:lpstr>The locus for the gene coding for SE or FUT2, is also found at 19p13.310, but, although they are mapped to the same chromosome, LE (FUT3) and SE (FUT2) segregate independently11-13.</vt:lpstr>
      <vt:lpstr>The carrier molecule.</vt:lpstr>
      <vt:lpstr>PowerPoint Presentation</vt:lpstr>
      <vt:lpstr>The genotypes, phenotypes and their relationship with the secretor gene.</vt:lpstr>
      <vt:lpstr>At a basic level, if you do not inherit a Lewis gene, whether you inherit a secretor gene of not, you will be  Le(a-b-).</vt:lpstr>
      <vt:lpstr>At a basic level, if you do inherit a Lewis gene, but you do not inherit a secretor gene, you will be Le(a+b-).</vt:lpstr>
      <vt:lpstr>At a basic level, if you inherit a Lewis gene, and you inherit a secretor gene, you will be Le(a-b+) (see next slide).</vt:lpstr>
      <vt:lpstr>PowerPoint Presentation</vt:lpstr>
      <vt:lpstr>However, the SE (or FUT2) gene actually governs whether or not you secrete ABH substance (see next slide).</vt:lpstr>
      <vt:lpstr>PowerPoint Presentation</vt:lpstr>
      <vt:lpstr>Phenotype frequencies10.</vt:lpstr>
      <vt:lpstr>PowerPoint Presentation</vt:lpstr>
      <vt:lpstr>Lewis antigens in pregnancy15.</vt:lpstr>
      <vt:lpstr>It has been known for many years that pregnant women may become transiently Le(a-b-) and may even produce Lewis antibodies15.</vt:lpstr>
      <vt:lpstr>It was originally thought that pregnant women produced less Lewis glycolipid, but it is now thought that this is not so.</vt:lpstr>
      <vt:lpstr>Hammar et al16 put forward the theory that the increased incidence of the Le(a-b-) phenotype during pregnancy may be a result of increased concentration of plasma lipoproteins during pregnancy.</vt:lpstr>
      <vt:lpstr>In pregnant women, the ratio of lipoprotein to red blood cell mass increases more than fourfold, so that much more Lewis glycolipid is attached to plasma lipoprotein than is available for the red blood cell surface.</vt:lpstr>
      <vt:lpstr>Lewis antigens in newborns and infants15.</vt:lpstr>
      <vt:lpstr>Most newborn babies type as Le(a-b-) for the first month of their life, as the production of Le fucosyltransferase is at very low levels.</vt:lpstr>
      <vt:lpstr>If they are going on to eventually become     Le(a-b+), they will, for a time, type as Le(a+b-), as the production of Le fucosyltransferase becomes active before Se fucosyltransferase.</vt:lpstr>
      <vt:lpstr>For a short time, they may type as Le(a+b+), before they become Le(a-b+).  By 1 year of age, 50% of children express their adult phenotype17, and by 2 years of age, the Lewis phenotype of most children will reflect their SE (FUT2) and LE (FUT3) alleles18.</vt:lpstr>
      <vt:lpstr>The Le(a+b+) phenotype in adults19.</vt:lpstr>
      <vt:lpstr>The Le(a+b+) phenotype in Polynesian adults is quite common (~40%).  It is due to a weak or mutated Secretor status.</vt:lpstr>
      <vt:lpstr>Antibodies and their clinical significance20.</vt:lpstr>
      <vt:lpstr>PowerPoint Presentation</vt:lpstr>
      <vt:lpstr>PowerPoint Presentation</vt:lpstr>
      <vt:lpstr>PowerPoint Presentation</vt:lpstr>
      <vt:lpstr>References.</vt:lpstr>
      <vt:lpstr>References.</vt:lpstr>
      <vt:lpstr>References.</vt:lpstr>
      <vt:lpstr>References.</vt:lpstr>
      <vt:lpstr>References.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Denise Needs</dc:creator>
  <cp:lastModifiedBy>MALCOLM NEEDS</cp:lastModifiedBy>
  <cp:revision>29</cp:revision>
  <dcterms:created xsi:type="dcterms:W3CDTF">2016-09-28T10:33:09Z</dcterms:created>
  <dcterms:modified xsi:type="dcterms:W3CDTF">2017-08-02T16:34:21Z</dcterms:modified>
</cp:coreProperties>
</file>