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9"/>
  </p:notesMasterIdLst>
  <p:sldIdLst>
    <p:sldId id="259" r:id="rId2"/>
    <p:sldId id="260" r:id="rId3"/>
    <p:sldId id="261" r:id="rId4"/>
    <p:sldId id="262" r:id="rId5"/>
    <p:sldId id="263" r:id="rId6"/>
    <p:sldId id="264" r:id="rId7"/>
    <p:sldId id="265" r:id="rId8"/>
    <p:sldId id="266" r:id="rId9"/>
    <p:sldId id="267" r:id="rId10"/>
    <p:sldId id="268" r:id="rId11"/>
    <p:sldId id="269" r:id="rId12"/>
    <p:sldId id="270" r:id="rId13"/>
    <p:sldId id="271" r:id="rId14"/>
    <p:sldId id="272" r:id="rId15"/>
    <p:sldId id="360" r:id="rId16"/>
    <p:sldId id="361" r:id="rId17"/>
    <p:sldId id="362" r:id="rId18"/>
    <p:sldId id="276" r:id="rId19"/>
    <p:sldId id="364" r:id="rId20"/>
    <p:sldId id="278" r:id="rId21"/>
    <p:sldId id="279" r:id="rId22"/>
    <p:sldId id="280" r:id="rId23"/>
    <p:sldId id="281" r:id="rId24"/>
    <p:sldId id="282" r:id="rId25"/>
    <p:sldId id="365" r:id="rId26"/>
    <p:sldId id="284" r:id="rId27"/>
    <p:sldId id="285" r:id="rId28"/>
    <p:sldId id="286" r:id="rId29"/>
    <p:sldId id="366" r:id="rId30"/>
    <p:sldId id="288" r:id="rId31"/>
    <p:sldId id="289" r:id="rId32"/>
    <p:sldId id="290" r:id="rId33"/>
    <p:sldId id="291" r:id="rId34"/>
    <p:sldId id="292" r:id="rId35"/>
    <p:sldId id="293" r:id="rId36"/>
    <p:sldId id="294" r:id="rId37"/>
    <p:sldId id="295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88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187" userDrawn="1">
          <p15:clr>
            <a:srgbClr val="A4A3A4"/>
          </p15:clr>
        </p15:guide>
        <p15:guide id="4" orient="horz" pos="17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492" y="108"/>
      </p:cViewPr>
      <p:guideLst>
        <p:guide orient="horz" pos="1888"/>
        <p:guide pos="3840"/>
        <p:guide orient="horz" pos="187"/>
        <p:guide orient="horz" pos="177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2C6C4DA-3B69-4DA4-A2C9-BC5F3A023DBA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735A02F-4AD2-4A0F-B7BD-ED759325651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101953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>
            <a:extLst>
              <a:ext uri="{FF2B5EF4-FFF2-40B4-BE49-F238E27FC236}">
                <a16:creationId xmlns:a16="http://schemas.microsoft.com/office/drawing/2014/main" id="{7F35D601-AFF8-48E2-A30E-4C0A2D42D38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51275" y="9428163"/>
            <a:ext cx="2944813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428" tIns="46214" rIns="92428" bIns="46214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1A22E57-2DBD-45A8-AAF1-A926FDE31496}" type="slidenum">
              <a:rPr lang="en-GB" altLang="en-US">
                <a:latin typeface="Tahoma" panose="020B0604030504040204" pitchFamily="34" charset="0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en-GB" altLang="en-US">
              <a:latin typeface="Tahoma" panose="020B0604030504040204" pitchFamily="34" charset="0"/>
            </a:endParaRPr>
          </a:p>
        </p:txBody>
      </p:sp>
      <p:sp>
        <p:nvSpPr>
          <p:cNvPr id="140291" name="Rectangle 2">
            <a:extLst>
              <a:ext uri="{FF2B5EF4-FFF2-40B4-BE49-F238E27FC236}">
                <a16:creationId xmlns:a16="http://schemas.microsoft.com/office/drawing/2014/main" id="{FB2DC7D4-55CB-47F1-8C7A-26304F583B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solidFill>
            <a:srgbClr val="FFFFFF"/>
          </a:solidFill>
          <a:ln/>
        </p:spPr>
      </p:sp>
      <p:sp>
        <p:nvSpPr>
          <p:cNvPr id="140292" name="Rectangle 3">
            <a:extLst>
              <a:ext uri="{FF2B5EF4-FFF2-40B4-BE49-F238E27FC236}">
                <a16:creationId xmlns:a16="http://schemas.microsoft.com/office/drawing/2014/main" id="{75BCFD1A-E497-449F-9172-07CEDB9216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81038" y="4714875"/>
            <a:ext cx="5435600" cy="446722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2428" tIns="46214" rIns="92428" bIns="46214"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61388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 txBox="1">
            <a:spLocks noGrp="1" noChangeArrowheads="1"/>
          </p:cNvSpPr>
          <p:nvPr/>
        </p:nvSpPr>
        <p:spPr bwMode="auto">
          <a:xfrm>
            <a:off x="3851275" y="9429750"/>
            <a:ext cx="294481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428" tIns="46214" rIns="92428" bIns="46214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defTabSz="914400">
              <a:spcBef>
                <a:spcPct val="0"/>
              </a:spcBef>
            </a:pPr>
            <a:fld id="{4B835CA6-5BDE-48DE-9593-39D2115F4C50}" type="slidenum">
              <a:rPr lang="en-GB" altLang="en-US" b="0">
                <a:latin typeface="Tahoma" panose="020B0604030504040204" pitchFamily="34" charset="0"/>
              </a:rPr>
              <a:pPr algn="r" defTabSz="914400">
                <a:spcBef>
                  <a:spcPct val="0"/>
                </a:spcBef>
              </a:pPr>
              <a:t>25</a:t>
            </a:fld>
            <a:endParaRPr lang="en-GB" altLang="en-US" b="0">
              <a:latin typeface="Tahoma" panose="020B0604030504040204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1038" y="4714875"/>
            <a:ext cx="5435600" cy="4468813"/>
          </a:xfrm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428" tIns="46214" rIns="92428" bIns="46214"/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68679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>
            <a:extLst>
              <a:ext uri="{FF2B5EF4-FFF2-40B4-BE49-F238E27FC236}">
                <a16:creationId xmlns:a16="http://schemas.microsoft.com/office/drawing/2014/main" id="{06425393-D0AB-4AE9-8D8F-5D06B41C54A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51275" y="9428163"/>
            <a:ext cx="2944813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428" tIns="46214" rIns="92428" bIns="46214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611C26-8030-46D2-B531-3F52101FB532}" type="slidenum">
              <a:rPr lang="en-GB" altLang="en-US">
                <a:latin typeface="Tahoma" panose="020B0604030504040204" pitchFamily="34" charset="0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en-GB" altLang="en-US">
              <a:latin typeface="Tahoma" panose="020B0604030504040204" pitchFamily="34" charset="0"/>
            </a:endParaRPr>
          </a:p>
        </p:txBody>
      </p:sp>
      <p:sp>
        <p:nvSpPr>
          <p:cNvPr id="144387" name="Rectangle 2">
            <a:extLst>
              <a:ext uri="{FF2B5EF4-FFF2-40B4-BE49-F238E27FC236}">
                <a16:creationId xmlns:a16="http://schemas.microsoft.com/office/drawing/2014/main" id="{A190D15A-E34C-4465-9D22-48759F9CD88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solidFill>
            <a:srgbClr val="FFFFFF"/>
          </a:solidFill>
          <a:ln/>
        </p:spPr>
      </p:sp>
      <p:sp>
        <p:nvSpPr>
          <p:cNvPr id="144388" name="Rectangle 3">
            <a:extLst>
              <a:ext uri="{FF2B5EF4-FFF2-40B4-BE49-F238E27FC236}">
                <a16:creationId xmlns:a16="http://schemas.microsoft.com/office/drawing/2014/main" id="{16073685-149E-4E37-8739-376AF05E54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81038" y="4714875"/>
            <a:ext cx="5435600" cy="446722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2428" tIns="46214" rIns="92428" bIns="46214"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01963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>
            <a:extLst>
              <a:ext uri="{FF2B5EF4-FFF2-40B4-BE49-F238E27FC236}">
                <a16:creationId xmlns:a16="http://schemas.microsoft.com/office/drawing/2014/main" id="{E52BCD9F-3D9E-41A7-8DF4-C74626290FD2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51275" y="9428163"/>
            <a:ext cx="2944813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428" tIns="46214" rIns="92428" bIns="46214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AE4F4CB-7689-4D6D-B706-BE3DEEF6538E}" type="slidenum">
              <a:rPr lang="en-GB" altLang="en-US">
                <a:latin typeface="Tahoma" panose="020B0604030504040204" pitchFamily="34" charset="0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en-GB" altLang="en-US">
              <a:latin typeface="Tahoma" panose="020B0604030504040204" pitchFamily="34" charset="0"/>
            </a:endParaRPr>
          </a:p>
        </p:txBody>
      </p:sp>
      <p:sp>
        <p:nvSpPr>
          <p:cNvPr id="146435" name="Rectangle 2">
            <a:extLst>
              <a:ext uri="{FF2B5EF4-FFF2-40B4-BE49-F238E27FC236}">
                <a16:creationId xmlns:a16="http://schemas.microsoft.com/office/drawing/2014/main" id="{123A2330-ECEC-4060-A3AB-F7CABFCF2B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04800" y="860425"/>
            <a:ext cx="6188075" cy="3481388"/>
          </a:xfrm>
          <a:solidFill>
            <a:srgbClr val="FFFFFF"/>
          </a:solidFill>
          <a:ln/>
        </p:spPr>
      </p:sp>
      <p:sp>
        <p:nvSpPr>
          <p:cNvPr id="146436" name="Rectangle 3">
            <a:extLst>
              <a:ext uri="{FF2B5EF4-FFF2-40B4-BE49-F238E27FC236}">
                <a16:creationId xmlns:a16="http://schemas.microsoft.com/office/drawing/2014/main" id="{630F7ACC-16C0-403D-BB8E-183B145971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06463" y="4730750"/>
            <a:ext cx="4984750" cy="4487863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lIns="92428" tIns="46214" rIns="92428" bIns="46214"/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654314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ABD62F9-C3B4-4163-A3D3-F6946D093422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59554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096C23-7B5B-4B5D-8428-21355944794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0B834F9-0C0E-4983-B732-19DF3292223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205891F-8FD1-4EFA-A673-08706C06B9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3C6934-5D90-403B-9798-105A9DB5EE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74A37F-854D-481E-BFFB-712F9A52B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50797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4CECC5-92DC-458A-B97A-477B90A3A9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4FA308B-1A2B-49A3-A421-DE6AF6BD8A1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C83F8A-508A-4957-B46D-6A998701B6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3513E0-EFF3-4013-AC04-FDEBB78F75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31F9A7-B2B9-4B7F-BD24-35F6B407F0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34953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0FF1C2F3-057F-4AD1-AAF2-6C841B26645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2E5DFFF-F25C-409E-BFC0-51974109F6A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C092CF-9797-45EF-8375-055E3ECEDB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B25F2D4-E126-4266-A2D1-0CF71BFC64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D1D6B7B-DDBE-4088-9B1C-CD9AC6A552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971488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5EE650-9F87-4728-BA84-FF53514B57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DC3DCB9-50DC-4B2E-9AEC-AC02681E425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CDB24B-4C65-4E20-8429-971221EECD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D64C42-211C-4DFD-85F6-6776C2D1AF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77C6E9B-277F-47F4-8037-F1C5EBB61A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28209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59A530-EE0C-4CEE-8571-E250D7D135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0AE1AB2-C656-423A-95DD-780E47CC33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EF544D2-45A5-4671-87BA-9993F0CC6E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585FB52-75FA-40A0-808D-05E36E6705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FB4DE1-C515-408D-9E72-F785552FFF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4197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377E32-AD0D-483A-A03F-CF76929D9A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B6A2C-4D4E-4F9C-AA2B-F73BCF6E559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C3D95BE-617A-401C-A5E0-83641BE4BED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EFC0B05-DC4A-4AD9-B00F-9A793654F2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7BAB98-C8DD-4877-940D-66F6E68098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5B8A9B6-BF23-43A5-96C6-EDFE8D83DF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81586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8E3B76-51E4-40B5-AB2B-E5647D4DBF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63C912D-0C8A-42FB-BF26-14AFE8B6A1E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3D211BF-3129-48BD-9875-2C2501133FB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7FFC992-B6EA-4A74-9D29-280FCFD1485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08D2224-AA96-4028-80CA-93D523D632C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36FA7C8-34F5-434F-86D6-DCF4A48604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14D7E92-432D-47D5-9ABA-26DCA8B72F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7364DEE-FC90-40C8-B229-85FA948784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10282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8F831D-EAB8-4A76-B397-C3E541B225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6D92632-5325-443D-9968-6C2B54836C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294B28A-1DDD-4BD1-9AF7-51E81C04BA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878B7-D313-481E-A983-8E63221F41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95382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BF9A5B2-4EFE-47AF-8464-D8AD03A458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64571C8-A0C6-43F9-9159-411E4B426A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4BECFD-5C02-4B87-8B68-6E5EC81684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638075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2DFB39-7FCD-455B-BC53-A7C3460100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6E90D1B-A9EC-4092-B043-B6BFA5758D3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D3E855A-0602-4B1C-A8E2-E205E108763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C0846B3-021F-4327-BFDF-DE457D673E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1417DC8-6B17-4A5D-AAD0-0512D4706D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B7CF4C3-FAD5-49BE-80E3-668F3D7FBE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05763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960BC0-7CE8-460A-A0D0-23F06801BB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2FD3957-D680-4F50-811F-BF7C43EFDFC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B42DF8-48F6-47D3-B701-EE3D48E98C1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995E8D3-03BF-440A-A0F2-587830890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9308AE9-FDD7-47E7-B68D-849CECD15E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942591D-DAF2-4B97-BD5F-31AA90D7FA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82100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3C00042-7E65-44AE-BD65-618AB9D888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A7728C8-2B93-453C-9BD5-14CD93C95D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C1BD853-0266-4780-8CF1-C8DBF9B9553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099C7F-665A-40D5-B81C-3E95D65E0F0C}" type="datetimeFigureOut">
              <a:rPr lang="en-GB" smtClean="0"/>
              <a:t>31/07/2022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01A095-90C2-4363-A825-2E5E409DF2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7CAF40-4649-49B0-8518-87F2A49BBD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BA28B8-F0E1-424D-A743-176A7078F1F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7979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emf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40" name="Rectangle 4">
            <a:extLst>
              <a:ext uri="{FF2B5EF4-FFF2-40B4-BE49-F238E27FC236}">
                <a16:creationId xmlns:a16="http://schemas.microsoft.com/office/drawing/2014/main" id="{B8F67CC4-29EE-4A8A-8863-AB26656F8B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2501900"/>
            <a:ext cx="84201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7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Case 3.</a:t>
            </a:r>
          </a:p>
        </p:txBody>
      </p: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C60516F9-D301-4C39-A7B0-8BC6F8D270F1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DABBE312-C82A-4372-A40C-0496F4D547E6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B9F42F0A-3D52-40C4-A9DF-4F3FAD1215D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19" name="Group 7">
              <a:extLst>
                <a:ext uri="{FF2B5EF4-FFF2-40B4-BE49-F238E27FC236}">
                  <a16:creationId xmlns:a16="http://schemas.microsoft.com/office/drawing/2014/main" id="{3A798E35-2BA4-4530-959D-600ABFF48D9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591" name="Line 8">
                <a:extLst>
                  <a:ext uri="{FF2B5EF4-FFF2-40B4-BE49-F238E27FC236}">
                    <a16:creationId xmlns:a16="http://schemas.microsoft.com/office/drawing/2014/main" id="{48FF4810-1A0E-41B3-B386-C21E5F43C2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2" name="Line 9">
                <a:extLst>
                  <a:ext uri="{FF2B5EF4-FFF2-40B4-BE49-F238E27FC236}">
                    <a16:creationId xmlns:a16="http://schemas.microsoft.com/office/drawing/2014/main" id="{B7E4E71B-9C1C-487F-93E8-C2C9609C20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3" name="Line 10">
                <a:extLst>
                  <a:ext uri="{FF2B5EF4-FFF2-40B4-BE49-F238E27FC236}">
                    <a16:creationId xmlns:a16="http://schemas.microsoft.com/office/drawing/2014/main" id="{822FC7AA-0A6E-4545-9EA4-7B89E88452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4" name="Line 11">
                <a:extLst>
                  <a:ext uri="{FF2B5EF4-FFF2-40B4-BE49-F238E27FC236}">
                    <a16:creationId xmlns:a16="http://schemas.microsoft.com/office/drawing/2014/main" id="{065F35BA-0154-49F6-89D8-6EE7E4C6DA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Rectangle 12">
                <a:extLst>
                  <a:ext uri="{FF2B5EF4-FFF2-40B4-BE49-F238E27FC236}">
                    <a16:creationId xmlns:a16="http://schemas.microsoft.com/office/drawing/2014/main" id="{404200C5-26E9-4001-8A02-557EB6E3F0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6" name="Rectangle 13">
                <a:extLst>
                  <a:ext uri="{FF2B5EF4-FFF2-40B4-BE49-F238E27FC236}">
                    <a16:creationId xmlns:a16="http://schemas.microsoft.com/office/drawing/2014/main" id="{79D2DAE7-90D9-4F83-B42A-A1A99FF077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7" name="Rectangle 14">
                <a:extLst>
                  <a:ext uri="{FF2B5EF4-FFF2-40B4-BE49-F238E27FC236}">
                    <a16:creationId xmlns:a16="http://schemas.microsoft.com/office/drawing/2014/main" id="{09D961CE-7024-4C2E-95BF-F066707128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8" name="Rectangle 15">
                <a:extLst>
                  <a:ext uri="{FF2B5EF4-FFF2-40B4-BE49-F238E27FC236}">
                    <a16:creationId xmlns:a16="http://schemas.microsoft.com/office/drawing/2014/main" id="{8E4649AF-18CE-43C2-B601-DD7C959759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9" name="Rectangle 16">
                <a:extLst>
                  <a:ext uri="{FF2B5EF4-FFF2-40B4-BE49-F238E27FC236}">
                    <a16:creationId xmlns:a16="http://schemas.microsoft.com/office/drawing/2014/main" id="{CCF53EBB-A1A3-4FCA-AB37-910B590EBA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0" name="Rectangle 17">
                <a:extLst>
                  <a:ext uri="{FF2B5EF4-FFF2-40B4-BE49-F238E27FC236}">
                    <a16:creationId xmlns:a16="http://schemas.microsoft.com/office/drawing/2014/main" id="{2E44BED6-23EF-4085-863E-066E003D1C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1" name="Rectangle 18">
                <a:extLst>
                  <a:ext uri="{FF2B5EF4-FFF2-40B4-BE49-F238E27FC236}">
                    <a16:creationId xmlns:a16="http://schemas.microsoft.com/office/drawing/2014/main" id="{3E3158CD-027A-4D39-B130-F579EB20A3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2" name="Rectangle 19">
                <a:extLst>
                  <a:ext uri="{FF2B5EF4-FFF2-40B4-BE49-F238E27FC236}">
                    <a16:creationId xmlns:a16="http://schemas.microsoft.com/office/drawing/2014/main" id="{21FB23C8-8A89-422E-887D-51A9A879D5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03" name="AutoShape 20">
                <a:extLst>
                  <a:ext uri="{FF2B5EF4-FFF2-40B4-BE49-F238E27FC236}">
                    <a16:creationId xmlns:a16="http://schemas.microsoft.com/office/drawing/2014/main" id="{84183D3A-33BE-426F-AEEA-BBB57272F4F7}"/>
                  </a:ext>
                </a:extLst>
              </p:cNvPr>
              <p:cNvCxnSpPr>
                <a:cxnSpLocks noChangeAspect="1" noChangeShapeType="1"/>
                <a:stCxn id="602" idx="3"/>
                <a:endCxn id="602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4" name="AutoShape 21">
                <a:extLst>
                  <a:ext uri="{FF2B5EF4-FFF2-40B4-BE49-F238E27FC236}">
                    <a16:creationId xmlns:a16="http://schemas.microsoft.com/office/drawing/2014/main" id="{A6BC8743-2B7D-44D1-A965-4D8479CB4942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5" name="AutoShape 22">
                <a:extLst>
                  <a:ext uri="{FF2B5EF4-FFF2-40B4-BE49-F238E27FC236}">
                    <a16:creationId xmlns:a16="http://schemas.microsoft.com/office/drawing/2014/main" id="{D3703CC9-51A0-4C11-92E5-6019773BBE01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6" name="AutoShape 23">
                <a:extLst>
                  <a:ext uri="{FF2B5EF4-FFF2-40B4-BE49-F238E27FC236}">
                    <a16:creationId xmlns:a16="http://schemas.microsoft.com/office/drawing/2014/main" id="{EC367F6A-279A-43F5-98A7-832D115F592D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7" name="AutoShape 24">
                <a:extLst>
                  <a:ext uri="{FF2B5EF4-FFF2-40B4-BE49-F238E27FC236}">
                    <a16:creationId xmlns:a16="http://schemas.microsoft.com/office/drawing/2014/main" id="{DB8CFD6E-9445-445F-9BAD-78D95A7F38FD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8" name="AutoShape 25">
                <a:extLst>
                  <a:ext uri="{FF2B5EF4-FFF2-40B4-BE49-F238E27FC236}">
                    <a16:creationId xmlns:a16="http://schemas.microsoft.com/office/drawing/2014/main" id="{F24C6FB3-2B2A-4987-8D65-CC455E3FD9C9}"/>
                  </a:ext>
                </a:extLst>
              </p:cNvPr>
              <p:cNvCxnSpPr>
                <a:cxnSpLocks noChangeAspect="1" noChangeShapeType="1"/>
                <a:stCxn id="596" idx="3"/>
                <a:endCxn id="596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9" name="AutoShape 26">
                <a:extLst>
                  <a:ext uri="{FF2B5EF4-FFF2-40B4-BE49-F238E27FC236}">
                    <a16:creationId xmlns:a16="http://schemas.microsoft.com/office/drawing/2014/main" id="{AD960E7B-83D7-4D76-B2A6-2560EF4D3F77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0" name="AutoShape 27">
                <a:extLst>
                  <a:ext uri="{FF2B5EF4-FFF2-40B4-BE49-F238E27FC236}">
                    <a16:creationId xmlns:a16="http://schemas.microsoft.com/office/drawing/2014/main" id="{ACF98969-E652-413F-A3C1-5FD5A9416DA5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1" name="AutoShape 28">
                <a:extLst>
                  <a:ext uri="{FF2B5EF4-FFF2-40B4-BE49-F238E27FC236}">
                    <a16:creationId xmlns:a16="http://schemas.microsoft.com/office/drawing/2014/main" id="{B61F9073-6CB8-49D1-98FA-1E2CD9C91D0F}"/>
                  </a:ext>
                </a:extLst>
              </p:cNvPr>
              <p:cNvCxnSpPr>
                <a:cxnSpLocks noChangeAspect="1" noChangeShapeType="1"/>
                <a:stCxn id="602" idx="1"/>
                <a:endCxn id="60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2" name="AutoShape 29">
                <a:extLst>
                  <a:ext uri="{FF2B5EF4-FFF2-40B4-BE49-F238E27FC236}">
                    <a16:creationId xmlns:a16="http://schemas.microsoft.com/office/drawing/2014/main" id="{633B813E-F60D-47E7-903D-33411ADA303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3" name="AutoShape 30">
                <a:extLst>
                  <a:ext uri="{FF2B5EF4-FFF2-40B4-BE49-F238E27FC236}">
                    <a16:creationId xmlns:a16="http://schemas.microsoft.com/office/drawing/2014/main" id="{4C5B1D93-CA62-4683-A3E7-863E37DBDDB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4" name="AutoShape 31">
                <a:extLst>
                  <a:ext uri="{FF2B5EF4-FFF2-40B4-BE49-F238E27FC236}">
                    <a16:creationId xmlns:a16="http://schemas.microsoft.com/office/drawing/2014/main" id="{E0418B48-B14A-44B8-B18B-E9DE9713D62A}"/>
                  </a:ext>
                </a:extLst>
              </p:cNvPr>
              <p:cNvCxnSpPr>
                <a:cxnSpLocks noChangeAspect="1" noChangeShapeType="1"/>
                <a:stCxn id="596" idx="1"/>
                <a:endCxn id="596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5" name="Line 32">
                <a:extLst>
                  <a:ext uri="{FF2B5EF4-FFF2-40B4-BE49-F238E27FC236}">
                    <a16:creationId xmlns:a16="http://schemas.microsoft.com/office/drawing/2014/main" id="{7F7E930D-35D1-4F1B-8B03-503966B48C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6" name="Line 33">
                <a:extLst>
                  <a:ext uri="{FF2B5EF4-FFF2-40B4-BE49-F238E27FC236}">
                    <a16:creationId xmlns:a16="http://schemas.microsoft.com/office/drawing/2014/main" id="{580890B0-894A-41E7-B557-B5869C0832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7" name="Line 34">
                <a:extLst>
                  <a:ext uri="{FF2B5EF4-FFF2-40B4-BE49-F238E27FC236}">
                    <a16:creationId xmlns:a16="http://schemas.microsoft.com/office/drawing/2014/main" id="{B02DF6D7-991A-47BC-9F75-33FEA32833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8" name="Line 35">
                <a:extLst>
                  <a:ext uri="{FF2B5EF4-FFF2-40B4-BE49-F238E27FC236}">
                    <a16:creationId xmlns:a16="http://schemas.microsoft.com/office/drawing/2014/main" id="{60C7CFF5-623E-4AB2-9C73-3DD46803D6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6">
                <a:extLst>
                  <a:ext uri="{FF2B5EF4-FFF2-40B4-BE49-F238E27FC236}">
                    <a16:creationId xmlns:a16="http://schemas.microsoft.com/office/drawing/2014/main" id="{2DC25627-FAED-4BE1-BED2-A2C1BDFE1A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Line 37">
                <a:extLst>
                  <a:ext uri="{FF2B5EF4-FFF2-40B4-BE49-F238E27FC236}">
                    <a16:creationId xmlns:a16="http://schemas.microsoft.com/office/drawing/2014/main" id="{27973915-DA0B-4902-9A81-CBF9D3E4F7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1" name="Line 38">
                <a:extLst>
                  <a:ext uri="{FF2B5EF4-FFF2-40B4-BE49-F238E27FC236}">
                    <a16:creationId xmlns:a16="http://schemas.microsoft.com/office/drawing/2014/main" id="{D70A2945-DABC-4DB0-A8C5-A45F83BA8D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2" name="Line 39">
                <a:extLst>
                  <a:ext uri="{FF2B5EF4-FFF2-40B4-BE49-F238E27FC236}">
                    <a16:creationId xmlns:a16="http://schemas.microsoft.com/office/drawing/2014/main" id="{828820DA-84F2-4122-AC58-8D42410871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3" name="Line 40">
                <a:extLst>
                  <a:ext uri="{FF2B5EF4-FFF2-40B4-BE49-F238E27FC236}">
                    <a16:creationId xmlns:a16="http://schemas.microsoft.com/office/drawing/2014/main" id="{B611A245-77B4-433F-B394-12AD57E6C2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4" name="Line 41">
                <a:extLst>
                  <a:ext uri="{FF2B5EF4-FFF2-40B4-BE49-F238E27FC236}">
                    <a16:creationId xmlns:a16="http://schemas.microsoft.com/office/drawing/2014/main" id="{3DCA3C6A-F6C9-4656-BF83-65779A249D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5" name="Line 42">
                <a:extLst>
                  <a:ext uri="{FF2B5EF4-FFF2-40B4-BE49-F238E27FC236}">
                    <a16:creationId xmlns:a16="http://schemas.microsoft.com/office/drawing/2014/main" id="{AB8B1C2D-5A63-407A-85A9-B86A0B52A7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6" name="Line 43">
                <a:extLst>
                  <a:ext uri="{FF2B5EF4-FFF2-40B4-BE49-F238E27FC236}">
                    <a16:creationId xmlns:a16="http://schemas.microsoft.com/office/drawing/2014/main" id="{9098C297-5C61-4D66-9DD9-66A5105DB8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Oval 44">
                <a:extLst>
                  <a:ext uri="{FF2B5EF4-FFF2-40B4-BE49-F238E27FC236}">
                    <a16:creationId xmlns:a16="http://schemas.microsoft.com/office/drawing/2014/main" id="{DE7170B8-A83A-494E-9330-9EC62FE69E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8" name="Oval 45">
                <a:extLst>
                  <a:ext uri="{FF2B5EF4-FFF2-40B4-BE49-F238E27FC236}">
                    <a16:creationId xmlns:a16="http://schemas.microsoft.com/office/drawing/2014/main" id="{359F337E-76F1-4C7C-BA56-548AA939EF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20" name="Group 397">
              <a:extLst>
                <a:ext uri="{FF2B5EF4-FFF2-40B4-BE49-F238E27FC236}">
                  <a16:creationId xmlns:a16="http://schemas.microsoft.com/office/drawing/2014/main" id="{2ACC3E20-960C-4701-B60B-612C5C04E2C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21" name="Line 141">
                <a:extLst>
                  <a:ext uri="{FF2B5EF4-FFF2-40B4-BE49-F238E27FC236}">
                    <a16:creationId xmlns:a16="http://schemas.microsoft.com/office/drawing/2014/main" id="{ABD75D5B-114E-4847-8A4E-DFBAD59E9C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2" name="Line 142">
                <a:extLst>
                  <a:ext uri="{FF2B5EF4-FFF2-40B4-BE49-F238E27FC236}">
                    <a16:creationId xmlns:a16="http://schemas.microsoft.com/office/drawing/2014/main" id="{17CC9E73-0B30-4D01-8258-4B13F085CE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3" name="Rectangle 126">
                <a:extLst>
                  <a:ext uri="{FF2B5EF4-FFF2-40B4-BE49-F238E27FC236}">
                    <a16:creationId xmlns:a16="http://schemas.microsoft.com/office/drawing/2014/main" id="{D0C45FE2-912A-49B6-9C7D-26456327D1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4" name="Rectangle 127">
                <a:extLst>
                  <a:ext uri="{FF2B5EF4-FFF2-40B4-BE49-F238E27FC236}">
                    <a16:creationId xmlns:a16="http://schemas.microsoft.com/office/drawing/2014/main" id="{919DBB9B-FBAF-449B-8729-39E31F9C1E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5" name="Rectangle 128">
                <a:extLst>
                  <a:ext uri="{FF2B5EF4-FFF2-40B4-BE49-F238E27FC236}">
                    <a16:creationId xmlns:a16="http://schemas.microsoft.com/office/drawing/2014/main" id="{AD33F212-DADC-4017-8F21-BD158B5A59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Line 129">
                <a:extLst>
                  <a:ext uri="{FF2B5EF4-FFF2-40B4-BE49-F238E27FC236}">
                    <a16:creationId xmlns:a16="http://schemas.microsoft.com/office/drawing/2014/main" id="{47C65547-DCFF-4BCF-8476-5C48F2A50F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7" name="Line 130">
                <a:extLst>
                  <a:ext uri="{FF2B5EF4-FFF2-40B4-BE49-F238E27FC236}">
                    <a16:creationId xmlns:a16="http://schemas.microsoft.com/office/drawing/2014/main" id="{94F51406-A2CE-4F6D-BC28-E08E083AA2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8" name="Line 131">
                <a:extLst>
                  <a:ext uri="{FF2B5EF4-FFF2-40B4-BE49-F238E27FC236}">
                    <a16:creationId xmlns:a16="http://schemas.microsoft.com/office/drawing/2014/main" id="{00B1D07B-A491-45D9-AB74-F1E5A19203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29" name="Line 132">
                <a:extLst>
                  <a:ext uri="{FF2B5EF4-FFF2-40B4-BE49-F238E27FC236}">
                    <a16:creationId xmlns:a16="http://schemas.microsoft.com/office/drawing/2014/main" id="{E2C956E8-D943-42FC-A429-9CBE95AAA5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0" name="Line 133">
                <a:extLst>
                  <a:ext uri="{FF2B5EF4-FFF2-40B4-BE49-F238E27FC236}">
                    <a16:creationId xmlns:a16="http://schemas.microsoft.com/office/drawing/2014/main" id="{F83737BF-41E9-4028-88C5-0DEC0DB3C2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1" name="Line 134">
                <a:extLst>
                  <a:ext uri="{FF2B5EF4-FFF2-40B4-BE49-F238E27FC236}">
                    <a16:creationId xmlns:a16="http://schemas.microsoft.com/office/drawing/2014/main" id="{2907CD6F-7C8A-4BCA-89BE-4F3EB1E160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2" name="Line 135">
                <a:extLst>
                  <a:ext uri="{FF2B5EF4-FFF2-40B4-BE49-F238E27FC236}">
                    <a16:creationId xmlns:a16="http://schemas.microsoft.com/office/drawing/2014/main" id="{4E2674BC-74B7-463A-801B-C6344A37FC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33" name="Line 136">
                <a:extLst>
                  <a:ext uri="{FF2B5EF4-FFF2-40B4-BE49-F238E27FC236}">
                    <a16:creationId xmlns:a16="http://schemas.microsoft.com/office/drawing/2014/main" id="{5822B421-230C-4340-B336-8FC5D9D5D0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4" name="Line 137">
                <a:extLst>
                  <a:ext uri="{FF2B5EF4-FFF2-40B4-BE49-F238E27FC236}">
                    <a16:creationId xmlns:a16="http://schemas.microsoft.com/office/drawing/2014/main" id="{85B07313-E767-4DB6-A473-1278AF47D7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5" name="Line 138">
                <a:extLst>
                  <a:ext uri="{FF2B5EF4-FFF2-40B4-BE49-F238E27FC236}">
                    <a16:creationId xmlns:a16="http://schemas.microsoft.com/office/drawing/2014/main" id="{726B9A12-A106-4D83-AA37-D62CDFB826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6" name="Line 139">
                <a:extLst>
                  <a:ext uri="{FF2B5EF4-FFF2-40B4-BE49-F238E27FC236}">
                    <a16:creationId xmlns:a16="http://schemas.microsoft.com/office/drawing/2014/main" id="{FA4DD2DE-E6E5-44A6-BF3B-6786D2C106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37" name="Line 140">
                <a:extLst>
                  <a:ext uri="{FF2B5EF4-FFF2-40B4-BE49-F238E27FC236}">
                    <a16:creationId xmlns:a16="http://schemas.microsoft.com/office/drawing/2014/main" id="{A349284B-4AEA-4DA4-8746-4EADE08462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38" name="AutoShape 143">
                <a:extLst>
                  <a:ext uri="{FF2B5EF4-FFF2-40B4-BE49-F238E27FC236}">
                    <a16:creationId xmlns:a16="http://schemas.microsoft.com/office/drawing/2014/main" id="{7C2BD107-DE84-42A4-9400-736C84A6A4E8}"/>
                  </a:ext>
                </a:extLst>
              </p:cNvPr>
              <p:cNvCxnSpPr>
                <a:cxnSpLocks noChangeAspect="1" noChangeShapeType="1"/>
                <a:stCxn id="345" idx="0"/>
                <a:endCxn id="342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39" name="Rectangle 144">
                <a:extLst>
                  <a:ext uri="{FF2B5EF4-FFF2-40B4-BE49-F238E27FC236}">
                    <a16:creationId xmlns:a16="http://schemas.microsoft.com/office/drawing/2014/main" id="{C9DA1645-8EA1-45B2-A9D5-AFBC5CD342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0" name="Rectangle 145">
                <a:extLst>
                  <a:ext uri="{FF2B5EF4-FFF2-40B4-BE49-F238E27FC236}">
                    <a16:creationId xmlns:a16="http://schemas.microsoft.com/office/drawing/2014/main" id="{BFAFC6F6-922D-4BB3-9195-A95EA9507E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1" name="Rectangle 146">
                <a:extLst>
                  <a:ext uri="{FF2B5EF4-FFF2-40B4-BE49-F238E27FC236}">
                    <a16:creationId xmlns:a16="http://schemas.microsoft.com/office/drawing/2014/main" id="{6882CE63-4179-410F-8A87-6B9F779CC1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2" name="Rectangle 147">
                <a:extLst>
                  <a:ext uri="{FF2B5EF4-FFF2-40B4-BE49-F238E27FC236}">
                    <a16:creationId xmlns:a16="http://schemas.microsoft.com/office/drawing/2014/main" id="{4A04A490-CEF7-4C24-B676-0CDA707557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3" name="Rectangle 148">
                <a:extLst>
                  <a:ext uri="{FF2B5EF4-FFF2-40B4-BE49-F238E27FC236}">
                    <a16:creationId xmlns:a16="http://schemas.microsoft.com/office/drawing/2014/main" id="{50E35183-6E68-4A52-970F-BBB8224B6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4" name="Rectangle 149">
                <a:extLst>
                  <a:ext uri="{FF2B5EF4-FFF2-40B4-BE49-F238E27FC236}">
                    <a16:creationId xmlns:a16="http://schemas.microsoft.com/office/drawing/2014/main" id="{931A3D76-3F4D-4E48-BA16-C83CC5F8B0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5" name="Rectangle 150">
                <a:extLst>
                  <a:ext uri="{FF2B5EF4-FFF2-40B4-BE49-F238E27FC236}">
                    <a16:creationId xmlns:a16="http://schemas.microsoft.com/office/drawing/2014/main" id="{5209EF5B-902D-4DCE-A4B5-8ECCFA1779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6" name="Rectangle 151">
                <a:extLst>
                  <a:ext uri="{FF2B5EF4-FFF2-40B4-BE49-F238E27FC236}">
                    <a16:creationId xmlns:a16="http://schemas.microsoft.com/office/drawing/2014/main" id="{98B75F7C-2520-4DBA-A662-CAC1078906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7" name="AutoShape 152">
                <a:extLst>
                  <a:ext uri="{FF2B5EF4-FFF2-40B4-BE49-F238E27FC236}">
                    <a16:creationId xmlns:a16="http://schemas.microsoft.com/office/drawing/2014/main" id="{CBC3718B-B76B-4D1F-A2F2-8F97B5257F74}"/>
                  </a:ext>
                </a:extLst>
              </p:cNvPr>
              <p:cNvCxnSpPr>
                <a:cxnSpLocks noChangeAspect="1" noChangeShapeType="1"/>
                <a:stCxn id="346" idx="3"/>
                <a:endCxn id="346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8" name="AutoShape 153">
                <a:extLst>
                  <a:ext uri="{FF2B5EF4-FFF2-40B4-BE49-F238E27FC236}">
                    <a16:creationId xmlns:a16="http://schemas.microsoft.com/office/drawing/2014/main" id="{5EFE2CAB-DBFE-4D98-A7EB-31E817651C9D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9" name="AutoShape 154">
                <a:extLst>
                  <a:ext uri="{FF2B5EF4-FFF2-40B4-BE49-F238E27FC236}">
                    <a16:creationId xmlns:a16="http://schemas.microsoft.com/office/drawing/2014/main" id="{6BD17EDF-B0F3-4E94-BA67-A3E1F67EB500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0" name="AutoShape 155">
                <a:extLst>
                  <a:ext uri="{FF2B5EF4-FFF2-40B4-BE49-F238E27FC236}">
                    <a16:creationId xmlns:a16="http://schemas.microsoft.com/office/drawing/2014/main" id="{6560C983-9C04-4D69-8225-69E5AA2430F4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1" name="AutoShape 156">
                <a:extLst>
                  <a:ext uri="{FF2B5EF4-FFF2-40B4-BE49-F238E27FC236}">
                    <a16:creationId xmlns:a16="http://schemas.microsoft.com/office/drawing/2014/main" id="{2E99C299-671B-4D16-A3FC-B4342A27F42C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2" name="AutoShape 157">
                <a:extLst>
                  <a:ext uri="{FF2B5EF4-FFF2-40B4-BE49-F238E27FC236}">
                    <a16:creationId xmlns:a16="http://schemas.microsoft.com/office/drawing/2014/main" id="{3857DE0D-0A68-45DA-8EE2-AE1DDEC85DDF}"/>
                  </a:ext>
                </a:extLst>
              </p:cNvPr>
              <p:cNvCxnSpPr>
                <a:cxnSpLocks noChangeAspect="1" noChangeShapeType="1"/>
                <a:stCxn id="340" idx="3"/>
                <a:endCxn id="340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3" name="AutoShape 158">
                <a:extLst>
                  <a:ext uri="{FF2B5EF4-FFF2-40B4-BE49-F238E27FC236}">
                    <a16:creationId xmlns:a16="http://schemas.microsoft.com/office/drawing/2014/main" id="{6F1F6CA4-DD82-4204-BEB7-671B7D1381AA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4" name="AutoShape 159">
                <a:extLst>
                  <a:ext uri="{FF2B5EF4-FFF2-40B4-BE49-F238E27FC236}">
                    <a16:creationId xmlns:a16="http://schemas.microsoft.com/office/drawing/2014/main" id="{87AB7047-CBF8-4ED8-8BE8-3A9A290953BF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5" name="AutoShape 160">
                <a:extLst>
                  <a:ext uri="{FF2B5EF4-FFF2-40B4-BE49-F238E27FC236}">
                    <a16:creationId xmlns:a16="http://schemas.microsoft.com/office/drawing/2014/main" id="{876D04A3-1B7F-4A59-B2EA-901F3C54B161}"/>
                  </a:ext>
                </a:extLst>
              </p:cNvPr>
              <p:cNvCxnSpPr>
                <a:cxnSpLocks noChangeAspect="1" noChangeShapeType="1"/>
                <a:stCxn id="346" idx="1"/>
                <a:endCxn id="34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6" name="AutoShape 161">
                <a:extLst>
                  <a:ext uri="{FF2B5EF4-FFF2-40B4-BE49-F238E27FC236}">
                    <a16:creationId xmlns:a16="http://schemas.microsoft.com/office/drawing/2014/main" id="{8D1D22C9-0E14-46C0-ADAA-0E43387FD0D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7" name="AutoShape 162">
                <a:extLst>
                  <a:ext uri="{FF2B5EF4-FFF2-40B4-BE49-F238E27FC236}">
                    <a16:creationId xmlns:a16="http://schemas.microsoft.com/office/drawing/2014/main" id="{BC739BF9-068C-47A3-88F8-062EFAD0216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8" name="AutoShape 163">
                <a:extLst>
                  <a:ext uri="{FF2B5EF4-FFF2-40B4-BE49-F238E27FC236}">
                    <a16:creationId xmlns:a16="http://schemas.microsoft.com/office/drawing/2014/main" id="{0D26F562-9CB2-4313-B0CC-F0CDCF6FEFCD}"/>
                  </a:ext>
                </a:extLst>
              </p:cNvPr>
              <p:cNvCxnSpPr>
                <a:cxnSpLocks noChangeAspect="1" noChangeShapeType="1"/>
                <a:stCxn id="340" idx="1"/>
                <a:endCxn id="340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59" name="Line 164">
                <a:extLst>
                  <a:ext uri="{FF2B5EF4-FFF2-40B4-BE49-F238E27FC236}">
                    <a16:creationId xmlns:a16="http://schemas.microsoft.com/office/drawing/2014/main" id="{FE57EA98-EC33-42EA-BFF3-610F618655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0" name="Line 165">
                <a:extLst>
                  <a:ext uri="{FF2B5EF4-FFF2-40B4-BE49-F238E27FC236}">
                    <a16:creationId xmlns:a16="http://schemas.microsoft.com/office/drawing/2014/main" id="{BE97FDC2-6FBF-4C0A-A58E-1786719017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1" name="Line 166">
                <a:extLst>
                  <a:ext uri="{FF2B5EF4-FFF2-40B4-BE49-F238E27FC236}">
                    <a16:creationId xmlns:a16="http://schemas.microsoft.com/office/drawing/2014/main" id="{A50F84F9-B2A1-4DF0-93D9-A0A600C308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2" name="Line 167">
                <a:extLst>
                  <a:ext uri="{FF2B5EF4-FFF2-40B4-BE49-F238E27FC236}">
                    <a16:creationId xmlns:a16="http://schemas.microsoft.com/office/drawing/2014/main" id="{BC87888C-44F9-40BA-AA65-6F6F83AFEE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68">
                <a:extLst>
                  <a:ext uri="{FF2B5EF4-FFF2-40B4-BE49-F238E27FC236}">
                    <a16:creationId xmlns:a16="http://schemas.microsoft.com/office/drawing/2014/main" id="{214F15AA-1795-42C3-B87F-EC36D0688F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4" name="Line 169">
                <a:extLst>
                  <a:ext uri="{FF2B5EF4-FFF2-40B4-BE49-F238E27FC236}">
                    <a16:creationId xmlns:a16="http://schemas.microsoft.com/office/drawing/2014/main" id="{19A347BA-59B9-4911-8665-1856A618D5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5" name="Line 170">
                <a:extLst>
                  <a:ext uri="{FF2B5EF4-FFF2-40B4-BE49-F238E27FC236}">
                    <a16:creationId xmlns:a16="http://schemas.microsoft.com/office/drawing/2014/main" id="{729C3942-AE70-4491-8092-048F7B6B8C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6" name="Line 171">
                <a:extLst>
                  <a:ext uri="{FF2B5EF4-FFF2-40B4-BE49-F238E27FC236}">
                    <a16:creationId xmlns:a16="http://schemas.microsoft.com/office/drawing/2014/main" id="{180D681B-491B-42D8-883E-E1DDE221E7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72">
                <a:extLst>
                  <a:ext uri="{FF2B5EF4-FFF2-40B4-BE49-F238E27FC236}">
                    <a16:creationId xmlns:a16="http://schemas.microsoft.com/office/drawing/2014/main" id="{A6113511-0C9E-425B-9FA2-8307E417A6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73">
                <a:extLst>
                  <a:ext uri="{FF2B5EF4-FFF2-40B4-BE49-F238E27FC236}">
                    <a16:creationId xmlns:a16="http://schemas.microsoft.com/office/drawing/2014/main" id="{ADA84F72-8D96-478C-BCFB-F0E6091A24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9" name="Line 174">
                <a:extLst>
                  <a:ext uri="{FF2B5EF4-FFF2-40B4-BE49-F238E27FC236}">
                    <a16:creationId xmlns:a16="http://schemas.microsoft.com/office/drawing/2014/main" id="{96EC51DC-905A-4CD2-8BF1-6E48540794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0" name="Line 175">
                <a:extLst>
                  <a:ext uri="{FF2B5EF4-FFF2-40B4-BE49-F238E27FC236}">
                    <a16:creationId xmlns:a16="http://schemas.microsoft.com/office/drawing/2014/main" id="{87833876-56A5-4A5F-83B4-A4BF3CE90A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1" name="Line 176">
                <a:extLst>
                  <a:ext uri="{FF2B5EF4-FFF2-40B4-BE49-F238E27FC236}">
                    <a16:creationId xmlns:a16="http://schemas.microsoft.com/office/drawing/2014/main" id="{70B4E6A3-D525-47CE-BA07-910DD21E2F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2" name="Line 177">
                <a:extLst>
                  <a:ext uri="{FF2B5EF4-FFF2-40B4-BE49-F238E27FC236}">
                    <a16:creationId xmlns:a16="http://schemas.microsoft.com/office/drawing/2014/main" id="{712CC340-0B28-4BFF-81A4-5DBF5AFF20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73" name="Oval 178">
                <a:extLst>
                  <a:ext uri="{FF2B5EF4-FFF2-40B4-BE49-F238E27FC236}">
                    <a16:creationId xmlns:a16="http://schemas.microsoft.com/office/drawing/2014/main" id="{3C7C83E0-82FC-4D86-91D1-0FD1637C70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4" name="Oval 179">
                <a:extLst>
                  <a:ext uri="{FF2B5EF4-FFF2-40B4-BE49-F238E27FC236}">
                    <a16:creationId xmlns:a16="http://schemas.microsoft.com/office/drawing/2014/main" id="{2B9CFE01-1179-4349-9A8D-242AE3604F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Oval 180">
                <a:extLst>
                  <a:ext uri="{FF2B5EF4-FFF2-40B4-BE49-F238E27FC236}">
                    <a16:creationId xmlns:a16="http://schemas.microsoft.com/office/drawing/2014/main" id="{5BA4457D-B46B-4D26-912D-146386B8A0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Oval 181">
                <a:extLst>
                  <a:ext uri="{FF2B5EF4-FFF2-40B4-BE49-F238E27FC236}">
                    <a16:creationId xmlns:a16="http://schemas.microsoft.com/office/drawing/2014/main" id="{101609C4-588B-419B-98E3-5FD7C9DA9C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Oval 182">
                <a:extLst>
                  <a:ext uri="{FF2B5EF4-FFF2-40B4-BE49-F238E27FC236}">
                    <a16:creationId xmlns:a16="http://schemas.microsoft.com/office/drawing/2014/main" id="{1C9B16D8-4B63-4A61-BE7B-0ADD669624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Oval 183">
                <a:extLst>
                  <a:ext uri="{FF2B5EF4-FFF2-40B4-BE49-F238E27FC236}">
                    <a16:creationId xmlns:a16="http://schemas.microsoft.com/office/drawing/2014/main" id="{EC70D884-A2BD-40E9-BA77-589B5D34AF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Oval 184">
                <a:extLst>
                  <a:ext uri="{FF2B5EF4-FFF2-40B4-BE49-F238E27FC236}">
                    <a16:creationId xmlns:a16="http://schemas.microsoft.com/office/drawing/2014/main" id="{72BAD35B-3C3D-41B6-8569-77ABF2EC17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Oval 185">
                <a:extLst>
                  <a:ext uri="{FF2B5EF4-FFF2-40B4-BE49-F238E27FC236}">
                    <a16:creationId xmlns:a16="http://schemas.microsoft.com/office/drawing/2014/main" id="{B25061DB-3E5F-4187-9A95-EDEA0C553A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Oval 186">
                <a:extLst>
                  <a:ext uri="{FF2B5EF4-FFF2-40B4-BE49-F238E27FC236}">
                    <a16:creationId xmlns:a16="http://schemas.microsoft.com/office/drawing/2014/main" id="{06ADB1D5-B70C-4302-AF00-E36E31DC67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2" name="Oval 187">
                <a:extLst>
                  <a:ext uri="{FF2B5EF4-FFF2-40B4-BE49-F238E27FC236}">
                    <a16:creationId xmlns:a16="http://schemas.microsoft.com/office/drawing/2014/main" id="{2DC7BA4D-BA36-4A7D-8E50-2F848F78FD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" name="Line 188">
                <a:extLst>
                  <a:ext uri="{FF2B5EF4-FFF2-40B4-BE49-F238E27FC236}">
                    <a16:creationId xmlns:a16="http://schemas.microsoft.com/office/drawing/2014/main" id="{C9A297B1-ABB3-4123-8268-F2674529B9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4" name="Line 189">
                <a:extLst>
                  <a:ext uri="{FF2B5EF4-FFF2-40B4-BE49-F238E27FC236}">
                    <a16:creationId xmlns:a16="http://schemas.microsoft.com/office/drawing/2014/main" id="{523E90F8-967B-4A2A-AAE0-AA4CAB543B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5" name="Line 190">
                <a:extLst>
                  <a:ext uri="{FF2B5EF4-FFF2-40B4-BE49-F238E27FC236}">
                    <a16:creationId xmlns:a16="http://schemas.microsoft.com/office/drawing/2014/main" id="{A484E1D7-A37F-46EE-9A5E-041912DB80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386" name="AutoShape 191">
                <a:extLst>
                  <a:ext uri="{FF2B5EF4-FFF2-40B4-BE49-F238E27FC236}">
                    <a16:creationId xmlns:a16="http://schemas.microsoft.com/office/drawing/2014/main" id="{D8311DAB-6657-4FDA-A5E8-84B27EB01062}"/>
                  </a:ext>
                </a:extLst>
              </p:cNvPr>
              <p:cNvCxnSpPr>
                <a:cxnSpLocks noChangeAspect="1" noChangeShapeType="1"/>
                <a:stCxn id="395" idx="0"/>
                <a:endCxn id="391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87" name="Rectangle 192">
                <a:extLst>
                  <a:ext uri="{FF2B5EF4-FFF2-40B4-BE49-F238E27FC236}">
                    <a16:creationId xmlns:a16="http://schemas.microsoft.com/office/drawing/2014/main" id="{26E46A29-5616-4095-BA07-08A95595E8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8" name="Rectangle 193">
                <a:extLst>
                  <a:ext uri="{FF2B5EF4-FFF2-40B4-BE49-F238E27FC236}">
                    <a16:creationId xmlns:a16="http://schemas.microsoft.com/office/drawing/2014/main" id="{595ADCDD-2869-4FE1-8A88-AC5AB0BED9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9" name="Rectangle 194">
                <a:extLst>
                  <a:ext uri="{FF2B5EF4-FFF2-40B4-BE49-F238E27FC236}">
                    <a16:creationId xmlns:a16="http://schemas.microsoft.com/office/drawing/2014/main" id="{17116FB4-E322-43F2-A7A6-202DC6113B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0" name="Rectangle 195">
                <a:extLst>
                  <a:ext uri="{FF2B5EF4-FFF2-40B4-BE49-F238E27FC236}">
                    <a16:creationId xmlns:a16="http://schemas.microsoft.com/office/drawing/2014/main" id="{5BEFEA0E-8391-45B7-B495-8C7C7293D1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1" name="Rectangle 196">
                <a:extLst>
                  <a:ext uri="{FF2B5EF4-FFF2-40B4-BE49-F238E27FC236}">
                    <a16:creationId xmlns:a16="http://schemas.microsoft.com/office/drawing/2014/main" id="{8F7C2DCA-579A-4E0E-8CFD-EDFBDE16DB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2" name="Rectangle 197">
                <a:extLst>
                  <a:ext uri="{FF2B5EF4-FFF2-40B4-BE49-F238E27FC236}">
                    <a16:creationId xmlns:a16="http://schemas.microsoft.com/office/drawing/2014/main" id="{0AFC978C-E639-410F-935F-BC1EC557C8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3" name="Rectangle 198">
                <a:extLst>
                  <a:ext uri="{FF2B5EF4-FFF2-40B4-BE49-F238E27FC236}">
                    <a16:creationId xmlns:a16="http://schemas.microsoft.com/office/drawing/2014/main" id="{53069F74-70EE-439D-86DF-F1CA6125A0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4" name="Rectangle 199">
                <a:extLst>
                  <a:ext uri="{FF2B5EF4-FFF2-40B4-BE49-F238E27FC236}">
                    <a16:creationId xmlns:a16="http://schemas.microsoft.com/office/drawing/2014/main" id="{F623A9C1-B109-4BF2-9A12-31891D0E6F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5" name="Rectangle 200">
                <a:extLst>
                  <a:ext uri="{FF2B5EF4-FFF2-40B4-BE49-F238E27FC236}">
                    <a16:creationId xmlns:a16="http://schemas.microsoft.com/office/drawing/2014/main" id="{3DEF6B57-9F96-490C-BF27-1D5BBE2669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6" name="Rectangle 201">
                <a:extLst>
                  <a:ext uri="{FF2B5EF4-FFF2-40B4-BE49-F238E27FC236}">
                    <a16:creationId xmlns:a16="http://schemas.microsoft.com/office/drawing/2014/main" id="{2A0E035D-30EA-4145-98DD-A3B74DB1EB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97" name="AutoShape 202">
                <a:extLst>
                  <a:ext uri="{FF2B5EF4-FFF2-40B4-BE49-F238E27FC236}">
                    <a16:creationId xmlns:a16="http://schemas.microsoft.com/office/drawing/2014/main" id="{82A5B306-39EC-4E79-BE98-A5A57A2E5CA8}"/>
                  </a:ext>
                </a:extLst>
              </p:cNvPr>
              <p:cNvCxnSpPr>
                <a:cxnSpLocks noChangeAspect="1" noChangeShapeType="1"/>
                <a:stCxn id="396" idx="3"/>
                <a:endCxn id="396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8" name="AutoShape 203">
                <a:extLst>
                  <a:ext uri="{FF2B5EF4-FFF2-40B4-BE49-F238E27FC236}">
                    <a16:creationId xmlns:a16="http://schemas.microsoft.com/office/drawing/2014/main" id="{F49742B3-B1AF-4929-947B-1E38D00EFA4B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9" name="AutoShape 204">
                <a:extLst>
                  <a:ext uri="{FF2B5EF4-FFF2-40B4-BE49-F238E27FC236}">
                    <a16:creationId xmlns:a16="http://schemas.microsoft.com/office/drawing/2014/main" id="{77656BDA-E606-471B-88FD-830DE1AECFAF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0" name="AutoShape 205">
                <a:extLst>
                  <a:ext uri="{FF2B5EF4-FFF2-40B4-BE49-F238E27FC236}">
                    <a16:creationId xmlns:a16="http://schemas.microsoft.com/office/drawing/2014/main" id="{B7E91E50-5B5A-4237-891A-5753E08B9309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1" name="AutoShape 206">
                <a:extLst>
                  <a:ext uri="{FF2B5EF4-FFF2-40B4-BE49-F238E27FC236}">
                    <a16:creationId xmlns:a16="http://schemas.microsoft.com/office/drawing/2014/main" id="{3B5E8579-AEB8-452D-82A1-D8D2881143F1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AutoShape 207">
                <a:extLst>
                  <a:ext uri="{FF2B5EF4-FFF2-40B4-BE49-F238E27FC236}">
                    <a16:creationId xmlns:a16="http://schemas.microsoft.com/office/drawing/2014/main" id="{F9720E37-7AB1-487E-B4DF-659D9EC3D740}"/>
                  </a:ext>
                </a:extLst>
              </p:cNvPr>
              <p:cNvCxnSpPr>
                <a:cxnSpLocks noChangeAspect="1" noChangeShapeType="1"/>
                <a:stCxn id="389" idx="3"/>
                <a:endCxn id="389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3" name="AutoShape 208">
                <a:extLst>
                  <a:ext uri="{FF2B5EF4-FFF2-40B4-BE49-F238E27FC236}">
                    <a16:creationId xmlns:a16="http://schemas.microsoft.com/office/drawing/2014/main" id="{5546AF6B-2FEC-4414-9C89-0F38FC44CFED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4" name="AutoShape 209">
                <a:extLst>
                  <a:ext uri="{FF2B5EF4-FFF2-40B4-BE49-F238E27FC236}">
                    <a16:creationId xmlns:a16="http://schemas.microsoft.com/office/drawing/2014/main" id="{0190ABDB-26AC-46F0-94C0-B149A02CD8CF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5" name="AutoShape 210">
                <a:extLst>
                  <a:ext uri="{FF2B5EF4-FFF2-40B4-BE49-F238E27FC236}">
                    <a16:creationId xmlns:a16="http://schemas.microsoft.com/office/drawing/2014/main" id="{7130DF28-2E11-4A65-BE4D-8A2BD41074EC}"/>
                  </a:ext>
                </a:extLst>
              </p:cNvPr>
              <p:cNvCxnSpPr>
                <a:cxnSpLocks noChangeAspect="1" noChangeShapeType="1"/>
                <a:stCxn id="396" idx="1"/>
                <a:endCxn id="39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6" name="AutoShape 211">
                <a:extLst>
                  <a:ext uri="{FF2B5EF4-FFF2-40B4-BE49-F238E27FC236}">
                    <a16:creationId xmlns:a16="http://schemas.microsoft.com/office/drawing/2014/main" id="{AB5904A7-3DF2-4843-AAA0-16A29EAC931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7" name="AutoShape 212">
                <a:extLst>
                  <a:ext uri="{FF2B5EF4-FFF2-40B4-BE49-F238E27FC236}">
                    <a16:creationId xmlns:a16="http://schemas.microsoft.com/office/drawing/2014/main" id="{264D4A65-0889-4433-A9DB-0EB624A6508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8" name="AutoShape 213">
                <a:extLst>
                  <a:ext uri="{FF2B5EF4-FFF2-40B4-BE49-F238E27FC236}">
                    <a16:creationId xmlns:a16="http://schemas.microsoft.com/office/drawing/2014/main" id="{67F9EF3F-6F04-4340-9B00-8D088C61CBDF}"/>
                  </a:ext>
                </a:extLst>
              </p:cNvPr>
              <p:cNvCxnSpPr>
                <a:cxnSpLocks noChangeAspect="1" noChangeShapeType="1"/>
                <a:stCxn id="389" idx="1"/>
                <a:endCxn id="389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9" name="Line 214">
                <a:extLst>
                  <a:ext uri="{FF2B5EF4-FFF2-40B4-BE49-F238E27FC236}">
                    <a16:creationId xmlns:a16="http://schemas.microsoft.com/office/drawing/2014/main" id="{55EBA76B-E96B-435C-B8EF-D9D048432C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0" name="Line 215">
                <a:extLst>
                  <a:ext uri="{FF2B5EF4-FFF2-40B4-BE49-F238E27FC236}">
                    <a16:creationId xmlns:a16="http://schemas.microsoft.com/office/drawing/2014/main" id="{3BC0C4DD-928F-4CF1-B30E-7A8D7F2014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1" name="Line 216">
                <a:extLst>
                  <a:ext uri="{FF2B5EF4-FFF2-40B4-BE49-F238E27FC236}">
                    <a16:creationId xmlns:a16="http://schemas.microsoft.com/office/drawing/2014/main" id="{1C732743-91AE-451C-BBC3-54F5525A9D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2" name="Line 217">
                <a:extLst>
                  <a:ext uri="{FF2B5EF4-FFF2-40B4-BE49-F238E27FC236}">
                    <a16:creationId xmlns:a16="http://schemas.microsoft.com/office/drawing/2014/main" id="{AD2703A7-A410-4F59-B4F2-584EE8CAFF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3" name="Line 218">
                <a:extLst>
                  <a:ext uri="{FF2B5EF4-FFF2-40B4-BE49-F238E27FC236}">
                    <a16:creationId xmlns:a16="http://schemas.microsoft.com/office/drawing/2014/main" id="{73BBFD58-1043-4763-A1E0-4D982F2080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4" name="Line 219">
                <a:extLst>
                  <a:ext uri="{FF2B5EF4-FFF2-40B4-BE49-F238E27FC236}">
                    <a16:creationId xmlns:a16="http://schemas.microsoft.com/office/drawing/2014/main" id="{F797ED60-5197-4376-8C52-6A451FA818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5" name="Line 220">
                <a:extLst>
                  <a:ext uri="{FF2B5EF4-FFF2-40B4-BE49-F238E27FC236}">
                    <a16:creationId xmlns:a16="http://schemas.microsoft.com/office/drawing/2014/main" id="{F91A98DB-32B7-485C-A705-D6A4A8326F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6" name="Line 221">
                <a:extLst>
                  <a:ext uri="{FF2B5EF4-FFF2-40B4-BE49-F238E27FC236}">
                    <a16:creationId xmlns:a16="http://schemas.microsoft.com/office/drawing/2014/main" id="{DDAEABE9-E9FD-4E5A-82F9-A63DF65662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7" name="Line 222">
                <a:extLst>
                  <a:ext uri="{FF2B5EF4-FFF2-40B4-BE49-F238E27FC236}">
                    <a16:creationId xmlns:a16="http://schemas.microsoft.com/office/drawing/2014/main" id="{007DD72E-FCB5-45E2-9A47-F41DBD46F8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8" name="Line 223">
                <a:extLst>
                  <a:ext uri="{FF2B5EF4-FFF2-40B4-BE49-F238E27FC236}">
                    <a16:creationId xmlns:a16="http://schemas.microsoft.com/office/drawing/2014/main" id="{8DB93F0B-B850-4078-95E4-7E29F18304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224">
                <a:extLst>
                  <a:ext uri="{FF2B5EF4-FFF2-40B4-BE49-F238E27FC236}">
                    <a16:creationId xmlns:a16="http://schemas.microsoft.com/office/drawing/2014/main" id="{2D26B0B2-D832-46B8-8E47-E498B5B92B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225">
                <a:extLst>
                  <a:ext uri="{FF2B5EF4-FFF2-40B4-BE49-F238E27FC236}">
                    <a16:creationId xmlns:a16="http://schemas.microsoft.com/office/drawing/2014/main" id="{A099EF68-157F-4C84-9197-9D9BB36650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1" name="Line 226">
                <a:extLst>
                  <a:ext uri="{FF2B5EF4-FFF2-40B4-BE49-F238E27FC236}">
                    <a16:creationId xmlns:a16="http://schemas.microsoft.com/office/drawing/2014/main" id="{65C4E6DD-A7C7-4E88-83FB-D424A185C6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2" name="Line 227">
                <a:extLst>
                  <a:ext uri="{FF2B5EF4-FFF2-40B4-BE49-F238E27FC236}">
                    <a16:creationId xmlns:a16="http://schemas.microsoft.com/office/drawing/2014/main" id="{3BE5669A-814E-4616-98AD-B0F7546111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3" name="Oval 228">
                <a:extLst>
                  <a:ext uri="{FF2B5EF4-FFF2-40B4-BE49-F238E27FC236}">
                    <a16:creationId xmlns:a16="http://schemas.microsoft.com/office/drawing/2014/main" id="{5F9DCF10-A90F-4D85-A6CB-E4558E03F6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Oval 229">
                <a:extLst>
                  <a:ext uri="{FF2B5EF4-FFF2-40B4-BE49-F238E27FC236}">
                    <a16:creationId xmlns:a16="http://schemas.microsoft.com/office/drawing/2014/main" id="{2045D96B-46CF-448D-875C-48477805CC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Oval 230">
                <a:extLst>
                  <a:ext uri="{FF2B5EF4-FFF2-40B4-BE49-F238E27FC236}">
                    <a16:creationId xmlns:a16="http://schemas.microsoft.com/office/drawing/2014/main" id="{1D52DA4B-4A02-4C15-93B9-11A5EA1149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Oval 231">
                <a:extLst>
                  <a:ext uri="{FF2B5EF4-FFF2-40B4-BE49-F238E27FC236}">
                    <a16:creationId xmlns:a16="http://schemas.microsoft.com/office/drawing/2014/main" id="{A67B6F53-6E1D-4362-9F13-97B8406F1A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Oval 232">
                <a:extLst>
                  <a:ext uri="{FF2B5EF4-FFF2-40B4-BE49-F238E27FC236}">
                    <a16:creationId xmlns:a16="http://schemas.microsoft.com/office/drawing/2014/main" id="{F3150A57-88C4-45A9-822D-1D4FDEC4BF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Oval 233">
                <a:extLst>
                  <a:ext uri="{FF2B5EF4-FFF2-40B4-BE49-F238E27FC236}">
                    <a16:creationId xmlns:a16="http://schemas.microsoft.com/office/drawing/2014/main" id="{08B9021A-83BF-424C-935F-04E12738AB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Oval 234">
                <a:extLst>
                  <a:ext uri="{FF2B5EF4-FFF2-40B4-BE49-F238E27FC236}">
                    <a16:creationId xmlns:a16="http://schemas.microsoft.com/office/drawing/2014/main" id="{C0F2BC73-9877-45A5-A1A9-B81180469A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Oval 235">
                <a:extLst>
                  <a:ext uri="{FF2B5EF4-FFF2-40B4-BE49-F238E27FC236}">
                    <a16:creationId xmlns:a16="http://schemas.microsoft.com/office/drawing/2014/main" id="{C0967B81-3486-4FE6-B871-E88B004561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Oval 236">
                <a:extLst>
                  <a:ext uri="{FF2B5EF4-FFF2-40B4-BE49-F238E27FC236}">
                    <a16:creationId xmlns:a16="http://schemas.microsoft.com/office/drawing/2014/main" id="{0201E076-1E02-4721-BBED-BD2A86FA9F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" name="Oval 237">
                <a:extLst>
                  <a:ext uri="{FF2B5EF4-FFF2-40B4-BE49-F238E27FC236}">
                    <a16:creationId xmlns:a16="http://schemas.microsoft.com/office/drawing/2014/main" id="{20553C52-5117-490D-815C-DB9A9D2083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3" name="Line 238">
                <a:extLst>
                  <a:ext uri="{FF2B5EF4-FFF2-40B4-BE49-F238E27FC236}">
                    <a16:creationId xmlns:a16="http://schemas.microsoft.com/office/drawing/2014/main" id="{85201CAF-5DD4-4D74-AB15-935D9DEDDF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34" name="Line 239">
                <a:extLst>
                  <a:ext uri="{FF2B5EF4-FFF2-40B4-BE49-F238E27FC236}">
                    <a16:creationId xmlns:a16="http://schemas.microsoft.com/office/drawing/2014/main" id="{F6B58D2C-8CC6-4436-8767-3793524EFF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35" name="Line 240">
                <a:extLst>
                  <a:ext uri="{FF2B5EF4-FFF2-40B4-BE49-F238E27FC236}">
                    <a16:creationId xmlns:a16="http://schemas.microsoft.com/office/drawing/2014/main" id="{4696C67E-C56B-4FAC-A665-38C552CF6E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36" name="AutoShape 241">
                <a:extLst>
                  <a:ext uri="{FF2B5EF4-FFF2-40B4-BE49-F238E27FC236}">
                    <a16:creationId xmlns:a16="http://schemas.microsoft.com/office/drawing/2014/main" id="{9BFEDE9F-911C-4748-8E29-9A1B76F70E29}"/>
                  </a:ext>
                </a:extLst>
              </p:cNvPr>
              <p:cNvCxnSpPr>
                <a:cxnSpLocks noChangeAspect="1" noChangeShapeType="1"/>
                <a:stCxn id="445" idx="0"/>
                <a:endCxn id="441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37" name="Rectangle 242">
                <a:extLst>
                  <a:ext uri="{FF2B5EF4-FFF2-40B4-BE49-F238E27FC236}">
                    <a16:creationId xmlns:a16="http://schemas.microsoft.com/office/drawing/2014/main" id="{CDB9814F-999A-46DB-B7DD-83B741AAC3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8" name="Rectangle 243">
                <a:extLst>
                  <a:ext uri="{FF2B5EF4-FFF2-40B4-BE49-F238E27FC236}">
                    <a16:creationId xmlns:a16="http://schemas.microsoft.com/office/drawing/2014/main" id="{70A2EFBB-42B3-475D-99A3-5939D532CF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9" name="Rectangle 244">
                <a:extLst>
                  <a:ext uri="{FF2B5EF4-FFF2-40B4-BE49-F238E27FC236}">
                    <a16:creationId xmlns:a16="http://schemas.microsoft.com/office/drawing/2014/main" id="{2E18BD33-37C5-4614-87AC-7C1E9059CD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0" name="Rectangle 245">
                <a:extLst>
                  <a:ext uri="{FF2B5EF4-FFF2-40B4-BE49-F238E27FC236}">
                    <a16:creationId xmlns:a16="http://schemas.microsoft.com/office/drawing/2014/main" id="{BFDCDD58-D80E-488E-BA6F-2641432628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" name="Rectangle 246">
                <a:extLst>
                  <a:ext uri="{FF2B5EF4-FFF2-40B4-BE49-F238E27FC236}">
                    <a16:creationId xmlns:a16="http://schemas.microsoft.com/office/drawing/2014/main" id="{31979E48-D692-4D82-A599-D39FD425B2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2" name="Rectangle 247">
                <a:extLst>
                  <a:ext uri="{FF2B5EF4-FFF2-40B4-BE49-F238E27FC236}">
                    <a16:creationId xmlns:a16="http://schemas.microsoft.com/office/drawing/2014/main" id="{CB6CA1B1-C1B5-401F-93B8-34E21B0565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3" name="Rectangle 248">
                <a:extLst>
                  <a:ext uri="{FF2B5EF4-FFF2-40B4-BE49-F238E27FC236}">
                    <a16:creationId xmlns:a16="http://schemas.microsoft.com/office/drawing/2014/main" id="{67F21F86-29EC-4BC2-BEDD-6AEC7F44B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4" name="Rectangle 249">
                <a:extLst>
                  <a:ext uri="{FF2B5EF4-FFF2-40B4-BE49-F238E27FC236}">
                    <a16:creationId xmlns:a16="http://schemas.microsoft.com/office/drawing/2014/main" id="{E319B9C4-94C9-47C3-A04B-40FFCB4C21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5" name="Rectangle 250">
                <a:extLst>
                  <a:ext uri="{FF2B5EF4-FFF2-40B4-BE49-F238E27FC236}">
                    <a16:creationId xmlns:a16="http://schemas.microsoft.com/office/drawing/2014/main" id="{F10E910F-39C4-4BBE-8BB4-D1EBB6982F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6" name="Rectangle 251">
                <a:extLst>
                  <a:ext uri="{FF2B5EF4-FFF2-40B4-BE49-F238E27FC236}">
                    <a16:creationId xmlns:a16="http://schemas.microsoft.com/office/drawing/2014/main" id="{1CB801A1-EB16-4451-B3FD-E2D27F8130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47" name="AutoShape 252">
                <a:extLst>
                  <a:ext uri="{FF2B5EF4-FFF2-40B4-BE49-F238E27FC236}">
                    <a16:creationId xmlns:a16="http://schemas.microsoft.com/office/drawing/2014/main" id="{7F9A6BCC-DB08-4E6B-AF42-DEEC92E9AB01}"/>
                  </a:ext>
                </a:extLst>
              </p:cNvPr>
              <p:cNvCxnSpPr>
                <a:cxnSpLocks noChangeAspect="1" noChangeShapeType="1"/>
                <a:stCxn id="446" idx="3"/>
                <a:endCxn id="446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8" name="AutoShape 253">
                <a:extLst>
                  <a:ext uri="{FF2B5EF4-FFF2-40B4-BE49-F238E27FC236}">
                    <a16:creationId xmlns:a16="http://schemas.microsoft.com/office/drawing/2014/main" id="{EB2E1CC7-123C-40E7-B65C-51A5B9E7814E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9" name="AutoShape 254">
                <a:extLst>
                  <a:ext uri="{FF2B5EF4-FFF2-40B4-BE49-F238E27FC236}">
                    <a16:creationId xmlns:a16="http://schemas.microsoft.com/office/drawing/2014/main" id="{B2071D69-94EB-4A30-A613-5CF803282DFB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0" name="AutoShape 255">
                <a:extLst>
                  <a:ext uri="{FF2B5EF4-FFF2-40B4-BE49-F238E27FC236}">
                    <a16:creationId xmlns:a16="http://schemas.microsoft.com/office/drawing/2014/main" id="{DCED22D3-88B3-45A8-9D4D-E0F5DD2DD738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1" name="AutoShape 256">
                <a:extLst>
                  <a:ext uri="{FF2B5EF4-FFF2-40B4-BE49-F238E27FC236}">
                    <a16:creationId xmlns:a16="http://schemas.microsoft.com/office/drawing/2014/main" id="{464AFB72-4E49-4982-B281-EF9BF2A09442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2" name="AutoShape 257">
                <a:extLst>
                  <a:ext uri="{FF2B5EF4-FFF2-40B4-BE49-F238E27FC236}">
                    <a16:creationId xmlns:a16="http://schemas.microsoft.com/office/drawing/2014/main" id="{7D1F13E9-BF39-4502-B422-32978A19A25A}"/>
                  </a:ext>
                </a:extLst>
              </p:cNvPr>
              <p:cNvCxnSpPr>
                <a:cxnSpLocks noChangeAspect="1" noChangeShapeType="1"/>
                <a:stCxn id="439" idx="3"/>
                <a:endCxn id="439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3" name="AutoShape 258">
                <a:extLst>
                  <a:ext uri="{FF2B5EF4-FFF2-40B4-BE49-F238E27FC236}">
                    <a16:creationId xmlns:a16="http://schemas.microsoft.com/office/drawing/2014/main" id="{B51096D1-0198-4746-9EDD-8D3BCA2812A1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4" name="AutoShape 259">
                <a:extLst>
                  <a:ext uri="{FF2B5EF4-FFF2-40B4-BE49-F238E27FC236}">
                    <a16:creationId xmlns:a16="http://schemas.microsoft.com/office/drawing/2014/main" id="{5BC9CA17-09A5-4C35-8B4B-ABE7E64B3471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5" name="AutoShape 260">
                <a:extLst>
                  <a:ext uri="{FF2B5EF4-FFF2-40B4-BE49-F238E27FC236}">
                    <a16:creationId xmlns:a16="http://schemas.microsoft.com/office/drawing/2014/main" id="{1B709186-3C3F-4DFF-B9AF-0F72EF6443F5}"/>
                  </a:ext>
                </a:extLst>
              </p:cNvPr>
              <p:cNvCxnSpPr>
                <a:cxnSpLocks noChangeAspect="1" noChangeShapeType="1"/>
                <a:stCxn id="446" idx="1"/>
                <a:endCxn id="44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6" name="AutoShape 261">
                <a:extLst>
                  <a:ext uri="{FF2B5EF4-FFF2-40B4-BE49-F238E27FC236}">
                    <a16:creationId xmlns:a16="http://schemas.microsoft.com/office/drawing/2014/main" id="{C3CFCC15-DF22-4A1C-A011-67CA23FBF8F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7" name="AutoShape 262">
                <a:extLst>
                  <a:ext uri="{FF2B5EF4-FFF2-40B4-BE49-F238E27FC236}">
                    <a16:creationId xmlns:a16="http://schemas.microsoft.com/office/drawing/2014/main" id="{F418695D-F833-495E-B697-2416951D3F8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8" name="AutoShape 263">
                <a:extLst>
                  <a:ext uri="{FF2B5EF4-FFF2-40B4-BE49-F238E27FC236}">
                    <a16:creationId xmlns:a16="http://schemas.microsoft.com/office/drawing/2014/main" id="{C7EE0442-74D9-46E9-9B71-EE2B5D1CC0D5}"/>
                  </a:ext>
                </a:extLst>
              </p:cNvPr>
              <p:cNvCxnSpPr>
                <a:cxnSpLocks noChangeAspect="1" noChangeShapeType="1"/>
                <a:stCxn id="439" idx="1"/>
                <a:endCxn id="439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59" name="Line 264">
                <a:extLst>
                  <a:ext uri="{FF2B5EF4-FFF2-40B4-BE49-F238E27FC236}">
                    <a16:creationId xmlns:a16="http://schemas.microsoft.com/office/drawing/2014/main" id="{2D3A9575-A368-4E8E-A8AF-AAF2EA6532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0" name="Line 265">
                <a:extLst>
                  <a:ext uri="{FF2B5EF4-FFF2-40B4-BE49-F238E27FC236}">
                    <a16:creationId xmlns:a16="http://schemas.microsoft.com/office/drawing/2014/main" id="{4D0B507C-CE13-45EC-8174-2C9A92C8C5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1" name="Line 266">
                <a:extLst>
                  <a:ext uri="{FF2B5EF4-FFF2-40B4-BE49-F238E27FC236}">
                    <a16:creationId xmlns:a16="http://schemas.microsoft.com/office/drawing/2014/main" id="{CD9A1842-08FB-49FA-BAAE-67B6600BAD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2" name="Line 267">
                <a:extLst>
                  <a:ext uri="{FF2B5EF4-FFF2-40B4-BE49-F238E27FC236}">
                    <a16:creationId xmlns:a16="http://schemas.microsoft.com/office/drawing/2014/main" id="{9E7EDB18-218E-4393-9DF2-089F76FE1B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3" name="Line 268">
                <a:extLst>
                  <a:ext uri="{FF2B5EF4-FFF2-40B4-BE49-F238E27FC236}">
                    <a16:creationId xmlns:a16="http://schemas.microsoft.com/office/drawing/2014/main" id="{BEFF8B9F-619C-481C-9C10-A26033262F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4" name="Line 269">
                <a:extLst>
                  <a:ext uri="{FF2B5EF4-FFF2-40B4-BE49-F238E27FC236}">
                    <a16:creationId xmlns:a16="http://schemas.microsoft.com/office/drawing/2014/main" id="{6B5C8DD6-644A-4C01-9E12-DFF66FB6FD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5" name="Line 270">
                <a:extLst>
                  <a:ext uri="{FF2B5EF4-FFF2-40B4-BE49-F238E27FC236}">
                    <a16:creationId xmlns:a16="http://schemas.microsoft.com/office/drawing/2014/main" id="{2C959048-928C-465F-9E7C-220B50BA72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6" name="Line 271">
                <a:extLst>
                  <a:ext uri="{FF2B5EF4-FFF2-40B4-BE49-F238E27FC236}">
                    <a16:creationId xmlns:a16="http://schemas.microsoft.com/office/drawing/2014/main" id="{EC800D27-C18E-4280-8A01-2690E3E29E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7" name="Line 272">
                <a:extLst>
                  <a:ext uri="{FF2B5EF4-FFF2-40B4-BE49-F238E27FC236}">
                    <a16:creationId xmlns:a16="http://schemas.microsoft.com/office/drawing/2014/main" id="{806E20E3-2B1B-4365-BECD-C609BF5039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8" name="Line 273">
                <a:extLst>
                  <a:ext uri="{FF2B5EF4-FFF2-40B4-BE49-F238E27FC236}">
                    <a16:creationId xmlns:a16="http://schemas.microsoft.com/office/drawing/2014/main" id="{937D6B74-3E77-445F-AB40-DE7162BF44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9" name="Line 274">
                <a:extLst>
                  <a:ext uri="{FF2B5EF4-FFF2-40B4-BE49-F238E27FC236}">
                    <a16:creationId xmlns:a16="http://schemas.microsoft.com/office/drawing/2014/main" id="{B8FA80F2-0758-4FA2-B329-8507687E08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0" name="Line 275">
                <a:extLst>
                  <a:ext uri="{FF2B5EF4-FFF2-40B4-BE49-F238E27FC236}">
                    <a16:creationId xmlns:a16="http://schemas.microsoft.com/office/drawing/2014/main" id="{379559C2-927B-4276-A0A2-4708980FF6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1" name="Line 276">
                <a:extLst>
                  <a:ext uri="{FF2B5EF4-FFF2-40B4-BE49-F238E27FC236}">
                    <a16:creationId xmlns:a16="http://schemas.microsoft.com/office/drawing/2014/main" id="{2E2E3861-A26F-430F-8391-7BCB22B971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2" name="Line 277">
                <a:extLst>
                  <a:ext uri="{FF2B5EF4-FFF2-40B4-BE49-F238E27FC236}">
                    <a16:creationId xmlns:a16="http://schemas.microsoft.com/office/drawing/2014/main" id="{8673EC19-AB39-4929-BFF7-366FA84B16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3" name="Oval 278">
                <a:extLst>
                  <a:ext uri="{FF2B5EF4-FFF2-40B4-BE49-F238E27FC236}">
                    <a16:creationId xmlns:a16="http://schemas.microsoft.com/office/drawing/2014/main" id="{0C5F613B-EF01-498F-A18B-1D7B6C15FA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Oval 279">
                <a:extLst>
                  <a:ext uri="{FF2B5EF4-FFF2-40B4-BE49-F238E27FC236}">
                    <a16:creationId xmlns:a16="http://schemas.microsoft.com/office/drawing/2014/main" id="{C737BE61-27F6-46FC-88EA-0ED3C0D7C9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Oval 280">
                <a:extLst>
                  <a:ext uri="{FF2B5EF4-FFF2-40B4-BE49-F238E27FC236}">
                    <a16:creationId xmlns:a16="http://schemas.microsoft.com/office/drawing/2014/main" id="{FC8C00C2-F6CC-40C8-8D80-0843F39D6A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Oval 281">
                <a:extLst>
                  <a:ext uri="{FF2B5EF4-FFF2-40B4-BE49-F238E27FC236}">
                    <a16:creationId xmlns:a16="http://schemas.microsoft.com/office/drawing/2014/main" id="{E3503E2E-F72E-4A07-90EB-18403F74F3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Oval 282">
                <a:extLst>
                  <a:ext uri="{FF2B5EF4-FFF2-40B4-BE49-F238E27FC236}">
                    <a16:creationId xmlns:a16="http://schemas.microsoft.com/office/drawing/2014/main" id="{2C679C95-6682-48DA-B339-F095D0B688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Oval 283">
                <a:extLst>
                  <a:ext uri="{FF2B5EF4-FFF2-40B4-BE49-F238E27FC236}">
                    <a16:creationId xmlns:a16="http://schemas.microsoft.com/office/drawing/2014/main" id="{B3024405-4D2E-4F21-9897-BCDE89A5A3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Oval 284">
                <a:extLst>
                  <a:ext uri="{FF2B5EF4-FFF2-40B4-BE49-F238E27FC236}">
                    <a16:creationId xmlns:a16="http://schemas.microsoft.com/office/drawing/2014/main" id="{69065368-611B-44F4-981B-7E3348283D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Oval 285">
                <a:extLst>
                  <a:ext uri="{FF2B5EF4-FFF2-40B4-BE49-F238E27FC236}">
                    <a16:creationId xmlns:a16="http://schemas.microsoft.com/office/drawing/2014/main" id="{3325F850-8F30-413C-A6E9-7D76D914E1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Oval 286">
                <a:extLst>
                  <a:ext uri="{FF2B5EF4-FFF2-40B4-BE49-F238E27FC236}">
                    <a16:creationId xmlns:a16="http://schemas.microsoft.com/office/drawing/2014/main" id="{2BB5C9DB-3118-4132-A843-6A7B2864EE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2" name="Oval 287">
                <a:extLst>
                  <a:ext uri="{FF2B5EF4-FFF2-40B4-BE49-F238E27FC236}">
                    <a16:creationId xmlns:a16="http://schemas.microsoft.com/office/drawing/2014/main" id="{4542C6E0-2A7B-48C2-AC62-A9241114F9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3" name="Line 288">
                <a:extLst>
                  <a:ext uri="{FF2B5EF4-FFF2-40B4-BE49-F238E27FC236}">
                    <a16:creationId xmlns:a16="http://schemas.microsoft.com/office/drawing/2014/main" id="{AB50FAC8-5E5C-4F0F-9F81-D3F634A7A7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4" name="Line 289">
                <a:extLst>
                  <a:ext uri="{FF2B5EF4-FFF2-40B4-BE49-F238E27FC236}">
                    <a16:creationId xmlns:a16="http://schemas.microsoft.com/office/drawing/2014/main" id="{9D97766A-F3A4-4D86-B045-97BB4C7662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5" name="Line 290">
                <a:extLst>
                  <a:ext uri="{FF2B5EF4-FFF2-40B4-BE49-F238E27FC236}">
                    <a16:creationId xmlns:a16="http://schemas.microsoft.com/office/drawing/2014/main" id="{C6D3F9A6-B714-453B-8B07-A221FD6107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86" name="AutoShape 291">
                <a:extLst>
                  <a:ext uri="{FF2B5EF4-FFF2-40B4-BE49-F238E27FC236}">
                    <a16:creationId xmlns:a16="http://schemas.microsoft.com/office/drawing/2014/main" id="{FEB53BB2-F8D3-4C93-A9F5-C0D419261EC6}"/>
                  </a:ext>
                </a:extLst>
              </p:cNvPr>
              <p:cNvCxnSpPr>
                <a:cxnSpLocks noChangeAspect="1" noChangeShapeType="1"/>
                <a:stCxn id="495" idx="0"/>
                <a:endCxn id="491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87" name="Rectangle 292">
                <a:extLst>
                  <a:ext uri="{FF2B5EF4-FFF2-40B4-BE49-F238E27FC236}">
                    <a16:creationId xmlns:a16="http://schemas.microsoft.com/office/drawing/2014/main" id="{76B25358-51D2-40A2-9A7C-A56CFEC37A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8" name="Rectangle 293">
                <a:extLst>
                  <a:ext uri="{FF2B5EF4-FFF2-40B4-BE49-F238E27FC236}">
                    <a16:creationId xmlns:a16="http://schemas.microsoft.com/office/drawing/2014/main" id="{9760447F-4448-4CEA-906B-9A1D328A8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9" name="Rectangle 294">
                <a:extLst>
                  <a:ext uri="{FF2B5EF4-FFF2-40B4-BE49-F238E27FC236}">
                    <a16:creationId xmlns:a16="http://schemas.microsoft.com/office/drawing/2014/main" id="{EE736611-92FA-4D3B-9C3D-5E1B03FCD7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0" name="Rectangle 295">
                <a:extLst>
                  <a:ext uri="{FF2B5EF4-FFF2-40B4-BE49-F238E27FC236}">
                    <a16:creationId xmlns:a16="http://schemas.microsoft.com/office/drawing/2014/main" id="{F90534FE-D725-456B-9AF9-DAAD138EB4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1" name="Rectangle 296">
                <a:extLst>
                  <a:ext uri="{FF2B5EF4-FFF2-40B4-BE49-F238E27FC236}">
                    <a16:creationId xmlns:a16="http://schemas.microsoft.com/office/drawing/2014/main" id="{BFB51DAA-ADE7-46DC-A11E-E8DA497D1F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2" name="Rectangle 297">
                <a:extLst>
                  <a:ext uri="{FF2B5EF4-FFF2-40B4-BE49-F238E27FC236}">
                    <a16:creationId xmlns:a16="http://schemas.microsoft.com/office/drawing/2014/main" id="{7A86009D-0A90-4CE1-AB54-56F7DFCC51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3" name="Rectangle 298">
                <a:extLst>
                  <a:ext uri="{FF2B5EF4-FFF2-40B4-BE49-F238E27FC236}">
                    <a16:creationId xmlns:a16="http://schemas.microsoft.com/office/drawing/2014/main" id="{DC0FA052-8149-4B4F-A7BD-9311EC73CA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4" name="Rectangle 299">
                <a:extLst>
                  <a:ext uri="{FF2B5EF4-FFF2-40B4-BE49-F238E27FC236}">
                    <a16:creationId xmlns:a16="http://schemas.microsoft.com/office/drawing/2014/main" id="{CF5150E5-FDFF-4930-A6F5-EA62844EF5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5" name="Rectangle 300">
                <a:extLst>
                  <a:ext uri="{FF2B5EF4-FFF2-40B4-BE49-F238E27FC236}">
                    <a16:creationId xmlns:a16="http://schemas.microsoft.com/office/drawing/2014/main" id="{173DDFFA-1DB1-4F1B-931D-BF59625D9C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6" name="Rectangle 301">
                <a:extLst>
                  <a:ext uri="{FF2B5EF4-FFF2-40B4-BE49-F238E27FC236}">
                    <a16:creationId xmlns:a16="http://schemas.microsoft.com/office/drawing/2014/main" id="{7A5B7E73-025E-4313-A0EB-D897E75D61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97" name="AutoShape 302">
                <a:extLst>
                  <a:ext uri="{FF2B5EF4-FFF2-40B4-BE49-F238E27FC236}">
                    <a16:creationId xmlns:a16="http://schemas.microsoft.com/office/drawing/2014/main" id="{4BBCC42A-B45A-4CF7-A3BC-B91CBFCDDE85}"/>
                  </a:ext>
                </a:extLst>
              </p:cNvPr>
              <p:cNvCxnSpPr>
                <a:cxnSpLocks noChangeAspect="1" noChangeShapeType="1"/>
                <a:stCxn id="496" idx="3"/>
                <a:endCxn id="496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8" name="AutoShape 303">
                <a:extLst>
                  <a:ext uri="{FF2B5EF4-FFF2-40B4-BE49-F238E27FC236}">
                    <a16:creationId xmlns:a16="http://schemas.microsoft.com/office/drawing/2014/main" id="{AE02549B-4E66-4588-9445-72685387D1D3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9" name="AutoShape 304">
                <a:extLst>
                  <a:ext uri="{FF2B5EF4-FFF2-40B4-BE49-F238E27FC236}">
                    <a16:creationId xmlns:a16="http://schemas.microsoft.com/office/drawing/2014/main" id="{863BD5B2-793A-4635-8EA1-1A5D8033087D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0" name="AutoShape 305">
                <a:extLst>
                  <a:ext uri="{FF2B5EF4-FFF2-40B4-BE49-F238E27FC236}">
                    <a16:creationId xmlns:a16="http://schemas.microsoft.com/office/drawing/2014/main" id="{3170A53E-1A97-495D-9C39-02CEF360B273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1" name="AutoShape 306">
                <a:extLst>
                  <a:ext uri="{FF2B5EF4-FFF2-40B4-BE49-F238E27FC236}">
                    <a16:creationId xmlns:a16="http://schemas.microsoft.com/office/drawing/2014/main" id="{64A5A9A0-E4D0-40EB-A856-ADAA1307FE1F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2" name="AutoShape 307">
                <a:extLst>
                  <a:ext uri="{FF2B5EF4-FFF2-40B4-BE49-F238E27FC236}">
                    <a16:creationId xmlns:a16="http://schemas.microsoft.com/office/drawing/2014/main" id="{F220E0A8-2DC3-4ED4-A3DB-501391A77B55}"/>
                  </a:ext>
                </a:extLst>
              </p:cNvPr>
              <p:cNvCxnSpPr>
                <a:cxnSpLocks noChangeAspect="1" noChangeShapeType="1"/>
                <a:stCxn id="489" idx="3"/>
                <a:endCxn id="489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3" name="AutoShape 308">
                <a:extLst>
                  <a:ext uri="{FF2B5EF4-FFF2-40B4-BE49-F238E27FC236}">
                    <a16:creationId xmlns:a16="http://schemas.microsoft.com/office/drawing/2014/main" id="{368641C8-12E7-413F-A545-6A4E0E0E3DB8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4" name="AutoShape 309">
                <a:extLst>
                  <a:ext uri="{FF2B5EF4-FFF2-40B4-BE49-F238E27FC236}">
                    <a16:creationId xmlns:a16="http://schemas.microsoft.com/office/drawing/2014/main" id="{03A7CD9D-9448-4CB8-82F6-40D61A81D954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5" name="AutoShape 310">
                <a:extLst>
                  <a:ext uri="{FF2B5EF4-FFF2-40B4-BE49-F238E27FC236}">
                    <a16:creationId xmlns:a16="http://schemas.microsoft.com/office/drawing/2014/main" id="{B10B9601-E7DD-457A-9E85-EDA78B7DBCA0}"/>
                  </a:ext>
                </a:extLst>
              </p:cNvPr>
              <p:cNvCxnSpPr>
                <a:cxnSpLocks noChangeAspect="1" noChangeShapeType="1"/>
                <a:stCxn id="496" idx="1"/>
                <a:endCxn id="49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6" name="AutoShape 311">
                <a:extLst>
                  <a:ext uri="{FF2B5EF4-FFF2-40B4-BE49-F238E27FC236}">
                    <a16:creationId xmlns:a16="http://schemas.microsoft.com/office/drawing/2014/main" id="{BADD7750-4992-4DDD-9AE9-3BE90912B1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7" name="AutoShape 312">
                <a:extLst>
                  <a:ext uri="{FF2B5EF4-FFF2-40B4-BE49-F238E27FC236}">
                    <a16:creationId xmlns:a16="http://schemas.microsoft.com/office/drawing/2014/main" id="{EE3EEFFB-3043-464B-AEC0-D0DCB382A14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8" name="AutoShape 313">
                <a:extLst>
                  <a:ext uri="{FF2B5EF4-FFF2-40B4-BE49-F238E27FC236}">
                    <a16:creationId xmlns:a16="http://schemas.microsoft.com/office/drawing/2014/main" id="{A351AB5D-7AE6-40EA-ABE0-906B6653D9EF}"/>
                  </a:ext>
                </a:extLst>
              </p:cNvPr>
              <p:cNvCxnSpPr>
                <a:cxnSpLocks noChangeAspect="1" noChangeShapeType="1"/>
                <a:stCxn id="489" idx="1"/>
                <a:endCxn id="489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09" name="Line 314">
                <a:extLst>
                  <a:ext uri="{FF2B5EF4-FFF2-40B4-BE49-F238E27FC236}">
                    <a16:creationId xmlns:a16="http://schemas.microsoft.com/office/drawing/2014/main" id="{32BC5E63-D9EB-4823-AA9E-803A64EB7B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0" name="Line 315">
                <a:extLst>
                  <a:ext uri="{FF2B5EF4-FFF2-40B4-BE49-F238E27FC236}">
                    <a16:creationId xmlns:a16="http://schemas.microsoft.com/office/drawing/2014/main" id="{5893816F-D030-4C30-8143-64FFA1C84C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1" name="Line 316">
                <a:extLst>
                  <a:ext uri="{FF2B5EF4-FFF2-40B4-BE49-F238E27FC236}">
                    <a16:creationId xmlns:a16="http://schemas.microsoft.com/office/drawing/2014/main" id="{39D4C58E-C70B-461C-A4B6-26325F9E8E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2" name="Line 317">
                <a:extLst>
                  <a:ext uri="{FF2B5EF4-FFF2-40B4-BE49-F238E27FC236}">
                    <a16:creationId xmlns:a16="http://schemas.microsoft.com/office/drawing/2014/main" id="{AAF25E0E-C914-452A-AC73-B14169B931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3" name="Line 318">
                <a:extLst>
                  <a:ext uri="{FF2B5EF4-FFF2-40B4-BE49-F238E27FC236}">
                    <a16:creationId xmlns:a16="http://schemas.microsoft.com/office/drawing/2014/main" id="{D3603CDC-699C-4D4F-BA87-ECA85EE248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4" name="Line 319">
                <a:extLst>
                  <a:ext uri="{FF2B5EF4-FFF2-40B4-BE49-F238E27FC236}">
                    <a16:creationId xmlns:a16="http://schemas.microsoft.com/office/drawing/2014/main" id="{598E5EC1-C458-4886-A672-170D497D42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5" name="Line 320">
                <a:extLst>
                  <a:ext uri="{FF2B5EF4-FFF2-40B4-BE49-F238E27FC236}">
                    <a16:creationId xmlns:a16="http://schemas.microsoft.com/office/drawing/2014/main" id="{C8D96BE3-96B0-4262-B948-06CB79E447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6" name="Line 321">
                <a:extLst>
                  <a:ext uri="{FF2B5EF4-FFF2-40B4-BE49-F238E27FC236}">
                    <a16:creationId xmlns:a16="http://schemas.microsoft.com/office/drawing/2014/main" id="{12B394BE-FEB3-4466-86E6-A28758B6C5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7" name="Line 322">
                <a:extLst>
                  <a:ext uri="{FF2B5EF4-FFF2-40B4-BE49-F238E27FC236}">
                    <a16:creationId xmlns:a16="http://schemas.microsoft.com/office/drawing/2014/main" id="{441A15B7-14DD-4509-A41B-BBEED18491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8" name="Line 323">
                <a:extLst>
                  <a:ext uri="{FF2B5EF4-FFF2-40B4-BE49-F238E27FC236}">
                    <a16:creationId xmlns:a16="http://schemas.microsoft.com/office/drawing/2014/main" id="{29095259-25F8-477B-AE99-97C046A498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324">
                <a:extLst>
                  <a:ext uri="{FF2B5EF4-FFF2-40B4-BE49-F238E27FC236}">
                    <a16:creationId xmlns:a16="http://schemas.microsoft.com/office/drawing/2014/main" id="{C60B6ED2-A020-4B69-9762-2C660CA22E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325">
                <a:extLst>
                  <a:ext uri="{FF2B5EF4-FFF2-40B4-BE49-F238E27FC236}">
                    <a16:creationId xmlns:a16="http://schemas.microsoft.com/office/drawing/2014/main" id="{7E797BE4-C162-4951-B4CD-E0A0198B0D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1" name="Line 326">
                <a:extLst>
                  <a:ext uri="{FF2B5EF4-FFF2-40B4-BE49-F238E27FC236}">
                    <a16:creationId xmlns:a16="http://schemas.microsoft.com/office/drawing/2014/main" id="{CB000C40-ACE5-4879-AE7A-6E9430DC63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2" name="Line 327">
                <a:extLst>
                  <a:ext uri="{FF2B5EF4-FFF2-40B4-BE49-F238E27FC236}">
                    <a16:creationId xmlns:a16="http://schemas.microsoft.com/office/drawing/2014/main" id="{9AF51610-F765-437D-BB58-E338985B6A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3" name="Oval 328">
                <a:extLst>
                  <a:ext uri="{FF2B5EF4-FFF2-40B4-BE49-F238E27FC236}">
                    <a16:creationId xmlns:a16="http://schemas.microsoft.com/office/drawing/2014/main" id="{E9D567D0-7965-4E1F-8920-E28A2BBB64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Oval 329">
                <a:extLst>
                  <a:ext uri="{FF2B5EF4-FFF2-40B4-BE49-F238E27FC236}">
                    <a16:creationId xmlns:a16="http://schemas.microsoft.com/office/drawing/2014/main" id="{9388A794-B77A-4BCF-852D-A55F03F249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Oval 330">
                <a:extLst>
                  <a:ext uri="{FF2B5EF4-FFF2-40B4-BE49-F238E27FC236}">
                    <a16:creationId xmlns:a16="http://schemas.microsoft.com/office/drawing/2014/main" id="{E94FAA3F-9D4B-44D8-B9D3-B1AAA00BDA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Oval 331">
                <a:extLst>
                  <a:ext uri="{FF2B5EF4-FFF2-40B4-BE49-F238E27FC236}">
                    <a16:creationId xmlns:a16="http://schemas.microsoft.com/office/drawing/2014/main" id="{A5DDF704-4185-48C5-877F-7ACAEB52F2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Oval 332">
                <a:extLst>
                  <a:ext uri="{FF2B5EF4-FFF2-40B4-BE49-F238E27FC236}">
                    <a16:creationId xmlns:a16="http://schemas.microsoft.com/office/drawing/2014/main" id="{AA768222-8E78-4DDC-A940-ABEA61ED62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Oval 333">
                <a:extLst>
                  <a:ext uri="{FF2B5EF4-FFF2-40B4-BE49-F238E27FC236}">
                    <a16:creationId xmlns:a16="http://schemas.microsoft.com/office/drawing/2014/main" id="{991FEB85-7C72-44B3-B158-CE7D747506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Oval 334">
                <a:extLst>
                  <a:ext uri="{FF2B5EF4-FFF2-40B4-BE49-F238E27FC236}">
                    <a16:creationId xmlns:a16="http://schemas.microsoft.com/office/drawing/2014/main" id="{44B4C64A-8D24-4F4A-9AB7-83E9F7C488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Oval 335">
                <a:extLst>
                  <a:ext uri="{FF2B5EF4-FFF2-40B4-BE49-F238E27FC236}">
                    <a16:creationId xmlns:a16="http://schemas.microsoft.com/office/drawing/2014/main" id="{B74E5B9C-99D4-40C1-9733-BF50441A44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Oval 336">
                <a:extLst>
                  <a:ext uri="{FF2B5EF4-FFF2-40B4-BE49-F238E27FC236}">
                    <a16:creationId xmlns:a16="http://schemas.microsoft.com/office/drawing/2014/main" id="{C7DEF801-B1D6-4706-B2C4-70C97000F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2" name="Oval 337">
                <a:extLst>
                  <a:ext uri="{FF2B5EF4-FFF2-40B4-BE49-F238E27FC236}">
                    <a16:creationId xmlns:a16="http://schemas.microsoft.com/office/drawing/2014/main" id="{5EA01BE3-A7B9-4E2A-A52F-670273FF83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3" name="Line 338">
                <a:extLst>
                  <a:ext uri="{FF2B5EF4-FFF2-40B4-BE49-F238E27FC236}">
                    <a16:creationId xmlns:a16="http://schemas.microsoft.com/office/drawing/2014/main" id="{ECF857F2-3E0F-4C86-BE02-65382B8F5C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4" name="Line 339">
                <a:extLst>
                  <a:ext uri="{FF2B5EF4-FFF2-40B4-BE49-F238E27FC236}">
                    <a16:creationId xmlns:a16="http://schemas.microsoft.com/office/drawing/2014/main" id="{E4443416-03D3-4BA2-A708-25979F9072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5" name="Line 340">
                <a:extLst>
                  <a:ext uri="{FF2B5EF4-FFF2-40B4-BE49-F238E27FC236}">
                    <a16:creationId xmlns:a16="http://schemas.microsoft.com/office/drawing/2014/main" id="{F9A3EF06-5C27-48CC-BF61-99149147E7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36" name="AutoShape 341">
                <a:extLst>
                  <a:ext uri="{FF2B5EF4-FFF2-40B4-BE49-F238E27FC236}">
                    <a16:creationId xmlns:a16="http://schemas.microsoft.com/office/drawing/2014/main" id="{3BB6BEC5-943A-4C66-8441-6BC2E826862F}"/>
                  </a:ext>
                </a:extLst>
              </p:cNvPr>
              <p:cNvCxnSpPr>
                <a:cxnSpLocks noChangeAspect="1" noChangeShapeType="1"/>
                <a:stCxn id="545" idx="0"/>
                <a:endCxn id="541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37" name="Rectangle 342">
                <a:extLst>
                  <a:ext uri="{FF2B5EF4-FFF2-40B4-BE49-F238E27FC236}">
                    <a16:creationId xmlns:a16="http://schemas.microsoft.com/office/drawing/2014/main" id="{E7D4693F-8FCB-4CD7-B73B-85CAA2128B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8" name="Rectangle 343">
                <a:extLst>
                  <a:ext uri="{FF2B5EF4-FFF2-40B4-BE49-F238E27FC236}">
                    <a16:creationId xmlns:a16="http://schemas.microsoft.com/office/drawing/2014/main" id="{F8C6AF56-7985-48BB-BDEB-3A1C6808D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9" name="Rectangle 344">
                <a:extLst>
                  <a:ext uri="{FF2B5EF4-FFF2-40B4-BE49-F238E27FC236}">
                    <a16:creationId xmlns:a16="http://schemas.microsoft.com/office/drawing/2014/main" id="{5B255646-CEE0-495D-92E1-41DD900008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0" name="Rectangle 345">
                <a:extLst>
                  <a:ext uri="{FF2B5EF4-FFF2-40B4-BE49-F238E27FC236}">
                    <a16:creationId xmlns:a16="http://schemas.microsoft.com/office/drawing/2014/main" id="{F52633DA-C9A4-4246-BB73-2E6EFEE23B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1" name="Rectangle 346">
                <a:extLst>
                  <a:ext uri="{FF2B5EF4-FFF2-40B4-BE49-F238E27FC236}">
                    <a16:creationId xmlns:a16="http://schemas.microsoft.com/office/drawing/2014/main" id="{B6C4B0C9-A4A3-49D3-AB2F-4FECFA828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2" name="Rectangle 347">
                <a:extLst>
                  <a:ext uri="{FF2B5EF4-FFF2-40B4-BE49-F238E27FC236}">
                    <a16:creationId xmlns:a16="http://schemas.microsoft.com/office/drawing/2014/main" id="{D45991DE-40B5-471C-923A-623A08EFDE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3" name="Rectangle 348">
                <a:extLst>
                  <a:ext uri="{FF2B5EF4-FFF2-40B4-BE49-F238E27FC236}">
                    <a16:creationId xmlns:a16="http://schemas.microsoft.com/office/drawing/2014/main" id="{3B1B7CCC-F749-4192-962C-47D996C5DF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4" name="Rectangle 349">
                <a:extLst>
                  <a:ext uri="{FF2B5EF4-FFF2-40B4-BE49-F238E27FC236}">
                    <a16:creationId xmlns:a16="http://schemas.microsoft.com/office/drawing/2014/main" id="{9378CDE3-50FE-44DA-9282-3352CF2B03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5" name="Rectangle 350">
                <a:extLst>
                  <a:ext uri="{FF2B5EF4-FFF2-40B4-BE49-F238E27FC236}">
                    <a16:creationId xmlns:a16="http://schemas.microsoft.com/office/drawing/2014/main" id="{499E61CB-5C0D-4F3B-B196-EDBF2D1A1D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6" name="Rectangle 351">
                <a:extLst>
                  <a:ext uri="{FF2B5EF4-FFF2-40B4-BE49-F238E27FC236}">
                    <a16:creationId xmlns:a16="http://schemas.microsoft.com/office/drawing/2014/main" id="{1FD33F0D-BC17-4BFF-A7AF-EF03B3C570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47" name="AutoShape 352">
                <a:extLst>
                  <a:ext uri="{FF2B5EF4-FFF2-40B4-BE49-F238E27FC236}">
                    <a16:creationId xmlns:a16="http://schemas.microsoft.com/office/drawing/2014/main" id="{FD86AF48-1E6B-4784-BED8-BCC23737BE9A}"/>
                  </a:ext>
                </a:extLst>
              </p:cNvPr>
              <p:cNvCxnSpPr>
                <a:cxnSpLocks noChangeAspect="1" noChangeShapeType="1"/>
                <a:stCxn id="546" idx="3"/>
                <a:endCxn id="546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8" name="AutoShape 353">
                <a:extLst>
                  <a:ext uri="{FF2B5EF4-FFF2-40B4-BE49-F238E27FC236}">
                    <a16:creationId xmlns:a16="http://schemas.microsoft.com/office/drawing/2014/main" id="{AA1B2210-54A1-4526-9936-B5F8B153F7AC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9" name="AutoShape 354">
                <a:extLst>
                  <a:ext uri="{FF2B5EF4-FFF2-40B4-BE49-F238E27FC236}">
                    <a16:creationId xmlns:a16="http://schemas.microsoft.com/office/drawing/2014/main" id="{497D106B-E3F9-4B48-99DA-462BFC0AA81B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0" name="AutoShape 355">
                <a:extLst>
                  <a:ext uri="{FF2B5EF4-FFF2-40B4-BE49-F238E27FC236}">
                    <a16:creationId xmlns:a16="http://schemas.microsoft.com/office/drawing/2014/main" id="{8016CF8C-48EF-4A8F-AE5B-31C268DB50BB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1" name="AutoShape 356">
                <a:extLst>
                  <a:ext uri="{FF2B5EF4-FFF2-40B4-BE49-F238E27FC236}">
                    <a16:creationId xmlns:a16="http://schemas.microsoft.com/office/drawing/2014/main" id="{47B432FB-13D5-46E4-A2E7-7D9C4A5D7A96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2" name="AutoShape 357">
                <a:extLst>
                  <a:ext uri="{FF2B5EF4-FFF2-40B4-BE49-F238E27FC236}">
                    <a16:creationId xmlns:a16="http://schemas.microsoft.com/office/drawing/2014/main" id="{2D24E6E5-BDCB-4792-848B-D17E975C4B04}"/>
                  </a:ext>
                </a:extLst>
              </p:cNvPr>
              <p:cNvCxnSpPr>
                <a:cxnSpLocks noChangeAspect="1" noChangeShapeType="1"/>
                <a:stCxn id="539" idx="3"/>
                <a:endCxn id="539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3" name="AutoShape 358">
                <a:extLst>
                  <a:ext uri="{FF2B5EF4-FFF2-40B4-BE49-F238E27FC236}">
                    <a16:creationId xmlns:a16="http://schemas.microsoft.com/office/drawing/2014/main" id="{ADA6489B-2CDF-4ABF-90DC-58E0B8A04E75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4" name="AutoShape 359">
                <a:extLst>
                  <a:ext uri="{FF2B5EF4-FFF2-40B4-BE49-F238E27FC236}">
                    <a16:creationId xmlns:a16="http://schemas.microsoft.com/office/drawing/2014/main" id="{F8248591-C2E8-4394-88D1-AB2C54600DC6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5" name="AutoShape 360">
                <a:extLst>
                  <a:ext uri="{FF2B5EF4-FFF2-40B4-BE49-F238E27FC236}">
                    <a16:creationId xmlns:a16="http://schemas.microsoft.com/office/drawing/2014/main" id="{43B12B12-4645-4B8F-AAF8-DB28A88E9BDA}"/>
                  </a:ext>
                </a:extLst>
              </p:cNvPr>
              <p:cNvCxnSpPr>
                <a:cxnSpLocks noChangeAspect="1" noChangeShapeType="1"/>
                <a:stCxn id="546" idx="1"/>
                <a:endCxn id="54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6" name="AutoShape 361">
                <a:extLst>
                  <a:ext uri="{FF2B5EF4-FFF2-40B4-BE49-F238E27FC236}">
                    <a16:creationId xmlns:a16="http://schemas.microsoft.com/office/drawing/2014/main" id="{F3C6F556-C45F-4281-99FA-3BCAD64190A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7" name="AutoShape 362">
                <a:extLst>
                  <a:ext uri="{FF2B5EF4-FFF2-40B4-BE49-F238E27FC236}">
                    <a16:creationId xmlns:a16="http://schemas.microsoft.com/office/drawing/2014/main" id="{519131FC-7EA7-4319-9159-CBB4E37F8BE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8" name="AutoShape 363">
                <a:extLst>
                  <a:ext uri="{FF2B5EF4-FFF2-40B4-BE49-F238E27FC236}">
                    <a16:creationId xmlns:a16="http://schemas.microsoft.com/office/drawing/2014/main" id="{8899651D-E0D8-47E8-82C1-A5B621F6EAF3}"/>
                  </a:ext>
                </a:extLst>
              </p:cNvPr>
              <p:cNvCxnSpPr>
                <a:cxnSpLocks noChangeAspect="1" noChangeShapeType="1"/>
                <a:stCxn id="539" idx="1"/>
                <a:endCxn id="539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59" name="Line 364">
                <a:extLst>
                  <a:ext uri="{FF2B5EF4-FFF2-40B4-BE49-F238E27FC236}">
                    <a16:creationId xmlns:a16="http://schemas.microsoft.com/office/drawing/2014/main" id="{2CED9107-68C7-4961-A5F1-F0CB56D1E8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0" name="Line 365">
                <a:extLst>
                  <a:ext uri="{FF2B5EF4-FFF2-40B4-BE49-F238E27FC236}">
                    <a16:creationId xmlns:a16="http://schemas.microsoft.com/office/drawing/2014/main" id="{0202DE95-26F9-4535-A238-B032BC6491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1" name="Line 366">
                <a:extLst>
                  <a:ext uri="{FF2B5EF4-FFF2-40B4-BE49-F238E27FC236}">
                    <a16:creationId xmlns:a16="http://schemas.microsoft.com/office/drawing/2014/main" id="{B25662D4-C614-497D-AFF6-70CD24BC78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2" name="Line 367">
                <a:extLst>
                  <a:ext uri="{FF2B5EF4-FFF2-40B4-BE49-F238E27FC236}">
                    <a16:creationId xmlns:a16="http://schemas.microsoft.com/office/drawing/2014/main" id="{1A10BF66-3A96-4656-8721-08EC8168A9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3" name="Line 368">
                <a:extLst>
                  <a:ext uri="{FF2B5EF4-FFF2-40B4-BE49-F238E27FC236}">
                    <a16:creationId xmlns:a16="http://schemas.microsoft.com/office/drawing/2014/main" id="{39863BD1-06F6-4CF5-AF6F-DCBEAF6DC8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4" name="Line 369">
                <a:extLst>
                  <a:ext uri="{FF2B5EF4-FFF2-40B4-BE49-F238E27FC236}">
                    <a16:creationId xmlns:a16="http://schemas.microsoft.com/office/drawing/2014/main" id="{CF35AFE6-F220-41E0-BD87-F8B81F2172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5" name="Line 370">
                <a:extLst>
                  <a:ext uri="{FF2B5EF4-FFF2-40B4-BE49-F238E27FC236}">
                    <a16:creationId xmlns:a16="http://schemas.microsoft.com/office/drawing/2014/main" id="{DA844F17-1D6A-433A-B0C6-86A2217233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6" name="Line 371">
                <a:extLst>
                  <a:ext uri="{FF2B5EF4-FFF2-40B4-BE49-F238E27FC236}">
                    <a16:creationId xmlns:a16="http://schemas.microsoft.com/office/drawing/2014/main" id="{99ABD1A5-9586-45DC-AF36-2AC39AE731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7" name="Line 372">
                <a:extLst>
                  <a:ext uri="{FF2B5EF4-FFF2-40B4-BE49-F238E27FC236}">
                    <a16:creationId xmlns:a16="http://schemas.microsoft.com/office/drawing/2014/main" id="{0476412D-7F32-419E-8B22-281CA1F2C5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8" name="Line 373">
                <a:extLst>
                  <a:ext uri="{FF2B5EF4-FFF2-40B4-BE49-F238E27FC236}">
                    <a16:creationId xmlns:a16="http://schemas.microsoft.com/office/drawing/2014/main" id="{4BA8346D-FD93-4B54-A538-47D7357DE6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9" name="Line 374">
                <a:extLst>
                  <a:ext uri="{FF2B5EF4-FFF2-40B4-BE49-F238E27FC236}">
                    <a16:creationId xmlns:a16="http://schemas.microsoft.com/office/drawing/2014/main" id="{DE99AE43-887B-4F58-A470-782B0B349A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0" name="Line 375">
                <a:extLst>
                  <a:ext uri="{FF2B5EF4-FFF2-40B4-BE49-F238E27FC236}">
                    <a16:creationId xmlns:a16="http://schemas.microsoft.com/office/drawing/2014/main" id="{C800ED20-1157-4F7F-8FC8-4CB9BEA6CD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1" name="Line 376">
                <a:extLst>
                  <a:ext uri="{FF2B5EF4-FFF2-40B4-BE49-F238E27FC236}">
                    <a16:creationId xmlns:a16="http://schemas.microsoft.com/office/drawing/2014/main" id="{340069A8-767A-4078-B0AD-2D19646F8D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2" name="Line 377">
                <a:extLst>
                  <a:ext uri="{FF2B5EF4-FFF2-40B4-BE49-F238E27FC236}">
                    <a16:creationId xmlns:a16="http://schemas.microsoft.com/office/drawing/2014/main" id="{F4A5E597-71E6-46EA-8192-65984D7998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3" name="Oval 378">
                <a:extLst>
                  <a:ext uri="{FF2B5EF4-FFF2-40B4-BE49-F238E27FC236}">
                    <a16:creationId xmlns:a16="http://schemas.microsoft.com/office/drawing/2014/main" id="{06EA0702-B44F-496F-8879-CEAFC1918A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Oval 379">
                <a:extLst>
                  <a:ext uri="{FF2B5EF4-FFF2-40B4-BE49-F238E27FC236}">
                    <a16:creationId xmlns:a16="http://schemas.microsoft.com/office/drawing/2014/main" id="{9ADDF972-04DD-413F-ABD1-490A25F0DE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Oval 380">
                <a:extLst>
                  <a:ext uri="{FF2B5EF4-FFF2-40B4-BE49-F238E27FC236}">
                    <a16:creationId xmlns:a16="http://schemas.microsoft.com/office/drawing/2014/main" id="{31CD3BBD-1007-494B-9342-6A493EBFC2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Oval 381">
                <a:extLst>
                  <a:ext uri="{FF2B5EF4-FFF2-40B4-BE49-F238E27FC236}">
                    <a16:creationId xmlns:a16="http://schemas.microsoft.com/office/drawing/2014/main" id="{E60AABDE-C628-44A1-B07E-1B427F85B8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Oval 382">
                <a:extLst>
                  <a:ext uri="{FF2B5EF4-FFF2-40B4-BE49-F238E27FC236}">
                    <a16:creationId xmlns:a16="http://schemas.microsoft.com/office/drawing/2014/main" id="{5FC11BE4-49D5-4DBA-8A94-D5768CE71C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Oval 383">
                <a:extLst>
                  <a:ext uri="{FF2B5EF4-FFF2-40B4-BE49-F238E27FC236}">
                    <a16:creationId xmlns:a16="http://schemas.microsoft.com/office/drawing/2014/main" id="{CB88022D-2738-4035-96C5-4D42CB1A25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Oval 384">
                <a:extLst>
                  <a:ext uri="{FF2B5EF4-FFF2-40B4-BE49-F238E27FC236}">
                    <a16:creationId xmlns:a16="http://schemas.microsoft.com/office/drawing/2014/main" id="{670957BD-5700-4F10-AD31-200BF02CF4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Oval 385">
                <a:extLst>
                  <a:ext uri="{FF2B5EF4-FFF2-40B4-BE49-F238E27FC236}">
                    <a16:creationId xmlns:a16="http://schemas.microsoft.com/office/drawing/2014/main" id="{E382BAD0-D30A-4266-9F91-CF62F927D1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Oval 386">
                <a:extLst>
                  <a:ext uri="{FF2B5EF4-FFF2-40B4-BE49-F238E27FC236}">
                    <a16:creationId xmlns:a16="http://schemas.microsoft.com/office/drawing/2014/main" id="{AE17F120-09E3-41D8-9D14-7D57316A5A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2" name="Oval 387">
                <a:extLst>
                  <a:ext uri="{FF2B5EF4-FFF2-40B4-BE49-F238E27FC236}">
                    <a16:creationId xmlns:a16="http://schemas.microsoft.com/office/drawing/2014/main" id="{E44DBDB1-4F29-4431-AB7B-72BFECFC55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3" name="Line 388">
                <a:extLst>
                  <a:ext uri="{FF2B5EF4-FFF2-40B4-BE49-F238E27FC236}">
                    <a16:creationId xmlns:a16="http://schemas.microsoft.com/office/drawing/2014/main" id="{7D5A1ACF-8F2A-44C7-8563-CC65567E27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4" name="Line 389">
                <a:extLst>
                  <a:ext uri="{FF2B5EF4-FFF2-40B4-BE49-F238E27FC236}">
                    <a16:creationId xmlns:a16="http://schemas.microsoft.com/office/drawing/2014/main" id="{48EB566C-FE9A-4219-8C99-328E881ABC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5" name="Text Box 391">
                <a:extLst>
                  <a:ext uri="{FF2B5EF4-FFF2-40B4-BE49-F238E27FC236}">
                    <a16:creationId xmlns:a16="http://schemas.microsoft.com/office/drawing/2014/main" id="{5B269B9B-5F0B-421B-A18F-C45D4B9CC01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" name="Text Box 392">
                <a:extLst>
                  <a:ext uri="{FF2B5EF4-FFF2-40B4-BE49-F238E27FC236}">
                    <a16:creationId xmlns:a16="http://schemas.microsoft.com/office/drawing/2014/main" id="{8E269005-02E4-45C3-8398-13E6ACF0496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" name="Text Box 393">
                <a:extLst>
                  <a:ext uri="{FF2B5EF4-FFF2-40B4-BE49-F238E27FC236}">
                    <a16:creationId xmlns:a16="http://schemas.microsoft.com/office/drawing/2014/main" id="{436DD7A0-8E22-44E5-9072-873D764F681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" name="Text Box 394">
                <a:extLst>
                  <a:ext uri="{FF2B5EF4-FFF2-40B4-BE49-F238E27FC236}">
                    <a16:creationId xmlns:a16="http://schemas.microsoft.com/office/drawing/2014/main" id="{D5612291-82D6-4720-B685-E6A08D94F4D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" name="Text Box 395">
                <a:extLst>
                  <a:ext uri="{FF2B5EF4-FFF2-40B4-BE49-F238E27FC236}">
                    <a16:creationId xmlns:a16="http://schemas.microsoft.com/office/drawing/2014/main" id="{9B5CC326-6657-46A2-A366-5B22609FEDD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" name="Arc 396">
                <a:extLst>
                  <a:ext uri="{FF2B5EF4-FFF2-40B4-BE49-F238E27FC236}">
                    <a16:creationId xmlns:a16="http://schemas.microsoft.com/office/drawing/2014/main" id="{FCF37D54-325D-46D1-B298-BF64ECD319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2494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4" name="Group 2">
            <a:extLst>
              <a:ext uri="{FF2B5EF4-FFF2-40B4-BE49-F238E27FC236}">
                <a16:creationId xmlns:a16="http://schemas.microsoft.com/office/drawing/2014/main" id="{825B8ECE-A419-4A45-9C67-970ED7A57711}"/>
              </a:ext>
            </a:extLst>
          </p:cNvPr>
          <p:cNvGrpSpPr>
            <a:grpSpLocks/>
          </p:cNvGrpSpPr>
          <p:nvPr/>
        </p:nvGrpSpPr>
        <p:grpSpPr bwMode="auto">
          <a:xfrm>
            <a:off x="1642268" y="149225"/>
            <a:ext cx="8907463" cy="5334000"/>
            <a:chOff x="314" y="480"/>
            <a:chExt cx="5611" cy="3360"/>
          </a:xfrm>
        </p:grpSpPr>
        <p:sp>
          <p:nvSpPr>
            <p:cNvPr id="136195" name="Rectangle 3">
              <a:extLst>
                <a:ext uri="{FF2B5EF4-FFF2-40B4-BE49-F238E27FC236}">
                  <a16:creationId xmlns:a16="http://schemas.microsoft.com/office/drawing/2014/main" id="{7633F6BD-0D73-4748-A246-01B3712B7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480"/>
              <a:ext cx="5568" cy="33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196" name="Line 4">
              <a:extLst>
                <a:ext uri="{FF2B5EF4-FFF2-40B4-BE49-F238E27FC236}">
                  <a16:creationId xmlns:a16="http://schemas.microsoft.com/office/drawing/2014/main" id="{A5F7015F-04AD-4AE1-8EFD-2F0FFE2068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197" name="Line 5">
              <a:extLst>
                <a:ext uri="{FF2B5EF4-FFF2-40B4-BE49-F238E27FC236}">
                  <a16:creationId xmlns:a16="http://schemas.microsoft.com/office/drawing/2014/main" id="{7EECE615-1CE7-45CF-B63B-9A6F03E08F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198" name="Line 6">
              <a:extLst>
                <a:ext uri="{FF2B5EF4-FFF2-40B4-BE49-F238E27FC236}">
                  <a16:creationId xmlns:a16="http://schemas.microsoft.com/office/drawing/2014/main" id="{81F95074-799B-4937-817E-7B13108C15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199" name="Line 7">
              <a:extLst>
                <a:ext uri="{FF2B5EF4-FFF2-40B4-BE49-F238E27FC236}">
                  <a16:creationId xmlns:a16="http://schemas.microsoft.com/office/drawing/2014/main" id="{370D784C-81A6-4C0E-8183-7A01DA23D3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0" name="Line 8">
              <a:extLst>
                <a:ext uri="{FF2B5EF4-FFF2-40B4-BE49-F238E27FC236}">
                  <a16:creationId xmlns:a16="http://schemas.microsoft.com/office/drawing/2014/main" id="{2592F7F5-F2E3-4559-A8B6-4F5018FB0C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1" name="Line 9">
              <a:extLst>
                <a:ext uri="{FF2B5EF4-FFF2-40B4-BE49-F238E27FC236}">
                  <a16:creationId xmlns:a16="http://schemas.microsoft.com/office/drawing/2014/main" id="{E7A8C1B2-4570-4460-A0C9-7EB504A6A0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2" name="Line 10">
              <a:extLst>
                <a:ext uri="{FF2B5EF4-FFF2-40B4-BE49-F238E27FC236}">
                  <a16:creationId xmlns:a16="http://schemas.microsoft.com/office/drawing/2014/main" id="{F16A8C54-64AB-45B5-AD58-C2B5419E2E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3" name="Line 11">
              <a:extLst>
                <a:ext uri="{FF2B5EF4-FFF2-40B4-BE49-F238E27FC236}">
                  <a16:creationId xmlns:a16="http://schemas.microsoft.com/office/drawing/2014/main" id="{7E256095-7AB9-46FB-A237-2E6315AFB9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4" name="Line 12">
              <a:extLst>
                <a:ext uri="{FF2B5EF4-FFF2-40B4-BE49-F238E27FC236}">
                  <a16:creationId xmlns:a16="http://schemas.microsoft.com/office/drawing/2014/main" id="{96CC5AD7-B3B5-484F-95CD-A9EA3C92E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5" name="Line 13">
              <a:extLst>
                <a:ext uri="{FF2B5EF4-FFF2-40B4-BE49-F238E27FC236}">
                  <a16:creationId xmlns:a16="http://schemas.microsoft.com/office/drawing/2014/main" id="{6CCBDC7A-76B8-46B0-B43D-BB8CF5C887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6" name="Line 14">
              <a:extLst>
                <a:ext uri="{FF2B5EF4-FFF2-40B4-BE49-F238E27FC236}">
                  <a16:creationId xmlns:a16="http://schemas.microsoft.com/office/drawing/2014/main" id="{23F2AA44-4338-43F4-B613-7B874FB86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7" name="Line 15">
              <a:extLst>
                <a:ext uri="{FF2B5EF4-FFF2-40B4-BE49-F238E27FC236}">
                  <a16:creationId xmlns:a16="http://schemas.microsoft.com/office/drawing/2014/main" id="{A51E6065-DBE1-4ECE-8C6F-CB4024117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8" name="Line 16">
              <a:extLst>
                <a:ext uri="{FF2B5EF4-FFF2-40B4-BE49-F238E27FC236}">
                  <a16:creationId xmlns:a16="http://schemas.microsoft.com/office/drawing/2014/main" id="{337DB228-C7C4-4373-B1FD-888A8008C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09" name="Line 17">
              <a:extLst>
                <a:ext uri="{FF2B5EF4-FFF2-40B4-BE49-F238E27FC236}">
                  <a16:creationId xmlns:a16="http://schemas.microsoft.com/office/drawing/2014/main" id="{C8F50F61-2416-4753-BBA6-71424BB41D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10" name="Line 18">
              <a:extLst>
                <a:ext uri="{FF2B5EF4-FFF2-40B4-BE49-F238E27FC236}">
                  <a16:creationId xmlns:a16="http://schemas.microsoft.com/office/drawing/2014/main" id="{621414D0-0B24-46F2-AA63-16684011E0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11" name="Line 19">
              <a:extLst>
                <a:ext uri="{FF2B5EF4-FFF2-40B4-BE49-F238E27FC236}">
                  <a16:creationId xmlns:a16="http://schemas.microsoft.com/office/drawing/2014/main" id="{B1163289-017A-4359-A0C4-A9B3FC188E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12" name="Line 20">
              <a:extLst>
                <a:ext uri="{FF2B5EF4-FFF2-40B4-BE49-F238E27FC236}">
                  <a16:creationId xmlns:a16="http://schemas.microsoft.com/office/drawing/2014/main" id="{509D65B8-2785-4B35-83CD-6AEEC3B7E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13" name="Line 21">
              <a:extLst>
                <a:ext uri="{FF2B5EF4-FFF2-40B4-BE49-F238E27FC236}">
                  <a16:creationId xmlns:a16="http://schemas.microsoft.com/office/drawing/2014/main" id="{B3EFF451-8A5C-4D3E-9360-AE51AD9047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14" name="Line 22">
              <a:extLst>
                <a:ext uri="{FF2B5EF4-FFF2-40B4-BE49-F238E27FC236}">
                  <a16:creationId xmlns:a16="http://schemas.microsoft.com/office/drawing/2014/main" id="{09AE5334-7691-4050-9122-BAAD723FEE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15" name="Line 23">
              <a:extLst>
                <a:ext uri="{FF2B5EF4-FFF2-40B4-BE49-F238E27FC236}">
                  <a16:creationId xmlns:a16="http://schemas.microsoft.com/office/drawing/2014/main" id="{474FB102-4726-478C-9587-24F2843DAE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16" name="Line 24">
              <a:extLst>
                <a:ext uri="{FF2B5EF4-FFF2-40B4-BE49-F238E27FC236}">
                  <a16:creationId xmlns:a16="http://schemas.microsoft.com/office/drawing/2014/main" id="{139A529A-724E-4D70-9E4B-CC5E581189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17" name="Text Box 25">
              <a:extLst>
                <a:ext uri="{FF2B5EF4-FFF2-40B4-BE49-F238E27FC236}">
                  <a16:creationId xmlns:a16="http://schemas.microsoft.com/office/drawing/2014/main" id="{32FCDA45-7F67-4D2E-AD69-E024CA581F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7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</a:t>
              </a:r>
              <a:endParaRPr lang="en-GB" altLang="en-US" b="1">
                <a:latin typeface="Arial" panose="020B0604020202020204" pitchFamily="34" charset="0"/>
              </a:endParaRPr>
            </a:p>
          </p:txBody>
        </p:sp>
        <p:sp>
          <p:nvSpPr>
            <p:cNvPr id="136218" name="Text Box 26">
              <a:extLst>
                <a:ext uri="{FF2B5EF4-FFF2-40B4-BE49-F238E27FC236}">
                  <a16:creationId xmlns:a16="http://schemas.microsoft.com/office/drawing/2014/main" id="{D98C3A0C-CE29-4514-BDFB-62BDF4364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0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  <a:endParaRPr lang="en-GB" altLang="en-US" b="1"/>
            </a:p>
          </p:txBody>
        </p:sp>
        <p:sp>
          <p:nvSpPr>
            <p:cNvPr id="136219" name="Text Box 27">
              <a:extLst>
                <a:ext uri="{FF2B5EF4-FFF2-40B4-BE49-F238E27FC236}">
                  <a16:creationId xmlns:a16="http://schemas.microsoft.com/office/drawing/2014/main" id="{AE4511FC-3A69-4250-A3C7-DD48971E5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2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36220" name="Text Box 28">
              <a:extLst>
                <a:ext uri="{FF2B5EF4-FFF2-40B4-BE49-F238E27FC236}">
                  <a16:creationId xmlns:a16="http://schemas.microsoft.com/office/drawing/2014/main" id="{783F9C30-AA02-43A1-BEBD-83A673939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4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36221" name="Text Box 29">
              <a:extLst>
                <a:ext uri="{FF2B5EF4-FFF2-40B4-BE49-F238E27FC236}">
                  <a16:creationId xmlns:a16="http://schemas.microsoft.com/office/drawing/2014/main" id="{AC8010D1-19E4-4506-849F-0A16ECA3A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7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36222" name="Text Box 30">
              <a:extLst>
                <a:ext uri="{FF2B5EF4-FFF2-40B4-BE49-F238E27FC236}">
                  <a16:creationId xmlns:a16="http://schemas.microsoft.com/office/drawing/2014/main" id="{45E7E9FE-6A28-413F-B779-851C435662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9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136223" name="Text Box 31">
              <a:extLst>
                <a:ext uri="{FF2B5EF4-FFF2-40B4-BE49-F238E27FC236}">
                  <a16:creationId xmlns:a16="http://schemas.microsoft.com/office/drawing/2014/main" id="{3E124427-2E90-48B4-BDC2-9DCD317094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2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136224" name="Text Box 32">
              <a:extLst>
                <a:ext uri="{FF2B5EF4-FFF2-40B4-BE49-F238E27FC236}">
                  <a16:creationId xmlns:a16="http://schemas.microsoft.com/office/drawing/2014/main" id="{41D6CB55-625C-4126-A7D0-822DF34DB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4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136225" name="Text Box 33">
              <a:extLst>
                <a:ext uri="{FF2B5EF4-FFF2-40B4-BE49-F238E27FC236}">
                  <a16:creationId xmlns:a16="http://schemas.microsoft.com/office/drawing/2014/main" id="{A49BCB64-F19C-4F0C-80B5-2C958705AE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6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136226" name="Text Box 34">
              <a:extLst>
                <a:ext uri="{FF2B5EF4-FFF2-40B4-BE49-F238E27FC236}">
                  <a16:creationId xmlns:a16="http://schemas.microsoft.com/office/drawing/2014/main" id="{D98A07DA-4B9F-4BCA-9B89-FD0B06747C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" y="2928"/>
              <a:ext cx="22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136227" name="Text Box 35">
              <a:extLst>
                <a:ext uri="{FF2B5EF4-FFF2-40B4-BE49-F238E27FC236}">
                  <a16:creationId xmlns:a16="http://schemas.microsoft.com/office/drawing/2014/main" id="{3136D4B3-8BF1-4881-8FA0-A60205825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187"/>
              <a:ext cx="143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</a:t>
              </a:r>
            </a:p>
          </p:txBody>
        </p:sp>
        <p:sp>
          <p:nvSpPr>
            <p:cNvPr id="136228" name="Text Box 36">
              <a:extLst>
                <a:ext uri="{FF2B5EF4-FFF2-40B4-BE49-F238E27FC236}">
                  <a16:creationId xmlns:a16="http://schemas.microsoft.com/office/drawing/2014/main" id="{B179A82D-4DB5-41BD-8B43-1EE279CEE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415"/>
              <a:ext cx="17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II</a:t>
              </a:r>
            </a:p>
          </p:txBody>
        </p:sp>
        <p:sp>
          <p:nvSpPr>
            <p:cNvPr id="136229" name="Text Box 37">
              <a:extLst>
                <a:ext uri="{FF2B5EF4-FFF2-40B4-BE49-F238E27FC236}">
                  <a16:creationId xmlns:a16="http://schemas.microsoft.com/office/drawing/2014/main" id="{896C7C05-1B73-40E4-9642-5DD99FA674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528"/>
              <a:ext cx="25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Gp</a:t>
              </a:r>
            </a:p>
          </p:txBody>
        </p:sp>
        <p:sp>
          <p:nvSpPr>
            <p:cNvPr id="136230" name="Text Box 38">
              <a:extLst>
                <a:ext uri="{FF2B5EF4-FFF2-40B4-BE49-F238E27FC236}">
                  <a16:creationId xmlns:a16="http://schemas.microsoft.com/office/drawing/2014/main" id="{8CB94BB7-4579-404D-90E4-F0700EEF5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7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31" name="Text Box 39">
              <a:extLst>
                <a:ext uri="{FF2B5EF4-FFF2-40B4-BE49-F238E27FC236}">
                  <a16:creationId xmlns:a16="http://schemas.microsoft.com/office/drawing/2014/main" id="{575BDE72-D4C2-4321-8B7A-A1EFB1724E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0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32" name="Text Box 40">
              <a:extLst>
                <a:ext uri="{FF2B5EF4-FFF2-40B4-BE49-F238E27FC236}">
                  <a16:creationId xmlns:a16="http://schemas.microsoft.com/office/drawing/2014/main" id="{6947A967-611C-47D2-BBEE-D017D065AD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2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33" name="Text Box 41">
              <a:extLst>
                <a:ext uri="{FF2B5EF4-FFF2-40B4-BE49-F238E27FC236}">
                  <a16:creationId xmlns:a16="http://schemas.microsoft.com/office/drawing/2014/main" id="{F6F0D040-392B-4E78-ADB9-48AD7F46E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4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34" name="Text Box 42">
              <a:extLst>
                <a:ext uri="{FF2B5EF4-FFF2-40B4-BE49-F238E27FC236}">
                  <a16:creationId xmlns:a16="http://schemas.microsoft.com/office/drawing/2014/main" id="{3960FD52-6686-4CF9-8A1F-3AF6E0311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7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  <a:endParaRPr lang="en-GB" altLang="en-US" b="1"/>
            </a:p>
          </p:txBody>
        </p:sp>
        <p:sp>
          <p:nvSpPr>
            <p:cNvPr id="136235" name="Text Box 43">
              <a:extLst>
                <a:ext uri="{FF2B5EF4-FFF2-40B4-BE49-F238E27FC236}">
                  <a16:creationId xmlns:a16="http://schemas.microsoft.com/office/drawing/2014/main" id="{8FBB4B40-3770-4D13-BC52-F600BF45E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9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36" name="Text Box 44">
              <a:extLst>
                <a:ext uri="{FF2B5EF4-FFF2-40B4-BE49-F238E27FC236}">
                  <a16:creationId xmlns:a16="http://schemas.microsoft.com/office/drawing/2014/main" id="{4E09EBB3-42F6-45AC-9640-7741A6FB7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2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37" name="Text Box 45">
              <a:extLst>
                <a:ext uri="{FF2B5EF4-FFF2-40B4-BE49-F238E27FC236}">
                  <a16:creationId xmlns:a16="http://schemas.microsoft.com/office/drawing/2014/main" id="{76B90FC2-4F94-44B6-85C3-4DD61E60A4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4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38" name="Text Box 46">
              <a:extLst>
                <a:ext uri="{FF2B5EF4-FFF2-40B4-BE49-F238E27FC236}">
                  <a16:creationId xmlns:a16="http://schemas.microsoft.com/office/drawing/2014/main" id="{D7848BB8-9273-4616-B835-E3DD39761D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6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39" name="Text Box 47">
              <a:extLst>
                <a:ext uri="{FF2B5EF4-FFF2-40B4-BE49-F238E27FC236}">
                  <a16:creationId xmlns:a16="http://schemas.microsoft.com/office/drawing/2014/main" id="{798EF508-CBBF-4989-8AD8-15930FACC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9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40" name="Text Box 48">
              <a:extLst>
                <a:ext uri="{FF2B5EF4-FFF2-40B4-BE49-F238E27FC236}">
                  <a16:creationId xmlns:a16="http://schemas.microsoft.com/office/drawing/2014/main" id="{83313130-50D9-4E66-8514-730BA97755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187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41" name="Text Box 49">
              <a:extLst>
                <a:ext uri="{FF2B5EF4-FFF2-40B4-BE49-F238E27FC236}">
                  <a16:creationId xmlns:a16="http://schemas.microsoft.com/office/drawing/2014/main" id="{BE21DBD3-C3F6-42E4-AC9E-66B1574342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415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36242" name="Text Box 50">
              <a:extLst>
                <a:ext uri="{FF2B5EF4-FFF2-40B4-BE49-F238E27FC236}">
                  <a16:creationId xmlns:a16="http://schemas.microsoft.com/office/drawing/2014/main" id="{6DED304A-632B-4027-B0A1-818FCE470A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528"/>
              <a:ext cx="24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Rh</a:t>
              </a:r>
            </a:p>
          </p:txBody>
        </p:sp>
        <p:sp>
          <p:nvSpPr>
            <p:cNvPr id="136243" name="Text Box 51">
              <a:extLst>
                <a:ext uri="{FF2B5EF4-FFF2-40B4-BE49-F238E27FC236}">
                  <a16:creationId xmlns:a16="http://schemas.microsoft.com/office/drawing/2014/main" id="{1E509A8A-DF37-4EC7-93B0-51492045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528"/>
              <a:ext cx="23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P1</a:t>
              </a:r>
            </a:p>
          </p:txBody>
        </p:sp>
        <p:sp>
          <p:nvSpPr>
            <p:cNvPr id="136244" name="Text Box 52">
              <a:extLst>
                <a:ext uri="{FF2B5EF4-FFF2-40B4-BE49-F238E27FC236}">
                  <a16:creationId xmlns:a16="http://schemas.microsoft.com/office/drawing/2014/main" id="{53E80144-08FD-48AB-9895-3B04BD4DC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528"/>
              <a:ext cx="27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45" name="Text Box 53">
              <a:extLst>
                <a:ext uri="{FF2B5EF4-FFF2-40B4-BE49-F238E27FC236}">
                  <a16:creationId xmlns:a16="http://schemas.microsoft.com/office/drawing/2014/main" id="{CB69A5B6-CD8B-4F28-84D9-5B9CA64E4D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4" y="528"/>
              <a:ext cx="27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46" name="Text Box 54">
              <a:extLst>
                <a:ext uri="{FF2B5EF4-FFF2-40B4-BE49-F238E27FC236}">
                  <a16:creationId xmlns:a16="http://schemas.microsoft.com/office/drawing/2014/main" id="{6290AEF6-85D4-41F9-ABB7-D401D3CB7F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528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136247" name="Text Box 55">
              <a:extLst>
                <a:ext uri="{FF2B5EF4-FFF2-40B4-BE49-F238E27FC236}">
                  <a16:creationId xmlns:a16="http://schemas.microsoft.com/office/drawing/2014/main" id="{429E317B-F1CC-40E0-ABC1-9690FDAC70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52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136248" name="Text Box 56">
              <a:extLst>
                <a:ext uri="{FF2B5EF4-FFF2-40B4-BE49-F238E27FC236}">
                  <a16:creationId xmlns:a16="http://schemas.microsoft.com/office/drawing/2014/main" id="{755E176E-9436-44B4-B8BB-FF9063A9A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4" y="528"/>
              <a:ext cx="28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49" name="Text Box 57">
              <a:extLst>
                <a:ext uri="{FF2B5EF4-FFF2-40B4-BE49-F238E27FC236}">
                  <a16:creationId xmlns:a16="http://schemas.microsoft.com/office/drawing/2014/main" id="{CCAD52B8-6DD2-4BD7-B9BE-4A89ACF8A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4" y="528"/>
              <a:ext cx="28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50" name="Text Box 58">
              <a:extLst>
                <a:ext uri="{FF2B5EF4-FFF2-40B4-BE49-F238E27FC236}">
                  <a16:creationId xmlns:a16="http://schemas.microsoft.com/office/drawing/2014/main" id="{69D456E5-98BC-4F1E-A187-4D8745202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" y="528"/>
              <a:ext cx="264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51" name="Text Box 59">
              <a:extLst>
                <a:ext uri="{FF2B5EF4-FFF2-40B4-BE49-F238E27FC236}">
                  <a16:creationId xmlns:a16="http://schemas.microsoft.com/office/drawing/2014/main" id="{DC6A35CB-3211-4CAD-920D-789DE6AE0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528"/>
              <a:ext cx="267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52" name="Text Box 60">
              <a:extLst>
                <a:ext uri="{FF2B5EF4-FFF2-40B4-BE49-F238E27FC236}">
                  <a16:creationId xmlns:a16="http://schemas.microsoft.com/office/drawing/2014/main" id="{559C5B9F-6C66-4FDD-B388-CB74B076E9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4" y="528"/>
              <a:ext cx="258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53" name="Text Box 61">
              <a:extLst>
                <a:ext uri="{FF2B5EF4-FFF2-40B4-BE49-F238E27FC236}">
                  <a16:creationId xmlns:a16="http://schemas.microsoft.com/office/drawing/2014/main" id="{1BDB07CF-9D1D-44C3-BDC6-15E291F19E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" y="528"/>
              <a:ext cx="261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54" name="Text Box 62">
              <a:extLst>
                <a:ext uri="{FF2B5EF4-FFF2-40B4-BE49-F238E27FC236}">
                  <a16:creationId xmlns:a16="http://schemas.microsoft.com/office/drawing/2014/main" id="{8F7B8BDF-D764-480F-B52A-EAB02DBD80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528"/>
              <a:ext cx="29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Pap</a:t>
              </a:r>
            </a:p>
          </p:txBody>
        </p:sp>
        <p:sp>
          <p:nvSpPr>
            <p:cNvPr id="136255" name="Text Box 63">
              <a:extLst>
                <a:ext uri="{FF2B5EF4-FFF2-40B4-BE49-F238E27FC236}">
                  <a16:creationId xmlns:a16="http://schemas.microsoft.com/office/drawing/2014/main" id="{FAA76BEB-A0DB-40AF-B3BD-0C5FD29E8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528"/>
              <a:ext cx="27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IAT</a:t>
              </a:r>
            </a:p>
          </p:txBody>
        </p:sp>
        <p:sp>
          <p:nvSpPr>
            <p:cNvPr id="136256" name="Text Box 64">
              <a:extLst>
                <a:ext uri="{FF2B5EF4-FFF2-40B4-BE49-F238E27FC236}">
                  <a16:creationId xmlns:a16="http://schemas.microsoft.com/office/drawing/2014/main" id="{93B18623-E325-45AC-A105-370E7D30D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768"/>
              <a:ext cx="37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w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57" name="Text Box 65">
              <a:extLst>
                <a:ext uri="{FF2B5EF4-FFF2-40B4-BE49-F238E27FC236}">
                  <a16:creationId xmlns:a16="http://schemas.microsoft.com/office/drawing/2014/main" id="{2E15FB69-21BB-4B36-90AB-9D92F6D165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24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58" name="Text Box 66">
              <a:extLst>
                <a:ext uri="{FF2B5EF4-FFF2-40B4-BE49-F238E27FC236}">
                  <a16:creationId xmlns:a16="http://schemas.microsoft.com/office/drawing/2014/main" id="{654C56E7-D0FD-4B24-9992-DA1CE572C3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00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59" name="Text Box 67">
              <a:extLst>
                <a:ext uri="{FF2B5EF4-FFF2-40B4-BE49-F238E27FC236}">
                  <a16:creationId xmlns:a16="http://schemas.microsoft.com/office/drawing/2014/main" id="{46022BF7-58DA-419E-96EC-F0AFE8C11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488"/>
              <a:ext cx="222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r’r</a:t>
              </a:r>
            </a:p>
          </p:txBody>
        </p:sp>
        <p:sp>
          <p:nvSpPr>
            <p:cNvPr id="136260" name="Text Box 68">
              <a:extLst>
                <a:ext uri="{FF2B5EF4-FFF2-40B4-BE49-F238E27FC236}">
                  <a16:creationId xmlns:a16="http://schemas.microsoft.com/office/drawing/2014/main" id="{F710FE07-4DED-4412-B355-3ED4AF1083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728"/>
              <a:ext cx="238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r”r</a:t>
              </a:r>
            </a:p>
          </p:txBody>
        </p:sp>
        <p:sp>
          <p:nvSpPr>
            <p:cNvPr id="136261" name="Text Box 69">
              <a:extLst>
                <a:ext uri="{FF2B5EF4-FFF2-40B4-BE49-F238E27FC236}">
                  <a16:creationId xmlns:a16="http://schemas.microsoft.com/office/drawing/2014/main" id="{9D27DDFE-DCD0-49DD-8670-274DAB5938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96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36262" name="Text Box 70">
              <a:extLst>
                <a:ext uri="{FF2B5EF4-FFF2-40B4-BE49-F238E27FC236}">
                  <a16:creationId xmlns:a16="http://schemas.microsoft.com/office/drawing/2014/main" id="{D9656981-53CF-4C5F-81C3-14D55BE2F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20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36263" name="Text Box 71">
              <a:extLst>
                <a:ext uri="{FF2B5EF4-FFF2-40B4-BE49-F238E27FC236}">
                  <a16:creationId xmlns:a16="http://schemas.microsoft.com/office/drawing/2014/main" id="{3D2F0122-C73F-4C48-852C-2BBBCC604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44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36264" name="Text Box 72">
              <a:extLst>
                <a:ext uri="{FF2B5EF4-FFF2-40B4-BE49-F238E27FC236}">
                  <a16:creationId xmlns:a16="http://schemas.microsoft.com/office/drawing/2014/main" id="{2985CD14-483F-4A16-9A1A-206220D7A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68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36265" name="Text Box 73">
              <a:extLst>
                <a:ext uri="{FF2B5EF4-FFF2-40B4-BE49-F238E27FC236}">
                  <a16:creationId xmlns:a16="http://schemas.microsoft.com/office/drawing/2014/main" id="{9E8005D0-3CCD-455C-AB7D-305AE3EC2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928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36266" name="Text Box 74">
              <a:extLst>
                <a:ext uri="{FF2B5EF4-FFF2-40B4-BE49-F238E27FC236}">
                  <a16:creationId xmlns:a16="http://schemas.microsoft.com/office/drawing/2014/main" id="{2569F8A2-1FD4-4D17-BDE2-EDD3EB99C6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187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67" name="Rectangle 75">
              <a:extLst>
                <a:ext uri="{FF2B5EF4-FFF2-40B4-BE49-F238E27FC236}">
                  <a16:creationId xmlns:a16="http://schemas.microsoft.com/office/drawing/2014/main" id="{3A17A258-A449-49BB-92A5-FAD1FCBF8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480"/>
              <a:ext cx="96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68" name="Text Box 76">
              <a:extLst>
                <a:ext uri="{FF2B5EF4-FFF2-40B4-BE49-F238E27FC236}">
                  <a16:creationId xmlns:a16="http://schemas.microsoft.com/office/drawing/2014/main" id="{5AE16767-EC28-4162-B84B-DC260D8625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415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69" name="Line 77">
              <a:extLst>
                <a:ext uri="{FF2B5EF4-FFF2-40B4-BE49-F238E27FC236}">
                  <a16:creationId xmlns:a16="http://schemas.microsoft.com/office/drawing/2014/main" id="{B470968F-C500-485A-A0E4-AC0C24CE35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0" name="Line 78">
              <a:extLst>
                <a:ext uri="{FF2B5EF4-FFF2-40B4-BE49-F238E27FC236}">
                  <a16:creationId xmlns:a16="http://schemas.microsoft.com/office/drawing/2014/main" id="{7475C46D-9AB6-41ED-AC85-ACEC564D58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6" y="36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1" name="Line 79">
              <a:extLst>
                <a:ext uri="{FF2B5EF4-FFF2-40B4-BE49-F238E27FC236}">
                  <a16:creationId xmlns:a16="http://schemas.microsoft.com/office/drawing/2014/main" id="{17E409E2-3A2A-4E63-BE07-E468F57FC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2" name="Line 80">
              <a:extLst>
                <a:ext uri="{FF2B5EF4-FFF2-40B4-BE49-F238E27FC236}">
                  <a16:creationId xmlns:a16="http://schemas.microsoft.com/office/drawing/2014/main" id="{CE6F884E-CEEC-4CF9-9645-DAEB204969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3" name="Line 81">
              <a:extLst>
                <a:ext uri="{FF2B5EF4-FFF2-40B4-BE49-F238E27FC236}">
                  <a16:creationId xmlns:a16="http://schemas.microsoft.com/office/drawing/2014/main" id="{81FB87A8-A9D4-434E-A88A-4A58434D2A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7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4" name="Line 82">
              <a:extLst>
                <a:ext uri="{FF2B5EF4-FFF2-40B4-BE49-F238E27FC236}">
                  <a16:creationId xmlns:a16="http://schemas.microsoft.com/office/drawing/2014/main" id="{55809242-C4B5-4DC3-9702-7AA647E755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9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5" name="Line 83">
              <a:extLst>
                <a:ext uri="{FF2B5EF4-FFF2-40B4-BE49-F238E27FC236}">
                  <a16:creationId xmlns:a16="http://schemas.microsoft.com/office/drawing/2014/main" id="{DA1C73D6-3BF2-4F3E-9648-8936EAA7C0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2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6" name="Line 84">
              <a:extLst>
                <a:ext uri="{FF2B5EF4-FFF2-40B4-BE49-F238E27FC236}">
                  <a16:creationId xmlns:a16="http://schemas.microsoft.com/office/drawing/2014/main" id="{C94B05B4-393A-473E-93B4-B3F508005C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4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7" name="Line 85">
              <a:extLst>
                <a:ext uri="{FF2B5EF4-FFF2-40B4-BE49-F238E27FC236}">
                  <a16:creationId xmlns:a16="http://schemas.microsoft.com/office/drawing/2014/main" id="{EAE58208-816A-4182-A933-296AC4A5D7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6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8" name="Line 86">
              <a:extLst>
                <a:ext uri="{FF2B5EF4-FFF2-40B4-BE49-F238E27FC236}">
                  <a16:creationId xmlns:a16="http://schemas.microsoft.com/office/drawing/2014/main" id="{66E71825-B638-4197-8BCB-003172C1EF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9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79" name="Line 87">
              <a:extLst>
                <a:ext uri="{FF2B5EF4-FFF2-40B4-BE49-F238E27FC236}">
                  <a16:creationId xmlns:a16="http://schemas.microsoft.com/office/drawing/2014/main" id="{E0FF2E7D-46DA-4EE1-AAB2-835BE540B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1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80" name="Line 88">
              <a:extLst>
                <a:ext uri="{FF2B5EF4-FFF2-40B4-BE49-F238E27FC236}">
                  <a16:creationId xmlns:a16="http://schemas.microsoft.com/office/drawing/2014/main" id="{D6A3D297-9EA2-4F3A-8F6F-77AF27E6A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4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81" name="Line 89">
              <a:extLst>
                <a:ext uri="{FF2B5EF4-FFF2-40B4-BE49-F238E27FC236}">
                  <a16:creationId xmlns:a16="http://schemas.microsoft.com/office/drawing/2014/main" id="{7B7312E9-1DA2-4A91-B9B8-3AC85D5D74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6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82" name="Line 90">
              <a:extLst>
                <a:ext uri="{FF2B5EF4-FFF2-40B4-BE49-F238E27FC236}">
                  <a16:creationId xmlns:a16="http://schemas.microsoft.com/office/drawing/2014/main" id="{1237E9B9-36EC-4261-82F0-8077627DF8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8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83" name="Line 91">
              <a:extLst>
                <a:ext uri="{FF2B5EF4-FFF2-40B4-BE49-F238E27FC236}">
                  <a16:creationId xmlns:a16="http://schemas.microsoft.com/office/drawing/2014/main" id="{67D62E6A-94C9-4DD7-AB47-2E54AD73F9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1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84" name="Line 92">
              <a:extLst>
                <a:ext uri="{FF2B5EF4-FFF2-40B4-BE49-F238E27FC236}">
                  <a16:creationId xmlns:a16="http://schemas.microsoft.com/office/drawing/2014/main" id="{4960DE0A-271A-4D5A-BD0D-A4807F4226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3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85" name="Text Box 93">
              <a:extLst>
                <a:ext uri="{FF2B5EF4-FFF2-40B4-BE49-F238E27FC236}">
                  <a16:creationId xmlns:a16="http://schemas.microsoft.com/office/drawing/2014/main" id="{D88DC1C0-658F-457F-91B2-196BA8333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528"/>
              <a:ext cx="19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136286" name="Text Box 94">
              <a:extLst>
                <a:ext uri="{FF2B5EF4-FFF2-40B4-BE49-F238E27FC236}">
                  <a16:creationId xmlns:a16="http://schemas.microsoft.com/office/drawing/2014/main" id="{666C96F7-1B5C-42C8-9984-A68055ACC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528"/>
              <a:ext cx="185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136287" name="Text Box 95">
              <a:extLst>
                <a:ext uri="{FF2B5EF4-FFF2-40B4-BE49-F238E27FC236}">
                  <a16:creationId xmlns:a16="http://schemas.microsoft.com/office/drawing/2014/main" id="{0ADB0A38-03AB-4180-9D76-BF6E6FF28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528"/>
              <a:ext cx="18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136288" name="Text Box 96">
              <a:extLst>
                <a:ext uri="{FF2B5EF4-FFF2-40B4-BE49-F238E27FC236}">
                  <a16:creationId xmlns:a16="http://schemas.microsoft.com/office/drawing/2014/main" id="{2104DF6D-0B19-4AB4-A1A9-49BD79E412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5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136289" name="Rectangle 97">
              <a:extLst>
                <a:ext uri="{FF2B5EF4-FFF2-40B4-BE49-F238E27FC236}">
                  <a16:creationId xmlns:a16="http://schemas.microsoft.com/office/drawing/2014/main" id="{44027EBF-472A-410C-A98D-284FC8317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480"/>
              <a:ext cx="48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290" name="Text Box 98">
              <a:extLst>
                <a:ext uri="{FF2B5EF4-FFF2-40B4-BE49-F238E27FC236}">
                  <a16:creationId xmlns:a16="http://schemas.microsoft.com/office/drawing/2014/main" id="{40D2676E-D006-4866-803A-A7B7131B4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91" name="Text Box 99">
              <a:extLst>
                <a:ext uri="{FF2B5EF4-FFF2-40B4-BE49-F238E27FC236}">
                  <a16:creationId xmlns:a16="http://schemas.microsoft.com/office/drawing/2014/main" id="{32532EB3-85A7-40CD-AA8F-76592D703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292" name="Text Box 100">
              <a:extLst>
                <a:ext uri="{FF2B5EF4-FFF2-40B4-BE49-F238E27FC236}">
                  <a16:creationId xmlns:a16="http://schemas.microsoft.com/office/drawing/2014/main" id="{A5D64051-E972-4FBF-9829-42A9965832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293" name="Text Box 101">
              <a:extLst>
                <a:ext uri="{FF2B5EF4-FFF2-40B4-BE49-F238E27FC236}">
                  <a16:creationId xmlns:a16="http://schemas.microsoft.com/office/drawing/2014/main" id="{6FF19CFA-7DCF-4F14-B9D7-D554338A5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294" name="Text Box 102">
              <a:extLst>
                <a:ext uri="{FF2B5EF4-FFF2-40B4-BE49-F238E27FC236}">
                  <a16:creationId xmlns:a16="http://schemas.microsoft.com/office/drawing/2014/main" id="{0E47DC64-7BEE-4970-A86E-60C5129BA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295" name="Text Box 103">
              <a:extLst>
                <a:ext uri="{FF2B5EF4-FFF2-40B4-BE49-F238E27FC236}">
                  <a16:creationId xmlns:a16="http://schemas.microsoft.com/office/drawing/2014/main" id="{B611F61F-0088-4646-8446-CC6045AB4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296" name="Text Box 104">
              <a:extLst>
                <a:ext uri="{FF2B5EF4-FFF2-40B4-BE49-F238E27FC236}">
                  <a16:creationId xmlns:a16="http://schemas.microsoft.com/office/drawing/2014/main" id="{C4DEE223-31C4-481B-9FFD-37F6698F2C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297" name="Text Box 105">
              <a:extLst>
                <a:ext uri="{FF2B5EF4-FFF2-40B4-BE49-F238E27FC236}">
                  <a16:creationId xmlns:a16="http://schemas.microsoft.com/office/drawing/2014/main" id="{1266E373-267A-4EB6-B842-467E4B1B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298" name="Text Box 106">
              <a:extLst>
                <a:ext uri="{FF2B5EF4-FFF2-40B4-BE49-F238E27FC236}">
                  <a16:creationId xmlns:a16="http://schemas.microsoft.com/office/drawing/2014/main" id="{B4F0D24E-9B4F-43FB-B924-138AE074C4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299" name="Text Box 107">
              <a:extLst>
                <a:ext uri="{FF2B5EF4-FFF2-40B4-BE49-F238E27FC236}">
                  <a16:creationId xmlns:a16="http://schemas.microsoft.com/office/drawing/2014/main" id="{1CB9EA04-5E17-4CA7-83B1-DB6B98F2D4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00" name="Text Box 108">
              <a:extLst>
                <a:ext uri="{FF2B5EF4-FFF2-40B4-BE49-F238E27FC236}">
                  <a16:creationId xmlns:a16="http://schemas.microsoft.com/office/drawing/2014/main" id="{578FEBFD-8F5C-459F-97A3-02E26EDAC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01" name="Text Box 109">
              <a:extLst>
                <a:ext uri="{FF2B5EF4-FFF2-40B4-BE49-F238E27FC236}">
                  <a16:creationId xmlns:a16="http://schemas.microsoft.com/office/drawing/2014/main" id="{35BB0BEB-9072-4F5E-BBD3-4A72E1B612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02" name="Text Box 110">
              <a:extLst>
                <a:ext uri="{FF2B5EF4-FFF2-40B4-BE49-F238E27FC236}">
                  <a16:creationId xmlns:a16="http://schemas.microsoft.com/office/drawing/2014/main" id="{6BF5C89C-DA8D-4AC2-AE7E-BFFFF687C7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03" name="Text Box 111">
              <a:extLst>
                <a:ext uri="{FF2B5EF4-FFF2-40B4-BE49-F238E27FC236}">
                  <a16:creationId xmlns:a16="http://schemas.microsoft.com/office/drawing/2014/main" id="{8EC1DA9A-D99B-4F42-BE92-D85F1C04D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04" name="Text Box 112">
              <a:extLst>
                <a:ext uri="{FF2B5EF4-FFF2-40B4-BE49-F238E27FC236}">
                  <a16:creationId xmlns:a16="http://schemas.microsoft.com/office/drawing/2014/main" id="{8E2EE8B5-643A-4A8C-A739-920885913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763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05" name="Text Box 113">
              <a:extLst>
                <a:ext uri="{FF2B5EF4-FFF2-40B4-BE49-F238E27FC236}">
                  <a16:creationId xmlns:a16="http://schemas.microsoft.com/office/drawing/2014/main" id="{11F800A1-5FB2-4F3C-BD22-AEA4919474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06" name="Text Box 114">
              <a:extLst>
                <a:ext uri="{FF2B5EF4-FFF2-40B4-BE49-F238E27FC236}">
                  <a16:creationId xmlns:a16="http://schemas.microsoft.com/office/drawing/2014/main" id="{5FF10798-4C7C-4425-BF56-1B464BE6DD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07" name="Text Box 115">
              <a:extLst>
                <a:ext uri="{FF2B5EF4-FFF2-40B4-BE49-F238E27FC236}">
                  <a16:creationId xmlns:a16="http://schemas.microsoft.com/office/drawing/2014/main" id="{805901D2-2362-4D7D-9592-29E277A7B6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08" name="Text Box 116">
              <a:extLst>
                <a:ext uri="{FF2B5EF4-FFF2-40B4-BE49-F238E27FC236}">
                  <a16:creationId xmlns:a16="http://schemas.microsoft.com/office/drawing/2014/main" id="{4CE0B374-5303-4461-9A2F-7AA905E874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09" name="Text Box 117">
              <a:extLst>
                <a:ext uri="{FF2B5EF4-FFF2-40B4-BE49-F238E27FC236}">
                  <a16:creationId xmlns:a16="http://schemas.microsoft.com/office/drawing/2014/main" id="{B94A7029-191A-44B9-930F-73C9E4B979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10" name="Text Box 118">
              <a:extLst>
                <a:ext uri="{FF2B5EF4-FFF2-40B4-BE49-F238E27FC236}">
                  <a16:creationId xmlns:a16="http://schemas.microsoft.com/office/drawing/2014/main" id="{0E794969-37C8-4212-B501-FAE972F088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11" name="Text Box 119">
              <a:extLst>
                <a:ext uri="{FF2B5EF4-FFF2-40B4-BE49-F238E27FC236}">
                  <a16:creationId xmlns:a16="http://schemas.microsoft.com/office/drawing/2014/main" id="{B22CF128-91D5-4E8D-AAAC-E28E66340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12" name="Text Box 120">
              <a:extLst>
                <a:ext uri="{FF2B5EF4-FFF2-40B4-BE49-F238E27FC236}">
                  <a16:creationId xmlns:a16="http://schemas.microsoft.com/office/drawing/2014/main" id="{62E730E1-261F-4956-8F11-A9F9240D83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13" name="Text Box 121">
              <a:extLst>
                <a:ext uri="{FF2B5EF4-FFF2-40B4-BE49-F238E27FC236}">
                  <a16:creationId xmlns:a16="http://schemas.microsoft.com/office/drawing/2014/main" id="{FA7723EF-B0D3-4C70-BA09-A8489D87D4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14" name="Text Box 122">
              <a:extLst>
                <a:ext uri="{FF2B5EF4-FFF2-40B4-BE49-F238E27FC236}">
                  <a16:creationId xmlns:a16="http://schemas.microsoft.com/office/drawing/2014/main" id="{7193F425-882D-4094-B5CA-E4F1E540CC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15" name="Text Box 123">
              <a:extLst>
                <a:ext uri="{FF2B5EF4-FFF2-40B4-BE49-F238E27FC236}">
                  <a16:creationId xmlns:a16="http://schemas.microsoft.com/office/drawing/2014/main" id="{E17B78C1-E50B-48A0-8E6A-95B8B879AF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16" name="Text Box 124">
              <a:extLst>
                <a:ext uri="{FF2B5EF4-FFF2-40B4-BE49-F238E27FC236}">
                  <a16:creationId xmlns:a16="http://schemas.microsoft.com/office/drawing/2014/main" id="{B9A6C5BE-48CC-446E-8F86-CDC687E322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17" name="Text Box 125">
              <a:extLst>
                <a:ext uri="{FF2B5EF4-FFF2-40B4-BE49-F238E27FC236}">
                  <a16:creationId xmlns:a16="http://schemas.microsoft.com/office/drawing/2014/main" id="{8908E363-EAB0-4ECA-B9B6-A0CFBF9A68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18" name="Text Box 126">
              <a:extLst>
                <a:ext uri="{FF2B5EF4-FFF2-40B4-BE49-F238E27FC236}">
                  <a16:creationId xmlns:a16="http://schemas.microsoft.com/office/drawing/2014/main" id="{72BD707E-EDC9-4BE6-9082-B4B14AC9B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19" name="Text Box 127">
              <a:extLst>
                <a:ext uri="{FF2B5EF4-FFF2-40B4-BE49-F238E27FC236}">
                  <a16:creationId xmlns:a16="http://schemas.microsoft.com/office/drawing/2014/main" id="{2950C206-D61B-4CC2-BFC3-FDB3901CE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20" name="Text Box 128">
              <a:extLst>
                <a:ext uri="{FF2B5EF4-FFF2-40B4-BE49-F238E27FC236}">
                  <a16:creationId xmlns:a16="http://schemas.microsoft.com/office/drawing/2014/main" id="{337D4675-52AA-40DC-9322-CCEDFA21DF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21" name="Text Box 129">
              <a:extLst>
                <a:ext uri="{FF2B5EF4-FFF2-40B4-BE49-F238E27FC236}">
                  <a16:creationId xmlns:a16="http://schemas.microsoft.com/office/drawing/2014/main" id="{FD68ACC2-FEDC-45B6-BDCF-B87896C96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22" name="Text Box 130">
              <a:extLst>
                <a:ext uri="{FF2B5EF4-FFF2-40B4-BE49-F238E27FC236}">
                  <a16:creationId xmlns:a16="http://schemas.microsoft.com/office/drawing/2014/main" id="{206227B2-9609-4128-96E8-AD56D0AAA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23" name="Text Box 131">
              <a:extLst>
                <a:ext uri="{FF2B5EF4-FFF2-40B4-BE49-F238E27FC236}">
                  <a16:creationId xmlns:a16="http://schemas.microsoft.com/office/drawing/2014/main" id="{A791E7B9-9B01-4BCF-8700-49D9FE34F8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24" name="Text Box 132">
              <a:extLst>
                <a:ext uri="{FF2B5EF4-FFF2-40B4-BE49-F238E27FC236}">
                  <a16:creationId xmlns:a16="http://schemas.microsoft.com/office/drawing/2014/main" id="{9155B9C1-1ECA-42FC-8E78-6C18C97CC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25" name="Text Box 133">
              <a:extLst>
                <a:ext uri="{FF2B5EF4-FFF2-40B4-BE49-F238E27FC236}">
                  <a16:creationId xmlns:a16="http://schemas.microsoft.com/office/drawing/2014/main" id="{8CE13BA2-550B-4867-9744-45017A61E1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26" name="Text Box 134">
              <a:extLst>
                <a:ext uri="{FF2B5EF4-FFF2-40B4-BE49-F238E27FC236}">
                  <a16:creationId xmlns:a16="http://schemas.microsoft.com/office/drawing/2014/main" id="{61652481-089B-46AA-B87E-FCF7AF17AC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27" name="Text Box 135">
              <a:extLst>
                <a:ext uri="{FF2B5EF4-FFF2-40B4-BE49-F238E27FC236}">
                  <a16:creationId xmlns:a16="http://schemas.microsoft.com/office/drawing/2014/main" id="{4528ECED-6F3A-4837-87CA-7C7644765E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28" name="Text Box 136">
              <a:extLst>
                <a:ext uri="{FF2B5EF4-FFF2-40B4-BE49-F238E27FC236}">
                  <a16:creationId xmlns:a16="http://schemas.microsoft.com/office/drawing/2014/main" id="{1FD0C10E-B553-493D-9048-692DE68E0B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750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29" name="Text Box 137">
              <a:extLst>
                <a:ext uri="{FF2B5EF4-FFF2-40B4-BE49-F238E27FC236}">
                  <a16:creationId xmlns:a16="http://schemas.microsoft.com/office/drawing/2014/main" id="{8B830F71-7DBE-4608-BC5E-CD6394003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30" name="Text Box 138">
              <a:extLst>
                <a:ext uri="{FF2B5EF4-FFF2-40B4-BE49-F238E27FC236}">
                  <a16:creationId xmlns:a16="http://schemas.microsoft.com/office/drawing/2014/main" id="{2A0E5C70-AA0C-44CA-80BF-2556C76FC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31" name="Text Box 139">
              <a:extLst>
                <a:ext uri="{FF2B5EF4-FFF2-40B4-BE49-F238E27FC236}">
                  <a16:creationId xmlns:a16="http://schemas.microsoft.com/office/drawing/2014/main" id="{82391EC5-0FD3-4E4F-B1B1-C40328981A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32" name="Text Box 140">
              <a:extLst>
                <a:ext uri="{FF2B5EF4-FFF2-40B4-BE49-F238E27FC236}">
                  <a16:creationId xmlns:a16="http://schemas.microsoft.com/office/drawing/2014/main" id="{3C345AA8-0F35-4714-A1DA-DF3192BF2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33" name="Text Box 141">
              <a:extLst>
                <a:ext uri="{FF2B5EF4-FFF2-40B4-BE49-F238E27FC236}">
                  <a16:creationId xmlns:a16="http://schemas.microsoft.com/office/drawing/2014/main" id="{AE2ABCBD-ED1A-447D-ABB5-002C4A2653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34" name="Text Box 142">
              <a:extLst>
                <a:ext uri="{FF2B5EF4-FFF2-40B4-BE49-F238E27FC236}">
                  <a16:creationId xmlns:a16="http://schemas.microsoft.com/office/drawing/2014/main" id="{428C8B66-EC38-4653-B1FC-BD0976A5D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35" name="Text Box 143">
              <a:extLst>
                <a:ext uri="{FF2B5EF4-FFF2-40B4-BE49-F238E27FC236}">
                  <a16:creationId xmlns:a16="http://schemas.microsoft.com/office/drawing/2014/main" id="{40A59827-E859-4A7D-8450-A7BF5C04D4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4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36" name="Text Box 144">
              <a:extLst>
                <a:ext uri="{FF2B5EF4-FFF2-40B4-BE49-F238E27FC236}">
                  <a16:creationId xmlns:a16="http://schemas.microsoft.com/office/drawing/2014/main" id="{639017A9-FA94-4309-83A4-51D11E76A6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37" name="Text Box 145">
              <a:extLst>
                <a:ext uri="{FF2B5EF4-FFF2-40B4-BE49-F238E27FC236}">
                  <a16:creationId xmlns:a16="http://schemas.microsoft.com/office/drawing/2014/main" id="{2515699C-36EE-49D7-90F4-C2F095AA33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38" name="Text Box 146">
              <a:extLst>
                <a:ext uri="{FF2B5EF4-FFF2-40B4-BE49-F238E27FC236}">
                  <a16:creationId xmlns:a16="http://schemas.microsoft.com/office/drawing/2014/main" id="{021F70E5-6137-47E3-B1CF-E4FED68C3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39" name="Text Box 147">
              <a:extLst>
                <a:ext uri="{FF2B5EF4-FFF2-40B4-BE49-F238E27FC236}">
                  <a16:creationId xmlns:a16="http://schemas.microsoft.com/office/drawing/2014/main" id="{600FDEF6-2CBB-4346-8146-8A5AB2F16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40" name="Text Box 148">
              <a:extLst>
                <a:ext uri="{FF2B5EF4-FFF2-40B4-BE49-F238E27FC236}">
                  <a16:creationId xmlns:a16="http://schemas.microsoft.com/office/drawing/2014/main" id="{B2D714D8-33BB-4CFA-BDA6-464C0FBED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41" name="Text Box 149">
              <a:extLst>
                <a:ext uri="{FF2B5EF4-FFF2-40B4-BE49-F238E27FC236}">
                  <a16:creationId xmlns:a16="http://schemas.microsoft.com/office/drawing/2014/main" id="{03DCF533-BEB8-4DE8-A6BA-208044AE28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36342" name="Text Box 150">
              <a:extLst>
                <a:ext uri="{FF2B5EF4-FFF2-40B4-BE49-F238E27FC236}">
                  <a16:creationId xmlns:a16="http://schemas.microsoft.com/office/drawing/2014/main" id="{E022A5A2-ACCF-4ABC-B3A3-21E4D6846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43" name="Text Box 151">
              <a:extLst>
                <a:ext uri="{FF2B5EF4-FFF2-40B4-BE49-F238E27FC236}">
                  <a16:creationId xmlns:a16="http://schemas.microsoft.com/office/drawing/2014/main" id="{34BA5A15-E072-4238-B6CA-F8A3BECB9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36344" name="Text Box 152">
              <a:extLst>
                <a:ext uri="{FF2B5EF4-FFF2-40B4-BE49-F238E27FC236}">
                  <a16:creationId xmlns:a16="http://schemas.microsoft.com/office/drawing/2014/main" id="{988694A9-5550-42D2-8088-8C7470F07A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7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36345" name="Text Box 153">
              <a:extLst>
                <a:ext uri="{FF2B5EF4-FFF2-40B4-BE49-F238E27FC236}">
                  <a16:creationId xmlns:a16="http://schemas.microsoft.com/office/drawing/2014/main" id="{BCC07861-55BA-4BDC-8AC6-6DEE2C12D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9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36346" name="Text Box 154">
              <a:extLst>
                <a:ext uri="{FF2B5EF4-FFF2-40B4-BE49-F238E27FC236}">
                  <a16:creationId xmlns:a16="http://schemas.microsoft.com/office/drawing/2014/main" id="{5023782B-8BD7-4D79-B0DF-F4D88F818E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19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36347" name="Text Box 155">
              <a:extLst>
                <a:ext uri="{FF2B5EF4-FFF2-40B4-BE49-F238E27FC236}">
                  <a16:creationId xmlns:a16="http://schemas.microsoft.com/office/drawing/2014/main" id="{8F53C104-9C2B-4B50-BDB1-7047AED8B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43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36348" name="Text Box 156">
              <a:extLst>
                <a:ext uri="{FF2B5EF4-FFF2-40B4-BE49-F238E27FC236}">
                  <a16:creationId xmlns:a16="http://schemas.microsoft.com/office/drawing/2014/main" id="{1B63D474-1A58-4612-A06E-E9C2C121FE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36349" name="Text Box 157">
              <a:extLst>
                <a:ext uri="{FF2B5EF4-FFF2-40B4-BE49-F238E27FC236}">
                  <a16:creationId xmlns:a16="http://schemas.microsoft.com/office/drawing/2014/main" id="{F1A1292C-CAB2-4AED-A42C-64B85D31D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9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36350" name="Text Box 158">
              <a:extLst>
                <a:ext uri="{FF2B5EF4-FFF2-40B4-BE49-F238E27FC236}">
                  <a16:creationId xmlns:a16="http://schemas.microsoft.com/office/drawing/2014/main" id="{AF1541DE-CA01-46C7-8532-DCFD50F843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1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36351" name="Text Box 159">
              <a:extLst>
                <a:ext uri="{FF2B5EF4-FFF2-40B4-BE49-F238E27FC236}">
                  <a16:creationId xmlns:a16="http://schemas.microsoft.com/office/drawing/2014/main" id="{4E179E1D-28B9-49E7-B23F-A22886090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52" name="Text Box 160">
              <a:extLst>
                <a:ext uri="{FF2B5EF4-FFF2-40B4-BE49-F238E27FC236}">
                  <a16:creationId xmlns:a16="http://schemas.microsoft.com/office/drawing/2014/main" id="{089F025F-5482-44A3-81BD-3D5A2380EA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53" name="Text Box 161">
              <a:extLst>
                <a:ext uri="{FF2B5EF4-FFF2-40B4-BE49-F238E27FC236}">
                  <a16:creationId xmlns:a16="http://schemas.microsoft.com/office/drawing/2014/main" id="{93386C0B-1FCC-4E26-A145-E3D32001D5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6" y="243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54" name="Text Box 162">
              <a:extLst>
                <a:ext uri="{FF2B5EF4-FFF2-40B4-BE49-F238E27FC236}">
                  <a16:creationId xmlns:a16="http://schemas.microsoft.com/office/drawing/2014/main" id="{042FA92D-F789-4A03-ADFC-1F6ECB7D53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55" name="Text Box 163">
              <a:extLst>
                <a:ext uri="{FF2B5EF4-FFF2-40B4-BE49-F238E27FC236}">
                  <a16:creationId xmlns:a16="http://schemas.microsoft.com/office/drawing/2014/main" id="{8AEC69F6-0567-47B4-80BD-E68A34ADB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56" name="Text Box 164">
              <a:extLst>
                <a:ext uri="{FF2B5EF4-FFF2-40B4-BE49-F238E27FC236}">
                  <a16:creationId xmlns:a16="http://schemas.microsoft.com/office/drawing/2014/main" id="{E13751E2-7513-49A5-A43D-662686C84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57" name="Text Box 165">
              <a:extLst>
                <a:ext uri="{FF2B5EF4-FFF2-40B4-BE49-F238E27FC236}">
                  <a16:creationId xmlns:a16="http://schemas.microsoft.com/office/drawing/2014/main" id="{68268D20-D8F5-4ED5-BC7C-3806BA7D59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58" name="Text Box 166">
              <a:extLst>
                <a:ext uri="{FF2B5EF4-FFF2-40B4-BE49-F238E27FC236}">
                  <a16:creationId xmlns:a16="http://schemas.microsoft.com/office/drawing/2014/main" id="{23E4C172-C3A0-4090-90AF-250D0E49DF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59" name="Text Box 167">
              <a:extLst>
                <a:ext uri="{FF2B5EF4-FFF2-40B4-BE49-F238E27FC236}">
                  <a16:creationId xmlns:a16="http://schemas.microsoft.com/office/drawing/2014/main" id="{9FAB70A5-E10A-412A-9496-E0BE1328D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60" name="Text Box 168">
              <a:extLst>
                <a:ext uri="{FF2B5EF4-FFF2-40B4-BE49-F238E27FC236}">
                  <a16:creationId xmlns:a16="http://schemas.microsoft.com/office/drawing/2014/main" id="{E3012DC5-BD60-44D5-B9BA-BE7925D1B0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61" name="Text Box 169">
              <a:extLst>
                <a:ext uri="{FF2B5EF4-FFF2-40B4-BE49-F238E27FC236}">
                  <a16:creationId xmlns:a16="http://schemas.microsoft.com/office/drawing/2014/main" id="{0EE98BCC-F3CF-4317-BDD4-CF64ABC899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62" name="Text Box 170">
              <a:extLst>
                <a:ext uri="{FF2B5EF4-FFF2-40B4-BE49-F238E27FC236}">
                  <a16:creationId xmlns:a16="http://schemas.microsoft.com/office/drawing/2014/main" id="{6556F385-6F8F-45CF-8BA2-5C48625DC6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63" name="Text Box 171">
              <a:extLst>
                <a:ext uri="{FF2B5EF4-FFF2-40B4-BE49-F238E27FC236}">
                  <a16:creationId xmlns:a16="http://schemas.microsoft.com/office/drawing/2014/main" id="{98BE062A-847C-4483-8D18-03768A2EE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64" name="Text Box 172">
              <a:extLst>
                <a:ext uri="{FF2B5EF4-FFF2-40B4-BE49-F238E27FC236}">
                  <a16:creationId xmlns:a16="http://schemas.microsoft.com/office/drawing/2014/main" id="{6FB5AA72-6396-4CE9-AFF8-FB3225365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7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65" name="Text Box 173">
              <a:extLst>
                <a:ext uri="{FF2B5EF4-FFF2-40B4-BE49-F238E27FC236}">
                  <a16:creationId xmlns:a16="http://schemas.microsoft.com/office/drawing/2014/main" id="{F7E874B3-FC7A-4121-BCE3-EB6560A15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66" name="Text Box 174">
              <a:extLst>
                <a:ext uri="{FF2B5EF4-FFF2-40B4-BE49-F238E27FC236}">
                  <a16:creationId xmlns:a16="http://schemas.microsoft.com/office/drawing/2014/main" id="{67199C46-926D-462D-BEFE-40CF9ACB13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67" name="Text Box 175">
              <a:extLst>
                <a:ext uri="{FF2B5EF4-FFF2-40B4-BE49-F238E27FC236}">
                  <a16:creationId xmlns:a16="http://schemas.microsoft.com/office/drawing/2014/main" id="{73533D5D-7E0A-4ABB-81F0-09B4BD0DF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68" name="Text Box 176">
              <a:extLst>
                <a:ext uri="{FF2B5EF4-FFF2-40B4-BE49-F238E27FC236}">
                  <a16:creationId xmlns:a16="http://schemas.microsoft.com/office/drawing/2014/main" id="{57FF7804-8CBC-46F6-AE82-5576C9B32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69" name="Text Box 177">
              <a:extLst>
                <a:ext uri="{FF2B5EF4-FFF2-40B4-BE49-F238E27FC236}">
                  <a16:creationId xmlns:a16="http://schemas.microsoft.com/office/drawing/2014/main" id="{F52D846D-FE3E-4803-9821-8B71234E5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0" name="Text Box 178">
              <a:extLst>
                <a:ext uri="{FF2B5EF4-FFF2-40B4-BE49-F238E27FC236}">
                  <a16:creationId xmlns:a16="http://schemas.microsoft.com/office/drawing/2014/main" id="{374099A7-89BD-47A4-B791-AB150C257C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1" name="Text Box 179">
              <a:extLst>
                <a:ext uri="{FF2B5EF4-FFF2-40B4-BE49-F238E27FC236}">
                  <a16:creationId xmlns:a16="http://schemas.microsoft.com/office/drawing/2014/main" id="{54A546E2-2355-4728-80C0-BFBA5EDE70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2" name="Text Box 180">
              <a:extLst>
                <a:ext uri="{FF2B5EF4-FFF2-40B4-BE49-F238E27FC236}">
                  <a16:creationId xmlns:a16="http://schemas.microsoft.com/office/drawing/2014/main" id="{044CD74C-D57A-4158-B099-4475E2A6BF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3" name="Text Box 181">
              <a:extLst>
                <a:ext uri="{FF2B5EF4-FFF2-40B4-BE49-F238E27FC236}">
                  <a16:creationId xmlns:a16="http://schemas.microsoft.com/office/drawing/2014/main" id="{38E0F580-8C31-4454-AFAC-1D98786B5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4" name="Text Box 182">
              <a:extLst>
                <a:ext uri="{FF2B5EF4-FFF2-40B4-BE49-F238E27FC236}">
                  <a16:creationId xmlns:a16="http://schemas.microsoft.com/office/drawing/2014/main" id="{3948B2C9-C533-4DB5-9C3F-E94269E537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5" name="Text Box 183">
              <a:extLst>
                <a:ext uri="{FF2B5EF4-FFF2-40B4-BE49-F238E27FC236}">
                  <a16:creationId xmlns:a16="http://schemas.microsoft.com/office/drawing/2014/main" id="{91F320E3-599C-42FD-9722-95902F2706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6" name="Text Box 184">
              <a:extLst>
                <a:ext uri="{FF2B5EF4-FFF2-40B4-BE49-F238E27FC236}">
                  <a16:creationId xmlns:a16="http://schemas.microsoft.com/office/drawing/2014/main" id="{56EEDF26-B5CD-4911-8AA8-D5C984870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03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7" name="Text Box 185">
              <a:extLst>
                <a:ext uri="{FF2B5EF4-FFF2-40B4-BE49-F238E27FC236}">
                  <a16:creationId xmlns:a16="http://schemas.microsoft.com/office/drawing/2014/main" id="{94B88EBE-8697-47D1-A39A-479E0704F1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233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8" name="Text Box 186">
              <a:extLst>
                <a:ext uri="{FF2B5EF4-FFF2-40B4-BE49-F238E27FC236}">
                  <a16:creationId xmlns:a16="http://schemas.microsoft.com/office/drawing/2014/main" id="{E314ED47-4A4F-48A9-BE02-ACA973B5E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95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79" name="Text Box 187">
              <a:extLst>
                <a:ext uri="{FF2B5EF4-FFF2-40B4-BE49-F238E27FC236}">
                  <a16:creationId xmlns:a16="http://schemas.microsoft.com/office/drawing/2014/main" id="{19F02696-1172-4AD0-ADF7-92CC80742A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80" name="Text Box 188">
              <a:extLst>
                <a:ext uri="{FF2B5EF4-FFF2-40B4-BE49-F238E27FC236}">
                  <a16:creationId xmlns:a16="http://schemas.microsoft.com/office/drawing/2014/main" id="{75724EFD-17C6-4964-A263-0E1ABC47B3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79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81" name="Text Box 189">
              <a:extLst>
                <a:ext uri="{FF2B5EF4-FFF2-40B4-BE49-F238E27FC236}">
                  <a16:creationId xmlns:a16="http://schemas.microsoft.com/office/drawing/2014/main" id="{090B4D98-7684-45FA-B432-2CBF36D2F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272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82" name="Text Box 190">
              <a:extLst>
                <a:ext uri="{FF2B5EF4-FFF2-40B4-BE49-F238E27FC236}">
                  <a16:creationId xmlns:a16="http://schemas.microsoft.com/office/drawing/2014/main" id="{2AC6A849-9B1E-48AD-8950-E332BB659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52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83" name="Text Box 191">
              <a:extLst>
                <a:ext uri="{FF2B5EF4-FFF2-40B4-BE49-F238E27FC236}">
                  <a16:creationId xmlns:a16="http://schemas.microsoft.com/office/drawing/2014/main" id="{6ABEDA76-4081-4184-BDA3-17B89A4ADC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75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84" name="Text Box 192">
              <a:extLst>
                <a:ext uri="{FF2B5EF4-FFF2-40B4-BE49-F238E27FC236}">
                  <a16:creationId xmlns:a16="http://schemas.microsoft.com/office/drawing/2014/main" id="{C21B22DC-A3CE-43C1-B698-417A74019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85" name="Text Box 193">
              <a:extLst>
                <a:ext uri="{FF2B5EF4-FFF2-40B4-BE49-F238E27FC236}">
                  <a16:creationId xmlns:a16="http://schemas.microsoft.com/office/drawing/2014/main" id="{47742757-E7F8-4614-96D1-1A2E64449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86" name="Text Box 194">
              <a:extLst>
                <a:ext uri="{FF2B5EF4-FFF2-40B4-BE49-F238E27FC236}">
                  <a16:creationId xmlns:a16="http://schemas.microsoft.com/office/drawing/2014/main" id="{12592B41-AEFD-454A-A03F-D76A0ED35D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70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87" name="Text Box 195">
              <a:extLst>
                <a:ext uri="{FF2B5EF4-FFF2-40B4-BE49-F238E27FC236}">
                  <a16:creationId xmlns:a16="http://schemas.microsoft.com/office/drawing/2014/main" id="{14270586-440A-4E81-9961-0038AEE5E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88" name="Text Box 196">
              <a:extLst>
                <a:ext uri="{FF2B5EF4-FFF2-40B4-BE49-F238E27FC236}">
                  <a16:creationId xmlns:a16="http://schemas.microsoft.com/office/drawing/2014/main" id="{59962474-FFB3-482B-8191-E3003B184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389" name="Text Box 197">
              <a:extLst>
                <a:ext uri="{FF2B5EF4-FFF2-40B4-BE49-F238E27FC236}">
                  <a16:creationId xmlns:a16="http://schemas.microsoft.com/office/drawing/2014/main" id="{6686A99E-9771-485E-81A6-F57C4BB75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0" name="Text Box 198">
              <a:extLst>
                <a:ext uri="{FF2B5EF4-FFF2-40B4-BE49-F238E27FC236}">
                  <a16:creationId xmlns:a16="http://schemas.microsoft.com/office/drawing/2014/main" id="{E8209965-84C3-461E-874D-98723C7F04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1" name="Text Box 199">
              <a:extLst>
                <a:ext uri="{FF2B5EF4-FFF2-40B4-BE49-F238E27FC236}">
                  <a16:creationId xmlns:a16="http://schemas.microsoft.com/office/drawing/2014/main" id="{3FA8EBC5-0E68-4DC6-908D-59EEC9A0E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2" name="Text Box 200">
              <a:extLst>
                <a:ext uri="{FF2B5EF4-FFF2-40B4-BE49-F238E27FC236}">
                  <a16:creationId xmlns:a16="http://schemas.microsoft.com/office/drawing/2014/main" id="{AEC3F291-BA78-4405-8C62-7A32AF365B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3" name="Text Box 201">
              <a:extLst>
                <a:ext uri="{FF2B5EF4-FFF2-40B4-BE49-F238E27FC236}">
                  <a16:creationId xmlns:a16="http://schemas.microsoft.com/office/drawing/2014/main" id="{708942DE-4B97-4592-8623-2E2EBEE7F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4" name="Text Box 202">
              <a:extLst>
                <a:ext uri="{FF2B5EF4-FFF2-40B4-BE49-F238E27FC236}">
                  <a16:creationId xmlns:a16="http://schemas.microsoft.com/office/drawing/2014/main" id="{9BBCD009-E93C-4ED1-9745-FA8C256D1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5" name="Text Box 203">
              <a:extLst>
                <a:ext uri="{FF2B5EF4-FFF2-40B4-BE49-F238E27FC236}">
                  <a16:creationId xmlns:a16="http://schemas.microsoft.com/office/drawing/2014/main" id="{82BCCAB5-EC01-49EB-99EA-3A88BB54E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6" name="Text Box 204">
              <a:extLst>
                <a:ext uri="{FF2B5EF4-FFF2-40B4-BE49-F238E27FC236}">
                  <a16:creationId xmlns:a16="http://schemas.microsoft.com/office/drawing/2014/main" id="{DD098D3B-A094-4213-9EF0-EB0783E95D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7" name="Text Box 205">
              <a:extLst>
                <a:ext uri="{FF2B5EF4-FFF2-40B4-BE49-F238E27FC236}">
                  <a16:creationId xmlns:a16="http://schemas.microsoft.com/office/drawing/2014/main" id="{0D717DBC-54E8-463F-98FA-D652CD522A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8" name="Text Box 206">
              <a:extLst>
                <a:ext uri="{FF2B5EF4-FFF2-40B4-BE49-F238E27FC236}">
                  <a16:creationId xmlns:a16="http://schemas.microsoft.com/office/drawing/2014/main" id="{7012CB6C-3609-4840-8FF8-DE71801AC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399" name="Text Box 207">
              <a:extLst>
                <a:ext uri="{FF2B5EF4-FFF2-40B4-BE49-F238E27FC236}">
                  <a16:creationId xmlns:a16="http://schemas.microsoft.com/office/drawing/2014/main" id="{950C2BF7-466E-480D-8303-92E4B0D6CF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00" name="Text Box 208">
              <a:extLst>
                <a:ext uri="{FF2B5EF4-FFF2-40B4-BE49-F238E27FC236}">
                  <a16:creationId xmlns:a16="http://schemas.microsoft.com/office/drawing/2014/main" id="{C20712A1-0441-4EC5-8C42-E5524A95E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01" name="Text Box 209">
              <a:extLst>
                <a:ext uri="{FF2B5EF4-FFF2-40B4-BE49-F238E27FC236}">
                  <a16:creationId xmlns:a16="http://schemas.microsoft.com/office/drawing/2014/main" id="{E9A88BA0-113E-4880-A16E-CDA1F9EF49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02" name="Text Box 210">
              <a:extLst>
                <a:ext uri="{FF2B5EF4-FFF2-40B4-BE49-F238E27FC236}">
                  <a16:creationId xmlns:a16="http://schemas.microsoft.com/office/drawing/2014/main" id="{E7CDF6C7-F506-4843-B259-5A89BFF7B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03" name="Text Box 211">
              <a:extLst>
                <a:ext uri="{FF2B5EF4-FFF2-40B4-BE49-F238E27FC236}">
                  <a16:creationId xmlns:a16="http://schemas.microsoft.com/office/drawing/2014/main" id="{E2CFB308-D7FE-4D95-A30C-81F9E59DC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04" name="Text Box 212">
              <a:extLst>
                <a:ext uri="{FF2B5EF4-FFF2-40B4-BE49-F238E27FC236}">
                  <a16:creationId xmlns:a16="http://schemas.microsoft.com/office/drawing/2014/main" id="{8BC91A2C-4CA6-4A44-BC89-3A3BD3109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05" name="Text Box 213">
              <a:extLst>
                <a:ext uri="{FF2B5EF4-FFF2-40B4-BE49-F238E27FC236}">
                  <a16:creationId xmlns:a16="http://schemas.microsoft.com/office/drawing/2014/main" id="{3E4468AB-50F3-47D8-A542-E668EE356B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06" name="Text Box 214">
              <a:extLst>
                <a:ext uri="{FF2B5EF4-FFF2-40B4-BE49-F238E27FC236}">
                  <a16:creationId xmlns:a16="http://schemas.microsoft.com/office/drawing/2014/main" id="{0E8D7895-C17F-4F36-BA3D-F8E6C6DFA0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 dirty="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07" name="Text Box 215">
              <a:extLst>
                <a:ext uri="{FF2B5EF4-FFF2-40B4-BE49-F238E27FC236}">
                  <a16:creationId xmlns:a16="http://schemas.microsoft.com/office/drawing/2014/main" id="{9A1400B9-D1A6-414E-9BD3-A536920FB7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08" name="Text Box 216">
              <a:extLst>
                <a:ext uri="{FF2B5EF4-FFF2-40B4-BE49-F238E27FC236}">
                  <a16:creationId xmlns:a16="http://schemas.microsoft.com/office/drawing/2014/main" id="{0B5A20CA-5073-4170-94CA-EDEC92B18E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09" name="Text Box 217">
              <a:extLst>
                <a:ext uri="{FF2B5EF4-FFF2-40B4-BE49-F238E27FC236}">
                  <a16:creationId xmlns:a16="http://schemas.microsoft.com/office/drawing/2014/main" id="{ACC5F900-D9B7-4956-B0CB-5451EE0CF5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10" name="Text Box 218">
              <a:extLst>
                <a:ext uri="{FF2B5EF4-FFF2-40B4-BE49-F238E27FC236}">
                  <a16:creationId xmlns:a16="http://schemas.microsoft.com/office/drawing/2014/main" id="{FCE1B0B8-604B-40D4-8FE3-8F418C24D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11" name="Text Box 219">
              <a:extLst>
                <a:ext uri="{FF2B5EF4-FFF2-40B4-BE49-F238E27FC236}">
                  <a16:creationId xmlns:a16="http://schemas.microsoft.com/office/drawing/2014/main" id="{2A5D8029-1865-4224-8EBC-D308451BD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12" name="Text Box 220">
              <a:extLst>
                <a:ext uri="{FF2B5EF4-FFF2-40B4-BE49-F238E27FC236}">
                  <a16:creationId xmlns:a16="http://schemas.microsoft.com/office/drawing/2014/main" id="{0851666C-9B5D-4AA5-AD03-B5ADBBEDD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13" name="Text Box 221">
              <a:extLst>
                <a:ext uri="{FF2B5EF4-FFF2-40B4-BE49-F238E27FC236}">
                  <a16:creationId xmlns:a16="http://schemas.microsoft.com/office/drawing/2014/main" id="{974BA292-123B-46EE-9505-061B2D4E1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14" name="Text Box 222">
              <a:extLst>
                <a:ext uri="{FF2B5EF4-FFF2-40B4-BE49-F238E27FC236}">
                  <a16:creationId xmlns:a16="http://schemas.microsoft.com/office/drawing/2014/main" id="{E1ADBA17-7FB2-4BF5-8058-D08A675B00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15" name="Text Box 223">
              <a:extLst>
                <a:ext uri="{FF2B5EF4-FFF2-40B4-BE49-F238E27FC236}">
                  <a16:creationId xmlns:a16="http://schemas.microsoft.com/office/drawing/2014/main" id="{561332CD-CD96-47AF-9603-11C9BC5853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16" name="Text Box 224">
              <a:extLst>
                <a:ext uri="{FF2B5EF4-FFF2-40B4-BE49-F238E27FC236}">
                  <a16:creationId xmlns:a16="http://schemas.microsoft.com/office/drawing/2014/main" id="{A51E79E9-CCFD-4AE2-BF2F-C3E70C48FD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17" name="Text Box 225">
              <a:extLst>
                <a:ext uri="{FF2B5EF4-FFF2-40B4-BE49-F238E27FC236}">
                  <a16:creationId xmlns:a16="http://schemas.microsoft.com/office/drawing/2014/main" id="{B6BA4C66-7D92-4DEB-BE79-014E2E32E7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18" name="Text Box 226">
              <a:extLst>
                <a:ext uri="{FF2B5EF4-FFF2-40B4-BE49-F238E27FC236}">
                  <a16:creationId xmlns:a16="http://schemas.microsoft.com/office/drawing/2014/main" id="{21B6A4E4-19FA-4FDC-A98B-DCF3FAF103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19" name="Text Box 227">
              <a:extLst>
                <a:ext uri="{FF2B5EF4-FFF2-40B4-BE49-F238E27FC236}">
                  <a16:creationId xmlns:a16="http://schemas.microsoft.com/office/drawing/2014/main" id="{303F6577-FDE3-4C38-82E6-61640420DB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20" name="Text Box 228">
              <a:extLst>
                <a:ext uri="{FF2B5EF4-FFF2-40B4-BE49-F238E27FC236}">
                  <a16:creationId xmlns:a16="http://schemas.microsoft.com/office/drawing/2014/main" id="{49F0DC2C-B847-4B22-AB3C-CA09E37380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21" name="Text Box 229">
              <a:extLst>
                <a:ext uri="{FF2B5EF4-FFF2-40B4-BE49-F238E27FC236}">
                  <a16:creationId xmlns:a16="http://schemas.microsoft.com/office/drawing/2014/main" id="{4D1F8156-B870-464D-848D-B8B21E0F43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22" name="Text Box 230">
              <a:extLst>
                <a:ext uri="{FF2B5EF4-FFF2-40B4-BE49-F238E27FC236}">
                  <a16:creationId xmlns:a16="http://schemas.microsoft.com/office/drawing/2014/main" id="{806D84E7-8A49-4C1E-B87B-D2B7B5E641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23" name="Text Box 231">
              <a:extLst>
                <a:ext uri="{FF2B5EF4-FFF2-40B4-BE49-F238E27FC236}">
                  <a16:creationId xmlns:a16="http://schemas.microsoft.com/office/drawing/2014/main" id="{7328D9E7-DBAE-46CF-8847-F854FEBE13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24" name="Text Box 232">
              <a:extLst>
                <a:ext uri="{FF2B5EF4-FFF2-40B4-BE49-F238E27FC236}">
                  <a16:creationId xmlns:a16="http://schemas.microsoft.com/office/drawing/2014/main" id="{70F658A4-5AE1-49A9-BC2E-7652B80B28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25" name="Text Box 233">
              <a:extLst>
                <a:ext uri="{FF2B5EF4-FFF2-40B4-BE49-F238E27FC236}">
                  <a16:creationId xmlns:a16="http://schemas.microsoft.com/office/drawing/2014/main" id="{AEBD391D-2972-4896-BFF8-AEC616CF0D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26" name="Text Box 234">
              <a:extLst>
                <a:ext uri="{FF2B5EF4-FFF2-40B4-BE49-F238E27FC236}">
                  <a16:creationId xmlns:a16="http://schemas.microsoft.com/office/drawing/2014/main" id="{C9BACB7A-BC2E-45E4-93E2-EFD13679E3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27" name="Text Box 235">
              <a:extLst>
                <a:ext uri="{FF2B5EF4-FFF2-40B4-BE49-F238E27FC236}">
                  <a16:creationId xmlns:a16="http://schemas.microsoft.com/office/drawing/2014/main" id="{17CBA396-63FC-4DDE-A750-24B41D055B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28" name="Text Box 236">
              <a:extLst>
                <a:ext uri="{FF2B5EF4-FFF2-40B4-BE49-F238E27FC236}">
                  <a16:creationId xmlns:a16="http://schemas.microsoft.com/office/drawing/2014/main" id="{6A19E04F-92C1-43C3-A12B-7125CCB52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29" name="Text Box 237">
              <a:extLst>
                <a:ext uri="{FF2B5EF4-FFF2-40B4-BE49-F238E27FC236}">
                  <a16:creationId xmlns:a16="http://schemas.microsoft.com/office/drawing/2014/main" id="{A7E941E9-AD0C-47A2-B7F2-48A4C6424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30" name="Text Box 238">
              <a:extLst>
                <a:ext uri="{FF2B5EF4-FFF2-40B4-BE49-F238E27FC236}">
                  <a16:creationId xmlns:a16="http://schemas.microsoft.com/office/drawing/2014/main" id="{FEEA4E92-D9D0-4659-9FCD-2C1E80742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31" name="Text Box 239">
              <a:extLst>
                <a:ext uri="{FF2B5EF4-FFF2-40B4-BE49-F238E27FC236}">
                  <a16:creationId xmlns:a16="http://schemas.microsoft.com/office/drawing/2014/main" id="{107FE29B-3EC2-4C87-A912-CF196D096B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32" name="Text Box 240">
              <a:extLst>
                <a:ext uri="{FF2B5EF4-FFF2-40B4-BE49-F238E27FC236}">
                  <a16:creationId xmlns:a16="http://schemas.microsoft.com/office/drawing/2014/main" id="{3D8A65A7-C4C0-4B45-BA52-F01DD40503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33" name="Text Box 241">
              <a:extLst>
                <a:ext uri="{FF2B5EF4-FFF2-40B4-BE49-F238E27FC236}">
                  <a16:creationId xmlns:a16="http://schemas.microsoft.com/office/drawing/2014/main" id="{DA627715-BFC6-4905-8ECB-679B95972E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34" name="Text Box 242">
              <a:extLst>
                <a:ext uri="{FF2B5EF4-FFF2-40B4-BE49-F238E27FC236}">
                  <a16:creationId xmlns:a16="http://schemas.microsoft.com/office/drawing/2014/main" id="{B6A6572E-713A-40E7-B60D-3A66CECB7A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35" name="Text Box 243">
              <a:extLst>
                <a:ext uri="{FF2B5EF4-FFF2-40B4-BE49-F238E27FC236}">
                  <a16:creationId xmlns:a16="http://schemas.microsoft.com/office/drawing/2014/main" id="{6ECE9E9E-B817-4BEC-8002-20C9751647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36" name="Text Box 244">
              <a:extLst>
                <a:ext uri="{FF2B5EF4-FFF2-40B4-BE49-F238E27FC236}">
                  <a16:creationId xmlns:a16="http://schemas.microsoft.com/office/drawing/2014/main" id="{853673A2-3D47-4A7E-987D-7FEF12C8C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37" name="Text Box 245">
              <a:extLst>
                <a:ext uri="{FF2B5EF4-FFF2-40B4-BE49-F238E27FC236}">
                  <a16:creationId xmlns:a16="http://schemas.microsoft.com/office/drawing/2014/main" id="{99AEC4EB-EE97-4FD8-BFEF-A4364AE9AE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38" name="Text Box 246">
              <a:extLst>
                <a:ext uri="{FF2B5EF4-FFF2-40B4-BE49-F238E27FC236}">
                  <a16:creationId xmlns:a16="http://schemas.microsoft.com/office/drawing/2014/main" id="{81AEBBB1-9CAE-46B0-95CC-C59843568C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39" name="Text Box 247">
              <a:extLst>
                <a:ext uri="{FF2B5EF4-FFF2-40B4-BE49-F238E27FC236}">
                  <a16:creationId xmlns:a16="http://schemas.microsoft.com/office/drawing/2014/main" id="{6F536F31-4F67-44D7-9CCA-10AE690C88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40" name="Text Box 248">
              <a:extLst>
                <a:ext uri="{FF2B5EF4-FFF2-40B4-BE49-F238E27FC236}">
                  <a16:creationId xmlns:a16="http://schemas.microsoft.com/office/drawing/2014/main" id="{0FB22CC6-5882-4E2D-8489-B5BD9B7503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41" name="Text Box 249">
              <a:extLst>
                <a:ext uri="{FF2B5EF4-FFF2-40B4-BE49-F238E27FC236}">
                  <a16:creationId xmlns:a16="http://schemas.microsoft.com/office/drawing/2014/main" id="{F6C78F49-23F9-44F9-9B7A-8349803E5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42" name="Text Box 250">
              <a:extLst>
                <a:ext uri="{FF2B5EF4-FFF2-40B4-BE49-F238E27FC236}">
                  <a16:creationId xmlns:a16="http://schemas.microsoft.com/office/drawing/2014/main" id="{F4A692ED-3FC1-40BD-BF94-EE74400C2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43" name="Text Box 251">
              <a:extLst>
                <a:ext uri="{FF2B5EF4-FFF2-40B4-BE49-F238E27FC236}">
                  <a16:creationId xmlns:a16="http://schemas.microsoft.com/office/drawing/2014/main" id="{B1864DFF-4C0E-41FF-95E2-6B145E1DD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44" name="Text Box 252">
              <a:extLst>
                <a:ext uri="{FF2B5EF4-FFF2-40B4-BE49-F238E27FC236}">
                  <a16:creationId xmlns:a16="http://schemas.microsoft.com/office/drawing/2014/main" id="{2936DDF1-DAFC-4D9B-BE44-D345039816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45" name="Text Box 253">
              <a:extLst>
                <a:ext uri="{FF2B5EF4-FFF2-40B4-BE49-F238E27FC236}">
                  <a16:creationId xmlns:a16="http://schemas.microsoft.com/office/drawing/2014/main" id="{30CC31AB-A89E-4A62-9C25-A31F12900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46" name="Text Box 254">
              <a:extLst>
                <a:ext uri="{FF2B5EF4-FFF2-40B4-BE49-F238E27FC236}">
                  <a16:creationId xmlns:a16="http://schemas.microsoft.com/office/drawing/2014/main" id="{72E4B22A-704C-4EBF-B9B0-32B39A587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47" name="Text Box 255">
              <a:extLst>
                <a:ext uri="{FF2B5EF4-FFF2-40B4-BE49-F238E27FC236}">
                  <a16:creationId xmlns:a16="http://schemas.microsoft.com/office/drawing/2014/main" id="{D890EC18-65D1-4DC3-BB50-6B73AE424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48" name="Text Box 256">
              <a:extLst>
                <a:ext uri="{FF2B5EF4-FFF2-40B4-BE49-F238E27FC236}">
                  <a16:creationId xmlns:a16="http://schemas.microsoft.com/office/drawing/2014/main" id="{63358C18-1E28-44B2-A2D1-AFE8F22EB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816"/>
              <a:ext cx="16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0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49" name="Text Box 257">
              <a:extLst>
                <a:ext uri="{FF2B5EF4-FFF2-40B4-BE49-F238E27FC236}">
                  <a16:creationId xmlns:a16="http://schemas.microsoft.com/office/drawing/2014/main" id="{085E4044-D3ED-4B03-9F6F-3F45180B5B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50" name="Text Box 258">
              <a:extLst>
                <a:ext uri="{FF2B5EF4-FFF2-40B4-BE49-F238E27FC236}">
                  <a16:creationId xmlns:a16="http://schemas.microsoft.com/office/drawing/2014/main" id="{0BED6CC5-32C0-4D5E-97F0-1CB7E5167E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  <a:endParaRPr lang="en-GB" altLang="en-US" sz="1200">
                <a:latin typeface="Arial" panose="020B0604020202020204" pitchFamily="34" charset="0"/>
              </a:endParaRPr>
            </a:p>
          </p:txBody>
        </p:sp>
        <p:sp>
          <p:nvSpPr>
            <p:cNvPr id="136451" name="Text Box 259">
              <a:extLst>
                <a:ext uri="{FF2B5EF4-FFF2-40B4-BE49-F238E27FC236}">
                  <a16:creationId xmlns:a16="http://schemas.microsoft.com/office/drawing/2014/main" id="{C89B8199-B65E-411F-9724-03C838513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52" name="Text Box 260">
              <a:extLst>
                <a:ext uri="{FF2B5EF4-FFF2-40B4-BE49-F238E27FC236}">
                  <a16:creationId xmlns:a16="http://schemas.microsoft.com/office/drawing/2014/main" id="{B445EA4E-CD14-4320-A7DA-3FB4E62B2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53" name="Text Box 261">
              <a:extLst>
                <a:ext uri="{FF2B5EF4-FFF2-40B4-BE49-F238E27FC236}">
                  <a16:creationId xmlns:a16="http://schemas.microsoft.com/office/drawing/2014/main" id="{2FCA9EF8-EAF0-4A71-AC30-C66CE7B9A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54" name="Text Box 262">
              <a:extLst>
                <a:ext uri="{FF2B5EF4-FFF2-40B4-BE49-F238E27FC236}">
                  <a16:creationId xmlns:a16="http://schemas.microsoft.com/office/drawing/2014/main" id="{739B3149-E8DD-462B-870E-920224F8F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55" name="Text Box 263">
              <a:extLst>
                <a:ext uri="{FF2B5EF4-FFF2-40B4-BE49-F238E27FC236}">
                  <a16:creationId xmlns:a16="http://schemas.microsoft.com/office/drawing/2014/main" id="{320D87F0-354C-4272-BD0C-763C6E503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56" name="Text Box 264">
              <a:extLst>
                <a:ext uri="{FF2B5EF4-FFF2-40B4-BE49-F238E27FC236}">
                  <a16:creationId xmlns:a16="http://schemas.microsoft.com/office/drawing/2014/main" id="{E49F6BCC-D00F-49A9-A204-6231D7B30F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57" name="Text Box 265">
              <a:extLst>
                <a:ext uri="{FF2B5EF4-FFF2-40B4-BE49-F238E27FC236}">
                  <a16:creationId xmlns:a16="http://schemas.microsoft.com/office/drawing/2014/main" id="{30D200AA-F7AE-48DD-A893-774F5F414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58" name="Text Box 266">
              <a:extLst>
                <a:ext uri="{FF2B5EF4-FFF2-40B4-BE49-F238E27FC236}">
                  <a16:creationId xmlns:a16="http://schemas.microsoft.com/office/drawing/2014/main" id="{39413DD9-DF31-4C1C-8849-0A99584531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59" name="Text Box 267">
              <a:extLst>
                <a:ext uri="{FF2B5EF4-FFF2-40B4-BE49-F238E27FC236}">
                  <a16:creationId xmlns:a16="http://schemas.microsoft.com/office/drawing/2014/main" id="{333511AB-4233-4B6B-BC5C-84EEBF013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60" name="Text Box 268">
              <a:extLst>
                <a:ext uri="{FF2B5EF4-FFF2-40B4-BE49-F238E27FC236}">
                  <a16:creationId xmlns:a16="http://schemas.microsoft.com/office/drawing/2014/main" id="{CC0978EA-42C1-4917-865F-06E1BE75C0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61" name="Text Box 269">
              <a:extLst>
                <a:ext uri="{FF2B5EF4-FFF2-40B4-BE49-F238E27FC236}">
                  <a16:creationId xmlns:a16="http://schemas.microsoft.com/office/drawing/2014/main" id="{EDF63991-D638-40F0-ABD0-134724A737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62" name="Text Box 270">
              <a:extLst>
                <a:ext uri="{FF2B5EF4-FFF2-40B4-BE49-F238E27FC236}">
                  <a16:creationId xmlns:a16="http://schemas.microsoft.com/office/drawing/2014/main" id="{EAD61D31-5109-4528-A105-62BD94EE4F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63" name="Text Box 271">
              <a:extLst>
                <a:ext uri="{FF2B5EF4-FFF2-40B4-BE49-F238E27FC236}">
                  <a16:creationId xmlns:a16="http://schemas.microsoft.com/office/drawing/2014/main" id="{7E8C09DE-E9DB-4603-8775-115A0CCE1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64" name="Text Box 272">
              <a:extLst>
                <a:ext uri="{FF2B5EF4-FFF2-40B4-BE49-F238E27FC236}">
                  <a16:creationId xmlns:a16="http://schemas.microsoft.com/office/drawing/2014/main" id="{37732906-A4FB-4D36-80AE-66EBA16922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65" name="Text Box 273">
              <a:extLst>
                <a:ext uri="{FF2B5EF4-FFF2-40B4-BE49-F238E27FC236}">
                  <a16:creationId xmlns:a16="http://schemas.microsoft.com/office/drawing/2014/main" id="{B2BA4881-8575-4CEC-A73D-9FC2AD0F7D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66" name="Text Box 274">
              <a:extLst>
                <a:ext uri="{FF2B5EF4-FFF2-40B4-BE49-F238E27FC236}">
                  <a16:creationId xmlns:a16="http://schemas.microsoft.com/office/drawing/2014/main" id="{84D886D0-DD2E-401A-A27D-6DDEE8DA9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67" name="Text Box 275">
              <a:extLst>
                <a:ext uri="{FF2B5EF4-FFF2-40B4-BE49-F238E27FC236}">
                  <a16:creationId xmlns:a16="http://schemas.microsoft.com/office/drawing/2014/main" id="{118DDFF6-28F3-4EEE-A860-7D60FCB76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68" name="Text Box 276">
              <a:extLst>
                <a:ext uri="{FF2B5EF4-FFF2-40B4-BE49-F238E27FC236}">
                  <a16:creationId xmlns:a16="http://schemas.microsoft.com/office/drawing/2014/main" id="{0E03DFE0-B3D3-4D1F-8DA6-6712B1D83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69" name="Text Box 277">
              <a:extLst>
                <a:ext uri="{FF2B5EF4-FFF2-40B4-BE49-F238E27FC236}">
                  <a16:creationId xmlns:a16="http://schemas.microsoft.com/office/drawing/2014/main" id="{17E20B8C-443B-4429-86F2-ACE0E80D5D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70" name="Text Box 278">
              <a:extLst>
                <a:ext uri="{FF2B5EF4-FFF2-40B4-BE49-F238E27FC236}">
                  <a16:creationId xmlns:a16="http://schemas.microsoft.com/office/drawing/2014/main" id="{10E21FA0-9C9C-4D26-9202-5FB8ECE4F5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71" name="Text Box 279">
              <a:extLst>
                <a:ext uri="{FF2B5EF4-FFF2-40B4-BE49-F238E27FC236}">
                  <a16:creationId xmlns:a16="http://schemas.microsoft.com/office/drawing/2014/main" id="{A4A9BFFA-082D-4853-97FD-92FCBE6E55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72" name="Text Box 280">
              <a:extLst>
                <a:ext uri="{FF2B5EF4-FFF2-40B4-BE49-F238E27FC236}">
                  <a16:creationId xmlns:a16="http://schemas.microsoft.com/office/drawing/2014/main" id="{667F4B9C-FCAB-4B4F-8015-60820CAE9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0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73" name="Text Box 281">
              <a:extLst>
                <a:ext uri="{FF2B5EF4-FFF2-40B4-BE49-F238E27FC236}">
                  <a16:creationId xmlns:a16="http://schemas.microsoft.com/office/drawing/2014/main" id="{706E4546-DDB7-4B2A-B2AF-3D9C8AFDC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74" name="Text Box 282">
              <a:extLst>
                <a:ext uri="{FF2B5EF4-FFF2-40B4-BE49-F238E27FC236}">
                  <a16:creationId xmlns:a16="http://schemas.microsoft.com/office/drawing/2014/main" id="{5F871A1A-E6B7-4365-AB3E-2AE318B016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75" name="Text Box 283">
              <a:extLst>
                <a:ext uri="{FF2B5EF4-FFF2-40B4-BE49-F238E27FC236}">
                  <a16:creationId xmlns:a16="http://schemas.microsoft.com/office/drawing/2014/main" id="{825B58FC-603E-4E5A-BAAE-4B11B528C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76" name="Text Box 284">
              <a:extLst>
                <a:ext uri="{FF2B5EF4-FFF2-40B4-BE49-F238E27FC236}">
                  <a16:creationId xmlns:a16="http://schemas.microsoft.com/office/drawing/2014/main" id="{D18580E2-0DBF-4220-9FE1-80F8C0495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77" name="Text Box 285">
              <a:extLst>
                <a:ext uri="{FF2B5EF4-FFF2-40B4-BE49-F238E27FC236}">
                  <a16:creationId xmlns:a16="http://schemas.microsoft.com/office/drawing/2014/main" id="{10839C75-FB7A-493F-BEFD-A2BB9FF105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78" name="Text Box 286">
              <a:extLst>
                <a:ext uri="{FF2B5EF4-FFF2-40B4-BE49-F238E27FC236}">
                  <a16:creationId xmlns:a16="http://schemas.microsoft.com/office/drawing/2014/main" id="{14B2FFB5-371C-45F3-AC5E-FC454C3455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79" name="Text Box 287">
              <a:extLst>
                <a:ext uri="{FF2B5EF4-FFF2-40B4-BE49-F238E27FC236}">
                  <a16:creationId xmlns:a16="http://schemas.microsoft.com/office/drawing/2014/main" id="{31414B7F-D406-4422-92AC-46D832F25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80" name="Text Box 288">
              <a:extLst>
                <a:ext uri="{FF2B5EF4-FFF2-40B4-BE49-F238E27FC236}">
                  <a16:creationId xmlns:a16="http://schemas.microsoft.com/office/drawing/2014/main" id="{6E7268A1-A883-4DC0-87ED-74FE72FD5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81" name="Text Box 289">
              <a:extLst>
                <a:ext uri="{FF2B5EF4-FFF2-40B4-BE49-F238E27FC236}">
                  <a16:creationId xmlns:a16="http://schemas.microsoft.com/office/drawing/2014/main" id="{FF2DA374-AB76-4E7D-9CAC-108E60A38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82" name="Text Box 290">
              <a:extLst>
                <a:ext uri="{FF2B5EF4-FFF2-40B4-BE49-F238E27FC236}">
                  <a16:creationId xmlns:a16="http://schemas.microsoft.com/office/drawing/2014/main" id="{8ED5047D-81E4-4D88-B6F0-83437D7DE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83" name="Text Box 291">
              <a:extLst>
                <a:ext uri="{FF2B5EF4-FFF2-40B4-BE49-F238E27FC236}">
                  <a16:creationId xmlns:a16="http://schemas.microsoft.com/office/drawing/2014/main" id="{01FEEEE3-41E8-46D7-8FA4-2D751B0E8C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84" name="Text Box 292">
              <a:extLst>
                <a:ext uri="{FF2B5EF4-FFF2-40B4-BE49-F238E27FC236}">
                  <a16:creationId xmlns:a16="http://schemas.microsoft.com/office/drawing/2014/main" id="{47120A40-3788-4F3C-826B-DF604CD77B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85" name="Text Box 293">
              <a:extLst>
                <a:ext uri="{FF2B5EF4-FFF2-40B4-BE49-F238E27FC236}">
                  <a16:creationId xmlns:a16="http://schemas.microsoft.com/office/drawing/2014/main" id="{38405A2F-DAA7-4E6A-A686-8580A019E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86" name="Text Box 294">
              <a:extLst>
                <a:ext uri="{FF2B5EF4-FFF2-40B4-BE49-F238E27FC236}">
                  <a16:creationId xmlns:a16="http://schemas.microsoft.com/office/drawing/2014/main" id="{E9D2412B-CD76-4632-8D92-109A0DF05B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87" name="Text Box 295">
              <a:extLst>
                <a:ext uri="{FF2B5EF4-FFF2-40B4-BE49-F238E27FC236}">
                  <a16:creationId xmlns:a16="http://schemas.microsoft.com/office/drawing/2014/main" id="{73803C2A-E2CF-4E39-A6B1-1BAFCA703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88" name="Text Box 296">
              <a:extLst>
                <a:ext uri="{FF2B5EF4-FFF2-40B4-BE49-F238E27FC236}">
                  <a16:creationId xmlns:a16="http://schemas.microsoft.com/office/drawing/2014/main" id="{62C66FE3-1855-49CE-A520-3403FA124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89" name="Text Box 297">
              <a:extLst>
                <a:ext uri="{FF2B5EF4-FFF2-40B4-BE49-F238E27FC236}">
                  <a16:creationId xmlns:a16="http://schemas.microsoft.com/office/drawing/2014/main" id="{7AB05724-7386-4856-9F65-16C1DCD2B3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90" name="Text Box 298">
              <a:extLst>
                <a:ext uri="{FF2B5EF4-FFF2-40B4-BE49-F238E27FC236}">
                  <a16:creationId xmlns:a16="http://schemas.microsoft.com/office/drawing/2014/main" id="{A10ECBD8-471E-417F-B905-7504C5219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91" name="Text Box 299">
              <a:extLst>
                <a:ext uri="{FF2B5EF4-FFF2-40B4-BE49-F238E27FC236}">
                  <a16:creationId xmlns:a16="http://schemas.microsoft.com/office/drawing/2014/main" id="{12B76230-78F2-4643-80B1-2CDF32436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92" name="Text Box 300">
              <a:extLst>
                <a:ext uri="{FF2B5EF4-FFF2-40B4-BE49-F238E27FC236}">
                  <a16:creationId xmlns:a16="http://schemas.microsoft.com/office/drawing/2014/main" id="{675AE76F-D61E-4B3C-9363-9719C5423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93" name="Text Box 301">
              <a:extLst>
                <a:ext uri="{FF2B5EF4-FFF2-40B4-BE49-F238E27FC236}">
                  <a16:creationId xmlns:a16="http://schemas.microsoft.com/office/drawing/2014/main" id="{8A113F96-8775-4DAA-A852-71CE55618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94" name="Text Box 302">
              <a:extLst>
                <a:ext uri="{FF2B5EF4-FFF2-40B4-BE49-F238E27FC236}">
                  <a16:creationId xmlns:a16="http://schemas.microsoft.com/office/drawing/2014/main" id="{95923813-EFEB-4640-BCEA-5F3852988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495" name="Text Box 303">
              <a:extLst>
                <a:ext uri="{FF2B5EF4-FFF2-40B4-BE49-F238E27FC236}">
                  <a16:creationId xmlns:a16="http://schemas.microsoft.com/office/drawing/2014/main" id="{C2BC5AED-FF4E-47C8-95A6-104E7A417D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496" name="Text Box 304">
              <a:extLst>
                <a:ext uri="{FF2B5EF4-FFF2-40B4-BE49-F238E27FC236}">
                  <a16:creationId xmlns:a16="http://schemas.microsoft.com/office/drawing/2014/main" id="{E68235C5-CE9A-4762-BCB1-EFE8A3D1E6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497" name="Text Box 305">
              <a:extLst>
                <a:ext uri="{FF2B5EF4-FFF2-40B4-BE49-F238E27FC236}">
                  <a16:creationId xmlns:a16="http://schemas.microsoft.com/office/drawing/2014/main" id="{0B3FB488-BFE7-43FB-9644-070B7A692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498" name="Text Box 306">
              <a:extLst>
                <a:ext uri="{FF2B5EF4-FFF2-40B4-BE49-F238E27FC236}">
                  <a16:creationId xmlns:a16="http://schemas.microsoft.com/office/drawing/2014/main" id="{5CEE0CB7-B07A-4E3C-904E-A97355DC06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499" name="Text Box 307">
              <a:extLst>
                <a:ext uri="{FF2B5EF4-FFF2-40B4-BE49-F238E27FC236}">
                  <a16:creationId xmlns:a16="http://schemas.microsoft.com/office/drawing/2014/main" id="{B738ACF8-E007-40B4-BF7B-2EE56B702A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00" name="Text Box 308">
              <a:extLst>
                <a:ext uri="{FF2B5EF4-FFF2-40B4-BE49-F238E27FC236}">
                  <a16:creationId xmlns:a16="http://schemas.microsoft.com/office/drawing/2014/main" id="{AA1A7F10-FFC7-4ACE-AEB1-F932F3AEB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72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01" name="Text Box 309">
              <a:extLst>
                <a:ext uri="{FF2B5EF4-FFF2-40B4-BE49-F238E27FC236}">
                  <a16:creationId xmlns:a16="http://schemas.microsoft.com/office/drawing/2014/main" id="{4F43FDDA-445E-42F7-AA61-E49A98EB5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980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02" name="Text Box 310">
              <a:extLst>
                <a:ext uri="{FF2B5EF4-FFF2-40B4-BE49-F238E27FC236}">
                  <a16:creationId xmlns:a16="http://schemas.microsoft.com/office/drawing/2014/main" id="{5C588670-1B6C-4567-8636-2E344B8D2A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2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03" name="Text Box 311">
              <a:extLst>
                <a:ext uri="{FF2B5EF4-FFF2-40B4-BE49-F238E27FC236}">
                  <a16:creationId xmlns:a16="http://schemas.microsoft.com/office/drawing/2014/main" id="{6A4D5804-20F2-49BA-9902-7D299319F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4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04" name="Text Box 312">
              <a:extLst>
                <a:ext uri="{FF2B5EF4-FFF2-40B4-BE49-F238E27FC236}">
                  <a16:creationId xmlns:a16="http://schemas.microsoft.com/office/drawing/2014/main" id="{C9464B87-8BCC-41C3-A98B-B5AE92072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6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05" name="Text Box 313">
              <a:extLst>
                <a:ext uri="{FF2B5EF4-FFF2-40B4-BE49-F238E27FC236}">
                  <a16:creationId xmlns:a16="http://schemas.microsoft.com/office/drawing/2014/main" id="{E04F7D58-1C19-42B9-9F65-C502B0EA7B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92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06" name="Text Box 314">
              <a:extLst>
                <a:ext uri="{FF2B5EF4-FFF2-40B4-BE49-F238E27FC236}">
                  <a16:creationId xmlns:a16="http://schemas.microsoft.com/office/drawing/2014/main" id="{A82D215D-51AD-4DF0-BB85-E3813623C8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07" name="Text Box 315">
              <a:extLst>
                <a:ext uri="{FF2B5EF4-FFF2-40B4-BE49-F238E27FC236}">
                  <a16:creationId xmlns:a16="http://schemas.microsoft.com/office/drawing/2014/main" id="{B294BBBD-324D-411A-931B-BBD2ED855F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08" name="Line 316">
              <a:extLst>
                <a:ext uri="{FF2B5EF4-FFF2-40B4-BE49-F238E27FC236}">
                  <a16:creationId xmlns:a16="http://schemas.microsoft.com/office/drawing/2014/main" id="{67CE1679-366F-474B-8C41-15F560CCA6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8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36509" name="Text Box 317">
              <a:extLst>
                <a:ext uri="{FF2B5EF4-FFF2-40B4-BE49-F238E27FC236}">
                  <a16:creationId xmlns:a16="http://schemas.microsoft.com/office/drawing/2014/main" id="{3FBF1EB7-369B-4EBA-BE48-4D0999C136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" y="3655"/>
              <a:ext cx="261" cy="1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800" b="1">
                  <a:latin typeface="Arial" panose="020B0604020202020204" pitchFamily="34" charset="0"/>
                </a:rPr>
                <a:t>Auto</a:t>
              </a:r>
            </a:p>
          </p:txBody>
        </p:sp>
        <p:sp>
          <p:nvSpPr>
            <p:cNvPr id="136510" name="Text Box 318">
              <a:extLst>
                <a:ext uri="{FF2B5EF4-FFF2-40B4-BE49-F238E27FC236}">
                  <a16:creationId xmlns:a16="http://schemas.microsoft.com/office/drawing/2014/main" id="{754C22E5-EB15-43D3-9244-B19075644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11" name="Text Box 319">
              <a:extLst>
                <a:ext uri="{FF2B5EF4-FFF2-40B4-BE49-F238E27FC236}">
                  <a16:creationId xmlns:a16="http://schemas.microsoft.com/office/drawing/2014/main" id="{7C1D5799-923B-493B-A3E0-03C8546730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12" name="Text Box 320">
              <a:extLst>
                <a:ext uri="{FF2B5EF4-FFF2-40B4-BE49-F238E27FC236}">
                  <a16:creationId xmlns:a16="http://schemas.microsoft.com/office/drawing/2014/main" id="{38E78E93-7FC9-4D42-A185-25BD90FFB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13" name="Text Box 321">
              <a:extLst>
                <a:ext uri="{FF2B5EF4-FFF2-40B4-BE49-F238E27FC236}">
                  <a16:creationId xmlns:a16="http://schemas.microsoft.com/office/drawing/2014/main" id="{111009D7-D428-4D4D-AC68-81BB781C7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14" name="Text Box 322">
              <a:extLst>
                <a:ext uri="{FF2B5EF4-FFF2-40B4-BE49-F238E27FC236}">
                  <a16:creationId xmlns:a16="http://schemas.microsoft.com/office/drawing/2014/main" id="{0124D156-D85B-4BB9-9BD5-BA4B0CCE9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72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15" name="Text Box 323">
              <a:extLst>
                <a:ext uri="{FF2B5EF4-FFF2-40B4-BE49-F238E27FC236}">
                  <a16:creationId xmlns:a16="http://schemas.microsoft.com/office/drawing/2014/main" id="{2BD8EBC3-37D0-42FC-B121-6611E7CC85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9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16" name="Text Box 324">
              <a:extLst>
                <a:ext uri="{FF2B5EF4-FFF2-40B4-BE49-F238E27FC236}">
                  <a16:creationId xmlns:a16="http://schemas.microsoft.com/office/drawing/2014/main" id="{8385BBDF-2905-4EB8-B1D1-97D08FBED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2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17" name="Text Box 325">
              <a:extLst>
                <a:ext uri="{FF2B5EF4-FFF2-40B4-BE49-F238E27FC236}">
                  <a16:creationId xmlns:a16="http://schemas.microsoft.com/office/drawing/2014/main" id="{B57FD534-F6C7-47B9-A4CE-523C67DFBC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4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18" name="Text Box 326">
              <a:extLst>
                <a:ext uri="{FF2B5EF4-FFF2-40B4-BE49-F238E27FC236}">
                  <a16:creationId xmlns:a16="http://schemas.microsoft.com/office/drawing/2014/main" id="{E9056083-2DD8-4052-B004-BE216FA77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6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19" name="Text Box 327">
              <a:extLst>
                <a:ext uri="{FF2B5EF4-FFF2-40B4-BE49-F238E27FC236}">
                  <a16:creationId xmlns:a16="http://schemas.microsoft.com/office/drawing/2014/main" id="{6CF1EE16-74DF-45D7-82E2-D77EB6C1E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92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20" name="Text Box 328">
              <a:extLst>
                <a:ext uri="{FF2B5EF4-FFF2-40B4-BE49-F238E27FC236}">
                  <a16:creationId xmlns:a16="http://schemas.microsoft.com/office/drawing/2014/main" id="{3D2751C4-2669-4E44-87DC-32242D3719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21" name="Text Box 329">
              <a:extLst>
                <a:ext uri="{FF2B5EF4-FFF2-40B4-BE49-F238E27FC236}">
                  <a16:creationId xmlns:a16="http://schemas.microsoft.com/office/drawing/2014/main" id="{9B16D44B-F55F-4386-947E-D4A699CBB2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6522" name="Text Box 330">
              <a:extLst>
                <a:ext uri="{FF2B5EF4-FFF2-40B4-BE49-F238E27FC236}">
                  <a16:creationId xmlns:a16="http://schemas.microsoft.com/office/drawing/2014/main" id="{0756BC01-51BB-46D3-BC84-A31894AFE1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23" name="Text Box 331">
              <a:extLst>
                <a:ext uri="{FF2B5EF4-FFF2-40B4-BE49-F238E27FC236}">
                  <a16:creationId xmlns:a16="http://schemas.microsoft.com/office/drawing/2014/main" id="{B8D3E70B-00E0-48F6-82D2-BF783A266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24" name="Text Box 332">
              <a:extLst>
                <a:ext uri="{FF2B5EF4-FFF2-40B4-BE49-F238E27FC236}">
                  <a16:creationId xmlns:a16="http://schemas.microsoft.com/office/drawing/2014/main" id="{8944CE0E-BF40-462B-9335-4D8089994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667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B</a:t>
              </a:r>
            </a:p>
          </p:txBody>
        </p:sp>
        <p:sp>
          <p:nvSpPr>
            <p:cNvPr id="136525" name="Text Box 333">
              <a:extLst>
                <a:ext uri="{FF2B5EF4-FFF2-40B4-BE49-F238E27FC236}">
                  <a16:creationId xmlns:a16="http://schemas.microsoft.com/office/drawing/2014/main" id="{8AAD4317-AF8C-4D62-913B-CFCDD6040E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648"/>
              <a:ext cx="22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6526" name="Text Box 334">
              <a:extLst>
                <a:ext uri="{FF2B5EF4-FFF2-40B4-BE49-F238E27FC236}">
                  <a16:creationId xmlns:a16="http://schemas.microsoft.com/office/drawing/2014/main" id="{78DCE81A-2A2D-43B3-980C-66FBB0D69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527" name="Text Box 335">
              <a:extLst>
                <a:ext uri="{FF2B5EF4-FFF2-40B4-BE49-F238E27FC236}">
                  <a16:creationId xmlns:a16="http://schemas.microsoft.com/office/drawing/2014/main" id="{30BCFBB7-1C42-4D49-A6DF-55BD9FCD03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528" name="Text Box 336">
              <a:extLst>
                <a:ext uri="{FF2B5EF4-FFF2-40B4-BE49-F238E27FC236}">
                  <a16:creationId xmlns:a16="http://schemas.microsoft.com/office/drawing/2014/main" id="{D0CA46A5-E0B2-4077-A0EA-DFD9EC1622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29" name="Text Box 337">
              <a:extLst>
                <a:ext uri="{FF2B5EF4-FFF2-40B4-BE49-F238E27FC236}">
                  <a16:creationId xmlns:a16="http://schemas.microsoft.com/office/drawing/2014/main" id="{1536C79F-17B1-42B4-B261-E749BC87E2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30" name="Text Box 338">
              <a:extLst>
                <a:ext uri="{FF2B5EF4-FFF2-40B4-BE49-F238E27FC236}">
                  <a16:creationId xmlns:a16="http://schemas.microsoft.com/office/drawing/2014/main" id="{16DADEBA-2FE8-413E-BBFF-3F46258B92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64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36531" name="Text Box 339">
              <a:extLst>
                <a:ext uri="{FF2B5EF4-FFF2-40B4-BE49-F238E27FC236}">
                  <a16:creationId xmlns:a16="http://schemas.microsoft.com/office/drawing/2014/main" id="{9D31D9FB-0C93-4666-9BBE-79B4FA0ED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32" name="Text Box 340">
              <a:extLst>
                <a:ext uri="{FF2B5EF4-FFF2-40B4-BE49-F238E27FC236}">
                  <a16:creationId xmlns:a16="http://schemas.microsoft.com/office/drawing/2014/main" id="{62AAD5EB-6CFE-4AAF-BAE4-642D388AAD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533" name="Text Box 341">
              <a:extLst>
                <a:ext uri="{FF2B5EF4-FFF2-40B4-BE49-F238E27FC236}">
                  <a16:creationId xmlns:a16="http://schemas.microsoft.com/office/drawing/2014/main" id="{8A978BE1-5E46-4118-A91E-FDF05EFB2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34" name="Text Box 342">
              <a:extLst>
                <a:ext uri="{FF2B5EF4-FFF2-40B4-BE49-F238E27FC236}">
                  <a16:creationId xmlns:a16="http://schemas.microsoft.com/office/drawing/2014/main" id="{1E61D21A-5E51-483C-96B0-DEDE5A4CF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535" name="Text Box 343">
              <a:extLst>
                <a:ext uri="{FF2B5EF4-FFF2-40B4-BE49-F238E27FC236}">
                  <a16:creationId xmlns:a16="http://schemas.microsoft.com/office/drawing/2014/main" id="{358D39F3-18E4-49E1-B7A1-8E0CFAD06F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36" name="Text Box 344">
              <a:extLst>
                <a:ext uri="{FF2B5EF4-FFF2-40B4-BE49-F238E27FC236}">
                  <a16:creationId xmlns:a16="http://schemas.microsoft.com/office/drawing/2014/main" id="{C666DE3C-CE0D-4989-9D1F-DA134BE8B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537" name="Text Box 345">
              <a:extLst>
                <a:ext uri="{FF2B5EF4-FFF2-40B4-BE49-F238E27FC236}">
                  <a16:creationId xmlns:a16="http://schemas.microsoft.com/office/drawing/2014/main" id="{A87DBF1E-EB72-4974-B911-7C8D367448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648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38" name="Text Box 346">
              <a:extLst>
                <a:ext uri="{FF2B5EF4-FFF2-40B4-BE49-F238E27FC236}">
                  <a16:creationId xmlns:a16="http://schemas.microsoft.com/office/drawing/2014/main" id="{08BF6209-42A8-49E9-8CA7-F5116CD456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539" name="Text Box 347">
              <a:extLst>
                <a:ext uri="{FF2B5EF4-FFF2-40B4-BE49-F238E27FC236}">
                  <a16:creationId xmlns:a16="http://schemas.microsoft.com/office/drawing/2014/main" id="{DA06AB91-3A77-4616-800B-330A3572BD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40" name="Text Box 348">
              <a:extLst>
                <a:ext uri="{FF2B5EF4-FFF2-40B4-BE49-F238E27FC236}">
                  <a16:creationId xmlns:a16="http://schemas.microsoft.com/office/drawing/2014/main" id="{BFF12587-3A16-42DE-B3EA-432A4B13A7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6541" name="Text Box 349">
              <a:extLst>
                <a:ext uri="{FF2B5EF4-FFF2-40B4-BE49-F238E27FC236}">
                  <a16:creationId xmlns:a16="http://schemas.microsoft.com/office/drawing/2014/main" id="{068B08D2-6D50-4171-9152-F1638C67A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6542" name="Text Box 350">
              <a:extLst>
                <a:ext uri="{FF2B5EF4-FFF2-40B4-BE49-F238E27FC236}">
                  <a16:creationId xmlns:a16="http://schemas.microsoft.com/office/drawing/2014/main" id="{41E8D95D-EE1F-4D51-A116-9D7DA8B0F9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648"/>
              <a:ext cx="172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3A98FE48-C369-4130-92A2-5751541B8F18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4A1241F4-6886-41E2-80FD-D95AE6EBE75B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3E4FB5D3-C250-42EC-9099-4D09BAD2575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54" name="Group 7">
              <a:extLst>
                <a:ext uri="{FF2B5EF4-FFF2-40B4-BE49-F238E27FC236}">
                  <a16:creationId xmlns:a16="http://schemas.microsoft.com/office/drawing/2014/main" id="{5888BEF9-43BB-4795-B1A0-6761D38F735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26" name="Line 8">
                <a:extLst>
                  <a:ext uri="{FF2B5EF4-FFF2-40B4-BE49-F238E27FC236}">
                    <a16:creationId xmlns:a16="http://schemas.microsoft.com/office/drawing/2014/main" id="{86600562-9F46-4E52-8084-6F21C12ED0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9">
                <a:extLst>
                  <a:ext uri="{FF2B5EF4-FFF2-40B4-BE49-F238E27FC236}">
                    <a16:creationId xmlns:a16="http://schemas.microsoft.com/office/drawing/2014/main" id="{3588A10A-4A0E-4631-A75B-2A341C9066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10">
                <a:extLst>
                  <a:ext uri="{FF2B5EF4-FFF2-40B4-BE49-F238E27FC236}">
                    <a16:creationId xmlns:a16="http://schemas.microsoft.com/office/drawing/2014/main" id="{E7C01294-17B2-4EF4-B6CF-4916B8A110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11">
                <a:extLst>
                  <a:ext uri="{FF2B5EF4-FFF2-40B4-BE49-F238E27FC236}">
                    <a16:creationId xmlns:a16="http://schemas.microsoft.com/office/drawing/2014/main" id="{29EC017E-63F7-47F2-A540-DAC3E14C2D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Rectangle 12">
                <a:extLst>
                  <a:ext uri="{FF2B5EF4-FFF2-40B4-BE49-F238E27FC236}">
                    <a16:creationId xmlns:a16="http://schemas.microsoft.com/office/drawing/2014/main" id="{78DAB008-1432-4688-8BFB-4129D30E77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3">
                <a:extLst>
                  <a:ext uri="{FF2B5EF4-FFF2-40B4-BE49-F238E27FC236}">
                    <a16:creationId xmlns:a16="http://schemas.microsoft.com/office/drawing/2014/main" id="{EF19A405-FC3F-49AB-AD47-C253661E9D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">
                <a:extLst>
                  <a:ext uri="{FF2B5EF4-FFF2-40B4-BE49-F238E27FC236}">
                    <a16:creationId xmlns:a16="http://schemas.microsoft.com/office/drawing/2014/main" id="{4B26F808-3420-4271-97B7-80DFDEE08E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5">
                <a:extLst>
                  <a:ext uri="{FF2B5EF4-FFF2-40B4-BE49-F238E27FC236}">
                    <a16:creationId xmlns:a16="http://schemas.microsoft.com/office/drawing/2014/main" id="{36AE7268-4413-4590-9BCB-AC866D4DF9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6">
                <a:extLst>
                  <a:ext uri="{FF2B5EF4-FFF2-40B4-BE49-F238E27FC236}">
                    <a16:creationId xmlns:a16="http://schemas.microsoft.com/office/drawing/2014/main" id="{A5F2C1CD-9675-4235-9D7E-20FE86971E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7">
                <a:extLst>
                  <a:ext uri="{FF2B5EF4-FFF2-40B4-BE49-F238E27FC236}">
                    <a16:creationId xmlns:a16="http://schemas.microsoft.com/office/drawing/2014/main" id="{35044D17-44FE-4EEA-8503-3DFF96D085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8">
                <a:extLst>
                  <a:ext uri="{FF2B5EF4-FFF2-40B4-BE49-F238E27FC236}">
                    <a16:creationId xmlns:a16="http://schemas.microsoft.com/office/drawing/2014/main" id="{594EE581-1028-420A-9D0B-C57B56E665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9">
                <a:extLst>
                  <a:ext uri="{FF2B5EF4-FFF2-40B4-BE49-F238E27FC236}">
                    <a16:creationId xmlns:a16="http://schemas.microsoft.com/office/drawing/2014/main" id="{7A2786BA-6C41-49B0-9491-361F4DB762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8" name="AutoShape 20">
                <a:extLst>
                  <a:ext uri="{FF2B5EF4-FFF2-40B4-BE49-F238E27FC236}">
                    <a16:creationId xmlns:a16="http://schemas.microsoft.com/office/drawing/2014/main" id="{E405F0F6-48A3-45A8-B2EF-AD35AFA634F8}"/>
                  </a:ext>
                </a:extLst>
              </p:cNvPr>
              <p:cNvCxnSpPr>
                <a:cxnSpLocks noChangeAspect="1" noChangeShapeType="1"/>
                <a:stCxn id="637" idx="3"/>
                <a:endCxn id="6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21">
                <a:extLst>
                  <a:ext uri="{FF2B5EF4-FFF2-40B4-BE49-F238E27FC236}">
                    <a16:creationId xmlns:a16="http://schemas.microsoft.com/office/drawing/2014/main" id="{E3F34704-6A00-40FC-90AE-734D246987B4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22">
                <a:extLst>
                  <a:ext uri="{FF2B5EF4-FFF2-40B4-BE49-F238E27FC236}">
                    <a16:creationId xmlns:a16="http://schemas.microsoft.com/office/drawing/2014/main" id="{F022FB1C-410A-45D5-AEDF-3526162A3646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23">
                <a:extLst>
                  <a:ext uri="{FF2B5EF4-FFF2-40B4-BE49-F238E27FC236}">
                    <a16:creationId xmlns:a16="http://schemas.microsoft.com/office/drawing/2014/main" id="{1AD79A87-42D7-48A2-9CF9-93919B04C61F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24">
                <a:extLst>
                  <a:ext uri="{FF2B5EF4-FFF2-40B4-BE49-F238E27FC236}">
                    <a16:creationId xmlns:a16="http://schemas.microsoft.com/office/drawing/2014/main" id="{DFB93E31-606B-488F-AD6A-4C5A2221E76D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25">
                <a:extLst>
                  <a:ext uri="{FF2B5EF4-FFF2-40B4-BE49-F238E27FC236}">
                    <a16:creationId xmlns:a16="http://schemas.microsoft.com/office/drawing/2014/main" id="{E199ABA7-AEE4-4AAB-B6BF-24ACDE718A1C}"/>
                  </a:ext>
                </a:extLst>
              </p:cNvPr>
              <p:cNvCxnSpPr>
                <a:cxnSpLocks noChangeAspect="1" noChangeShapeType="1"/>
                <a:stCxn id="631" idx="3"/>
                <a:endCxn id="6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26">
                <a:extLst>
                  <a:ext uri="{FF2B5EF4-FFF2-40B4-BE49-F238E27FC236}">
                    <a16:creationId xmlns:a16="http://schemas.microsoft.com/office/drawing/2014/main" id="{BE3FA7C0-4B90-4D66-A18C-66CE14FEC6E7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27">
                <a:extLst>
                  <a:ext uri="{FF2B5EF4-FFF2-40B4-BE49-F238E27FC236}">
                    <a16:creationId xmlns:a16="http://schemas.microsoft.com/office/drawing/2014/main" id="{936C63BC-DC69-403E-BBF8-E606415A81E3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28">
                <a:extLst>
                  <a:ext uri="{FF2B5EF4-FFF2-40B4-BE49-F238E27FC236}">
                    <a16:creationId xmlns:a16="http://schemas.microsoft.com/office/drawing/2014/main" id="{0C888299-B066-440F-B278-7C82740F8114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29">
                <a:extLst>
                  <a:ext uri="{FF2B5EF4-FFF2-40B4-BE49-F238E27FC236}">
                    <a16:creationId xmlns:a16="http://schemas.microsoft.com/office/drawing/2014/main" id="{0ABD1937-8DE6-4F35-AF76-4511BE6D880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30">
                <a:extLst>
                  <a:ext uri="{FF2B5EF4-FFF2-40B4-BE49-F238E27FC236}">
                    <a16:creationId xmlns:a16="http://schemas.microsoft.com/office/drawing/2014/main" id="{79AB3478-487C-4363-B4DC-73CA7784D97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9" name="AutoShape 31">
                <a:extLst>
                  <a:ext uri="{FF2B5EF4-FFF2-40B4-BE49-F238E27FC236}">
                    <a16:creationId xmlns:a16="http://schemas.microsoft.com/office/drawing/2014/main" id="{3EFB5392-96A2-4835-9D72-A8902E15C8FD}"/>
                  </a:ext>
                </a:extLst>
              </p:cNvPr>
              <p:cNvCxnSpPr>
                <a:cxnSpLocks noChangeAspect="1" noChangeShapeType="1"/>
                <a:stCxn id="631" idx="1"/>
                <a:endCxn id="6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0" name="Line 32">
                <a:extLst>
                  <a:ext uri="{FF2B5EF4-FFF2-40B4-BE49-F238E27FC236}">
                    <a16:creationId xmlns:a16="http://schemas.microsoft.com/office/drawing/2014/main" id="{85B3F869-63C6-45F9-91BF-91FABF8DB0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33">
                <a:extLst>
                  <a:ext uri="{FF2B5EF4-FFF2-40B4-BE49-F238E27FC236}">
                    <a16:creationId xmlns:a16="http://schemas.microsoft.com/office/drawing/2014/main" id="{E935D5C1-8837-4300-A5CA-FE004635B9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34">
                <a:extLst>
                  <a:ext uri="{FF2B5EF4-FFF2-40B4-BE49-F238E27FC236}">
                    <a16:creationId xmlns:a16="http://schemas.microsoft.com/office/drawing/2014/main" id="{9B4778A3-F15B-4C8A-B695-438F628CAD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35">
                <a:extLst>
                  <a:ext uri="{FF2B5EF4-FFF2-40B4-BE49-F238E27FC236}">
                    <a16:creationId xmlns:a16="http://schemas.microsoft.com/office/drawing/2014/main" id="{3E5AB18E-EBDD-40DC-8C49-DFE81437FD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36">
                <a:extLst>
                  <a:ext uri="{FF2B5EF4-FFF2-40B4-BE49-F238E27FC236}">
                    <a16:creationId xmlns:a16="http://schemas.microsoft.com/office/drawing/2014/main" id="{D3C5CE90-5961-46DD-BD1B-ADED02B722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37">
                <a:extLst>
                  <a:ext uri="{FF2B5EF4-FFF2-40B4-BE49-F238E27FC236}">
                    <a16:creationId xmlns:a16="http://schemas.microsoft.com/office/drawing/2014/main" id="{9109DBEC-461B-42C7-9BB7-BE9D85401F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38">
                <a:extLst>
                  <a:ext uri="{FF2B5EF4-FFF2-40B4-BE49-F238E27FC236}">
                    <a16:creationId xmlns:a16="http://schemas.microsoft.com/office/drawing/2014/main" id="{DD47D793-1BB5-4FE9-AB65-1B4C48AF44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39">
                <a:extLst>
                  <a:ext uri="{FF2B5EF4-FFF2-40B4-BE49-F238E27FC236}">
                    <a16:creationId xmlns:a16="http://schemas.microsoft.com/office/drawing/2014/main" id="{A1AB603A-7AA1-4DBB-B29A-0844D6DA1F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40">
                <a:extLst>
                  <a:ext uri="{FF2B5EF4-FFF2-40B4-BE49-F238E27FC236}">
                    <a16:creationId xmlns:a16="http://schemas.microsoft.com/office/drawing/2014/main" id="{EFDBD51E-673E-462E-9984-3F6A25E9F0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41">
                <a:extLst>
                  <a:ext uri="{FF2B5EF4-FFF2-40B4-BE49-F238E27FC236}">
                    <a16:creationId xmlns:a16="http://schemas.microsoft.com/office/drawing/2014/main" id="{7D59BED8-33B7-49C5-ADFE-A296498619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42">
                <a:extLst>
                  <a:ext uri="{FF2B5EF4-FFF2-40B4-BE49-F238E27FC236}">
                    <a16:creationId xmlns:a16="http://schemas.microsoft.com/office/drawing/2014/main" id="{CFDF1CF4-AF87-4CA9-833A-BA55A6EC60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43">
                <a:extLst>
                  <a:ext uri="{FF2B5EF4-FFF2-40B4-BE49-F238E27FC236}">
                    <a16:creationId xmlns:a16="http://schemas.microsoft.com/office/drawing/2014/main" id="{143AC362-1C92-4F19-AF04-68CA6FEE12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Oval 44">
                <a:extLst>
                  <a:ext uri="{FF2B5EF4-FFF2-40B4-BE49-F238E27FC236}">
                    <a16:creationId xmlns:a16="http://schemas.microsoft.com/office/drawing/2014/main" id="{0CB74DB9-6E92-4683-AD22-C928BDD4F1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3" name="Oval 45">
                <a:extLst>
                  <a:ext uri="{FF2B5EF4-FFF2-40B4-BE49-F238E27FC236}">
                    <a16:creationId xmlns:a16="http://schemas.microsoft.com/office/drawing/2014/main" id="{57B3F6FA-2751-401F-8FD1-F231239CC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5" name="Group 397">
              <a:extLst>
                <a:ext uri="{FF2B5EF4-FFF2-40B4-BE49-F238E27FC236}">
                  <a16:creationId xmlns:a16="http://schemas.microsoft.com/office/drawing/2014/main" id="{346A8D3B-1C6A-4AED-9643-1BC4F55EAF1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56" name="Line 141">
                <a:extLst>
                  <a:ext uri="{FF2B5EF4-FFF2-40B4-BE49-F238E27FC236}">
                    <a16:creationId xmlns:a16="http://schemas.microsoft.com/office/drawing/2014/main" id="{214CF4EF-4AB6-4674-B86F-709AE45DCB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7" name="Line 142">
                <a:extLst>
                  <a:ext uri="{FF2B5EF4-FFF2-40B4-BE49-F238E27FC236}">
                    <a16:creationId xmlns:a16="http://schemas.microsoft.com/office/drawing/2014/main" id="{E407F7EF-E83E-409E-A219-5F01BDB234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8" name="Rectangle 126">
                <a:extLst>
                  <a:ext uri="{FF2B5EF4-FFF2-40B4-BE49-F238E27FC236}">
                    <a16:creationId xmlns:a16="http://schemas.microsoft.com/office/drawing/2014/main" id="{1C56AA1D-7A40-4C2F-B9A1-DB04D803B9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27">
                <a:extLst>
                  <a:ext uri="{FF2B5EF4-FFF2-40B4-BE49-F238E27FC236}">
                    <a16:creationId xmlns:a16="http://schemas.microsoft.com/office/drawing/2014/main" id="{2DAA18C4-3CAC-4164-BDB6-4078EC708B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28">
                <a:extLst>
                  <a:ext uri="{FF2B5EF4-FFF2-40B4-BE49-F238E27FC236}">
                    <a16:creationId xmlns:a16="http://schemas.microsoft.com/office/drawing/2014/main" id="{00DC3A48-8DD7-4E1F-B30F-08D6E145A2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Line 129">
                <a:extLst>
                  <a:ext uri="{FF2B5EF4-FFF2-40B4-BE49-F238E27FC236}">
                    <a16:creationId xmlns:a16="http://schemas.microsoft.com/office/drawing/2014/main" id="{D4F05603-5429-410F-A9A4-39F5933E24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2" name="Line 130">
                <a:extLst>
                  <a:ext uri="{FF2B5EF4-FFF2-40B4-BE49-F238E27FC236}">
                    <a16:creationId xmlns:a16="http://schemas.microsoft.com/office/drawing/2014/main" id="{0B643584-C0E5-4149-8770-BE1D9C0D20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31">
                <a:extLst>
                  <a:ext uri="{FF2B5EF4-FFF2-40B4-BE49-F238E27FC236}">
                    <a16:creationId xmlns:a16="http://schemas.microsoft.com/office/drawing/2014/main" id="{BEB4A3E4-590A-4E69-8BB4-671183C061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4" name="Line 132">
                <a:extLst>
                  <a:ext uri="{FF2B5EF4-FFF2-40B4-BE49-F238E27FC236}">
                    <a16:creationId xmlns:a16="http://schemas.microsoft.com/office/drawing/2014/main" id="{D553E2F2-0AF1-49D9-A1AE-431B5D815C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5" name="Line 133">
                <a:extLst>
                  <a:ext uri="{FF2B5EF4-FFF2-40B4-BE49-F238E27FC236}">
                    <a16:creationId xmlns:a16="http://schemas.microsoft.com/office/drawing/2014/main" id="{685382A5-5700-4294-82CB-CB2559084F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6" name="Line 134">
                <a:extLst>
                  <a:ext uri="{FF2B5EF4-FFF2-40B4-BE49-F238E27FC236}">
                    <a16:creationId xmlns:a16="http://schemas.microsoft.com/office/drawing/2014/main" id="{012549B2-1E51-45C4-966F-8046A256D8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35">
                <a:extLst>
                  <a:ext uri="{FF2B5EF4-FFF2-40B4-BE49-F238E27FC236}">
                    <a16:creationId xmlns:a16="http://schemas.microsoft.com/office/drawing/2014/main" id="{07B8C2AD-57D9-4340-9FCC-6CE97941A3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36">
                <a:extLst>
                  <a:ext uri="{FF2B5EF4-FFF2-40B4-BE49-F238E27FC236}">
                    <a16:creationId xmlns:a16="http://schemas.microsoft.com/office/drawing/2014/main" id="{D500649A-6CC4-4FF7-9953-C36E415273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9" name="Line 137">
                <a:extLst>
                  <a:ext uri="{FF2B5EF4-FFF2-40B4-BE49-F238E27FC236}">
                    <a16:creationId xmlns:a16="http://schemas.microsoft.com/office/drawing/2014/main" id="{EF936795-1A27-47FA-98AE-8002ED0C69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0" name="Line 138">
                <a:extLst>
                  <a:ext uri="{FF2B5EF4-FFF2-40B4-BE49-F238E27FC236}">
                    <a16:creationId xmlns:a16="http://schemas.microsoft.com/office/drawing/2014/main" id="{C5610C22-ACFE-4F15-BB24-BE9966B8A2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1" name="Line 139">
                <a:extLst>
                  <a:ext uri="{FF2B5EF4-FFF2-40B4-BE49-F238E27FC236}">
                    <a16:creationId xmlns:a16="http://schemas.microsoft.com/office/drawing/2014/main" id="{53D1D5CB-4C9D-4CC6-B65F-492750BAF4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2" name="Line 140">
                <a:extLst>
                  <a:ext uri="{FF2B5EF4-FFF2-40B4-BE49-F238E27FC236}">
                    <a16:creationId xmlns:a16="http://schemas.microsoft.com/office/drawing/2014/main" id="{5E6082FF-1BD6-400B-B101-B2D7E8D890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73" name="AutoShape 143">
                <a:extLst>
                  <a:ext uri="{FF2B5EF4-FFF2-40B4-BE49-F238E27FC236}">
                    <a16:creationId xmlns:a16="http://schemas.microsoft.com/office/drawing/2014/main" id="{E1B12BBC-D337-4217-A5A2-F58FD4CD5629}"/>
                  </a:ext>
                </a:extLst>
              </p:cNvPr>
              <p:cNvCxnSpPr>
                <a:cxnSpLocks noChangeAspect="1" noChangeShapeType="1"/>
                <a:stCxn id="380" idx="0"/>
                <a:endCxn id="3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4" name="Rectangle 144">
                <a:extLst>
                  <a:ext uri="{FF2B5EF4-FFF2-40B4-BE49-F238E27FC236}">
                    <a16:creationId xmlns:a16="http://schemas.microsoft.com/office/drawing/2014/main" id="{B6FC0903-9DF3-4E82-830D-A548AF3D58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145">
                <a:extLst>
                  <a:ext uri="{FF2B5EF4-FFF2-40B4-BE49-F238E27FC236}">
                    <a16:creationId xmlns:a16="http://schemas.microsoft.com/office/drawing/2014/main" id="{86339178-034F-4487-95EB-A104C99B35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146">
                <a:extLst>
                  <a:ext uri="{FF2B5EF4-FFF2-40B4-BE49-F238E27FC236}">
                    <a16:creationId xmlns:a16="http://schemas.microsoft.com/office/drawing/2014/main" id="{D3E502C8-8D14-4C86-8E8D-FE099E1905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Rectangle 147">
                <a:extLst>
                  <a:ext uri="{FF2B5EF4-FFF2-40B4-BE49-F238E27FC236}">
                    <a16:creationId xmlns:a16="http://schemas.microsoft.com/office/drawing/2014/main" id="{36A8DD2F-C0CC-4072-9AE5-F48024436D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Rectangle 148">
                <a:extLst>
                  <a:ext uri="{FF2B5EF4-FFF2-40B4-BE49-F238E27FC236}">
                    <a16:creationId xmlns:a16="http://schemas.microsoft.com/office/drawing/2014/main" id="{64692DD8-11B1-4F1C-A241-5C57ECC4D2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149">
                <a:extLst>
                  <a:ext uri="{FF2B5EF4-FFF2-40B4-BE49-F238E27FC236}">
                    <a16:creationId xmlns:a16="http://schemas.microsoft.com/office/drawing/2014/main" id="{5A80A3EB-91C3-4C34-88DC-72028892CD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Rectangle 150">
                <a:extLst>
                  <a:ext uri="{FF2B5EF4-FFF2-40B4-BE49-F238E27FC236}">
                    <a16:creationId xmlns:a16="http://schemas.microsoft.com/office/drawing/2014/main" id="{FA9D8B55-11B2-4892-8E0C-0BFD8421C3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Rectangle 151">
                <a:extLst>
                  <a:ext uri="{FF2B5EF4-FFF2-40B4-BE49-F238E27FC236}">
                    <a16:creationId xmlns:a16="http://schemas.microsoft.com/office/drawing/2014/main" id="{BC3D1CB9-4BFE-4E3F-B563-DF12616E1E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2" name="AutoShape 152">
                <a:extLst>
                  <a:ext uri="{FF2B5EF4-FFF2-40B4-BE49-F238E27FC236}">
                    <a16:creationId xmlns:a16="http://schemas.microsoft.com/office/drawing/2014/main" id="{C42F2F78-65A9-4E06-979B-15C663429533}"/>
                  </a:ext>
                </a:extLst>
              </p:cNvPr>
              <p:cNvCxnSpPr>
                <a:cxnSpLocks noChangeAspect="1" noChangeShapeType="1"/>
                <a:stCxn id="381" idx="3"/>
                <a:endCxn id="3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153">
                <a:extLst>
                  <a:ext uri="{FF2B5EF4-FFF2-40B4-BE49-F238E27FC236}">
                    <a16:creationId xmlns:a16="http://schemas.microsoft.com/office/drawing/2014/main" id="{D7E79015-35F6-4800-B4A6-228081123A23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154">
                <a:extLst>
                  <a:ext uri="{FF2B5EF4-FFF2-40B4-BE49-F238E27FC236}">
                    <a16:creationId xmlns:a16="http://schemas.microsoft.com/office/drawing/2014/main" id="{59F36BA1-9857-4B29-A8D5-D77E891E042F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155">
                <a:extLst>
                  <a:ext uri="{FF2B5EF4-FFF2-40B4-BE49-F238E27FC236}">
                    <a16:creationId xmlns:a16="http://schemas.microsoft.com/office/drawing/2014/main" id="{5D2240FB-AAC9-457C-BF4F-0E27F9AF9CB5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156">
                <a:extLst>
                  <a:ext uri="{FF2B5EF4-FFF2-40B4-BE49-F238E27FC236}">
                    <a16:creationId xmlns:a16="http://schemas.microsoft.com/office/drawing/2014/main" id="{C0539ED3-E28C-4D6F-8AA8-A6AB419F21BF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157">
                <a:extLst>
                  <a:ext uri="{FF2B5EF4-FFF2-40B4-BE49-F238E27FC236}">
                    <a16:creationId xmlns:a16="http://schemas.microsoft.com/office/drawing/2014/main" id="{BF08E315-ADCC-408E-AF85-EAC75E1483CC}"/>
                  </a:ext>
                </a:extLst>
              </p:cNvPr>
              <p:cNvCxnSpPr>
                <a:cxnSpLocks noChangeAspect="1" noChangeShapeType="1"/>
                <a:stCxn id="375" idx="3"/>
                <a:endCxn id="3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158">
                <a:extLst>
                  <a:ext uri="{FF2B5EF4-FFF2-40B4-BE49-F238E27FC236}">
                    <a16:creationId xmlns:a16="http://schemas.microsoft.com/office/drawing/2014/main" id="{619414D8-0768-40D5-ADE2-F585D5C832A9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9" name="AutoShape 159">
                <a:extLst>
                  <a:ext uri="{FF2B5EF4-FFF2-40B4-BE49-F238E27FC236}">
                    <a16:creationId xmlns:a16="http://schemas.microsoft.com/office/drawing/2014/main" id="{0A6A0C31-2542-4148-AD75-776A00C129F1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0" name="AutoShape 160">
                <a:extLst>
                  <a:ext uri="{FF2B5EF4-FFF2-40B4-BE49-F238E27FC236}">
                    <a16:creationId xmlns:a16="http://schemas.microsoft.com/office/drawing/2014/main" id="{B1265D36-5E65-438D-8546-1CA612218BE4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1" name="AutoShape 161">
                <a:extLst>
                  <a:ext uri="{FF2B5EF4-FFF2-40B4-BE49-F238E27FC236}">
                    <a16:creationId xmlns:a16="http://schemas.microsoft.com/office/drawing/2014/main" id="{67BF976E-B3EE-4EF6-9167-170FDF9A9A8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2" name="AutoShape 162">
                <a:extLst>
                  <a:ext uri="{FF2B5EF4-FFF2-40B4-BE49-F238E27FC236}">
                    <a16:creationId xmlns:a16="http://schemas.microsoft.com/office/drawing/2014/main" id="{0A631D01-9FB0-4356-A05F-379D967E767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3" name="AutoShape 163">
                <a:extLst>
                  <a:ext uri="{FF2B5EF4-FFF2-40B4-BE49-F238E27FC236}">
                    <a16:creationId xmlns:a16="http://schemas.microsoft.com/office/drawing/2014/main" id="{0A65BEE3-848C-4431-B568-5EAD1B049D31}"/>
                  </a:ext>
                </a:extLst>
              </p:cNvPr>
              <p:cNvCxnSpPr>
                <a:cxnSpLocks noChangeAspect="1" noChangeShapeType="1"/>
                <a:stCxn id="375" idx="1"/>
                <a:endCxn id="3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4" name="Line 164">
                <a:extLst>
                  <a:ext uri="{FF2B5EF4-FFF2-40B4-BE49-F238E27FC236}">
                    <a16:creationId xmlns:a16="http://schemas.microsoft.com/office/drawing/2014/main" id="{2D011A66-467A-4304-ABF7-E904BF72D0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165">
                <a:extLst>
                  <a:ext uri="{FF2B5EF4-FFF2-40B4-BE49-F238E27FC236}">
                    <a16:creationId xmlns:a16="http://schemas.microsoft.com/office/drawing/2014/main" id="{952C2D88-738C-4978-BA3F-48D08DEF62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166">
                <a:extLst>
                  <a:ext uri="{FF2B5EF4-FFF2-40B4-BE49-F238E27FC236}">
                    <a16:creationId xmlns:a16="http://schemas.microsoft.com/office/drawing/2014/main" id="{056B6E9D-FC3B-4782-96FD-69B1BC2828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167">
                <a:extLst>
                  <a:ext uri="{FF2B5EF4-FFF2-40B4-BE49-F238E27FC236}">
                    <a16:creationId xmlns:a16="http://schemas.microsoft.com/office/drawing/2014/main" id="{825B4267-B49A-4721-B86F-68A142BFAC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168">
                <a:extLst>
                  <a:ext uri="{FF2B5EF4-FFF2-40B4-BE49-F238E27FC236}">
                    <a16:creationId xmlns:a16="http://schemas.microsoft.com/office/drawing/2014/main" id="{D25C61C9-4736-4399-A3FC-263C14D6EB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169">
                <a:extLst>
                  <a:ext uri="{FF2B5EF4-FFF2-40B4-BE49-F238E27FC236}">
                    <a16:creationId xmlns:a16="http://schemas.microsoft.com/office/drawing/2014/main" id="{1F0899C0-4169-4275-B95F-2D94D3B8E0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170">
                <a:extLst>
                  <a:ext uri="{FF2B5EF4-FFF2-40B4-BE49-F238E27FC236}">
                    <a16:creationId xmlns:a16="http://schemas.microsoft.com/office/drawing/2014/main" id="{DAA9CD17-4397-4E21-91A5-25F06A4F0B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71">
                <a:extLst>
                  <a:ext uri="{FF2B5EF4-FFF2-40B4-BE49-F238E27FC236}">
                    <a16:creationId xmlns:a16="http://schemas.microsoft.com/office/drawing/2014/main" id="{EF8BA904-6545-4533-B160-4ACE1FF9D4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72">
                <a:extLst>
                  <a:ext uri="{FF2B5EF4-FFF2-40B4-BE49-F238E27FC236}">
                    <a16:creationId xmlns:a16="http://schemas.microsoft.com/office/drawing/2014/main" id="{938E5E86-770E-4BED-A868-CF95645FFB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Line 173">
                <a:extLst>
                  <a:ext uri="{FF2B5EF4-FFF2-40B4-BE49-F238E27FC236}">
                    <a16:creationId xmlns:a16="http://schemas.microsoft.com/office/drawing/2014/main" id="{83490033-C451-4C3E-BB2C-4A8323E8CC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4" name="Line 174">
                <a:extLst>
                  <a:ext uri="{FF2B5EF4-FFF2-40B4-BE49-F238E27FC236}">
                    <a16:creationId xmlns:a16="http://schemas.microsoft.com/office/drawing/2014/main" id="{B7E60F2B-9EFE-43A8-93BC-984DF55B27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5" name="Line 175">
                <a:extLst>
                  <a:ext uri="{FF2B5EF4-FFF2-40B4-BE49-F238E27FC236}">
                    <a16:creationId xmlns:a16="http://schemas.microsoft.com/office/drawing/2014/main" id="{95E2D690-A5F0-4D3B-A1B0-2691F22119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6" name="Line 176">
                <a:extLst>
                  <a:ext uri="{FF2B5EF4-FFF2-40B4-BE49-F238E27FC236}">
                    <a16:creationId xmlns:a16="http://schemas.microsoft.com/office/drawing/2014/main" id="{BB353572-98A0-40FF-95F4-399197303D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7" name="Line 177">
                <a:extLst>
                  <a:ext uri="{FF2B5EF4-FFF2-40B4-BE49-F238E27FC236}">
                    <a16:creationId xmlns:a16="http://schemas.microsoft.com/office/drawing/2014/main" id="{62AD8185-49A0-423E-8A58-16C14498C5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8" name="Oval 178">
                <a:extLst>
                  <a:ext uri="{FF2B5EF4-FFF2-40B4-BE49-F238E27FC236}">
                    <a16:creationId xmlns:a16="http://schemas.microsoft.com/office/drawing/2014/main" id="{21DCCCD7-70E1-4A2C-BBED-9EA488EE09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179">
                <a:extLst>
                  <a:ext uri="{FF2B5EF4-FFF2-40B4-BE49-F238E27FC236}">
                    <a16:creationId xmlns:a16="http://schemas.microsoft.com/office/drawing/2014/main" id="{CECCE1DB-8B3D-4D55-9057-40AED06129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180">
                <a:extLst>
                  <a:ext uri="{FF2B5EF4-FFF2-40B4-BE49-F238E27FC236}">
                    <a16:creationId xmlns:a16="http://schemas.microsoft.com/office/drawing/2014/main" id="{4681DA65-9B99-4774-BC97-745C21A819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181">
                <a:extLst>
                  <a:ext uri="{FF2B5EF4-FFF2-40B4-BE49-F238E27FC236}">
                    <a16:creationId xmlns:a16="http://schemas.microsoft.com/office/drawing/2014/main" id="{94FE2654-0CEA-403F-B088-CA26AC3687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182">
                <a:extLst>
                  <a:ext uri="{FF2B5EF4-FFF2-40B4-BE49-F238E27FC236}">
                    <a16:creationId xmlns:a16="http://schemas.microsoft.com/office/drawing/2014/main" id="{BEF60362-4E13-4FBC-BA65-6B3C712D67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183">
                <a:extLst>
                  <a:ext uri="{FF2B5EF4-FFF2-40B4-BE49-F238E27FC236}">
                    <a16:creationId xmlns:a16="http://schemas.microsoft.com/office/drawing/2014/main" id="{6561F898-4559-429B-A930-4F910856B3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Oval 184">
                <a:extLst>
                  <a:ext uri="{FF2B5EF4-FFF2-40B4-BE49-F238E27FC236}">
                    <a16:creationId xmlns:a16="http://schemas.microsoft.com/office/drawing/2014/main" id="{D3B2F0EF-47C2-41F2-919F-546F7FF93F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185">
                <a:extLst>
                  <a:ext uri="{FF2B5EF4-FFF2-40B4-BE49-F238E27FC236}">
                    <a16:creationId xmlns:a16="http://schemas.microsoft.com/office/drawing/2014/main" id="{08A2C983-F017-4B56-A248-FF2428B4A2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Oval 186">
                <a:extLst>
                  <a:ext uri="{FF2B5EF4-FFF2-40B4-BE49-F238E27FC236}">
                    <a16:creationId xmlns:a16="http://schemas.microsoft.com/office/drawing/2014/main" id="{10332A18-AB53-4C3C-83EC-3545E1DEEC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Oval 187">
                <a:extLst>
                  <a:ext uri="{FF2B5EF4-FFF2-40B4-BE49-F238E27FC236}">
                    <a16:creationId xmlns:a16="http://schemas.microsoft.com/office/drawing/2014/main" id="{F7319C94-9898-4866-8DAF-A172096059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Line 188">
                <a:extLst>
                  <a:ext uri="{FF2B5EF4-FFF2-40B4-BE49-F238E27FC236}">
                    <a16:creationId xmlns:a16="http://schemas.microsoft.com/office/drawing/2014/main" id="{F1C4F79D-B493-4E89-A792-C38FAEEBA5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89">
                <a:extLst>
                  <a:ext uri="{FF2B5EF4-FFF2-40B4-BE49-F238E27FC236}">
                    <a16:creationId xmlns:a16="http://schemas.microsoft.com/office/drawing/2014/main" id="{E7328599-F147-406E-8CA7-B7908DEE9C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90">
                <a:extLst>
                  <a:ext uri="{FF2B5EF4-FFF2-40B4-BE49-F238E27FC236}">
                    <a16:creationId xmlns:a16="http://schemas.microsoft.com/office/drawing/2014/main" id="{773A498B-3753-4F5C-A647-24AE360AA8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21" name="AutoShape 191">
                <a:extLst>
                  <a:ext uri="{FF2B5EF4-FFF2-40B4-BE49-F238E27FC236}">
                    <a16:creationId xmlns:a16="http://schemas.microsoft.com/office/drawing/2014/main" id="{1D346656-3B92-47D5-8203-37A6E8A80200}"/>
                  </a:ext>
                </a:extLst>
              </p:cNvPr>
              <p:cNvCxnSpPr>
                <a:cxnSpLocks noChangeAspect="1" noChangeShapeType="1"/>
                <a:stCxn id="430" idx="0"/>
                <a:endCxn id="4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2" name="Rectangle 192">
                <a:extLst>
                  <a:ext uri="{FF2B5EF4-FFF2-40B4-BE49-F238E27FC236}">
                    <a16:creationId xmlns:a16="http://schemas.microsoft.com/office/drawing/2014/main" id="{2AB3C3EE-F77B-4A5D-9992-55C29075B5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193">
                <a:extLst>
                  <a:ext uri="{FF2B5EF4-FFF2-40B4-BE49-F238E27FC236}">
                    <a16:creationId xmlns:a16="http://schemas.microsoft.com/office/drawing/2014/main" id="{D31DA337-397E-4F88-AB71-AA06286168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194">
                <a:extLst>
                  <a:ext uri="{FF2B5EF4-FFF2-40B4-BE49-F238E27FC236}">
                    <a16:creationId xmlns:a16="http://schemas.microsoft.com/office/drawing/2014/main" id="{F6FC7AF0-4493-4DDF-864E-191E726C22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195">
                <a:extLst>
                  <a:ext uri="{FF2B5EF4-FFF2-40B4-BE49-F238E27FC236}">
                    <a16:creationId xmlns:a16="http://schemas.microsoft.com/office/drawing/2014/main" id="{0A2ED642-16D1-47EE-91D8-BEBF29CCC4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196">
                <a:extLst>
                  <a:ext uri="{FF2B5EF4-FFF2-40B4-BE49-F238E27FC236}">
                    <a16:creationId xmlns:a16="http://schemas.microsoft.com/office/drawing/2014/main" id="{C5AF4B69-3269-4B26-B1E1-1DAA2CFBD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197">
                <a:extLst>
                  <a:ext uri="{FF2B5EF4-FFF2-40B4-BE49-F238E27FC236}">
                    <a16:creationId xmlns:a16="http://schemas.microsoft.com/office/drawing/2014/main" id="{2D6BA314-B2EF-4D90-B4A8-96B2D6DCED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198">
                <a:extLst>
                  <a:ext uri="{FF2B5EF4-FFF2-40B4-BE49-F238E27FC236}">
                    <a16:creationId xmlns:a16="http://schemas.microsoft.com/office/drawing/2014/main" id="{374D3867-53D3-495F-944C-6DC539235F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Rectangle 199">
                <a:extLst>
                  <a:ext uri="{FF2B5EF4-FFF2-40B4-BE49-F238E27FC236}">
                    <a16:creationId xmlns:a16="http://schemas.microsoft.com/office/drawing/2014/main" id="{21DD76A4-BD5E-4D4B-A9F2-ECA69D3CBC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Rectangle 200">
                <a:extLst>
                  <a:ext uri="{FF2B5EF4-FFF2-40B4-BE49-F238E27FC236}">
                    <a16:creationId xmlns:a16="http://schemas.microsoft.com/office/drawing/2014/main" id="{D72D00D3-7C00-4583-B296-AF1184B962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Rectangle 201">
                <a:extLst>
                  <a:ext uri="{FF2B5EF4-FFF2-40B4-BE49-F238E27FC236}">
                    <a16:creationId xmlns:a16="http://schemas.microsoft.com/office/drawing/2014/main" id="{48A289D4-F1A1-42F5-A95F-DE37094ADF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2" name="AutoShape 202">
                <a:extLst>
                  <a:ext uri="{FF2B5EF4-FFF2-40B4-BE49-F238E27FC236}">
                    <a16:creationId xmlns:a16="http://schemas.microsoft.com/office/drawing/2014/main" id="{2889C1EE-B75D-43F0-88BB-9A3767F9C6E1}"/>
                  </a:ext>
                </a:extLst>
              </p:cNvPr>
              <p:cNvCxnSpPr>
                <a:cxnSpLocks noChangeAspect="1" noChangeShapeType="1"/>
                <a:stCxn id="431" idx="3"/>
                <a:endCxn id="4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203">
                <a:extLst>
                  <a:ext uri="{FF2B5EF4-FFF2-40B4-BE49-F238E27FC236}">
                    <a16:creationId xmlns:a16="http://schemas.microsoft.com/office/drawing/2014/main" id="{2C7C67B6-FA6B-4333-906C-EF4FC64A09E9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204">
                <a:extLst>
                  <a:ext uri="{FF2B5EF4-FFF2-40B4-BE49-F238E27FC236}">
                    <a16:creationId xmlns:a16="http://schemas.microsoft.com/office/drawing/2014/main" id="{10CE44E9-90F8-43BC-B3F8-6CBB433FE15B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205">
                <a:extLst>
                  <a:ext uri="{FF2B5EF4-FFF2-40B4-BE49-F238E27FC236}">
                    <a16:creationId xmlns:a16="http://schemas.microsoft.com/office/drawing/2014/main" id="{43DB4922-A768-48B2-AC44-9339F9445AD6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206">
                <a:extLst>
                  <a:ext uri="{FF2B5EF4-FFF2-40B4-BE49-F238E27FC236}">
                    <a16:creationId xmlns:a16="http://schemas.microsoft.com/office/drawing/2014/main" id="{A4ABDEA4-0855-41C0-9D12-08B935E677AB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207">
                <a:extLst>
                  <a:ext uri="{FF2B5EF4-FFF2-40B4-BE49-F238E27FC236}">
                    <a16:creationId xmlns:a16="http://schemas.microsoft.com/office/drawing/2014/main" id="{CB19D618-9670-428A-B5AF-BC9F2862B21A}"/>
                  </a:ext>
                </a:extLst>
              </p:cNvPr>
              <p:cNvCxnSpPr>
                <a:cxnSpLocks noChangeAspect="1" noChangeShapeType="1"/>
                <a:stCxn id="424" idx="3"/>
                <a:endCxn id="4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208">
                <a:extLst>
                  <a:ext uri="{FF2B5EF4-FFF2-40B4-BE49-F238E27FC236}">
                    <a16:creationId xmlns:a16="http://schemas.microsoft.com/office/drawing/2014/main" id="{96A48C98-AE48-47C5-A419-4FEC580788D6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9" name="AutoShape 209">
                <a:extLst>
                  <a:ext uri="{FF2B5EF4-FFF2-40B4-BE49-F238E27FC236}">
                    <a16:creationId xmlns:a16="http://schemas.microsoft.com/office/drawing/2014/main" id="{EA697FA4-EDA6-4761-AF1E-B8DFD58CD051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0" name="AutoShape 210">
                <a:extLst>
                  <a:ext uri="{FF2B5EF4-FFF2-40B4-BE49-F238E27FC236}">
                    <a16:creationId xmlns:a16="http://schemas.microsoft.com/office/drawing/2014/main" id="{0CB649D9-AF5E-4D3E-9469-D1334744BDE7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1" name="AutoShape 211">
                <a:extLst>
                  <a:ext uri="{FF2B5EF4-FFF2-40B4-BE49-F238E27FC236}">
                    <a16:creationId xmlns:a16="http://schemas.microsoft.com/office/drawing/2014/main" id="{20541435-7566-4200-BAC3-9DCF2138381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2" name="AutoShape 212">
                <a:extLst>
                  <a:ext uri="{FF2B5EF4-FFF2-40B4-BE49-F238E27FC236}">
                    <a16:creationId xmlns:a16="http://schemas.microsoft.com/office/drawing/2014/main" id="{F98C51B6-9EC6-4A16-82D6-7FD86127282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3" name="AutoShape 213">
                <a:extLst>
                  <a:ext uri="{FF2B5EF4-FFF2-40B4-BE49-F238E27FC236}">
                    <a16:creationId xmlns:a16="http://schemas.microsoft.com/office/drawing/2014/main" id="{FF0E6D25-309B-4A3B-A304-07F3EEFD8EE2}"/>
                  </a:ext>
                </a:extLst>
              </p:cNvPr>
              <p:cNvCxnSpPr>
                <a:cxnSpLocks noChangeAspect="1" noChangeShapeType="1"/>
                <a:stCxn id="424" idx="1"/>
                <a:endCxn id="4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4" name="Line 214">
                <a:extLst>
                  <a:ext uri="{FF2B5EF4-FFF2-40B4-BE49-F238E27FC236}">
                    <a16:creationId xmlns:a16="http://schemas.microsoft.com/office/drawing/2014/main" id="{E01DA2B2-EE2D-4F90-A704-8BBD8F089F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215">
                <a:extLst>
                  <a:ext uri="{FF2B5EF4-FFF2-40B4-BE49-F238E27FC236}">
                    <a16:creationId xmlns:a16="http://schemas.microsoft.com/office/drawing/2014/main" id="{17D02389-2849-4255-B605-E7500A520D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216">
                <a:extLst>
                  <a:ext uri="{FF2B5EF4-FFF2-40B4-BE49-F238E27FC236}">
                    <a16:creationId xmlns:a16="http://schemas.microsoft.com/office/drawing/2014/main" id="{A365424F-DDA8-4BBA-A417-BF5C3209E8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217">
                <a:extLst>
                  <a:ext uri="{FF2B5EF4-FFF2-40B4-BE49-F238E27FC236}">
                    <a16:creationId xmlns:a16="http://schemas.microsoft.com/office/drawing/2014/main" id="{4F942FA6-3CB0-4878-9EED-649641215F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218">
                <a:extLst>
                  <a:ext uri="{FF2B5EF4-FFF2-40B4-BE49-F238E27FC236}">
                    <a16:creationId xmlns:a16="http://schemas.microsoft.com/office/drawing/2014/main" id="{31264B8A-D4CA-4B10-98D9-CB626AFD1F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219">
                <a:extLst>
                  <a:ext uri="{FF2B5EF4-FFF2-40B4-BE49-F238E27FC236}">
                    <a16:creationId xmlns:a16="http://schemas.microsoft.com/office/drawing/2014/main" id="{D3E519D6-6E45-4340-AD76-F46AAA3E05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220">
                <a:extLst>
                  <a:ext uri="{FF2B5EF4-FFF2-40B4-BE49-F238E27FC236}">
                    <a16:creationId xmlns:a16="http://schemas.microsoft.com/office/drawing/2014/main" id="{7B4F3E22-20AC-4C0D-A830-2694F9985C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221">
                <a:extLst>
                  <a:ext uri="{FF2B5EF4-FFF2-40B4-BE49-F238E27FC236}">
                    <a16:creationId xmlns:a16="http://schemas.microsoft.com/office/drawing/2014/main" id="{870ECBC0-0945-44AD-A1E6-39C8A95E0B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222">
                <a:extLst>
                  <a:ext uri="{FF2B5EF4-FFF2-40B4-BE49-F238E27FC236}">
                    <a16:creationId xmlns:a16="http://schemas.microsoft.com/office/drawing/2014/main" id="{C97E44F6-6FC8-4DEA-A6E8-C169B48E2F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Line 223">
                <a:extLst>
                  <a:ext uri="{FF2B5EF4-FFF2-40B4-BE49-F238E27FC236}">
                    <a16:creationId xmlns:a16="http://schemas.microsoft.com/office/drawing/2014/main" id="{6C15CFF3-EE5F-4CD3-9E2E-044ED2B3A7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4" name="Line 224">
                <a:extLst>
                  <a:ext uri="{FF2B5EF4-FFF2-40B4-BE49-F238E27FC236}">
                    <a16:creationId xmlns:a16="http://schemas.microsoft.com/office/drawing/2014/main" id="{F98B6AD3-20E1-4EF3-BA6C-2BBEE59C09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5" name="Line 225">
                <a:extLst>
                  <a:ext uri="{FF2B5EF4-FFF2-40B4-BE49-F238E27FC236}">
                    <a16:creationId xmlns:a16="http://schemas.microsoft.com/office/drawing/2014/main" id="{D0EC77B1-59CC-47A6-9A9A-9FB53B6CBD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26">
                <a:extLst>
                  <a:ext uri="{FF2B5EF4-FFF2-40B4-BE49-F238E27FC236}">
                    <a16:creationId xmlns:a16="http://schemas.microsoft.com/office/drawing/2014/main" id="{8DD7902B-6D93-4A8D-95EB-11E587296A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27">
                <a:extLst>
                  <a:ext uri="{FF2B5EF4-FFF2-40B4-BE49-F238E27FC236}">
                    <a16:creationId xmlns:a16="http://schemas.microsoft.com/office/drawing/2014/main" id="{905449F1-8E32-47E6-BBFF-2E83E71FDC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8" name="Oval 228">
                <a:extLst>
                  <a:ext uri="{FF2B5EF4-FFF2-40B4-BE49-F238E27FC236}">
                    <a16:creationId xmlns:a16="http://schemas.microsoft.com/office/drawing/2014/main" id="{76550AF5-DE4C-4B1A-9FE4-634B14C4AF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229">
                <a:extLst>
                  <a:ext uri="{FF2B5EF4-FFF2-40B4-BE49-F238E27FC236}">
                    <a16:creationId xmlns:a16="http://schemas.microsoft.com/office/drawing/2014/main" id="{4CCDF0DF-F44B-4F9D-85E4-748B5C845B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230">
                <a:extLst>
                  <a:ext uri="{FF2B5EF4-FFF2-40B4-BE49-F238E27FC236}">
                    <a16:creationId xmlns:a16="http://schemas.microsoft.com/office/drawing/2014/main" id="{A0285CFD-D9C1-48E2-BFDB-B3E017AC3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231">
                <a:extLst>
                  <a:ext uri="{FF2B5EF4-FFF2-40B4-BE49-F238E27FC236}">
                    <a16:creationId xmlns:a16="http://schemas.microsoft.com/office/drawing/2014/main" id="{FD6F7EDA-3717-429F-B480-CB7C9C075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232">
                <a:extLst>
                  <a:ext uri="{FF2B5EF4-FFF2-40B4-BE49-F238E27FC236}">
                    <a16:creationId xmlns:a16="http://schemas.microsoft.com/office/drawing/2014/main" id="{5F1704D8-0CFD-4EE0-B920-D44E776C95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Oval 233">
                <a:extLst>
                  <a:ext uri="{FF2B5EF4-FFF2-40B4-BE49-F238E27FC236}">
                    <a16:creationId xmlns:a16="http://schemas.microsoft.com/office/drawing/2014/main" id="{DD5DFBEB-7004-439D-83A0-304448CEA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Oval 234">
                <a:extLst>
                  <a:ext uri="{FF2B5EF4-FFF2-40B4-BE49-F238E27FC236}">
                    <a16:creationId xmlns:a16="http://schemas.microsoft.com/office/drawing/2014/main" id="{336FD2CB-AD49-4836-8FD7-89E0B548BC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Oval 235">
                <a:extLst>
                  <a:ext uri="{FF2B5EF4-FFF2-40B4-BE49-F238E27FC236}">
                    <a16:creationId xmlns:a16="http://schemas.microsoft.com/office/drawing/2014/main" id="{BDAF8353-46C9-41FF-8BB6-2526192F90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Oval 236">
                <a:extLst>
                  <a:ext uri="{FF2B5EF4-FFF2-40B4-BE49-F238E27FC236}">
                    <a16:creationId xmlns:a16="http://schemas.microsoft.com/office/drawing/2014/main" id="{95395C93-B610-41CB-9F53-2523E7F42D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Oval 237">
                <a:extLst>
                  <a:ext uri="{FF2B5EF4-FFF2-40B4-BE49-F238E27FC236}">
                    <a16:creationId xmlns:a16="http://schemas.microsoft.com/office/drawing/2014/main" id="{872665D2-EF20-472D-B099-34D82767C9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Line 238">
                <a:extLst>
                  <a:ext uri="{FF2B5EF4-FFF2-40B4-BE49-F238E27FC236}">
                    <a16:creationId xmlns:a16="http://schemas.microsoft.com/office/drawing/2014/main" id="{B78AF595-AD4F-4516-AC87-4043A04E72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9" name="Line 239">
                <a:extLst>
                  <a:ext uri="{FF2B5EF4-FFF2-40B4-BE49-F238E27FC236}">
                    <a16:creationId xmlns:a16="http://schemas.microsoft.com/office/drawing/2014/main" id="{4B8D7D59-4506-4CB2-A2EF-5CFA2352CD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0" name="Line 240">
                <a:extLst>
                  <a:ext uri="{FF2B5EF4-FFF2-40B4-BE49-F238E27FC236}">
                    <a16:creationId xmlns:a16="http://schemas.microsoft.com/office/drawing/2014/main" id="{EF60626E-0A7F-4A1C-8E39-D33B848CA4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71" name="AutoShape 241">
                <a:extLst>
                  <a:ext uri="{FF2B5EF4-FFF2-40B4-BE49-F238E27FC236}">
                    <a16:creationId xmlns:a16="http://schemas.microsoft.com/office/drawing/2014/main" id="{96991A99-5982-4F7A-8600-F1B3D9244529}"/>
                  </a:ext>
                </a:extLst>
              </p:cNvPr>
              <p:cNvCxnSpPr>
                <a:cxnSpLocks noChangeAspect="1" noChangeShapeType="1"/>
                <a:stCxn id="480" idx="0"/>
                <a:endCxn id="4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2" name="Rectangle 242">
                <a:extLst>
                  <a:ext uri="{FF2B5EF4-FFF2-40B4-BE49-F238E27FC236}">
                    <a16:creationId xmlns:a16="http://schemas.microsoft.com/office/drawing/2014/main" id="{07564B1E-0B6F-4882-80CC-CD7EECD3EF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3" name="Rectangle 243">
                <a:extLst>
                  <a:ext uri="{FF2B5EF4-FFF2-40B4-BE49-F238E27FC236}">
                    <a16:creationId xmlns:a16="http://schemas.microsoft.com/office/drawing/2014/main" id="{77FCF615-5E8E-4C45-B0F9-1F976432CA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Rectangle 244">
                <a:extLst>
                  <a:ext uri="{FF2B5EF4-FFF2-40B4-BE49-F238E27FC236}">
                    <a16:creationId xmlns:a16="http://schemas.microsoft.com/office/drawing/2014/main" id="{B4638F72-B08A-48F0-9981-EF7DF218B2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Rectangle 245">
                <a:extLst>
                  <a:ext uri="{FF2B5EF4-FFF2-40B4-BE49-F238E27FC236}">
                    <a16:creationId xmlns:a16="http://schemas.microsoft.com/office/drawing/2014/main" id="{0E411F91-4672-4276-89B6-467524F5E1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246">
                <a:extLst>
                  <a:ext uri="{FF2B5EF4-FFF2-40B4-BE49-F238E27FC236}">
                    <a16:creationId xmlns:a16="http://schemas.microsoft.com/office/drawing/2014/main" id="{F26FE1CD-CDF8-4C3D-B0D1-3DD782D208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247">
                <a:extLst>
                  <a:ext uri="{FF2B5EF4-FFF2-40B4-BE49-F238E27FC236}">
                    <a16:creationId xmlns:a16="http://schemas.microsoft.com/office/drawing/2014/main" id="{4C5D468D-D4AC-46DC-9F87-688F7D0745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248">
                <a:extLst>
                  <a:ext uri="{FF2B5EF4-FFF2-40B4-BE49-F238E27FC236}">
                    <a16:creationId xmlns:a16="http://schemas.microsoft.com/office/drawing/2014/main" id="{02FA1E27-1FBA-42F7-B83D-AD6EA19CB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249">
                <a:extLst>
                  <a:ext uri="{FF2B5EF4-FFF2-40B4-BE49-F238E27FC236}">
                    <a16:creationId xmlns:a16="http://schemas.microsoft.com/office/drawing/2014/main" id="{6C93D79D-548B-4B0C-A397-8224C81194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250">
                <a:extLst>
                  <a:ext uri="{FF2B5EF4-FFF2-40B4-BE49-F238E27FC236}">
                    <a16:creationId xmlns:a16="http://schemas.microsoft.com/office/drawing/2014/main" id="{3151AB85-D3D4-4690-8FE3-E172511E3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251">
                <a:extLst>
                  <a:ext uri="{FF2B5EF4-FFF2-40B4-BE49-F238E27FC236}">
                    <a16:creationId xmlns:a16="http://schemas.microsoft.com/office/drawing/2014/main" id="{35B91F57-D562-44B5-9821-94CAAB7D8F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2" name="AutoShape 252">
                <a:extLst>
                  <a:ext uri="{FF2B5EF4-FFF2-40B4-BE49-F238E27FC236}">
                    <a16:creationId xmlns:a16="http://schemas.microsoft.com/office/drawing/2014/main" id="{04031B75-20A2-47D9-92C0-8A67583C19AC}"/>
                  </a:ext>
                </a:extLst>
              </p:cNvPr>
              <p:cNvCxnSpPr>
                <a:cxnSpLocks noChangeAspect="1" noChangeShapeType="1"/>
                <a:stCxn id="481" idx="3"/>
                <a:endCxn id="4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3" name="AutoShape 253">
                <a:extLst>
                  <a:ext uri="{FF2B5EF4-FFF2-40B4-BE49-F238E27FC236}">
                    <a16:creationId xmlns:a16="http://schemas.microsoft.com/office/drawing/2014/main" id="{9BC4F1B6-C973-4AA3-88BF-EF4C68DD032E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54">
                <a:extLst>
                  <a:ext uri="{FF2B5EF4-FFF2-40B4-BE49-F238E27FC236}">
                    <a16:creationId xmlns:a16="http://schemas.microsoft.com/office/drawing/2014/main" id="{52080D82-3D3F-49C9-B4A6-7A9A359067E7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55">
                <a:extLst>
                  <a:ext uri="{FF2B5EF4-FFF2-40B4-BE49-F238E27FC236}">
                    <a16:creationId xmlns:a16="http://schemas.microsoft.com/office/drawing/2014/main" id="{7BE88417-DF02-43F2-ACA8-519C94620658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56">
                <a:extLst>
                  <a:ext uri="{FF2B5EF4-FFF2-40B4-BE49-F238E27FC236}">
                    <a16:creationId xmlns:a16="http://schemas.microsoft.com/office/drawing/2014/main" id="{3F0B04DD-D61E-46BE-9369-4C0805A66ACD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57">
                <a:extLst>
                  <a:ext uri="{FF2B5EF4-FFF2-40B4-BE49-F238E27FC236}">
                    <a16:creationId xmlns:a16="http://schemas.microsoft.com/office/drawing/2014/main" id="{B6F599FA-59BA-4C93-9F95-57CCCA003C97}"/>
                  </a:ext>
                </a:extLst>
              </p:cNvPr>
              <p:cNvCxnSpPr>
                <a:cxnSpLocks noChangeAspect="1" noChangeShapeType="1"/>
                <a:stCxn id="474" idx="3"/>
                <a:endCxn id="4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8">
                <a:extLst>
                  <a:ext uri="{FF2B5EF4-FFF2-40B4-BE49-F238E27FC236}">
                    <a16:creationId xmlns:a16="http://schemas.microsoft.com/office/drawing/2014/main" id="{4260F94C-AE45-4BFB-BFC7-162F5C25EC59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59">
                <a:extLst>
                  <a:ext uri="{FF2B5EF4-FFF2-40B4-BE49-F238E27FC236}">
                    <a16:creationId xmlns:a16="http://schemas.microsoft.com/office/drawing/2014/main" id="{E7EFFF97-23F8-49F8-9C7F-FC8CE7ABB14A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60">
                <a:extLst>
                  <a:ext uri="{FF2B5EF4-FFF2-40B4-BE49-F238E27FC236}">
                    <a16:creationId xmlns:a16="http://schemas.microsoft.com/office/drawing/2014/main" id="{3B50FC7C-2EB6-44F3-9D68-2C22D3ED3E52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61">
                <a:extLst>
                  <a:ext uri="{FF2B5EF4-FFF2-40B4-BE49-F238E27FC236}">
                    <a16:creationId xmlns:a16="http://schemas.microsoft.com/office/drawing/2014/main" id="{2E08749F-073E-4C89-98D8-FBF1D673639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62">
                <a:extLst>
                  <a:ext uri="{FF2B5EF4-FFF2-40B4-BE49-F238E27FC236}">
                    <a16:creationId xmlns:a16="http://schemas.microsoft.com/office/drawing/2014/main" id="{2F13F759-6E05-455A-94D3-A30E1DE0038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263">
                <a:extLst>
                  <a:ext uri="{FF2B5EF4-FFF2-40B4-BE49-F238E27FC236}">
                    <a16:creationId xmlns:a16="http://schemas.microsoft.com/office/drawing/2014/main" id="{1F3C190B-B9BF-4F7A-B4B8-86D1D27B6034}"/>
                  </a:ext>
                </a:extLst>
              </p:cNvPr>
              <p:cNvCxnSpPr>
                <a:cxnSpLocks noChangeAspect="1" noChangeShapeType="1"/>
                <a:stCxn id="474" idx="1"/>
                <a:endCxn id="4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4" name="Line 264">
                <a:extLst>
                  <a:ext uri="{FF2B5EF4-FFF2-40B4-BE49-F238E27FC236}">
                    <a16:creationId xmlns:a16="http://schemas.microsoft.com/office/drawing/2014/main" id="{F9415D60-9001-4116-99DB-0C5C4D14A5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Line 265">
                <a:extLst>
                  <a:ext uri="{FF2B5EF4-FFF2-40B4-BE49-F238E27FC236}">
                    <a16:creationId xmlns:a16="http://schemas.microsoft.com/office/drawing/2014/main" id="{2CE35D9D-E1F4-43F3-8AF9-39060EC8FB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266">
                <a:extLst>
                  <a:ext uri="{FF2B5EF4-FFF2-40B4-BE49-F238E27FC236}">
                    <a16:creationId xmlns:a16="http://schemas.microsoft.com/office/drawing/2014/main" id="{6FAEFE2B-BEC4-4490-9511-1BB5A91DEA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267">
                <a:extLst>
                  <a:ext uri="{FF2B5EF4-FFF2-40B4-BE49-F238E27FC236}">
                    <a16:creationId xmlns:a16="http://schemas.microsoft.com/office/drawing/2014/main" id="{B80F274B-17A5-41BD-8E18-E524B38F08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268">
                <a:extLst>
                  <a:ext uri="{FF2B5EF4-FFF2-40B4-BE49-F238E27FC236}">
                    <a16:creationId xmlns:a16="http://schemas.microsoft.com/office/drawing/2014/main" id="{4854494C-362B-4ACC-8904-F4EEE8E558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269">
                <a:extLst>
                  <a:ext uri="{FF2B5EF4-FFF2-40B4-BE49-F238E27FC236}">
                    <a16:creationId xmlns:a16="http://schemas.microsoft.com/office/drawing/2014/main" id="{70BB251A-D2A3-40E7-A5DE-12F06CE926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270">
                <a:extLst>
                  <a:ext uri="{FF2B5EF4-FFF2-40B4-BE49-F238E27FC236}">
                    <a16:creationId xmlns:a16="http://schemas.microsoft.com/office/drawing/2014/main" id="{2B901A23-FE00-4D97-A8C0-3C67A37A40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71">
                <a:extLst>
                  <a:ext uri="{FF2B5EF4-FFF2-40B4-BE49-F238E27FC236}">
                    <a16:creationId xmlns:a16="http://schemas.microsoft.com/office/drawing/2014/main" id="{DF1DA2E7-E88D-4725-AAE6-FE666A8FF4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72">
                <a:extLst>
                  <a:ext uri="{FF2B5EF4-FFF2-40B4-BE49-F238E27FC236}">
                    <a16:creationId xmlns:a16="http://schemas.microsoft.com/office/drawing/2014/main" id="{C901624E-FEDA-4771-BF1E-46E4722A51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273">
                <a:extLst>
                  <a:ext uri="{FF2B5EF4-FFF2-40B4-BE49-F238E27FC236}">
                    <a16:creationId xmlns:a16="http://schemas.microsoft.com/office/drawing/2014/main" id="{B0CA658F-7431-424A-9D3D-8A91242E1E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274">
                <a:extLst>
                  <a:ext uri="{FF2B5EF4-FFF2-40B4-BE49-F238E27FC236}">
                    <a16:creationId xmlns:a16="http://schemas.microsoft.com/office/drawing/2014/main" id="{7B293E4D-83D3-465A-BD22-385E11E8C5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275">
                <a:extLst>
                  <a:ext uri="{FF2B5EF4-FFF2-40B4-BE49-F238E27FC236}">
                    <a16:creationId xmlns:a16="http://schemas.microsoft.com/office/drawing/2014/main" id="{6C81FAFA-95DB-444C-A64C-0CE1A8152C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276">
                <a:extLst>
                  <a:ext uri="{FF2B5EF4-FFF2-40B4-BE49-F238E27FC236}">
                    <a16:creationId xmlns:a16="http://schemas.microsoft.com/office/drawing/2014/main" id="{3C35A8BC-CF06-4F48-BF77-A560B9F6E6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Line 277">
                <a:extLst>
                  <a:ext uri="{FF2B5EF4-FFF2-40B4-BE49-F238E27FC236}">
                    <a16:creationId xmlns:a16="http://schemas.microsoft.com/office/drawing/2014/main" id="{CF4DD7F6-DA77-4D24-8080-6C3B1F27B8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8" name="Oval 278">
                <a:extLst>
                  <a:ext uri="{FF2B5EF4-FFF2-40B4-BE49-F238E27FC236}">
                    <a16:creationId xmlns:a16="http://schemas.microsoft.com/office/drawing/2014/main" id="{6D1673F1-448E-49CB-9229-303C5661CD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Oval 279">
                <a:extLst>
                  <a:ext uri="{FF2B5EF4-FFF2-40B4-BE49-F238E27FC236}">
                    <a16:creationId xmlns:a16="http://schemas.microsoft.com/office/drawing/2014/main" id="{2B7DA29D-06FC-4165-B5C9-E41A570DE9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Oval 280">
                <a:extLst>
                  <a:ext uri="{FF2B5EF4-FFF2-40B4-BE49-F238E27FC236}">
                    <a16:creationId xmlns:a16="http://schemas.microsoft.com/office/drawing/2014/main" id="{594DC7C4-846D-449E-8013-EC87A7CE06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Oval 281">
                <a:extLst>
                  <a:ext uri="{FF2B5EF4-FFF2-40B4-BE49-F238E27FC236}">
                    <a16:creationId xmlns:a16="http://schemas.microsoft.com/office/drawing/2014/main" id="{3E8B7102-57DE-4838-ACDC-3398591E3C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Oval 282">
                <a:extLst>
                  <a:ext uri="{FF2B5EF4-FFF2-40B4-BE49-F238E27FC236}">
                    <a16:creationId xmlns:a16="http://schemas.microsoft.com/office/drawing/2014/main" id="{10515B11-1F95-489C-A8E4-7378028223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Oval 283">
                <a:extLst>
                  <a:ext uri="{FF2B5EF4-FFF2-40B4-BE49-F238E27FC236}">
                    <a16:creationId xmlns:a16="http://schemas.microsoft.com/office/drawing/2014/main" id="{50F79FA2-4742-476A-966D-AC2494AFF0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Oval 284">
                <a:extLst>
                  <a:ext uri="{FF2B5EF4-FFF2-40B4-BE49-F238E27FC236}">
                    <a16:creationId xmlns:a16="http://schemas.microsoft.com/office/drawing/2014/main" id="{29669B31-4C66-492C-83BE-DA402DAED0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Oval 285">
                <a:extLst>
                  <a:ext uri="{FF2B5EF4-FFF2-40B4-BE49-F238E27FC236}">
                    <a16:creationId xmlns:a16="http://schemas.microsoft.com/office/drawing/2014/main" id="{396127C5-0224-41E9-988C-03A9CB17D3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Oval 286">
                <a:extLst>
                  <a:ext uri="{FF2B5EF4-FFF2-40B4-BE49-F238E27FC236}">
                    <a16:creationId xmlns:a16="http://schemas.microsoft.com/office/drawing/2014/main" id="{A0A324C0-9070-413C-82E3-4C0C7AA4A5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Oval 287">
                <a:extLst>
                  <a:ext uri="{FF2B5EF4-FFF2-40B4-BE49-F238E27FC236}">
                    <a16:creationId xmlns:a16="http://schemas.microsoft.com/office/drawing/2014/main" id="{5B189263-0018-4742-8A21-0956D33B44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Line 288">
                <a:extLst>
                  <a:ext uri="{FF2B5EF4-FFF2-40B4-BE49-F238E27FC236}">
                    <a16:creationId xmlns:a16="http://schemas.microsoft.com/office/drawing/2014/main" id="{CAF03681-E78A-42FD-8EF6-F4B65D6ADD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89">
                <a:extLst>
                  <a:ext uri="{FF2B5EF4-FFF2-40B4-BE49-F238E27FC236}">
                    <a16:creationId xmlns:a16="http://schemas.microsoft.com/office/drawing/2014/main" id="{7933203B-98E7-4404-805A-BDF98281AE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90">
                <a:extLst>
                  <a:ext uri="{FF2B5EF4-FFF2-40B4-BE49-F238E27FC236}">
                    <a16:creationId xmlns:a16="http://schemas.microsoft.com/office/drawing/2014/main" id="{E8F5CAF2-A0D1-430D-AF79-9DCACF7641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21" name="AutoShape 291">
                <a:extLst>
                  <a:ext uri="{FF2B5EF4-FFF2-40B4-BE49-F238E27FC236}">
                    <a16:creationId xmlns:a16="http://schemas.microsoft.com/office/drawing/2014/main" id="{B7EB7FC4-43BB-4724-982A-FDC48316BD34}"/>
                  </a:ext>
                </a:extLst>
              </p:cNvPr>
              <p:cNvCxnSpPr>
                <a:cxnSpLocks noChangeAspect="1" noChangeShapeType="1"/>
                <a:stCxn id="530" idx="0"/>
                <a:endCxn id="5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2" name="Rectangle 292">
                <a:extLst>
                  <a:ext uri="{FF2B5EF4-FFF2-40B4-BE49-F238E27FC236}">
                    <a16:creationId xmlns:a16="http://schemas.microsoft.com/office/drawing/2014/main" id="{46577B1A-2C42-4B9F-BBC8-C11A1EE54F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3" name="Rectangle 293">
                <a:extLst>
                  <a:ext uri="{FF2B5EF4-FFF2-40B4-BE49-F238E27FC236}">
                    <a16:creationId xmlns:a16="http://schemas.microsoft.com/office/drawing/2014/main" id="{429E5607-BA36-4551-8016-FF13BF667E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Rectangle 294">
                <a:extLst>
                  <a:ext uri="{FF2B5EF4-FFF2-40B4-BE49-F238E27FC236}">
                    <a16:creationId xmlns:a16="http://schemas.microsoft.com/office/drawing/2014/main" id="{20C18191-BAF4-407E-9458-59871B5C27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Rectangle 295">
                <a:extLst>
                  <a:ext uri="{FF2B5EF4-FFF2-40B4-BE49-F238E27FC236}">
                    <a16:creationId xmlns:a16="http://schemas.microsoft.com/office/drawing/2014/main" id="{09F375AD-E7DF-4B26-8C0F-0BA0A80203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Rectangle 296">
                <a:extLst>
                  <a:ext uri="{FF2B5EF4-FFF2-40B4-BE49-F238E27FC236}">
                    <a16:creationId xmlns:a16="http://schemas.microsoft.com/office/drawing/2014/main" id="{400A11E1-49CB-40C5-B856-250E6F9493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Rectangle 297">
                <a:extLst>
                  <a:ext uri="{FF2B5EF4-FFF2-40B4-BE49-F238E27FC236}">
                    <a16:creationId xmlns:a16="http://schemas.microsoft.com/office/drawing/2014/main" id="{B9A88C62-5418-499C-A35C-17CB4DBA67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Rectangle 298">
                <a:extLst>
                  <a:ext uri="{FF2B5EF4-FFF2-40B4-BE49-F238E27FC236}">
                    <a16:creationId xmlns:a16="http://schemas.microsoft.com/office/drawing/2014/main" id="{CA0D5FEB-D0D2-4C56-AB07-C0962904A0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Rectangle 299">
                <a:extLst>
                  <a:ext uri="{FF2B5EF4-FFF2-40B4-BE49-F238E27FC236}">
                    <a16:creationId xmlns:a16="http://schemas.microsoft.com/office/drawing/2014/main" id="{F68786E9-AD23-4554-AF93-04ED84261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Rectangle 300">
                <a:extLst>
                  <a:ext uri="{FF2B5EF4-FFF2-40B4-BE49-F238E27FC236}">
                    <a16:creationId xmlns:a16="http://schemas.microsoft.com/office/drawing/2014/main" id="{F05D5537-274E-4730-8FBC-802CC93557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Rectangle 301">
                <a:extLst>
                  <a:ext uri="{FF2B5EF4-FFF2-40B4-BE49-F238E27FC236}">
                    <a16:creationId xmlns:a16="http://schemas.microsoft.com/office/drawing/2014/main" id="{4068D579-D179-464F-9B70-0ECFFAB768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32" name="AutoShape 302">
                <a:extLst>
                  <a:ext uri="{FF2B5EF4-FFF2-40B4-BE49-F238E27FC236}">
                    <a16:creationId xmlns:a16="http://schemas.microsoft.com/office/drawing/2014/main" id="{2DDD4864-C839-4893-AD78-993BD8BD4CAB}"/>
                  </a:ext>
                </a:extLst>
              </p:cNvPr>
              <p:cNvCxnSpPr>
                <a:cxnSpLocks noChangeAspect="1" noChangeShapeType="1"/>
                <a:stCxn id="531" idx="3"/>
                <a:endCxn id="5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3" name="AutoShape 303">
                <a:extLst>
                  <a:ext uri="{FF2B5EF4-FFF2-40B4-BE49-F238E27FC236}">
                    <a16:creationId xmlns:a16="http://schemas.microsoft.com/office/drawing/2014/main" id="{3A51C303-7272-408C-8C20-68B5313C753D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4" name="AutoShape 304">
                <a:extLst>
                  <a:ext uri="{FF2B5EF4-FFF2-40B4-BE49-F238E27FC236}">
                    <a16:creationId xmlns:a16="http://schemas.microsoft.com/office/drawing/2014/main" id="{FA2FB74F-A0CF-44EE-B445-45AA6F7BE3C5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5" name="AutoShape 305">
                <a:extLst>
                  <a:ext uri="{FF2B5EF4-FFF2-40B4-BE49-F238E27FC236}">
                    <a16:creationId xmlns:a16="http://schemas.microsoft.com/office/drawing/2014/main" id="{AA9282B9-6825-4CE4-AB48-ABB289A287D6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6" name="AutoShape 306">
                <a:extLst>
                  <a:ext uri="{FF2B5EF4-FFF2-40B4-BE49-F238E27FC236}">
                    <a16:creationId xmlns:a16="http://schemas.microsoft.com/office/drawing/2014/main" id="{A1F20840-FB58-4E05-AD50-A5E75A0551C4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7" name="AutoShape 307">
                <a:extLst>
                  <a:ext uri="{FF2B5EF4-FFF2-40B4-BE49-F238E27FC236}">
                    <a16:creationId xmlns:a16="http://schemas.microsoft.com/office/drawing/2014/main" id="{8F32A62E-375B-4407-9FE6-3A543732B7D5}"/>
                  </a:ext>
                </a:extLst>
              </p:cNvPr>
              <p:cNvCxnSpPr>
                <a:cxnSpLocks noChangeAspect="1" noChangeShapeType="1"/>
                <a:stCxn id="524" idx="3"/>
                <a:endCxn id="5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8" name="AutoShape 308">
                <a:extLst>
                  <a:ext uri="{FF2B5EF4-FFF2-40B4-BE49-F238E27FC236}">
                    <a16:creationId xmlns:a16="http://schemas.microsoft.com/office/drawing/2014/main" id="{412CF1DA-A6CF-43B6-A02C-3DF46D46B09E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9" name="AutoShape 309">
                <a:extLst>
                  <a:ext uri="{FF2B5EF4-FFF2-40B4-BE49-F238E27FC236}">
                    <a16:creationId xmlns:a16="http://schemas.microsoft.com/office/drawing/2014/main" id="{31564AE4-693B-45CF-AB6B-E1E7E1326868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0" name="AutoShape 310">
                <a:extLst>
                  <a:ext uri="{FF2B5EF4-FFF2-40B4-BE49-F238E27FC236}">
                    <a16:creationId xmlns:a16="http://schemas.microsoft.com/office/drawing/2014/main" id="{2E927B81-A78F-4E8B-9FB2-394AC631B005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1" name="AutoShape 311">
                <a:extLst>
                  <a:ext uri="{FF2B5EF4-FFF2-40B4-BE49-F238E27FC236}">
                    <a16:creationId xmlns:a16="http://schemas.microsoft.com/office/drawing/2014/main" id="{5107B915-20B6-45B8-9125-38B6EE12615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2" name="AutoShape 312">
                <a:extLst>
                  <a:ext uri="{FF2B5EF4-FFF2-40B4-BE49-F238E27FC236}">
                    <a16:creationId xmlns:a16="http://schemas.microsoft.com/office/drawing/2014/main" id="{BC7DB63D-C823-4E93-ABAC-2BC8E703281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3" name="AutoShape 313">
                <a:extLst>
                  <a:ext uri="{FF2B5EF4-FFF2-40B4-BE49-F238E27FC236}">
                    <a16:creationId xmlns:a16="http://schemas.microsoft.com/office/drawing/2014/main" id="{9A703EF8-FF8D-43C7-9369-74A1BC5BCA2E}"/>
                  </a:ext>
                </a:extLst>
              </p:cNvPr>
              <p:cNvCxnSpPr>
                <a:cxnSpLocks noChangeAspect="1" noChangeShapeType="1"/>
                <a:stCxn id="524" idx="1"/>
                <a:endCxn id="5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4" name="Line 314">
                <a:extLst>
                  <a:ext uri="{FF2B5EF4-FFF2-40B4-BE49-F238E27FC236}">
                    <a16:creationId xmlns:a16="http://schemas.microsoft.com/office/drawing/2014/main" id="{362E7BB1-B034-415D-A4A6-AD694C0738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Line 315">
                <a:extLst>
                  <a:ext uri="{FF2B5EF4-FFF2-40B4-BE49-F238E27FC236}">
                    <a16:creationId xmlns:a16="http://schemas.microsoft.com/office/drawing/2014/main" id="{F30E06B4-E09D-4A52-B2C7-01A12824E8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6" name="Line 316">
                <a:extLst>
                  <a:ext uri="{FF2B5EF4-FFF2-40B4-BE49-F238E27FC236}">
                    <a16:creationId xmlns:a16="http://schemas.microsoft.com/office/drawing/2014/main" id="{32D49671-8B38-4198-8D72-A928965034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7" name="Line 317">
                <a:extLst>
                  <a:ext uri="{FF2B5EF4-FFF2-40B4-BE49-F238E27FC236}">
                    <a16:creationId xmlns:a16="http://schemas.microsoft.com/office/drawing/2014/main" id="{0B787EFE-0C8D-4A36-AD87-3B21F83D51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8" name="Line 318">
                <a:extLst>
                  <a:ext uri="{FF2B5EF4-FFF2-40B4-BE49-F238E27FC236}">
                    <a16:creationId xmlns:a16="http://schemas.microsoft.com/office/drawing/2014/main" id="{3391460A-0A56-4908-8D69-3FE8D584AC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9" name="Line 319">
                <a:extLst>
                  <a:ext uri="{FF2B5EF4-FFF2-40B4-BE49-F238E27FC236}">
                    <a16:creationId xmlns:a16="http://schemas.microsoft.com/office/drawing/2014/main" id="{F51C9DBC-2F4F-458C-AC70-E886066914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0" name="Line 320">
                <a:extLst>
                  <a:ext uri="{FF2B5EF4-FFF2-40B4-BE49-F238E27FC236}">
                    <a16:creationId xmlns:a16="http://schemas.microsoft.com/office/drawing/2014/main" id="{9F90906C-C3F0-4AF2-BD3A-48B91684B6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321">
                <a:extLst>
                  <a:ext uri="{FF2B5EF4-FFF2-40B4-BE49-F238E27FC236}">
                    <a16:creationId xmlns:a16="http://schemas.microsoft.com/office/drawing/2014/main" id="{0B191D3C-FA8D-4BA5-96F4-BD61F6D7A1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322">
                <a:extLst>
                  <a:ext uri="{FF2B5EF4-FFF2-40B4-BE49-F238E27FC236}">
                    <a16:creationId xmlns:a16="http://schemas.microsoft.com/office/drawing/2014/main" id="{CA6EBFB2-E782-496C-8E77-13078AE151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323">
                <a:extLst>
                  <a:ext uri="{FF2B5EF4-FFF2-40B4-BE49-F238E27FC236}">
                    <a16:creationId xmlns:a16="http://schemas.microsoft.com/office/drawing/2014/main" id="{C4696D1B-9B6B-421B-AC18-9C96BBFC19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Line 324">
                <a:extLst>
                  <a:ext uri="{FF2B5EF4-FFF2-40B4-BE49-F238E27FC236}">
                    <a16:creationId xmlns:a16="http://schemas.microsoft.com/office/drawing/2014/main" id="{EF657DB9-DD8D-453C-855E-D8ECCD09B4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5" name="Line 325">
                <a:extLst>
                  <a:ext uri="{FF2B5EF4-FFF2-40B4-BE49-F238E27FC236}">
                    <a16:creationId xmlns:a16="http://schemas.microsoft.com/office/drawing/2014/main" id="{509B3CBF-D270-4ACA-86AB-7418331C2D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26">
                <a:extLst>
                  <a:ext uri="{FF2B5EF4-FFF2-40B4-BE49-F238E27FC236}">
                    <a16:creationId xmlns:a16="http://schemas.microsoft.com/office/drawing/2014/main" id="{E039CF11-27BA-464C-BF3C-BDD354C09D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Line 327">
                <a:extLst>
                  <a:ext uri="{FF2B5EF4-FFF2-40B4-BE49-F238E27FC236}">
                    <a16:creationId xmlns:a16="http://schemas.microsoft.com/office/drawing/2014/main" id="{DDD927E8-2281-4F1A-8F74-81980E3C08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8" name="Oval 328">
                <a:extLst>
                  <a:ext uri="{FF2B5EF4-FFF2-40B4-BE49-F238E27FC236}">
                    <a16:creationId xmlns:a16="http://schemas.microsoft.com/office/drawing/2014/main" id="{AC1CDFF0-2D58-4BAA-A712-8F85EE2408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Oval 329">
                <a:extLst>
                  <a:ext uri="{FF2B5EF4-FFF2-40B4-BE49-F238E27FC236}">
                    <a16:creationId xmlns:a16="http://schemas.microsoft.com/office/drawing/2014/main" id="{1E6F0783-7690-4895-B02E-3C1D4405C8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Oval 330">
                <a:extLst>
                  <a:ext uri="{FF2B5EF4-FFF2-40B4-BE49-F238E27FC236}">
                    <a16:creationId xmlns:a16="http://schemas.microsoft.com/office/drawing/2014/main" id="{5CE30981-80F5-4993-A246-635F52B443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Oval 331">
                <a:extLst>
                  <a:ext uri="{FF2B5EF4-FFF2-40B4-BE49-F238E27FC236}">
                    <a16:creationId xmlns:a16="http://schemas.microsoft.com/office/drawing/2014/main" id="{9B255F02-A6AF-4829-BEB0-C1ECE65CB4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Oval 332">
                <a:extLst>
                  <a:ext uri="{FF2B5EF4-FFF2-40B4-BE49-F238E27FC236}">
                    <a16:creationId xmlns:a16="http://schemas.microsoft.com/office/drawing/2014/main" id="{4F959144-6D9C-4D82-8495-6D21E5D290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Oval 333">
                <a:extLst>
                  <a:ext uri="{FF2B5EF4-FFF2-40B4-BE49-F238E27FC236}">
                    <a16:creationId xmlns:a16="http://schemas.microsoft.com/office/drawing/2014/main" id="{AD39F818-B267-40FD-ABEB-F3C177B547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4" name="Oval 334">
                <a:extLst>
                  <a:ext uri="{FF2B5EF4-FFF2-40B4-BE49-F238E27FC236}">
                    <a16:creationId xmlns:a16="http://schemas.microsoft.com/office/drawing/2014/main" id="{6A1CFC57-E3B2-4057-BF9B-0C4CA1C80C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5" name="Oval 335">
                <a:extLst>
                  <a:ext uri="{FF2B5EF4-FFF2-40B4-BE49-F238E27FC236}">
                    <a16:creationId xmlns:a16="http://schemas.microsoft.com/office/drawing/2014/main" id="{0A1B0A82-196F-4B44-A9F3-408EDF3B8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6" name="Oval 336">
                <a:extLst>
                  <a:ext uri="{FF2B5EF4-FFF2-40B4-BE49-F238E27FC236}">
                    <a16:creationId xmlns:a16="http://schemas.microsoft.com/office/drawing/2014/main" id="{3CD246DA-76EA-499F-B409-8155BDB2E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7" name="Oval 337">
                <a:extLst>
                  <a:ext uri="{FF2B5EF4-FFF2-40B4-BE49-F238E27FC236}">
                    <a16:creationId xmlns:a16="http://schemas.microsoft.com/office/drawing/2014/main" id="{EF478A1C-B2C7-4EF4-81E2-C55B1DEDBD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Line 338">
                <a:extLst>
                  <a:ext uri="{FF2B5EF4-FFF2-40B4-BE49-F238E27FC236}">
                    <a16:creationId xmlns:a16="http://schemas.microsoft.com/office/drawing/2014/main" id="{3D4901A2-EA2B-4E0B-81E4-F58F8437F2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9" name="Line 339">
                <a:extLst>
                  <a:ext uri="{FF2B5EF4-FFF2-40B4-BE49-F238E27FC236}">
                    <a16:creationId xmlns:a16="http://schemas.microsoft.com/office/drawing/2014/main" id="{29A1A5E5-ADB5-4A77-8A73-7D26D0E8A2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0" name="Line 340">
                <a:extLst>
                  <a:ext uri="{FF2B5EF4-FFF2-40B4-BE49-F238E27FC236}">
                    <a16:creationId xmlns:a16="http://schemas.microsoft.com/office/drawing/2014/main" id="{048EE91F-3BA6-407A-AB8F-990433FDB9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1" name="AutoShape 341">
                <a:extLst>
                  <a:ext uri="{FF2B5EF4-FFF2-40B4-BE49-F238E27FC236}">
                    <a16:creationId xmlns:a16="http://schemas.microsoft.com/office/drawing/2014/main" id="{F14BE725-656C-4C76-8007-C40AAD130B08}"/>
                  </a:ext>
                </a:extLst>
              </p:cNvPr>
              <p:cNvCxnSpPr>
                <a:cxnSpLocks noChangeAspect="1" noChangeShapeType="1"/>
                <a:stCxn id="580" idx="0"/>
                <a:endCxn id="5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2" name="Rectangle 342">
                <a:extLst>
                  <a:ext uri="{FF2B5EF4-FFF2-40B4-BE49-F238E27FC236}">
                    <a16:creationId xmlns:a16="http://schemas.microsoft.com/office/drawing/2014/main" id="{A6B4A7BC-FFCB-4F09-9BBB-8B7BB4A4D1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343">
                <a:extLst>
                  <a:ext uri="{FF2B5EF4-FFF2-40B4-BE49-F238E27FC236}">
                    <a16:creationId xmlns:a16="http://schemas.microsoft.com/office/drawing/2014/main" id="{EE98BFD0-EAB6-49D8-8EAE-A96E1C7E4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344">
                <a:extLst>
                  <a:ext uri="{FF2B5EF4-FFF2-40B4-BE49-F238E27FC236}">
                    <a16:creationId xmlns:a16="http://schemas.microsoft.com/office/drawing/2014/main" id="{C7B3DF3B-7B2F-4286-B155-D545F66F1A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Rectangle 345">
                <a:extLst>
                  <a:ext uri="{FF2B5EF4-FFF2-40B4-BE49-F238E27FC236}">
                    <a16:creationId xmlns:a16="http://schemas.microsoft.com/office/drawing/2014/main" id="{3AAEB29C-D162-4D85-A7C8-BD07863805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Rectangle 346">
                <a:extLst>
                  <a:ext uri="{FF2B5EF4-FFF2-40B4-BE49-F238E27FC236}">
                    <a16:creationId xmlns:a16="http://schemas.microsoft.com/office/drawing/2014/main" id="{D11F9DE8-4189-4A3B-B765-82045F0A1A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Rectangle 347">
                <a:extLst>
                  <a:ext uri="{FF2B5EF4-FFF2-40B4-BE49-F238E27FC236}">
                    <a16:creationId xmlns:a16="http://schemas.microsoft.com/office/drawing/2014/main" id="{2AF08D08-D8E7-44B4-A7B8-CFC0848CEF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Rectangle 348">
                <a:extLst>
                  <a:ext uri="{FF2B5EF4-FFF2-40B4-BE49-F238E27FC236}">
                    <a16:creationId xmlns:a16="http://schemas.microsoft.com/office/drawing/2014/main" id="{670BFD05-8E6C-45F6-9EE7-CD7A87CE17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Rectangle 349">
                <a:extLst>
                  <a:ext uri="{FF2B5EF4-FFF2-40B4-BE49-F238E27FC236}">
                    <a16:creationId xmlns:a16="http://schemas.microsoft.com/office/drawing/2014/main" id="{3873E717-A753-4138-9C2F-E91B88DC7F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Rectangle 350">
                <a:extLst>
                  <a:ext uri="{FF2B5EF4-FFF2-40B4-BE49-F238E27FC236}">
                    <a16:creationId xmlns:a16="http://schemas.microsoft.com/office/drawing/2014/main" id="{EE02D1A0-8838-4B06-8CD1-C754F75041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Rectangle 351">
                <a:extLst>
                  <a:ext uri="{FF2B5EF4-FFF2-40B4-BE49-F238E27FC236}">
                    <a16:creationId xmlns:a16="http://schemas.microsoft.com/office/drawing/2014/main" id="{9E08AFB7-15DF-49AA-82B0-08C66F5929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82" name="AutoShape 352">
                <a:extLst>
                  <a:ext uri="{FF2B5EF4-FFF2-40B4-BE49-F238E27FC236}">
                    <a16:creationId xmlns:a16="http://schemas.microsoft.com/office/drawing/2014/main" id="{241C9B04-6F9B-4C5C-A2B5-4E3F68C05B5F}"/>
                  </a:ext>
                </a:extLst>
              </p:cNvPr>
              <p:cNvCxnSpPr>
                <a:cxnSpLocks noChangeAspect="1" noChangeShapeType="1"/>
                <a:stCxn id="581" idx="3"/>
                <a:endCxn id="5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353">
                <a:extLst>
                  <a:ext uri="{FF2B5EF4-FFF2-40B4-BE49-F238E27FC236}">
                    <a16:creationId xmlns:a16="http://schemas.microsoft.com/office/drawing/2014/main" id="{7A3D49EE-78AC-4003-9540-E2659AD2C0A3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354">
                <a:extLst>
                  <a:ext uri="{FF2B5EF4-FFF2-40B4-BE49-F238E27FC236}">
                    <a16:creationId xmlns:a16="http://schemas.microsoft.com/office/drawing/2014/main" id="{05D2F535-E0AF-4EEF-8892-7E506F8F0A37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55">
                <a:extLst>
                  <a:ext uri="{FF2B5EF4-FFF2-40B4-BE49-F238E27FC236}">
                    <a16:creationId xmlns:a16="http://schemas.microsoft.com/office/drawing/2014/main" id="{D9D1FEE3-1002-4EE9-A8D1-69527D9D2821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56">
                <a:extLst>
                  <a:ext uri="{FF2B5EF4-FFF2-40B4-BE49-F238E27FC236}">
                    <a16:creationId xmlns:a16="http://schemas.microsoft.com/office/drawing/2014/main" id="{D4600EE7-EA53-42FD-8779-6926FF9E056E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7" name="AutoShape 357">
                <a:extLst>
                  <a:ext uri="{FF2B5EF4-FFF2-40B4-BE49-F238E27FC236}">
                    <a16:creationId xmlns:a16="http://schemas.microsoft.com/office/drawing/2014/main" id="{35614BB0-A0F9-4CE4-9189-4DBAD6EF70FE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8" name="AutoShape 358">
                <a:extLst>
                  <a:ext uri="{FF2B5EF4-FFF2-40B4-BE49-F238E27FC236}">
                    <a16:creationId xmlns:a16="http://schemas.microsoft.com/office/drawing/2014/main" id="{BB6F8D84-335D-4076-AB5C-06EB34584A68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9" name="AutoShape 359">
                <a:extLst>
                  <a:ext uri="{FF2B5EF4-FFF2-40B4-BE49-F238E27FC236}">
                    <a16:creationId xmlns:a16="http://schemas.microsoft.com/office/drawing/2014/main" id="{8741808B-EDBB-4678-B47C-741BA3F2DC90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0" name="AutoShape 360">
                <a:extLst>
                  <a:ext uri="{FF2B5EF4-FFF2-40B4-BE49-F238E27FC236}">
                    <a16:creationId xmlns:a16="http://schemas.microsoft.com/office/drawing/2014/main" id="{D43673A6-5FA3-4CC4-B8D9-AF0D4369CA34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1" name="AutoShape 361">
                <a:extLst>
                  <a:ext uri="{FF2B5EF4-FFF2-40B4-BE49-F238E27FC236}">
                    <a16:creationId xmlns:a16="http://schemas.microsoft.com/office/drawing/2014/main" id="{92923808-4AB8-44EC-841C-80D7DF9E14F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2" name="AutoShape 362">
                <a:extLst>
                  <a:ext uri="{FF2B5EF4-FFF2-40B4-BE49-F238E27FC236}">
                    <a16:creationId xmlns:a16="http://schemas.microsoft.com/office/drawing/2014/main" id="{573861EE-215D-4300-8E0D-48AD0DC70AC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3" name="AutoShape 363">
                <a:extLst>
                  <a:ext uri="{FF2B5EF4-FFF2-40B4-BE49-F238E27FC236}">
                    <a16:creationId xmlns:a16="http://schemas.microsoft.com/office/drawing/2014/main" id="{04400636-CC85-4A33-9980-218241278A9E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4" name="Line 364">
                <a:extLst>
                  <a:ext uri="{FF2B5EF4-FFF2-40B4-BE49-F238E27FC236}">
                    <a16:creationId xmlns:a16="http://schemas.microsoft.com/office/drawing/2014/main" id="{614872FF-A0C7-49B8-8194-C0C686FE69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365">
                <a:extLst>
                  <a:ext uri="{FF2B5EF4-FFF2-40B4-BE49-F238E27FC236}">
                    <a16:creationId xmlns:a16="http://schemas.microsoft.com/office/drawing/2014/main" id="{4BAA0991-C5A0-40E8-9909-66F814A33F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366">
                <a:extLst>
                  <a:ext uri="{FF2B5EF4-FFF2-40B4-BE49-F238E27FC236}">
                    <a16:creationId xmlns:a16="http://schemas.microsoft.com/office/drawing/2014/main" id="{5CD376C6-577A-484F-84EA-F9F670745A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367">
                <a:extLst>
                  <a:ext uri="{FF2B5EF4-FFF2-40B4-BE49-F238E27FC236}">
                    <a16:creationId xmlns:a16="http://schemas.microsoft.com/office/drawing/2014/main" id="{D94342CB-6BEA-4427-A24A-4CC27829F0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368">
                <a:extLst>
                  <a:ext uri="{FF2B5EF4-FFF2-40B4-BE49-F238E27FC236}">
                    <a16:creationId xmlns:a16="http://schemas.microsoft.com/office/drawing/2014/main" id="{B25BEC85-A266-434D-A947-40A409583E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Line 369">
                <a:extLst>
                  <a:ext uri="{FF2B5EF4-FFF2-40B4-BE49-F238E27FC236}">
                    <a16:creationId xmlns:a16="http://schemas.microsoft.com/office/drawing/2014/main" id="{4D321102-D5AE-460F-AD3D-AF41F7F69A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0" name="Line 370">
                <a:extLst>
                  <a:ext uri="{FF2B5EF4-FFF2-40B4-BE49-F238E27FC236}">
                    <a16:creationId xmlns:a16="http://schemas.microsoft.com/office/drawing/2014/main" id="{8E03C10F-2CE4-4D65-B0F3-42C6FA3F32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71">
                <a:extLst>
                  <a:ext uri="{FF2B5EF4-FFF2-40B4-BE49-F238E27FC236}">
                    <a16:creationId xmlns:a16="http://schemas.microsoft.com/office/drawing/2014/main" id="{38F48F46-920B-494A-9F76-193478DBDA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Line 372">
                <a:extLst>
                  <a:ext uri="{FF2B5EF4-FFF2-40B4-BE49-F238E27FC236}">
                    <a16:creationId xmlns:a16="http://schemas.microsoft.com/office/drawing/2014/main" id="{6FE13E1D-6434-47F9-9077-F3A843A7F9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3" name="Line 373">
                <a:extLst>
                  <a:ext uri="{FF2B5EF4-FFF2-40B4-BE49-F238E27FC236}">
                    <a16:creationId xmlns:a16="http://schemas.microsoft.com/office/drawing/2014/main" id="{266C7025-6DC7-4EC5-BB9D-B7E2D94D2A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4" name="Line 374">
                <a:extLst>
                  <a:ext uri="{FF2B5EF4-FFF2-40B4-BE49-F238E27FC236}">
                    <a16:creationId xmlns:a16="http://schemas.microsoft.com/office/drawing/2014/main" id="{80C79A2B-DB28-460E-8EF7-828526718D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5" name="Line 375">
                <a:extLst>
                  <a:ext uri="{FF2B5EF4-FFF2-40B4-BE49-F238E27FC236}">
                    <a16:creationId xmlns:a16="http://schemas.microsoft.com/office/drawing/2014/main" id="{844DB105-1E99-45EA-A044-5F43555D90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6" name="Line 376">
                <a:extLst>
                  <a:ext uri="{FF2B5EF4-FFF2-40B4-BE49-F238E27FC236}">
                    <a16:creationId xmlns:a16="http://schemas.microsoft.com/office/drawing/2014/main" id="{E3AB328C-906E-4413-BD28-C6ACEFB65E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7" name="Line 377">
                <a:extLst>
                  <a:ext uri="{FF2B5EF4-FFF2-40B4-BE49-F238E27FC236}">
                    <a16:creationId xmlns:a16="http://schemas.microsoft.com/office/drawing/2014/main" id="{8CCF3726-9864-47C4-B652-1AE6DF9E3B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8" name="Oval 378">
                <a:extLst>
                  <a:ext uri="{FF2B5EF4-FFF2-40B4-BE49-F238E27FC236}">
                    <a16:creationId xmlns:a16="http://schemas.microsoft.com/office/drawing/2014/main" id="{59425176-EF02-4063-8FC2-071AAAD3B8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" name="Oval 379">
                <a:extLst>
                  <a:ext uri="{FF2B5EF4-FFF2-40B4-BE49-F238E27FC236}">
                    <a16:creationId xmlns:a16="http://schemas.microsoft.com/office/drawing/2014/main" id="{51523DBE-130B-4A69-9CF7-0FE0992D04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" name="Oval 380">
                <a:extLst>
                  <a:ext uri="{FF2B5EF4-FFF2-40B4-BE49-F238E27FC236}">
                    <a16:creationId xmlns:a16="http://schemas.microsoft.com/office/drawing/2014/main" id="{19F2BF76-177D-42AF-8DEC-FADC2327D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" name="Oval 381">
                <a:extLst>
                  <a:ext uri="{FF2B5EF4-FFF2-40B4-BE49-F238E27FC236}">
                    <a16:creationId xmlns:a16="http://schemas.microsoft.com/office/drawing/2014/main" id="{63CEECED-FC6A-4C5B-A8CE-5667CF75EF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" name="Oval 382">
                <a:extLst>
                  <a:ext uri="{FF2B5EF4-FFF2-40B4-BE49-F238E27FC236}">
                    <a16:creationId xmlns:a16="http://schemas.microsoft.com/office/drawing/2014/main" id="{62687A6B-B73B-4548-B6E6-26684F9BC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Oval 383">
                <a:extLst>
                  <a:ext uri="{FF2B5EF4-FFF2-40B4-BE49-F238E27FC236}">
                    <a16:creationId xmlns:a16="http://schemas.microsoft.com/office/drawing/2014/main" id="{8076539B-8FD6-4AA1-8E7A-A0977E5F8E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Oval 384">
                <a:extLst>
                  <a:ext uri="{FF2B5EF4-FFF2-40B4-BE49-F238E27FC236}">
                    <a16:creationId xmlns:a16="http://schemas.microsoft.com/office/drawing/2014/main" id="{1E7F4891-2EDB-4062-80D6-1F3F99AB19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Oval 385">
                <a:extLst>
                  <a:ext uri="{FF2B5EF4-FFF2-40B4-BE49-F238E27FC236}">
                    <a16:creationId xmlns:a16="http://schemas.microsoft.com/office/drawing/2014/main" id="{F5132F9B-68D3-43A9-B3F3-85795DB645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Oval 386">
                <a:extLst>
                  <a:ext uri="{FF2B5EF4-FFF2-40B4-BE49-F238E27FC236}">
                    <a16:creationId xmlns:a16="http://schemas.microsoft.com/office/drawing/2014/main" id="{83331288-4C3C-4D24-8543-73760865B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Oval 387">
                <a:extLst>
                  <a:ext uri="{FF2B5EF4-FFF2-40B4-BE49-F238E27FC236}">
                    <a16:creationId xmlns:a16="http://schemas.microsoft.com/office/drawing/2014/main" id="{09974338-2182-47EF-821F-2BA219A32E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Line 388">
                <a:extLst>
                  <a:ext uri="{FF2B5EF4-FFF2-40B4-BE49-F238E27FC236}">
                    <a16:creationId xmlns:a16="http://schemas.microsoft.com/office/drawing/2014/main" id="{4CC1F2BC-634E-4C6C-ACC1-92326FAB3D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89">
                <a:extLst>
                  <a:ext uri="{FF2B5EF4-FFF2-40B4-BE49-F238E27FC236}">
                    <a16:creationId xmlns:a16="http://schemas.microsoft.com/office/drawing/2014/main" id="{F04F703A-87EA-4507-9556-620FF8A957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Text Box 391">
                <a:extLst>
                  <a:ext uri="{FF2B5EF4-FFF2-40B4-BE49-F238E27FC236}">
                    <a16:creationId xmlns:a16="http://schemas.microsoft.com/office/drawing/2014/main" id="{A4AFC8F6-AC84-412D-8EA4-B556EF92A22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1" name="Text Box 392">
                <a:extLst>
                  <a:ext uri="{FF2B5EF4-FFF2-40B4-BE49-F238E27FC236}">
                    <a16:creationId xmlns:a16="http://schemas.microsoft.com/office/drawing/2014/main" id="{CF5C669B-4A38-4C95-B01D-3425FB072C9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2" name="Text Box 393">
                <a:extLst>
                  <a:ext uri="{FF2B5EF4-FFF2-40B4-BE49-F238E27FC236}">
                    <a16:creationId xmlns:a16="http://schemas.microsoft.com/office/drawing/2014/main" id="{E980FA29-FA8B-46C2-9FD9-31D890EE24E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3" name="Text Box 394">
                <a:extLst>
                  <a:ext uri="{FF2B5EF4-FFF2-40B4-BE49-F238E27FC236}">
                    <a16:creationId xmlns:a16="http://schemas.microsoft.com/office/drawing/2014/main" id="{7F9958C1-1CCE-4F15-9829-89E3D703456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4" name="Text Box 395">
                <a:extLst>
                  <a:ext uri="{FF2B5EF4-FFF2-40B4-BE49-F238E27FC236}">
                    <a16:creationId xmlns:a16="http://schemas.microsoft.com/office/drawing/2014/main" id="{547A6F74-21AF-4453-9CD5-336F010807E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" name="Arc 396">
                <a:extLst>
                  <a:ext uri="{FF2B5EF4-FFF2-40B4-BE49-F238E27FC236}">
                    <a16:creationId xmlns:a16="http://schemas.microsoft.com/office/drawing/2014/main" id="{3436C825-C786-40D7-BD12-C00201F3CC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5602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>
            <a:extLst>
              <a:ext uri="{FF2B5EF4-FFF2-40B4-BE49-F238E27FC236}">
                <a16:creationId xmlns:a16="http://schemas.microsoft.com/office/drawing/2014/main" id="{FDC24FC9-9ECF-4830-9C39-930869001E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From these results, we cannot rule out the presence of anti-C, -E, -S, -s (and, by inference, </a:t>
            </a:r>
            <a:b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-U), -Lu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-K, 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Fy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   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Fy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(and, by inference,    -Fy3).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3FF200E-9730-4BCC-83BE-C5D66A53FBEF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A45374C-3380-4567-8D8A-22E42B7DD44D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AB3B411-72DE-4DA0-AF8F-026ED2894A0C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4554A44A-42DF-447D-9990-DB0FFFC7004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2188DB64-EE80-49D0-8BCD-C2AC79AB54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F5A160F0-2A0B-4164-A4AB-3803B8C5FA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233E0312-3F66-464C-9F91-0ADED805D8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857396BE-EA44-4DEC-A5A0-6028AA5400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17AFD397-A90F-4754-BE71-2BBDFD54AB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96CF151B-733A-4733-AA08-DE14BE9260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F378C4EE-8A93-4895-BFD6-F9199BC1E9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DCC202FF-5E52-4580-9B14-9BDFA83A62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FFC16B6C-DCE0-4CB1-AF8C-2207CD5541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2E80DBD0-9B1B-4B6C-AAF8-6EC4331184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12CCDA4A-6158-4546-BCD9-DC4EAF895C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F6C3B7E4-9664-42E5-AF79-E59127D359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B7B95F2F-2AFF-43CB-96CD-A8A227B727D0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D1D68597-F19A-40BA-A441-E36DF8C509A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9973FCF3-B911-4F43-9511-88234642C28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2F9CF024-AD91-4BA1-A151-B95ED26049E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154636DF-1846-439A-AF9B-2395FBF15E6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54E9A4B5-9C23-4394-86DB-1F8556D6B8B2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6306BCB1-C94C-4349-9873-5786C80494E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81277096-A114-4CB7-A6D3-AD60E0DA73A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C97A0AEE-19D0-4802-AF24-8A5DE4C32CE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29FA9D7-0CC6-4222-AF99-BC5F2164A8B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0449A2E5-2B12-4E15-8E7E-71076FCC2B9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AD37A0DA-A236-4FAF-9A39-C2D2261DA8C1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E3EE940B-43C6-4B37-BE1F-37D546FFB7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4E93D22A-86FF-48B7-A460-8753A86ECB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182115E8-A324-43FB-B42F-D39AB16578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9E6E8AF0-5D03-49FE-88BF-5E892A78C9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9DA50A22-70AF-47F3-9BC1-297C86CE4D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3BC59E87-778C-4466-8FFC-03F9EFC3D7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2E1B31F8-1178-4CD9-92E5-F4ACA3CD3A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4630DE65-24A5-4007-A853-56A4B47B04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EB393212-4594-4B67-A8E5-6ADCB088C9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CAF3F1FC-B6B6-4852-9FA8-9BBDC68E70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F912F6AD-18F6-44FB-89CB-DDE7D4F91F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DC82A7A3-FF6E-491C-B4E0-84975B6D55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193437F8-00B9-4C36-87BB-96E919B877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BAAB5C17-065A-4899-B02E-A1738AFAA6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1B8FAB69-329E-4B9C-B2A8-AF164B41D03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6A63F063-E8AB-4317-9227-1A83FD8C81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D0AB7DFA-77BE-4B1D-BF9A-CABB7A1441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1681F59D-D1A3-49D6-9393-02894995FD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B63DFEE1-4150-4E30-919B-515506E8E6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F7335864-5C66-4523-A721-CBFE14806B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973E8E8B-49E4-47C0-A2EF-7D9CC57EC2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E58789B6-C7B4-408B-9A5E-0008B26E34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E2420578-C882-4FAD-982D-84BEE5C7E9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33750EA7-0278-44E6-B099-42D5BA8676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D973D026-0135-464C-BC89-138DFB29C0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11896CDD-1137-40D2-85AC-489F9665D3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A02A31BA-0833-4836-8488-6CCF7ADD81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6A03AB12-BB85-4ECC-BAA1-EAA26C56B0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57078603-8372-4BCE-9E40-86C2935B8B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DFD95E07-A800-4532-8648-14B379781B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13AE42E8-6860-405F-84B1-86C6AE260E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A35094A9-10C8-4044-AD0C-5A138612B1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F28AB76B-7343-41FD-BD5B-5B80B4DF8085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2050CDF3-B9ED-4096-A027-810E6B2073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61873D96-494C-4AF5-8AFE-7BA868185D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FF9F813E-1418-4444-9514-C8D238E853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C3BAC8CB-5DB0-47E6-8DBC-09D6BCB1B2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8E3D8032-0CFD-41FC-90E2-268753E98E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DD4BC55B-8E8A-4C36-8D35-F30CA595BC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B61942AC-92A8-45F6-90B2-1FC3A113F9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5EA4FDD5-44FF-49A2-8E10-29125AF6EF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37D711C2-DC1A-4E27-A8C6-5CFCE5707C4C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D1401D91-2BC7-4EDC-BE53-3BCDE1F518C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0D10D8B0-9ADB-411B-90B2-61CE4D768D2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C0000557-36B4-46DD-A884-76CE81E55FB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F27187C1-9EF6-466A-8DC6-179FBA9C499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E85B298F-C9BA-4131-B6C5-77BABB32E338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8A841966-E44C-4A32-9443-FE69E2F1C45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E409CE02-4AB1-4A3D-A6A4-0235D3406AC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EBF92914-C82E-485D-8FC6-4B0C8FDF678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99E55083-C696-4D4A-A407-E584288963A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E5E721F3-84B3-4AEA-A05A-038CE81DC9F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5F260DD3-D433-4FC2-B6BD-AAFB4038EC3B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2B85BDF0-0854-4EFD-AF96-2BB0BF373A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46E008E3-231C-4AA1-8FC2-9E58308188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AA6AF868-8DB9-4232-8083-4BC4C106B4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A0059C7F-DC5A-41D2-8213-BB45D901E2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38494D58-B913-40E6-84AE-1AEEDC175F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F05306B0-CF9A-41D3-8803-DAF59E897B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BB50D750-CB7A-4B88-8991-B4872E63D5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1B110CA1-B259-4A60-8EB9-1C982582FE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0434C63A-78D4-42D2-B62C-0DCF3F9DC3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F75A36CF-DCB3-4E98-AABA-996717998C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1B1797A7-671A-4467-B662-4855C524D6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60BDA931-2C5C-4E90-B7D1-28AC60D562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C7501731-C6C7-44BD-86A6-821632B574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584BEA60-1185-4EA0-9B30-E373CA946B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89B46320-60A4-4044-9EA9-ECBC9635AC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C425845A-A9A0-4666-A25A-ED1BAFBCF1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74A86893-6972-41FB-A3D9-D46A53686A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977DFCD2-FE75-4B9E-973B-CA300F6370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6B5A5B3F-A0CC-4B91-9B01-F954415524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979304F7-CE1F-44CC-AEEE-B0D5BECE1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2FCDBCA7-EEB2-4217-A0FA-3063513708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7ED70E15-9C87-497E-ACB6-9553080D5E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0D8FE0A2-2A90-4332-8899-569E4DD235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C5C040F8-CD28-44EE-B52A-7AABF9C092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FC8A5799-24B3-4B2F-8F21-5E2076A8A0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6C9EAA3F-60C5-4CC3-9C80-1472308CF6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C4ADAF13-1D73-4760-9D53-25C9986E4F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FD37F29D-C89E-4FF8-9C0B-E0CEB3B8AA93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54428366-772B-4B58-B9CC-AEB8BDEC5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F42FBD5A-6B50-4CAF-894F-F95AECC8CF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3472A2F1-C951-4E93-96EF-46E5498ACE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240E3D89-895C-403A-A5F2-FB6A0E8718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C75998F7-4F42-4394-B8E7-CF46132DF8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3F89B7B1-ECDF-4F87-AE0D-4ED05C6A7F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90A16F3E-93A7-49D2-ADA1-A72E3B9F8E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3857C7D5-33DC-49E3-AC9B-1858013BCF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D7761846-F16D-4B61-8E92-0C74BD2AFE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9C566417-F1FF-41AB-A38C-429982B904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1E7232A7-4807-4740-9982-BCF05FC2C081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3E30F2C7-E614-4450-B6AD-7633E5C2D01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3914EBE3-CF05-4C1A-BC84-89E62545551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175C1AB0-1F71-497A-8612-EDD715D8F75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35357E51-B332-43FE-80A5-A52A3114F6B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377D76EB-4107-4AD4-9396-DB589E8A8756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08A7EB89-E9AA-4385-81E4-D254BD06BC5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D65DB4A2-C6D9-4AD4-8BDD-8E0660CE6E6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690085E1-EBF5-4F11-B917-6E7AE3D56DC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6388D338-425F-4ED2-9B24-C02C86D880B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399DA05D-FE51-42D2-8F08-E24F6E0002B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E73D7ADF-576A-4CF1-B72C-7F2FCA5D09F1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687DBF5C-2986-494D-A8D5-B6907C9CD7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8A4D7E6F-F51D-48CE-B7A6-1CF34DDA69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DC9D0159-F5C3-4CD4-956B-153C66D5C9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8683A9D0-AB4A-473E-8711-C7DD4AD11F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3368CF53-7BAD-4691-AA3F-DFB359B7B5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2EFA135D-6600-4A26-8AD8-9D954940C2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F95D1A0F-6276-41A6-9C00-4186B196B6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A2188E04-CFED-421D-97F7-1A78DA6BE8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DCE90547-7964-405B-91F9-799C200419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FFB7444D-653F-4035-962B-DE6500F593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BA9AC5AB-D92B-4351-9116-5236CCFBC8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792F5A1C-38A7-4DFD-B924-479D634403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F5441DDE-FDE7-45D0-8329-19D693ADA2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1DCA1815-9B4C-4A7B-92CD-233FF3EDB0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4E964A12-3307-4077-B132-F0C62B7152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3BE44820-5092-43E2-B84B-BBC8F8B3DA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EDCF7C35-D3A6-4BC0-889F-08D448F7AD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6354D758-F9F7-4138-B376-EB93945A14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E599CF19-7ABE-4208-8077-87A6FF3545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F68BEB7F-226C-4F85-903B-279736B33B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404D32C2-54A3-4EB0-8AF3-66A7FDD469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FF9157DF-FE3B-4669-A6E3-8E5E1B6E2A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6217EF00-EED0-4C4F-843A-EF07B6F9C4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B7765C99-FE18-4D21-A6C9-09BAAD4A89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D4E57EE7-FCF2-49DE-9DC1-E9A34B62C4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51F02C1A-F30C-44CA-917E-FA814F77EC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A8250FBF-B68F-41A1-8DCA-150F449E6B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DCADE242-CE2E-4E6F-B15F-BDB1434E283D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7C7F0575-BC97-4E2E-9159-884E494CE4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2BC2DF02-7AF7-47CC-98C3-62C86799C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84E8BC61-4A64-4175-A2A6-FAD2DDC4D8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57271556-8E17-41C8-8E0F-1725D70988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ABB5773C-D149-4B11-95B7-CF6A5FE1E1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7E663B4B-DD9C-499B-AC3A-FAC492107B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CBB7C22-84AC-4AA3-87CE-55516DB4D9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CECA567A-FF5F-4DF0-9644-9879D2D6DC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1D976EE0-8502-40D4-955D-6BFB8F5F75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FE89BC92-2847-433E-B237-5B575831B2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633FE71-E8D3-459A-B0BE-FC103CAC25AC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C3A2A8F7-3558-491B-B470-4EF83DC2F4C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DBD83B0F-2C6F-4EDE-8D42-A95A8034CB7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52EDB591-BE50-42DA-AA42-B0DCA08107F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3FC7E21E-F553-4588-8D35-81E42999134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B5E8D12B-BC92-44CA-B8BC-E23F0250FCFD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29F35123-8A97-4C42-8D1D-8E3A2163A79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B9DB5896-A078-4090-9B9E-0DCD4D597D2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10DD2819-E6C7-4471-99A7-733D08196C2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D73D3FBD-500A-43DD-980D-371962E517A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DEC0ED90-9565-4C26-88D0-AE8C0942022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5CFE4FF3-17DD-4D9E-8C4B-11ACDE0FCF32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793AFBB2-B933-4ABD-A50B-4121508A0C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31EE67F9-6BD7-4D5E-8C7D-740066B2D3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5732870B-859B-47DC-8B47-8ADC0050F9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A123C404-CA5A-42EB-BEEB-750DA66CF7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CB1BF643-2DF6-408E-BAEC-1CA44CB198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35B2DF6B-DC18-4D27-976C-88D487903A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AB72ADD7-3890-44D2-AEBB-72CEC0F093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117A4D4E-4A18-4891-9D00-F967EC0014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DFA39597-8289-4197-8095-9FDBE400AF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A3F2E5BB-A290-460B-9770-CB40887AD0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EB306D1D-FAB6-4BED-BC5B-C79BC1C9B1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9903DA41-A39B-431F-BA3F-912A571F7E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3C811DB4-4259-4160-A8C8-7B75D28579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DB42FA72-213B-485F-8DF3-94EF822C48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73D11505-E507-4EA2-8EA1-11B8794D25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41890071-974C-4BB4-B5B1-EB1ACCAEF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52D6A4C9-FD52-4B96-B011-C3826B994F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DC912A43-568A-4538-B97B-97A67741A2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A2F65E45-C741-4034-B15B-34603E10CE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DDB237E6-7B2C-4CB0-8EFE-60D5C63E66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0C5E24B3-9604-4885-BD2A-56A68B70F5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73143D72-59D0-40D0-ADCC-3B2B44C26F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336B7E43-EB02-4F4C-A2E9-3D8F705A10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1F49A943-FD58-4591-AE70-519B4CC2CF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D2144454-8694-4336-9B7D-3CB8DEEBC7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ADF0FECD-5A03-4702-B2E5-B7C6B563FB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1C6E4CB9-1BDC-44CF-824C-1918462B1D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8BD38AAF-42B7-45BF-AF61-96A9B4DDA595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3D2C4981-3988-4E7F-9AC8-12A0FFE47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57DA09D0-9FF4-4EB9-BBD3-947E4772D4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6F1F4112-1E74-47B5-AC09-EDA42A7089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8DB5003F-B4B8-4F34-B589-3141C953CC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3FD95130-892B-4579-8204-17088B5DE9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B560146F-6713-4A41-93E6-108C407B4A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38E55625-3022-4D5B-BCFE-DB463D4DAA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CF5BE16B-83DB-4FC9-937A-7C3E5FF06B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34808C30-9A28-4E25-B108-F358BD0649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DC562645-99A8-452E-B8EA-77A81AF74B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AD7E5076-00A3-4B59-89A9-9D7468D5A17D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AB5F83BE-E086-4A1F-B279-7435AE67612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B4FD8777-AEEB-4342-B1E8-0CD63D9F143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B782A581-D1A6-4D7B-8B26-D538AD516A4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ADE32071-5DA8-4458-9F0F-F4A2E08BEA9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6CAC0C2A-ABF3-40B0-AC8E-B42951F1F9D3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352C36B9-6545-477B-8297-F23D29440BA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348AD63C-087D-4751-ACA7-1A0E889A42E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82500BDC-8261-40AA-8A86-7EB9CCD8FBE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BB61C336-0927-43D5-9163-91E3BABCEC5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25F5EC78-B56E-49EE-96FD-A81E1A0C16D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C4D64378-E913-4EC5-ADFA-9A2696F1F8D9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3037F409-BC4D-431D-B232-6B075A91A3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F71B2A5C-EECB-4F42-905C-DE14E06C14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DE5B03FC-B48B-4E82-A411-AEA8412B43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96D34731-20F3-407A-88D4-DE66C1FEEC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BB080523-AA50-4F1E-AEB2-4185CCFFEF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01738949-0B79-4EA4-A2C8-BF9A531378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2E493F63-003E-401D-87AB-C1CB000173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186726B4-6C9A-4AC3-B8F6-61772C02B9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0E10A5BF-A225-40D1-B72B-46B9DC7870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C4855067-9974-4236-91CF-E4CF8AF632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158FB08C-90F5-4767-AAB3-98E1C48C6D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4B2F94D8-61BE-4CE4-B271-00F4A3AECE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B4411555-C474-4495-B339-EDE79D8174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D55BC227-F504-4AB8-A2EE-A85C76D48A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961B4554-5AD0-40F9-8E5B-A625DF2DD5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421C8FFE-38EA-4077-9F8A-42BF776BBC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889B422E-4F24-4027-B9EC-3263E50C07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2A499A6A-9C06-435C-91A8-059204988C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48A4E0AE-0FD9-47F4-B13D-FFC5BE9861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09A5DFE0-FA0E-47A0-AAFB-5F740BC496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BB95F2EF-DE8F-4EDD-AAF7-D48EF78EAB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D1B45F38-FB21-4DD1-AC6E-DBCB02ECFE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D7160C69-E1BD-44FE-A1E6-905124F2BC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AF0DF580-C712-4681-97A4-37F3867353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F55E6E37-BBAD-46F7-8602-47FB726978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E1B67AA0-B59B-4D44-964D-6CBBDF34D7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72742D75-25E8-448E-B394-955DB75D34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71E45BF2-EFC2-4709-8C12-10FD2AA36D4D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961DA9A7-D765-4085-A7DF-2C5EE36FFB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7B3CF0C1-07CA-4CD3-8B54-8A3AB9CD8F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D29AD940-AC01-4B4B-B887-20F3BBE494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F8B0E110-5CA4-4D3C-AE51-61789D21F6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5C1B936E-21E8-4B16-B50D-2FEBDFDFE3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50FAFC93-A528-45AE-A41D-8774A928D2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4A3D9839-8683-499F-85AF-827B5217A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E489F55F-7310-4703-8586-080A254B3B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3358E596-C07F-4ECD-BD6F-76BF129B30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4006FDFA-B22C-4F61-BE06-580FF3AD83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F2788503-CD7E-4ED1-AC3E-F97CDBD74B77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4FDA902B-5283-4894-9645-5B1D3AD7668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0E317329-BF15-4453-9D00-0A0CB08FADB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305CA203-36DA-4E01-ACF1-40E26C3DA87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5ABA755D-BCBA-41AD-AC9F-9962F5116B6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7F21E614-E464-429D-979E-F6F4C3F0D590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06EF4E04-D662-4EC7-92D6-4F5C20F8606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D52F2C89-2D57-4590-B2DA-72BFC710500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AE76D303-1D81-4421-8E37-B8541A89E63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7C63BA4B-3C97-4497-B615-B55F3BAF2A1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92524D69-7546-41C1-8C0A-5904B632012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386C48AA-16E3-48FF-8DC8-9B7A31926A7B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33B89862-3120-4F1A-A8C2-024AFE0281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A7BC3F99-2733-4C8B-B085-EE7C88DCD4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97C6EF93-2550-43D3-92A5-EB71A2B8A1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3C20F151-0D8F-4CBF-8C7B-77EFEBE144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E8283397-F3D9-4385-8951-3BBDEEB976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C4F70BBF-8C7F-453E-9C9E-7EA1E7E64B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BC5109F1-FAC3-41BA-8948-2E7732A1BE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0C19ADF6-92C7-4139-B73C-0F5C50FE58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6EDCC721-46ED-4343-AF9D-B79CFB7F81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CE4BA6F4-0A2A-48E3-A117-CA3FF51AB9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0687E60B-3AD5-47F4-A379-9344E7047B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963BE88F-64CD-47EA-8F69-031BF8DE63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A8610644-387E-485A-B264-E267352AFF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754CD4A8-F138-4588-843E-4584D551D7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791D142A-9073-4C3C-AB9E-C081297F9A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9D55F021-7D8A-47A9-8046-1C321593D7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87CDC89C-6172-4FAA-BD32-DF9F6D5C3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CF89EBBA-FA91-475C-ADAB-88853AB09B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F2288EA4-BF31-4259-9720-DEA3DBE86D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6D75FE0A-A773-45CB-BC6E-8B1EAB1FD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6DB1AC08-4409-4682-839E-60C5A81D37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880FAF83-9E8A-45BE-A71C-12757368BA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3DE55A50-CD9E-4CE7-9BDA-0ADC139F54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434BEFB0-1E8F-4A15-88F9-F134E0B364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C017B23B-7997-4AE8-8A4A-B458EBCC06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3DCDD20C-803F-405A-964E-7A7AED7F39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77AA2F0F-8A9E-4AF3-9798-7CE87DA6A8C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52B68BDD-4690-4EAC-83C3-742BE7494E6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D400D5B7-06E3-467A-8A5D-538C640C0E8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48377B73-D39B-457C-9E3D-325E3EF1C6E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9345D9E1-4EEB-42ED-B446-5615D0D6C8E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98BFF3F0-7595-4DFF-AECC-FAE4FBC61F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1530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>
            <a:extLst>
              <a:ext uri="{FF2B5EF4-FFF2-40B4-BE49-F238E27FC236}">
                <a16:creationId xmlns:a16="http://schemas.microsoft.com/office/drawing/2014/main" id="{4CAE6FF6-406C-4D08-B66D-CE85B21B4A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198184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presence of an anti-C,</a:t>
            </a:r>
            <a:b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-E, -Lu</a:t>
            </a:r>
            <a:r>
              <a:rPr lang="en-GB" altLang="en-US" b="1" baseline="30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-K and/or -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is, largely, irrelevant in this case, as, if they are present, it is easy to find R</a:t>
            </a:r>
            <a:r>
              <a:rPr lang="en-GB" altLang="en-US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or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rr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blood that is  Lu(a-), K-,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(a-).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3448BF9-7DCB-4810-B172-52D1D02FA06D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D38FF04-30C7-475F-A1CC-C97722ACF4A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730D561-39AB-44BB-921D-90D1459F0166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7C34C305-8ACD-4B04-93A3-F98F0BC91AC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ECE5EA9C-1F08-4BCE-9796-B9F45B7534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A574383B-4C6E-4A81-AB67-945ABF7D45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2AC12BCB-8BBC-4B8C-AAEA-7B02324187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D03C99D5-8FA4-4D8B-984C-BDA161010C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D193CB60-B16A-454E-9E2E-82C21AED87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FBF589C0-42F3-4CA8-BB20-73ADC68D2C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4A874EC0-72B6-4EFC-AD8E-470CC32B9B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79AB46BA-9A32-47B1-84D7-D057803B8B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7401E6C1-1867-468E-81E7-BDD9B4A5C0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AC190640-B87D-4805-819F-5B75C9F938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E3BCA0D0-CF05-48DA-B7E1-473A3F1DC4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5DC56799-02BC-4C6F-9055-DFDF2A5083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274C20A3-3F7B-41DA-8EE2-CF8A3ACA7AEA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37C9CCC1-3277-459B-BEDA-798466E4DF4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19F4E3F6-D0B8-44F1-AADB-9BB5FE62F20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ACCA4F45-BCF1-4835-96B1-9C23FC8CFC4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B540476A-806C-49CE-A2E1-E9A54936850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773F3B60-7C2D-4781-884A-A8C09987E162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0256367-86E8-411C-8382-7667CDDAB15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65EEA9B3-33AE-4D05-BC6D-3F375938ACF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B028B12A-CD68-4D26-A1E0-D9A8318438D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5A540DCC-7B77-4CC7-9646-632BAC77AA9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E6265E38-2B38-424F-9E72-CD4989DC137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9B7B1C2E-6A7E-4804-8AA4-F5680C99F321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32967297-6769-41A6-955E-35DD42B319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118059AC-428A-4C96-8AF0-E1333FC44A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86F1D6C8-5A4E-419C-B4D8-C16A52C2BD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8D378E79-07E3-478F-B85C-9903D501A1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90FF7A08-60DA-49E2-BA4B-4296E0ABBA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9B651CAA-C592-4C15-A866-0E386B04E9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3722FE7B-B6D6-42DE-8133-9EB29C1FE5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9E72D0E4-F88B-457D-ABA8-5EF17FAC07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435D649F-3A67-41AF-88D1-5CCE6522A3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E7F22A91-DA6B-4B4F-B6C0-0CC40577E9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352016DC-F59B-4B14-8D3C-4AC3397DF4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0AEAA1FD-95E9-4CBD-9317-25CDE0C4A5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399EC161-D34C-4544-8433-00FC83F0E7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483BA30F-150D-416B-828C-93C3368CA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FF888156-E48F-487D-AD6F-F86A39EF60B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F06F4E9C-C25F-40AE-ABB7-892A1C05F7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F5EF29B-26C0-4C7F-BF8A-F0479AF6EB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319F812B-D9F2-43D9-8965-04E3E06542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F293394F-8DC4-4AF4-BA17-E453217FD5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F4D11CD5-EB4A-4F60-8972-99B1656881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4236783F-D3F0-435B-802B-81A1B833E2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4631C2BA-BEB6-4948-BFDB-4C2167A212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AE15F830-E36A-4ED5-BF74-949906D073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8D905C4A-F740-4170-A0E2-E3BBAFA260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575B916D-A6FE-4DD1-BA6E-D4300DBF8F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EB4DC9F0-B94D-4826-9C7E-8B7C95A069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4E2048A4-A6A3-4F07-8B57-FE9DA2CBA3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769A9AEF-457C-4797-8189-3884371FB6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850228DB-C1D9-4025-A8DD-845E0361DC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EE67437C-AAED-4B49-8ED4-CF56486724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7B34665D-537D-4851-AFA7-D1B6776A10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6A29609E-0429-4E96-AB59-7F1EB069EC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6675A2EE-CD88-4FA7-85DA-53DDB25EE48F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AF85348C-59EF-4687-B56A-49388AC7A2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7D5D269B-BFB7-4A72-86DF-A8F4101726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B1ECF1ED-69D8-4A93-8634-862D72EC8B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CC7A1A8D-2A14-4642-BFA1-E9D59C8250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0A1613E8-C9F4-48B6-BF03-A46D501A48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78700D36-D9F0-462D-A862-E438A2EBB3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BEE00C19-1ABE-4710-84DF-70179B6D5A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35D52CE7-1D4E-43A6-BA25-6B3F15BE9F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99D4B76B-3475-48C6-9A73-F9B67244368B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7F1050F0-A5F5-4A03-B459-3C61D47D784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73C7F8BD-7BFC-463B-B296-5017B5D2D77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B34988A4-E8B6-408D-B810-5CB8357A179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FDD02A13-5E5D-4004-BAC7-5836DC434A7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276F5CAE-6576-45A4-B189-CC89668BB44F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7375026A-BAD6-4CD0-87B3-B564AB3651D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983D9EDB-6BB8-4762-BD6C-37D58A58BED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B768355B-F3BE-4160-A86F-C5E40480C64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A0BBFB8F-2203-46A3-89D8-658A5BB5F31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7D31C485-25E1-4255-8952-113950B9138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DEFC0F77-3916-4574-B087-20131B562FF7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87A2F948-6FD2-4070-83D2-EC3604E7C3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DA187F68-5ADE-4BB7-8541-B77F2A83E7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E3D2C539-3615-4956-921C-A926479111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99FE9775-F37A-49CD-AEBE-845AB8E5BC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6EDAEE1B-8810-45E9-B011-A0664E1C19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6BC0F609-FA2A-4279-8F3A-F795E35024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7A90FDC2-DE21-469C-B3FD-01B4DAFE2A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040A6C5A-9BE0-4C7F-9D45-8783F1489A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7F8F6261-BB91-49A8-8D90-70A55FF3DB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EEA16672-A6B5-41B5-A064-2113997F7B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0ED57538-6798-4450-8DA0-C25D985F75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41BF6708-008B-43BC-9060-23467B3AEE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646FA42D-11F8-4955-8674-1D569DDA97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8704F4EA-5A00-498A-B362-231F37E1B1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FF34A5DF-AA84-415F-AD7E-9585111835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0941FA16-D0EE-40EF-BC7C-0C9906A575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E0987EA7-2268-43C8-8540-D509DFADC8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6CD439CC-7A44-4EB4-AE63-985A433A7C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F14A6991-CA82-49C2-9A8E-606CB2E0E9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E1A5C67F-829B-411E-9C3D-408DF0C193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A8C359FB-CAD9-4EC3-A099-B042E25B86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AD25D7B4-B1AB-4A3C-952F-2C03CDA412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5D98A2CE-47F6-4910-AFE2-1BBEF96BE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C41ACA59-9E92-42D9-AF5A-F3D64CC8AE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B5FEE07E-0E06-4B2F-9123-4E9F15013E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CF19FDF9-8331-4A11-ABE3-83C38187A7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432F2201-FBA2-4086-9846-9911A9124C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B7072114-EB53-4F9A-BA93-C706A5FF08C3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8721ED60-5C18-4499-8BA9-D1A2C70977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B8365076-D29D-4E0D-99BC-A82C3F84A3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5A0C098A-E3C0-4ED6-84DE-0FD29484DC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F273A7BC-A714-428A-9CE5-E983ED0A59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8C80E51C-E25F-47E0-9F3C-18727DB708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59ECB773-B007-48E3-96F8-C81E23B7AB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421E0F3B-D044-4AC4-818C-3D39F7995C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AF003A1A-DCEC-4CEF-865D-10BE579B87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36AEB163-03BA-4B1B-8B1A-D28A1D31F8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156CBE63-3913-4B6B-9DA9-16B9BD7E8E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07A3DA40-C7AB-4462-9B3C-730FEF06CA48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2C37B0BA-579B-471B-B7D7-C2D862C5AF2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7F2EB6FF-6FC1-459A-8674-4B97E15A63D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905051FA-FD0D-4EB1-A363-4D609AEDD06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30981FD1-2CD8-414C-A0D3-EE2AFACA4EA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58F4AEA5-79E6-4F28-8599-55538B54CBEE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D4BF5C1D-ADA2-4A66-BE22-18FF6F2ECC7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A2452C0F-86AF-44C5-A3B4-F20000DD6C6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F6ECBF53-8C09-456D-951C-7F520F20765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F3AE8524-EBFA-40E6-9BDB-4C631C2610E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76FF0AD1-4DA9-486C-BE16-EB0286B1BA0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2E9814C9-8994-4C52-999C-8B054AD64BBE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448BD37A-9EB9-42BC-B730-248EF9BFE8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14BD76CE-4C50-4F7C-B147-335E6D6DDB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C6F1A1EE-1F92-48A0-85E4-9417B67579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433FF6E6-83DF-473B-AFC4-2E0C269C89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AB69D759-876C-4B07-B864-1092B4536B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87894047-F86D-4490-82D5-BACF686CDB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3B9BF204-373F-45C8-AB32-BC8A33A95C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DF9478FF-C9AD-464F-BA46-88F60DCC58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1CA704C0-C4DF-4BDB-84E5-E55AF9D4C0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7771777D-2518-464F-A32B-FB8F89FE9F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75D49BD6-1AEC-4326-8623-B215D615CE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018812D4-66C8-4177-8F32-237B20B3B5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778548B1-DAB1-4B7A-BB14-3281CC0643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090EC5EA-CBBB-4B0B-B45F-4040E02735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1F0BB2FB-E943-4008-A6BD-885FFB78E1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7DB84CD3-98BF-450F-9EFA-88C478C8B1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9D79DBD6-8487-42AA-BB3E-6CD5FE81B8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8F932C64-DEDE-4E05-AC8C-3C09205355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7A8E5083-563A-4730-BA19-B1C0372BE5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BE5D51F0-1078-45CE-8D4B-9A2EB55100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2D6F8BC6-3C80-4998-8AC3-B67BEE7847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2BD4E851-058E-472C-B903-57C3361033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6C08D8FB-10E5-4AC4-BCCE-88004D39FC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204AD67C-359E-4E87-BABC-0078DBC412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11AC648F-E869-4F97-ACA3-8FE922E51F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A2743596-1866-4622-8893-0BF10F45B7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38FC7AB1-3C8F-43E9-9CA1-834EA03C20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CFC2465F-8DA9-4F7B-9523-C084F246BE10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6A603B9D-71F1-45B3-842F-271940AF23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CCC54ED6-661D-421F-9EBB-4E36C17F0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DA8AF693-3307-4C09-B8F1-8DE035007B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A2FA534F-714A-4DEC-803D-6DB80F53B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D6E345BB-5739-43D4-BD44-6DF0E1474E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7E442635-84A4-435E-9130-8B09BD805A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41D1FF15-5068-43D7-8680-BBBE77A1DE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64BD02CF-2135-4AF5-8FA1-B2FB9DBFE0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C09F8B46-8589-4763-82C4-9CD22D35E9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6C003107-1541-47D4-8A4B-25A3957B23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2E677FE-6C48-4B1E-B61F-EB8C13ADF217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956307F2-E068-4FA2-B3C0-D1E3A388A41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409891D6-066A-4D66-BC96-4C54E9AF7EF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82B6E42F-1750-430C-8FCF-038AF94E14A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4E1C793E-2D2F-4848-9DC9-3742F765449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EDAF0B17-4B27-44FF-96AF-542BF09EAF54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01B3B02E-D711-4509-8386-C1898220ADF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169078FC-7A7F-4644-AD00-0739E9599E4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6D7FCE92-5ECE-40CF-BF1F-FAFE63843EE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7DF36AA9-18E8-47BC-89AA-A0656EB4729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F393371D-4E0A-4267-90D8-877B94E3CB6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D9DFB4DB-7B3C-4386-A139-A8ACCE3008A8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2C08E0FD-26F6-48CB-8803-EBC677A386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18E484EE-7897-4920-BBE9-1616B93E79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590BB85F-9C36-4D9E-A83A-C3353BA5AD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3C50DE5F-C718-4469-A35C-D1E326384D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C8821A2B-168A-4528-86FE-F2F1E33BB5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5FE408FF-CCA8-42D1-953B-59C172CD22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3A97AA46-9AA0-474C-996D-7515BF90BC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0D7AC0A5-3836-44B7-9921-53D83FD760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C42F8E97-F95B-447C-B0D1-FB5542D14A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A009D75E-1305-41D3-A7EC-BC69987E8F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8A717585-5C19-456F-9DEF-6B23A7E476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6A8E8341-C504-4C90-9EF4-0A304A3746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DB23D2B3-EE0C-45AC-A247-57025C748C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BCE61078-DC46-4EC0-B4A2-0A127798E4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EFD1A267-D963-48E9-A891-2601B66D31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49AA8A98-139C-4217-8EFF-57D8C54C31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1F288A27-F863-4D52-B64D-E0C685FC1E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7EAABEB3-4309-4495-B038-0AA47C792A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0C5A9CE-1F05-4180-A95E-2BE3D8D5A2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890C151A-A2CD-4800-9921-9CE55ABFBA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5150AA2B-58C9-460F-93A1-D7E74C20A0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47C8094B-34F5-42FF-A261-83CE653253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8286628D-25C4-4126-BE06-EE5E138580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17F992C6-1022-4CB5-B7DD-4158421376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4C9595A5-E4C6-4D9E-ABBD-8BCFF69226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D44FD49F-0309-4D16-9F55-1DCEA1D68E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494E80A2-845C-4038-8C50-08C3B719B9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AF17C47E-37F1-4223-A18E-EBE748950878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CDC54085-2D40-4EE4-B35B-9AB8CD9B79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C0056C98-1B20-4F11-8262-FCEF17C4C0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0FCAABB6-DE07-40C2-9788-D3E8111F21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518110F3-136D-4FDF-A013-FCE2971165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0E660E30-2607-473A-AF7A-4F3A9B0F56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BAED0F60-955B-42A8-B7DB-87B713576E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7CB01419-C43D-4781-A3AF-34B84D6F37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11A2E876-ED9D-45D5-980F-E10869424E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ECC95541-518B-43D1-9460-BFE2C37F73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3E8C38E1-D30B-44ED-9507-4A0E2A2CC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F775F2C8-FDD7-40EF-B649-2AF560BC1636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D67152CF-15B7-4074-AAF8-B760C8B24B8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2B223F7F-6368-4FF4-8E51-AD2E8601E96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11D5374A-5D17-4829-A827-0017B742FFD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7CB5B341-DC5E-47AD-9F3B-6DE6D774A1C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F4FC962C-713D-46C9-823C-E721813A2B2D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9CAC861F-8952-4ED7-9FCD-7598EAB6011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3504F4F0-2E8F-4830-AAF2-A8FB2D4790D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C424EBF3-4F0D-4439-915B-056BF9AC392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159156C2-F3DB-4CAF-9287-3AF21A29BA0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9ADF11AE-46E0-47A9-8490-64EB273B1BA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8F5A55C3-0046-4F35-A70C-3394080BB8DF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0D474F0D-2CE4-489C-8777-2DF00419CA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7447D90A-6824-4D5E-9839-EC7D9C0BCB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EBA2F65F-2075-460D-BD92-FC51040BB4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C988CD4C-2BD0-44BE-80DA-B07ED68357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692B27EB-2002-4BF8-80D3-0E401E5BB0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BD2B6F46-704E-4F7E-84A7-47CDBDDE0B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DB78F6D9-C45F-4AAD-BB40-CA50924E7E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FD178B4D-7047-4F62-AA13-4DD27C8428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9CEC7233-6B41-414E-9032-4EE744A7DB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5CBF2F2B-D726-440F-9F5E-D8DE5C3CD1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51350D65-D03E-4904-83D4-E0BEDCF7B0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692F7C1E-B1DF-447B-8A50-F4B9810FB5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11C29130-4365-4743-B7BE-E2CAF7DBF1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8119DAFD-540A-4C66-8E2A-C15D592369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0FB0D775-397F-476B-91D2-0E3637A17F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4CD1024E-E930-498E-B22B-D8CECF1F0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7D11F470-871E-44C2-A927-F26221C22B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070A80D9-AA6A-4D8A-B945-FFCB61769D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9B057464-A576-4078-B52B-66C6DD41DC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A3E9823F-4309-4BFD-B8E1-F88300227F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C58827E2-5C25-46E3-A5FB-320CCEAE0E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4DECF0EB-DA34-404B-B4E3-241C92B83E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80AB9DD1-60D0-4058-9A58-C2F938265C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9A969F91-BEDC-404F-B6BD-C87D5DDBEF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D977D612-8154-4336-9A82-5DCC2F07AB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50C749A5-E456-493F-968E-BEE43BA34D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BBB13E20-3C05-4399-8389-F2608B8706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143BAF3B-0844-4DE0-A473-53762E4DBA6D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691246F3-C45A-4467-947E-0BFBB0F085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5D3F6150-2A2F-499C-BE97-6ABE395800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E31772E3-F997-4829-A22D-0F45E8664E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B3A60B2A-A02B-452C-BD90-9D8E3DD1D3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B73F6CB4-4F07-44CF-BA76-E0485090CE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25746FF8-F9EC-4E06-9608-E2C867F3AC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F2DB968C-C7A5-4381-B6E9-F2D58D3C83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CA640BCD-2710-4B3C-B7B9-387461F7BA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3497809E-BD05-447E-A0A4-01EC1F7563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7D99A2F6-90A9-4FF8-9450-5CFD97AC99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9E1FEB5B-E45E-4951-8E8C-CA6E672909C9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E56D509-5774-48C3-AFE0-7086CC02592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F9122A64-9DE2-4AE6-8188-8EBB6A5FDA2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D07D8D54-83E2-4B7A-8D07-CAA2D35CC42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3FC25579-7147-4517-A77D-45E7171F595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84312A8A-9EE4-4FE7-A7B4-A6364884C9AF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A00B38E1-D709-4F80-86FA-8AE177103B2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C88EBD03-F410-4F13-AF42-8A49D8D4DD3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81BEE724-EE38-4EC1-93B4-344CDF1DB78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B82701CE-3BF5-4C6A-8BC2-6BF96674472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A2BCE51F-1412-48F8-8E4A-7FD3D8AE142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23BF9D33-6EAD-4FA8-B76C-5F01A18BC614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9FDA9586-8EE4-4897-8441-7E886BE37C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DFD4C25A-F08E-4BDB-B61C-0B6FEDCB10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61AFFBB9-7F65-4252-8B5D-98CCB5BBED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84DC57E3-DF95-483F-ACDF-11BEF11165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C027FD60-FFE0-4F50-8A14-121CA573D2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EF1E9E92-518B-463E-A947-1F53332620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FF4611D0-29F5-455D-9222-3EE80F0B6A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006F0DC8-A1CA-48CC-B771-BB407EB618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D1E23DE1-25A2-4F6C-A6E6-F23828677B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A8F1A02D-542D-42E7-9984-A0ADEB0E18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371422CF-D18F-4842-A6B1-3BB0C118EA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3BC425AE-456B-42BA-9006-F23303AD7E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5A5EE00A-5B9C-4180-A0A4-871A142E9C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EEC79F9A-4EF3-4E1D-8A35-ACBAF4B2C5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49706FAF-ECF5-4FE7-ADE1-3AA14EC450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9BE406A9-6D8F-43E8-B71C-ED5996EDD4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7D1C70DB-E79C-49DC-B399-E9AA55ED22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74693FFE-D7B4-4E09-AFF2-6EF1A6158F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31D05B89-B667-450E-9C3C-0483E650F8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F3EEF416-3F4A-40DA-BD4D-935FA459AE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9A8648E0-1BA3-481A-8C20-85EDB016BD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1084C531-EF6D-4A74-8106-82E0C887E0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6C14E5A6-3061-45F3-B0B3-4AD93E767A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4063E011-0CEF-421A-9803-4506F22AE2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D643DFDB-70C6-4676-806D-BC362CC106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0BA5E082-6EC1-4E73-934A-042EB9A015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D99FB039-BEC7-4980-A8E1-C06A5C6893F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77ECD4E0-8495-45D4-9F03-A0ACC2E47DA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7919677E-8753-45C4-BEF9-FD0F92EE6B6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08455B3C-719B-4E29-A90C-50CA8D037E0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3F38A8A3-90FF-49BD-9484-8400C6AC79C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244B6615-C046-4D33-B501-849FB986AB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4603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>
            <a:extLst>
              <a:ext uri="{FF2B5EF4-FFF2-40B4-BE49-F238E27FC236}">
                <a16:creationId xmlns:a16="http://schemas.microsoft.com/office/drawing/2014/main" id="{EB577E19-B80B-423F-BC61-3187E2283C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38200" y="-354003"/>
            <a:ext cx="10515600" cy="1325563"/>
          </a:xfrm>
        </p:spPr>
        <p:txBody>
          <a:bodyPr/>
          <a:lstStyle/>
          <a:p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Would you test the plasma:</a:t>
            </a:r>
          </a:p>
        </p:txBody>
      </p:sp>
      <p:sp>
        <p:nvSpPr>
          <p:cNvPr id="174083" name="Rectangle 3">
            <a:extLst>
              <a:ext uri="{FF2B5EF4-FFF2-40B4-BE49-F238E27FC236}">
                <a16:creationId xmlns:a16="http://schemas.microsoft.com/office/drawing/2014/main" id="{CDFB827B-F0E3-4372-9D36-3DBEDFF516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821531"/>
            <a:ext cx="10515600" cy="4351338"/>
          </a:xfrm>
        </p:spPr>
        <p:txBody>
          <a:bodyPr/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Against U- red cells?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Against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Fy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(a-b-) red cells?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Against both U- and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Fy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(a-b-) red cells?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Against something else?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708B3C1-AEDF-4384-8EBD-67BF8C987BB0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99CF02A-75E0-4B20-823B-D5E18D9D1FFB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52B4483-6A7C-4DA2-A5B4-4BF8E02D4893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A663CEC2-D6DF-45DF-91BE-DE7829A4F7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C50ABB28-BE71-4518-BF1E-A6584E205E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BC0D98D9-489E-422C-B8B9-441A701CEF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EF41AA5C-C904-4FA0-8F51-06F20DE174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CE853F4A-40FB-4B30-A9F9-356F393B5A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A1415B4B-2D10-4EF8-8DC1-5817DDA72E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B19D1B92-DFD4-4F39-AE46-8961F44737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494F50DF-EB74-419B-9598-D0FA9892A6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23F7ADF3-2C5D-4E3A-8856-5F24C4F6E4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3EB83A2B-8F66-4026-B055-C8A8FB7B20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1A4AC4B0-6F76-4D2A-A3E2-B058E899D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A8EF9B34-173C-4209-8D9E-74DABD7375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8715F878-C5EF-49B6-A3D4-60AD72FEF5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6F6BA6CB-8B1E-4ADA-9F26-9FA98800D491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7CD2B1BD-BDB8-48E2-A9A7-E705E934A81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EAEC60E1-1F2F-458B-9FBA-6D488606F522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B178A1B2-3C30-4821-B215-F0E98100495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488C23F2-FA1B-485B-8853-4FF44CEBCA6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EE05B3B0-E663-4678-9E02-9197B9D4AB8A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747059A6-AD45-4008-B526-DE3535B4E5F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295D46DA-C1FF-48E8-AC36-97903F9E246C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7AED7629-B64F-4623-BB1D-C8D92990557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14758748-04C9-46F9-B350-35EDCA95DBA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74ADE7E2-2364-453D-BC7D-59685CEC880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5DC4504E-8A73-489B-A670-0627E98545DA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DCF73742-4DD5-4765-B0C0-F2C8975683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FE596D9C-670B-44D3-8DAA-1D436FB88F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BE43709E-1495-415E-B01D-B5C3AB1888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B6790A06-B64B-40EC-B369-264E9E57E8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9CF71559-24A8-48E4-80B9-811A07C986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47B70D14-E47E-487F-8032-3F1C133FAD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F187B329-213B-4A42-AB55-242A27EE47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6951173E-4E50-4276-8E31-7AB8AE4CBB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5A6F9FA6-FB92-4288-86D7-7FE642F023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1267E5FC-E4EA-4ACD-BCAA-1E77CA70DF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110AC0BD-4C0D-49C9-AAC6-DB6BBA8BAE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4CB5BBA1-B875-4773-98C7-17B653BE80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24DE6EE0-5682-4EB0-B11F-DEA57924F2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F52DFB04-C1B3-4502-B187-36CD04EDEF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3020DBA5-E88C-4DDC-BEAF-01F6965BA50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C20180FF-EFA9-4C3B-AF39-7BABFE86BD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96321630-7444-4992-80BB-E4DE5BC3CB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FDA57EBD-2F66-4BC6-9039-2D2A904506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66DBA893-1A85-40AA-A1DD-685639F677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0142D9B1-E2D9-4D6D-84CA-66F6D60467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098A1AF3-C678-4253-8ED1-654024F247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53756D2E-C60C-4370-A677-F835E42020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D677D9D0-30B6-4CB2-BFC2-4430FDCB5A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4695A25D-8E1B-496D-9BD1-F19A2D63B8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29197288-44A7-43B8-B7EE-18E446FEB4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104E9653-B25F-4AF0-BCD7-0039CAEC00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CD0D57D1-B1F4-42E3-B289-61DE6C88D8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3FAB893F-3229-4FDB-9B42-0D817A0998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56353797-6200-4FC1-A5C0-2FC7BD8311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6D1DB685-3C04-4163-AC3B-C4E230BC8A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CAD0923A-2358-478F-9393-358B251750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C6D46F2E-BB0A-4110-B6C9-FA3A46B26F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CCB4B7C2-20A0-41AC-B752-47E81E159B51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0C452F79-E538-412E-9239-E72714B42A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19D751B4-8798-4E58-A97D-9F6C38D15E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D3BA0B94-13F4-45C1-BE4D-6AD77F80ED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9D6096B5-BF84-4C44-82DB-04F898AA50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AFF0400B-9AB4-49FF-92A1-4CF4269EF2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0EF69999-F502-49DE-923F-337DDBB264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6DADEDE0-D52E-401A-AA7E-D475B11353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05789372-2504-4A73-B5A8-D7C8618D1B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8A74B9CE-03CF-4194-898C-1B6449647E80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12A704C1-80E4-4F88-8A22-1828890ADC6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B06A2F1C-7944-4F62-B864-411552376919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CC8FAC13-E870-4929-A63D-52E7A680D62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59B66C8D-F6EB-4BB6-B8BB-22B63E7F875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9EB7FD5A-49FC-4BEF-9E22-4593D9258879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23C95680-E04E-4FD0-96D7-A29C8ECDEBF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CC70A609-8917-4764-AD7C-DA4128A8E1D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7708C651-F611-48F1-9D74-E75054D554D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7F977AC6-21DD-4750-BEEC-2051BA901B9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097B356B-3EFB-42AE-8312-0E1FB566AB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5C9946DE-9576-48FF-8B8C-6E1BDDF55B8A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C6DDB75F-5BD6-4DF8-B848-F1C22C329A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E3BFD136-DBE5-40D9-AC68-501A402400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BEFB50D3-8B4A-4EBD-A19A-67026910F2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26E88B60-EAD7-4267-81BD-6E5D638803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DDD90E9F-B8D6-4C64-BA08-2C41A40863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25639FF8-1A3F-4C16-80EA-8EB8A27D5A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DB50A06E-704D-4AE9-9394-2793F445A5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E88A7797-6ACB-4A6C-A54F-C3BEF572A3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1E8F24DA-F02B-4066-B2F7-8DA2E6CD2B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AA76D0B3-0E11-43A6-BB00-632AD770EC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0CF5F789-E872-4E7B-AB62-178A9A1615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01936945-CB70-4B36-AD99-0C0F2A231F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594EF736-508C-4326-9919-6CCBDC2AD4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EBC9AF3E-0C8F-4F30-B4C9-74688D8FAA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E7734535-3068-44FD-B6C6-630BB32AB3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9F28D969-969E-4C1C-87B7-1F4E94DCE7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9EE7C16C-C166-41D9-83D2-D54305D1CC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D313AA3C-724E-435C-AE09-07EE5781D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B003EA55-3924-45E1-88F2-1B62D45424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443B04B2-6B74-4033-B397-8D616A9A6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E8D328F9-E3D4-475D-AE23-029769BA8C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9A0D9748-A88D-4284-B1CB-3873E71075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32E560AB-CA7D-464B-BA0B-4E5915D0E3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7418445F-1B87-40B5-9925-468B963B32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2109676B-7752-4F97-AA8F-B030411C95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56707C7C-6547-4F65-8ACB-15AE339698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2715020B-665D-4DED-9368-A5E9066010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2A2B8FE5-9897-44D7-9BDE-1D613E3E92B6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C708D335-2041-418F-B3ED-15B5650CEB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44E04465-4B85-4307-B54A-E4AFB9DCC9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DDBF58F9-C157-4D1C-8A1F-80A0FE8FB0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512E955F-6AC0-44CE-AADE-D7A454F56C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8A02AD00-BD80-4E3C-BDCA-A3C36CBCE3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D00BD96A-AC32-4AA3-A39B-8C1B0F5A7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01C1062F-2C93-4786-888D-013C0DFA20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E9D628F3-BA91-4787-93FD-6397567CB4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4406068C-545D-47B1-B1F4-CEDEF8AEE3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4AB4F66F-F6B2-4AE5-A95B-669832CCD5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8433B3D7-C619-4B4C-94AE-02E4C035AFA5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723BC836-F1D8-4937-B211-2E2A466D336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44C5F5AF-6D08-4D29-9A0A-D86EA9E2B2A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BA07BF82-1CB9-4814-A756-004C1A8A792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7135DE08-BC42-45E1-9A3F-C0D91C7DF3ED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CFDE86DE-974F-4D69-A5E0-2B68FFEE3D61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38B8017C-2E0D-47B0-8EF2-FDE5635F6E0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13671180-388B-4AFC-91EA-F11D21D67A7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342B9E27-3879-4F59-8CB2-BADDAACA76CB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CFC698A3-C4AE-4CE5-8DCB-C792EB0897D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5CD97C8D-D0BE-4D46-B41E-209BCA2665B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15043976-DBF9-43B2-95EF-A29E09A063F2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E0601A01-CDC2-47BA-BFA6-5D1C238583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BF600216-4A89-4CEF-AE6A-FE9BBE879C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426B5ED9-86EA-419B-BD04-16A822E9ED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17C5CC11-A4FF-42E3-8AFE-603DBDA462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396791E4-0526-42C5-82C9-A884625451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0523E9F9-FE10-476D-AA37-995819C2FC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14E08243-5DB1-4456-8D1B-C6E610E0B7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2965ABE8-FA44-44FF-8FC5-8C812B04E1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38BE545F-E56C-44C7-8D9F-6C617706D7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5E6BF5D1-F3E0-42DD-A99F-1E7187C242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6593BC28-437C-4421-92C5-09BE8F799D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3FA690E7-5BCE-41B8-B6D3-BC5B24D6EA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858AA925-0998-4921-A343-EDCEC4D273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4D666308-0372-4F88-A247-1C20159C66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04C0B9BC-F780-4D26-8F8F-05EB421FA1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11569066-FA19-4098-B371-B31BC3AA25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8424DEB9-F5B4-43C3-ABC9-2B5A733A2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25BE96F3-513B-4462-8D56-D78B933C15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B6EC7D64-899A-431D-AD37-91A2017E8C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2D254077-105F-4F6D-AAA9-0CF369DB3C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E0126030-AE8F-416F-9405-76B1DCC513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1EE69B23-3660-43DB-B8AB-576EBEE941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5A2B050F-D6E1-47B7-B97E-484A56D6FF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A1658938-38E7-475C-9C1B-AF2C6A82AA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5A01AA71-DAE9-433F-AEC7-E5C6CE91B2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4C65B184-227C-4DE6-8BD2-9E6436ECFA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0E7AC6ED-D9FD-4ADF-ADA9-261F981C1D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AC81FE9C-8E17-4C32-9C46-3B8CB6614B5E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59FE0BCF-FBE5-4A13-B630-6F2F5A4BD3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B5F679D7-A6C1-4755-A477-D5567B5D59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F37F55F5-4B17-445C-9AB6-F99D0F785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BBB7DAE6-BE6E-4F6B-9333-4BE2997B2C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3E3D8354-EAB5-404A-A9B1-2456EE9915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E2689770-A477-421E-97D6-7D13B1F1E5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F5CFF0ED-937D-4C29-BF54-E64168383B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17A11F6F-CBD4-4D91-8810-1470461FAD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7922CC67-32E8-4EB3-BCAF-7FB2C58BF4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28812AF9-C291-4A5E-9AD6-85E553665F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E3DED4F6-FA1D-45CE-AFA5-B07AE1EDC21E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1FDD43D7-3A1A-495C-9082-1BB47667465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11B939D8-CFA0-4CCA-8700-1CE8792CFA0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E586DFC1-2AE9-4030-983A-53AF7DC31518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9E4C1D91-47AE-4B01-A9DC-6704E825B7A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97E18BC6-AF4D-4DBC-9B0B-6397A59054E3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BE7EAAC8-882D-4740-9E58-D5E1B82D6252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386F046F-D483-45FD-BF49-C4FCF8F98CC2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FE3EAFB7-A633-4D3F-A34C-0001E67CE0B7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9CB20BA2-5DE9-45C2-B3DB-0A77644D94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3D3F2812-D463-4588-9D93-6240E19554F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619E7D6E-FEF8-4546-8736-CFABFEED43A4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A867FABB-ED42-4A44-8EC7-37960FDAB3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388E3ED8-CA48-458A-8202-FF1E17F5EC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9BFEB307-DAB7-4EFF-A229-9DDB226E33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43EDBC24-0647-405D-AAB2-463BE260C3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6AB231CE-E09F-427E-B62E-7ACC8F999C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96E96D60-BFC1-4D20-A352-2FD37A6E72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A1FB8109-59C0-4385-BA6B-F9D6B95D5E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19FA8534-61EC-48CD-9BB4-9F6B28FE8E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72EDCEBB-F0D8-4AFF-B0DE-48C76B54B6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753C463F-6FC1-47AD-81E5-B8E2702814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CE6B55FA-FCD1-4D5E-976A-A6CD6326D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A43F5C00-A012-49B1-AABF-66A762921E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90AB63A3-7D46-4CD0-9C8A-BC05961D9E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E25BBB45-3D73-4E7E-BDC3-31F1AC07CA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9B21B70B-17D4-4C6E-AD55-C391D72BF1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4A2EF629-BD33-4F75-B887-D8144FACFC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F3CAC711-C006-45EC-93BA-B1DD3A86EC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BB84BF9A-DB5B-4FE8-B35A-9E5CFF29EE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08B4D298-B038-463A-8C53-1ABE9D6433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AA98E7E8-BF5C-42E2-A97E-1B2C53DEDC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DD8DCBA4-0959-4A54-BA2E-9087625F2D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9B0CFFD9-217E-4012-A7F2-028F2D3C62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24D05485-9FD1-4D81-AD6E-5755A6330A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CE64B451-522D-4091-AFF8-39206DC9DA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56567F88-5D79-4953-BE58-8162642BBD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C851539E-9162-44A6-82C8-280C697CA7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7F21B295-1045-4F3A-8F03-06AE86B1CF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FCCBBC37-0A9A-416D-861F-50321A69CA08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249C2F8C-6947-4981-B8B4-FFEF32C8AE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6C85335F-3587-440B-8472-5451153786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F341B6B7-5BBF-40CC-AF2E-3B54D4FECF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7BA53341-0AAB-4F23-B437-BBB6759861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F61E6702-782E-4FFA-B75E-A6F1AB7CA4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F8B3D007-5787-41BA-9722-84F328EAFF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8C1A10BD-E247-4A8E-81A4-02CABD2F38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DDB3FA5E-F2B9-4F87-94E6-795A42B0EE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D238074E-8F6A-429F-B28A-2112D4DE0F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EBA13A27-238B-447E-8FF0-D04C31D1E7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B7EF8DEA-0E6A-4701-81D1-33F73BC11C54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FC2AAC11-8601-4391-A49B-211774F910B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2F73B0DA-600C-4B49-A0CE-DF07D07B0B60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829CE10D-E761-441B-943D-5B4CDF1593C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A9D0A01F-EC33-4F42-A98F-05AC91F8F7D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FA701E8B-DE5D-431B-A3F4-D49BCF5E9A1F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D766F467-7B31-4C4D-A11D-8D7AED8B6CC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A1225A31-2933-4641-A3BE-2563D6E410D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D185E926-009B-4A0D-8CEE-16DB100BDF1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04C615CA-843A-4F42-AB9F-ABC940DF977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AECC07A5-05B3-4ECA-AE3E-CB159A77943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3580A8E7-A18C-43A4-9963-9A61E4AC31FB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457A1C15-4EBF-4AD3-AD12-3FFE0DDAB5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959E4B65-345C-4589-83A0-C65ADDE00D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A1DC96C6-EF23-4F85-BFE6-403526554D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83EEEBEC-5144-4FEB-B20D-48FA08CCC9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B2A19115-32C3-413A-863F-A3BF505FAE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2B4827B9-7156-4767-B1D7-DB25430763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784098F0-5514-4F98-AC4F-0A40E7A22F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C3E606FD-2534-4BEB-B436-CB95C14489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E61CC67A-5A86-46AD-B950-D2B3D0722E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DD945383-6529-452C-81DF-9F4E7DE27C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00278C84-C9F8-41B5-9326-3A29444E00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274ED090-5260-4D7B-BD3E-73938A9F7E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ACF08F4C-24D5-41C8-B6A6-B1E259195A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8387424A-DC45-42C4-9A59-CEB9901B89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CE65DCCB-1040-49C5-9512-2AF6B8FA65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E7786251-73DC-4E1C-8204-7CF592F0A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8F21E92E-8CB0-48DF-9062-B362998D43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AFC88FA0-6660-43F4-A86F-FCAA15114A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76934DD9-9A4A-499B-A6AC-1AB7EDE71B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EE0D51D5-C44E-42AE-875D-36422CF42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0B7A0EE1-E1C2-4215-A802-01187EEED2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20593F2B-ABE7-4F4B-865C-ACD8CD4917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5A1D89D7-BF68-4AAA-993A-1133809325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3665CC14-CFF6-4754-B0E2-5C20A108D0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E5BDC1E6-09B0-4F1F-9382-D3E442E07A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BBD9E34F-8F20-4E99-821D-8208A170EB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BAE74BCF-7057-40B6-AD43-58D4DC682C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E90FE7DE-86CA-4BF6-9235-65C8222FA392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96421551-25DE-4CE2-B6D0-4D33CD5D8D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6F0D39CB-14AF-4B45-99F4-06134B7D9E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76E54EC0-4EAB-4E6A-9FA0-97100B0B5D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A934A1F5-1CCD-49D2-85DA-CC66DF8AB8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28BC2C27-AA51-4DC8-B723-35DF5371C4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2D651449-4EB7-4996-8E32-8252823DAA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6ADE3889-C4D9-48D0-80F4-6D6C1E2F02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649CC5B2-88B0-42E3-9217-4214256C4F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0FD5466A-64C4-45F2-AF66-D5969DB229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920F27CC-D579-4816-8363-A97CBC596E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F5BAF449-AB40-4BF0-A0EE-3B0740A52A41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4EC5C256-8A87-4DA5-800C-AADF48319B7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472BF802-9A70-4B80-9899-724C4672AF2F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0CDC524D-F3D4-47F9-9CBC-A4147A92128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D93A7BE7-5989-4707-AB8C-9E4361AC1FA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DA2E7170-2CF8-4470-9BBA-A03D4DED8FF9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3628FED9-E673-4814-B72D-661D430D1176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A46DB3DE-B159-4203-939D-7ACB19E3CF58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23387C71-8E67-4CBE-8160-2DF5FA3BD456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D8594CEC-3803-4FB7-A006-503DB76E061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199430CA-C377-42D6-A2C1-801BC53B396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FBE58188-3A11-407A-A6AB-0D7A9D12BDBF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203E022A-B795-4257-8BB4-376C30259A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0CE92F4C-7595-4D22-BCC8-3ED19FAD01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97C1E9F0-47EB-4B4B-B0C9-E530CEC6AB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009665DC-1074-41F2-95FE-B1EE4CA55F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A15E5A87-6FC8-47E6-A9CD-ED6BE63207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4E274E04-831F-49B4-8248-410D16D8B6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2715ED75-AC19-46A3-8B79-A5183E615B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B0F39617-6CFB-4BBE-B861-8CF4E48E78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64A8AF9F-CA5B-4B78-A686-54C2EC0D9A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62CBF0F0-EC56-4915-8217-61CE568C44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ADB3D719-E526-4B56-A0C2-2ABB868491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5FEB197B-175B-4601-862D-7DBEF92362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8187E6E5-3BC8-4A92-B0C7-12765697DB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24F9F7C0-CD51-4144-BD70-DE542221D2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FE6D3679-80BD-491B-8482-1D56B4A8C6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36647D50-363D-4250-BD1B-087F83BCE6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B831CAAA-1497-4806-BF69-74566246E8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988D3005-5476-405C-B477-BCAF520C34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E3CD0789-F147-4A8C-8C06-8714149981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8EC93B8C-BE7F-4A2E-90E5-228BDE8C31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A73D738F-716C-4B44-87A8-375CE1AA77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1A362537-56CD-4154-832D-9855495298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205EE194-B213-4833-BAF8-0F98ED3EF3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6DF388C9-3623-49F7-9739-ADEE75A712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E10802D9-AEF7-49A9-9DC0-119A83D43C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B9FB7077-A83C-4052-802E-2F0E399919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85BC6E1C-F72E-4784-92A2-BAE3D8318E8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0C63D7E6-9CB1-4236-92C3-36EBA056CD0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99025E31-F9CF-46D3-81CB-72D811C8AF6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2C511530-8DD2-48FB-9176-DECA86E1271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3182CC87-9D93-44B9-B7C6-FB2720AEC84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FB702390-9EE4-4F58-9A3A-7C8C41AE18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4498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>
            <a:extLst>
              <a:ext uri="{FF2B5EF4-FFF2-40B4-BE49-F238E27FC236}">
                <a16:creationId xmlns:a16="http://schemas.microsoft.com/office/drawing/2014/main" id="{79E30947-FEF0-4D43-B4E5-D53A12130A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38200" y="-365919"/>
            <a:ext cx="10515600" cy="1325563"/>
          </a:xfrm>
        </p:spPr>
        <p:txBody>
          <a:bodyPr/>
          <a:lstStyle/>
          <a:p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Would you test the plasma:</a:t>
            </a:r>
          </a:p>
        </p:txBody>
      </p:sp>
      <p:sp>
        <p:nvSpPr>
          <p:cNvPr id="175107" name="Rectangle 3">
            <a:extLst>
              <a:ext uri="{FF2B5EF4-FFF2-40B4-BE49-F238E27FC236}">
                <a16:creationId xmlns:a16="http://schemas.microsoft.com/office/drawing/2014/main" id="{0264885E-FA52-436E-ACE7-90A6316FDA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821531"/>
            <a:ext cx="10515600" cy="4351338"/>
          </a:xfrm>
        </p:spPr>
        <p:txBody>
          <a:bodyPr/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Against U- red cells?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FF33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Against </a:t>
            </a:r>
            <a:r>
              <a:rPr lang="en-GB" altLang="en-US" b="1" dirty="0" err="1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Fy</a:t>
            </a: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(a-b-) red cells?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FF33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008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Against both U- and </a:t>
            </a:r>
            <a:r>
              <a:rPr lang="en-GB" altLang="en-US" b="1" dirty="0" err="1">
                <a:solidFill>
                  <a:srgbClr val="008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Fy</a:t>
            </a:r>
            <a:r>
              <a:rPr lang="en-GB" altLang="en-US" b="1" dirty="0">
                <a:solidFill>
                  <a:srgbClr val="008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(a-b-) red cells?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008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Against something else?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C59B09-7FAE-4CB4-9391-2BD7AA6EB0BE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9CE5826-1E7D-42AD-8A84-9520B3028596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F443248-EFE8-435A-B781-28B8D8CB2E50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2C86F976-F37E-4B39-89A5-4EFC5A484D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9AA5FBBB-339B-465E-A3F8-40BA7F5024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0CB1D128-8E58-4DC8-AD82-2E1549780E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EE036CE3-99E4-473A-9E50-72E19025DB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9CF0B762-64F0-4353-AD86-6541BDDC3D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C81C862C-2115-489E-8E1B-809464CE5B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C03C5D8E-DEF4-461C-8A42-43E332ACA0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96E70513-DC75-4599-831F-AEE2E31893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DE7BB231-09A4-4A20-AD2D-3192265FD7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C5489AFB-889A-4B51-8DCE-CAE20C363F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D8D16070-B113-47D9-A5B1-592D9C8AE0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0EF4332E-1E64-4360-BD8F-64778BF324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967E3444-E49E-4FDA-8638-F10BDE509D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846C793B-3317-43A9-9360-F1D1BFCFC42A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D65223B5-7832-4FB8-89D6-99F9DC8F3182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0E89F64D-D9EF-48C0-BB19-16447B3B70B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285A2F6D-FBE2-4A39-AE83-AF9F6963058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0F829325-C07C-4125-BEEF-66F9AB4883D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854E7933-B3BE-40A6-A042-99814A7012A5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FF02DCF3-DBF2-4484-B8D1-29B507398998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F085A69B-0BFD-422C-BCC7-9AA40B23C83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789F94D1-B2F9-4161-9BD9-EBC1EB626E4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4C05D5A9-1E10-4991-8DD2-8AD886EFF89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64F41CDF-36B4-4B21-B7BF-FCA31660D7E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FE05FFE8-1F05-4F30-A67F-51D16FA9ECC3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985FC93A-5D99-425C-81EC-D10BB614B3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E393D5D4-8617-463A-AAB3-275A22DFDB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AD09236C-4B11-47D7-B161-24AEBD6A1E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26587745-DD54-43C0-9562-49AF466F24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AF255CA0-DFEF-4355-9D55-9F244EA7B4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A6151681-186B-4F82-84B0-5B21F5CBD9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1FE3ED8D-B2CF-4441-80AE-5514202439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5B07AB66-0649-4807-A78D-3035503D83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5E9A0588-A487-4212-AB1E-B2CFCF8E38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BEAD86ED-2385-49DC-854F-8030C4963B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D97C027F-B371-4075-A25D-E6D07867E5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AE67D071-BA5E-41D4-A964-7F2BF3C8E9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ADEECDD6-B6F9-4F93-930D-3179789A7F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ACAFB8FF-1284-4D87-A8DC-F726050DC9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C6EB987E-4C6B-49EE-8938-788D5D9908A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9C57C017-D421-42DC-B32B-B80347824D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7F313E24-9034-406B-AAFA-DF26CEE9D0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DA74F93D-EB99-4E52-8741-1375E3E8A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839EE7A9-AAF6-442F-9C8E-9888762246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7B865D63-ED2A-4302-9F85-3F803771EC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99B55BF6-8E2E-4A88-9174-A6F323459B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72C6D56C-5544-4F36-ACCA-CFC4024F0C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5942E402-AF7E-4FE6-BAC4-75EE0686F9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43C5EC1C-D764-43ED-8564-487A2875AD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1472365E-8E68-45F2-A03E-BCB1D67E3B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BBADF496-3F17-47B7-BC1D-F8EAC6B7D5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C472DEF1-69AE-4916-9D4D-BFF33036A3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B4502665-CA98-4D7C-94CA-386EA50FFD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EF6B5A96-C907-481E-8428-7DF525FD26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71E9CA9C-5153-46A6-8AB5-3023A5C3DF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02FD7D42-AB05-484C-A3F3-B631FC1AF3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D193ED76-3DDE-48A5-BFF6-AEBF2E7C6E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ED234D36-6A2F-4A9E-A684-8BA17BF38848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F7B1882D-F572-4AB5-B291-9E8E71D7F9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7B562BB4-AD2E-4CDB-B4AE-C572723754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B7D1C4BA-BE32-4F54-9BAE-950CDCB04A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F37FF1CA-28B3-4230-AE7A-8379AE10EA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F2285688-41CE-4893-874B-6E01C9FB96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8C5F6645-A611-411A-9F1B-B7616903E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AA0567D7-84E7-4641-8477-509534CEEA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A13768CF-6B92-4AEC-81EB-CC65169866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379A4D9D-D6E8-4848-8F1A-25EC6486FBF7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015C8D54-4E60-441D-821D-12871ADFF1D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0F0C0EB1-ABD5-4BD6-BFB7-4591CD0EAD36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28DC0311-A2E2-4344-8D36-947161112F2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2D9C19AC-3088-4BCC-AEA5-E91634BCA58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85A87522-5737-4425-A605-342F1EC44978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6291D351-449E-41C9-A187-DC53558208D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10B5BCF2-53E6-4488-82F0-B59DEC73B69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34419E9A-CBFC-44C8-B104-9111F682761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622B0953-4137-4C29-80A4-597F127DD18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97D10F4E-DFF1-43B4-92D6-1447F07897C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FCC41F86-8005-4D4C-B6AB-A0AC9B778372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F0E47ED8-4172-486C-BFC2-2C09705C72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708F9839-ECE2-4160-8565-529FC0BFAF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EDB44063-1CA7-4B5F-8E33-62264B33A7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D46C1C73-F14F-42FF-89E6-6102592881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5D4192FB-FB1A-4AB4-A45D-6720BDA124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91DC2524-0621-44E6-9ABD-300703EBC9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B3923159-A9C4-4985-884D-C75D1ED42F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3F8DFDB9-F348-42A5-A7FE-AE0AD96667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E4FCF75E-A7B9-4E4A-9F4B-86EB5EC67B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C1508489-252A-4E01-A426-D02E539589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EEA92165-443A-4B40-A9B2-C095E11F34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3D231180-0D25-4517-BCB8-418DFC6C27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DEE0907D-C863-4A30-B6F5-E03F6C81DB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1B453A22-5393-422E-A86E-3AE7373619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B5D82C43-5E82-4FF1-BD68-2BBBD7108F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31CBB9BD-3CB2-473F-8DB5-737830E296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1DADDC93-71DA-4F19-8E3E-8058796B29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B8DD3066-311A-4DEE-BC20-0C5D403230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C50FF665-1A4D-41C2-BF4E-5E784A8DD0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C080DBEF-9991-4F8D-A4CA-AB10762205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3B2A5776-E60E-4445-BF05-15DE8C95BE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F2B00C6A-DD24-4DC0-8071-55E471AC1C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C5CBC8FD-4400-4C8A-812F-8E804BEF24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94CE8CD4-D3FB-4CAE-9E57-17E70D9134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3522B12B-154B-4B06-9BEF-CD42192F26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9CBBD5C5-D1AE-4961-8809-1C30E057D5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73DF3789-701D-417E-9C3C-113E57000A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3ABBEC9F-8277-4BCA-95A2-ED6FCDF877FF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52B75203-5B5F-4F34-9ADE-7747049CA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9E575852-E6AB-4014-957A-9E0BDA0DCF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C6C5084F-8C2A-4BAD-8191-94942B9B38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1D498C90-C370-43A7-ADEF-C2E5803578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D96D3CA2-93CC-4B60-83ED-03B51BC815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813F33F3-855E-4A9C-9906-4FF496FA03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E0C0B006-F425-4579-9083-0D86566833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B44B3F93-1FDC-4732-B06E-320C9BFE90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DFD03585-84E0-4034-815A-96ADAF4D0C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A97F2690-CB5B-422D-8315-3792E11238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37458E7B-6F25-48B0-A26F-3C32806C0D2B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FF48DBA8-960E-47C7-867D-278B5607E95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7387FD14-C30A-4E3F-8CE2-15F4C3F5121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673F7003-DF86-4095-9111-6AEB274E5E8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11BAF012-F092-4F21-9330-500209F8934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FD6C4F84-CADD-44C1-9BA4-8429188CF716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89F396E7-DC2B-4D76-8C4A-555BD04CC03A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9BD54279-2633-47C2-9276-1DDD37F56C2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96790996-B6A9-4F55-BE83-E10F2B110F3D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EB01FE18-9D0B-4E94-9972-7DE410C8D64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2128D975-0022-425D-8EAE-0183DFB5E31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08C2EB4B-C666-47C2-9AEB-ED004F75AE24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A61B38F4-36A3-4DB7-8584-2A801A4F52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822788D2-CC2E-459F-896F-80947F5A56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D74182B5-C764-41ED-A5F7-F62B316EF2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9F77FBB9-CC26-4AC1-9F9E-84A138C17B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EF58FF85-F53C-438D-A2DC-B6542846F4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BB5F19ED-E560-461F-9B7E-8310B0F507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DCE59DE0-1ECB-43AF-9D68-3FD477D08B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6FE3C5C2-9E91-41C6-A07E-1BD4A1828B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A65413B7-E11E-4809-B9B0-A5A866939A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D79366C7-C86A-4D23-B9B7-27F2003BF0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3A07817A-59DA-47F8-8E0B-5A1E7C4D01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1AB90FEE-F81E-4A17-810C-74B97EDD49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47C48C5E-80C9-4AC0-8600-3D05B71F25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D80C2BBE-FE95-46E4-B83F-F8B58CC2AD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51DC80D0-EF56-41BE-9F8A-B530B89F0B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0C4D545C-BBCE-4C3D-B445-F97DFAC257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D182E665-1214-4681-A81D-56665625B7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17825A77-786A-45A0-AB99-35D41FFE21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B293795C-5712-4782-80DB-9C3A3B7877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308CF009-6BA5-472A-AE8A-EB03A4D4D0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1C850F46-7EAE-40F6-93C7-B9AE4E15C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B71CD9A0-3F56-478D-881C-25F34D89C3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83C3AF82-F79A-4C2F-92AA-FE2036E6CA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242C1655-6268-4A5D-A36B-375A7613A0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3FBEAB37-C461-4CA8-8173-D74FDDE716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6B372851-15AB-4C14-B7D3-3F5EE17284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E5BE1947-E105-42CC-9C64-D24E378395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2B7D050F-3B2B-4915-8123-B132A0EB56F8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4D240802-4151-4D6F-B47C-C135FDE58C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558C21C0-582C-4F6A-B714-E3AF5867B8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9EB10238-EBF3-464B-ADFF-C762EECD29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A2856D6E-F38B-4D1C-9CFA-4816A85369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2ADEF8DB-FB00-45E5-96CA-42AF9000C0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88046871-34FD-4A36-AA81-FBF1CCFB33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FF100CA8-75ED-4793-80E7-DFBCED8C6B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F2F2880A-526C-455D-A151-BAACAB87A2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0CE9E25C-CD67-41FE-95DF-CD9C9473C5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A12DBEBE-5958-4A80-9D4C-19B544F267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5504B2A1-1887-4269-999A-D982B8AEFD9F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345D1330-888B-4E5A-B8BE-BFDC5C0F0C97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A24F737A-6334-4A95-A27E-E4B705DD2AA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8C09BFA9-AA61-401E-A3D5-F2956AA80610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62708764-A0C5-4E0C-AEA7-4ED3932F254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8632C3A7-BF8B-4898-84C8-EEBAA25B5068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21110D46-703C-4724-8304-BCF79487558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3AEC205A-B87C-401A-AB65-5043E6D6683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ECE578BE-4D94-4E94-9C5A-DE6ADCD141F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E122352B-442E-47BC-A1F4-C1F0A877205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DE3B1FFC-286D-4E09-B233-AF38FE31EBC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3BEEAD55-88AD-4F50-9D7B-092E3D3E25E5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ABFE6498-E900-4B63-877E-33F80F6C1A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699C7BF3-D64C-4429-AE03-0C53E66FD4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3F3C352B-1B56-4852-95D5-E1C55DE35D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22769328-8906-4400-9723-1268EAC11F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4D28B9B5-EDF3-4662-BC4B-5A85FA2353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2E6BE808-7914-4DE8-A1C3-A429E706AD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BC78E538-A666-473A-BF97-4E7C60F100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E0D51C52-C01F-4B3C-B6E0-480254C898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556F8F73-E66D-4780-86E1-BD32CFEB48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C14CEF9D-750D-4B1B-924C-373912C8EA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78BD25D5-C853-4C19-BE86-EC9EEA1D6A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82554C96-8CF6-4E80-96DE-749B3F883D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69630642-D770-4EBA-88D4-936237156B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566CB02A-D0B0-45E6-A7E3-33F34D55AA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7DAAB6B3-2030-420E-85DC-C840B331AE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269CA1BD-6805-4D16-88AD-E1CB4B50C3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7576CD13-A971-46E7-8583-D9D3A6C8F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3A3A7B5C-5010-4D40-ABE9-2C3326BE22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915E0CFC-2BDE-4307-ACF5-31162E5C5A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17DF2DA9-CACC-40E5-BE3A-05A1354B6B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E268AF8D-54C2-4EF4-ADBD-6942869319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B8D5A856-CDB6-4415-95CC-BD11D810C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3EE04B75-BB5D-4209-B6C0-AB63ABFA88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7A19F082-F6D7-4C52-A052-CBB52822DC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0E32AFFB-5E51-4377-BDA8-75E11492CF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1B70517D-DD98-4383-AC00-FEDE1B7F15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7832698C-981C-4BFE-BD55-424E633E40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0AABC3AE-A488-4E13-94B7-7C8741D6E759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D65BA480-A52E-48EA-860A-CA930DEC7F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4D92734C-8468-42FE-8223-910E4AA870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C3881F17-0A29-4E62-90F7-4812605A2C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174993B1-A38B-4F45-97D3-E093B1598F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A15BFB4A-DB4E-4A3F-9308-935D365CD9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2B505716-9CC8-4499-AB9A-6F9E191CC9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79814091-8A6D-4C61-88C6-6EA1F2AE2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AC1C4DFB-B10E-44B0-913B-93DF32AD0A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29AC527C-5DF4-4883-B257-E043ADEB4D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99398961-6BC3-4930-86FA-916E9FEF9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45F904A4-F091-4A97-AF09-AC0EDD7FF2A2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69BC3207-6AD7-416C-9508-E055088FFC9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EE4BE91A-9092-4E52-AE8A-25FAB960902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1F535CD0-CF46-44FC-8223-AD04398EA26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876AD936-6426-4924-A783-388B4F486CC7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D9B437D4-1ACB-4C3D-B8F4-D394FDF6CB90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3A82D86B-8049-4335-8DA0-5648DBA68945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C33968FB-C228-45C5-94A5-DE929366934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6170EE00-2332-4D8C-A663-BFAD28140C0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C250ADE6-44F9-450A-B4EA-1D5E147B1D6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EBA99F62-11AB-456A-B862-87E0EA82FDA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F6D1EDFC-5C27-4FCF-A6F4-6E6B04D728BC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E538471F-BF00-4F1B-9260-E43B61D574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B76EA08D-B163-4B04-8F0A-C39070AFB1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2E24965D-F642-490C-A131-B21F86B133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6C910954-F0E8-49C9-919B-7AF8548F40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FEACE2CB-9695-4FB3-A02D-0C29568D47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1298E84C-5022-4835-8BF3-41FCDF054C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35F8242A-DC36-42FD-972C-1F2AE2D187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90A263C9-49C1-4FD2-A5A9-F70E13D3F5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8B857D74-9D88-4723-81BF-389C3DDFE7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DECEDDAF-9D79-411D-BD9E-EE4ED88669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880B29C3-5677-41C3-B3F2-4EDA21977C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E938116C-1DFD-4FCF-BC32-07472A21EB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FF12176C-5255-4B66-A017-EF0FC2DD47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1D15B38B-8E9B-419A-96EA-7DF5174066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D6054397-7FAE-4CCA-A96D-9D0C3C825B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69495B58-B24B-4309-9A68-A133F80CEE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F8E43BE3-82B1-4DC6-B6B3-774A8DA25A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15A74A07-F750-4C14-A001-44B2628A9F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96D7BE67-4778-40D6-A214-E75C1E5845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37EED87A-122C-49CC-8720-79F089864A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65691AF5-106B-4952-BB37-133681D4DB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67B56B7A-352E-4C38-8F48-FBF122D4CE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A4FE6EF8-1FE5-4782-A8A5-9140BAE9E9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49EDAE0B-F907-414C-844A-0CB58B07E8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501695F6-4B89-44C9-991F-497DCE8CE6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B13BFB94-38BA-496E-9F04-305EC9F774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B08325EA-425C-4FC2-A11D-2C0412F8FF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33F4FCBD-7128-447F-8EC0-D933161990BD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AE14D075-6CC8-49DB-88FB-B522420107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D815D821-D01E-42AD-A5F0-26C528B648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7464487D-D10E-4459-B37D-A428EF007D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E35D4B17-1EF4-42B1-9878-AE29E4C9D3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1FCD687D-5521-4D81-BF98-9137A8CD48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8F68C2A5-086A-4A24-946D-7F5F758038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D72B8C0A-48B4-44EE-9436-862E18B50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F7DF0CA3-C642-452C-9F12-FF4940B52E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96E32AF0-F2DC-4D56-A11A-4C2C28990D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A2274DD9-E596-44A6-A150-7F7F229857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5200F8C5-55F5-4332-BE13-90267239D3C5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D6604C5F-2FED-46D4-AF7A-A8E52DBFEEC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1F84F607-6CA4-4251-BF54-353A29F05DD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07F19EDB-2D53-44CC-A011-F72073959F5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584D122F-E57B-4ADB-A681-E54376DF7F78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A67209CC-9FD6-43C1-B641-FAE0F94A974C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4CD79CE9-1675-4895-A47B-B47F80719A37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81643162-A28A-4BC4-9D89-FB704A9EE482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2F1A9ED6-2A61-4070-94E0-3F8BB2912A5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EBD43F0A-348E-4B5E-A0D2-D35C8964028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DB594A4C-93A2-4A3A-A757-9870C79B355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EFBB3474-93B0-40ED-B9B4-83C1E3EE9D2C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6BA409B6-C7EC-4BCF-89D2-58D8B4C034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FD352209-2A73-4E3B-8837-DD4A665AF1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19C382BD-7F88-439B-A41E-8CD87A3F07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4F587B7C-A749-4126-B5E6-252B93A43B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10D338D7-5E42-4540-B0FC-0A831B227C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E903BE86-9056-4D08-8D6A-C6C3736E26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C592321D-CC86-456C-91CC-952ABD594C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24756ACF-6798-44EC-A90A-3CD71B50F0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AD787E17-9AFD-42CA-870A-04C0757058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5894D3FB-CD9E-4C6B-A1A5-5BAD557301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BDF3EB8D-BEF4-4AB5-B130-6FE758066B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8BB0DDBF-F6B9-4DEF-93D2-957E1378A3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AF9D5430-E322-4431-B14E-BD0BBA74C5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45816A72-9CFB-43B6-9973-DB3F69AB37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9C44AE87-E9C7-4D8E-819E-CEB2840E1B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AA609A3C-C143-4A43-B072-75EAFBB36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351790FA-64AE-488C-A078-38A84B8B19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96F461E8-4904-4FFF-834C-E1DBBCD9A3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B62BF037-B74F-45CC-8A34-2C1634AECC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0EF794D0-4F43-408C-AD13-F36EE1A140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EF658170-46B1-4119-B338-2198C3F229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BB4A54BA-376D-41C0-B79A-1F6C79CE72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B3C9E43B-BC17-4108-AB10-7A9D77980C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EEC6961C-C361-4F27-A514-E563CA67ED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A1384767-7603-4096-81CC-F4F886570E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758536F9-ADDB-46CA-8F4B-D8DF91A902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E03437E1-FDB3-4F33-92FD-B289ACFF838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683B0504-51A0-44EF-B4F1-A443D79FD28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FF0FB4AC-6229-4650-8274-379BF7515B0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5BA5A30B-9401-4E2C-8DF4-5D6435DB42F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860E7BD8-8CCA-4DAB-B7A4-4E6E3AFE691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20260EAF-E058-4259-911D-C971CFBBFD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1201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A79B0F3-89FC-408D-AD8E-F0434B60937F}"/>
              </a:ext>
            </a:extLst>
          </p:cNvPr>
          <p:cNvGrpSpPr/>
          <p:nvPr/>
        </p:nvGrpSpPr>
        <p:grpSpPr>
          <a:xfrm>
            <a:off x="1650206" y="339725"/>
            <a:ext cx="8891587" cy="4953000"/>
            <a:chOff x="506413" y="952500"/>
            <a:chExt cx="8891587" cy="4953000"/>
          </a:xfrm>
        </p:grpSpPr>
        <p:grpSp>
          <p:nvGrpSpPr>
            <p:cNvPr id="110594" name="Group 2">
              <a:extLst>
                <a:ext uri="{FF2B5EF4-FFF2-40B4-BE49-F238E27FC236}">
                  <a16:creationId xmlns:a16="http://schemas.microsoft.com/office/drawing/2014/main" id="{6EE6E7CA-CF93-4922-B617-FD971FC87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413" y="952500"/>
              <a:ext cx="8888412" cy="4953000"/>
              <a:chOff x="288" y="336"/>
              <a:chExt cx="5599" cy="3120"/>
            </a:xfrm>
          </p:grpSpPr>
          <p:grpSp>
            <p:nvGrpSpPr>
              <p:cNvPr id="110595" name="Group 3">
                <a:extLst>
                  <a:ext uri="{FF2B5EF4-FFF2-40B4-BE49-F238E27FC236}">
                    <a16:creationId xmlns:a16="http://schemas.microsoft.com/office/drawing/2014/main" id="{70351A06-4DE2-4219-B073-8B69FD3AEC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336"/>
                <a:ext cx="5599" cy="3120"/>
                <a:chOff x="288" y="336"/>
                <a:chExt cx="5599" cy="3120"/>
              </a:xfrm>
            </p:grpSpPr>
            <p:grpSp>
              <p:nvGrpSpPr>
                <p:cNvPr id="110596" name="Group 4">
                  <a:extLst>
                    <a:ext uri="{FF2B5EF4-FFF2-40B4-BE49-F238E27FC236}">
                      <a16:creationId xmlns:a16="http://schemas.microsoft.com/office/drawing/2014/main" id="{DFD9E01A-430A-42BF-A31A-C28B7B73A6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" y="336"/>
                  <a:ext cx="5599" cy="3120"/>
                  <a:chOff x="336" y="336"/>
                  <a:chExt cx="5599" cy="3120"/>
                </a:xfrm>
              </p:grpSpPr>
              <p:grpSp>
                <p:nvGrpSpPr>
                  <p:cNvPr id="110597" name="Group 5">
                    <a:extLst>
                      <a:ext uri="{FF2B5EF4-FFF2-40B4-BE49-F238E27FC236}">
                        <a16:creationId xmlns:a16="http://schemas.microsoft.com/office/drawing/2014/main" id="{B5951B24-821C-4085-9260-6B0525657EB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36" y="336"/>
                    <a:ext cx="5599" cy="3120"/>
                    <a:chOff x="336" y="192"/>
                    <a:chExt cx="5599" cy="3120"/>
                  </a:xfrm>
                </p:grpSpPr>
                <p:grpSp>
                  <p:nvGrpSpPr>
                    <p:cNvPr id="110598" name="Group 6">
                      <a:extLst>
                        <a:ext uri="{FF2B5EF4-FFF2-40B4-BE49-F238E27FC236}">
                          <a16:creationId xmlns:a16="http://schemas.microsoft.com/office/drawing/2014/main" id="{FE188638-938B-4166-ABCC-78BD64A2586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36" y="192"/>
                      <a:ext cx="5599" cy="3120"/>
                      <a:chOff x="336" y="306"/>
                      <a:chExt cx="5599" cy="3120"/>
                    </a:xfrm>
                  </p:grpSpPr>
                  <p:grpSp>
                    <p:nvGrpSpPr>
                      <p:cNvPr id="110599" name="Group 7">
                        <a:extLst>
                          <a:ext uri="{FF2B5EF4-FFF2-40B4-BE49-F238E27FC236}">
                            <a16:creationId xmlns:a16="http://schemas.microsoft.com/office/drawing/2014/main" id="{04406054-97CD-479B-82B1-E3CD7ADE262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36" y="306"/>
                        <a:ext cx="5599" cy="3120"/>
                        <a:chOff x="336" y="306"/>
                        <a:chExt cx="5599" cy="3120"/>
                      </a:xfrm>
                    </p:grpSpPr>
                    <p:grpSp>
                      <p:nvGrpSpPr>
                        <p:cNvPr id="110600" name="Group 8">
                          <a:extLst>
                            <a:ext uri="{FF2B5EF4-FFF2-40B4-BE49-F238E27FC236}">
                              <a16:creationId xmlns:a16="http://schemas.microsoft.com/office/drawing/2014/main" id="{D0A5FA05-A431-48AB-85A4-820A6212C55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36" y="306"/>
                          <a:ext cx="5599" cy="3120"/>
                          <a:chOff x="336" y="306"/>
                          <a:chExt cx="5599" cy="3120"/>
                        </a:xfrm>
                      </p:grpSpPr>
                      <p:grpSp>
                        <p:nvGrpSpPr>
                          <p:cNvPr id="110601" name="Group 9">
                            <a:extLst>
                              <a:ext uri="{FF2B5EF4-FFF2-40B4-BE49-F238E27FC236}">
                                <a16:creationId xmlns:a16="http://schemas.microsoft.com/office/drawing/2014/main" id="{F77DDE5A-5990-432E-9108-3964800DE1A4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336" y="306"/>
                            <a:ext cx="5599" cy="3120"/>
                            <a:chOff x="336" y="306"/>
                            <a:chExt cx="5599" cy="3120"/>
                          </a:xfrm>
                        </p:grpSpPr>
                        <p:grpSp>
                          <p:nvGrpSpPr>
                            <p:cNvPr id="110602" name="Group 10">
                              <a:extLst>
                                <a:ext uri="{FF2B5EF4-FFF2-40B4-BE49-F238E27FC236}">
                                  <a16:creationId xmlns:a16="http://schemas.microsoft.com/office/drawing/2014/main" id="{7117289E-55AD-491E-B73D-D6352D02BAE1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336" y="306"/>
                              <a:ext cx="5599" cy="3120"/>
                              <a:chOff x="336" y="306"/>
                              <a:chExt cx="5599" cy="3120"/>
                            </a:xfrm>
                          </p:grpSpPr>
                          <p:sp>
                            <p:nvSpPr>
                              <p:cNvPr id="110603" name="Rectangle 11">
                                <a:extLst>
                                  <a:ext uri="{FF2B5EF4-FFF2-40B4-BE49-F238E27FC236}">
                                    <a16:creationId xmlns:a16="http://schemas.microsoft.com/office/drawing/2014/main" id="{06FF5FD7-2F09-4835-ACDF-DAD6FB039AE7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36" y="306"/>
                                <a:ext cx="5568" cy="3120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CC00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04" name="Line 12">
                                <a:extLst>
                                  <a:ext uri="{FF2B5EF4-FFF2-40B4-BE49-F238E27FC236}">
                                    <a16:creationId xmlns:a16="http://schemas.microsoft.com/office/drawing/2014/main" id="{8D146DE6-C285-493D-B37E-01262DDAABF5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76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05" name="Line 13">
                                <a:extLst>
                                  <a:ext uri="{FF2B5EF4-FFF2-40B4-BE49-F238E27FC236}">
                                    <a16:creationId xmlns:a16="http://schemas.microsoft.com/office/drawing/2014/main" id="{8888B439-AB0C-49C6-A246-0CE637934DF7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816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06" name="Line 14">
                                <a:extLst>
                                  <a:ext uri="{FF2B5EF4-FFF2-40B4-BE49-F238E27FC236}">
                                    <a16:creationId xmlns:a16="http://schemas.microsoft.com/office/drawing/2014/main" id="{6D3944AC-079B-465A-9B3C-B57B3DEEE0BE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6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07" name="Line 15">
                                <a:extLst>
                                  <a:ext uri="{FF2B5EF4-FFF2-40B4-BE49-F238E27FC236}">
                                    <a16:creationId xmlns:a16="http://schemas.microsoft.com/office/drawing/2014/main" id="{E9A57CA2-E0E7-424A-A2CD-FEA437EB26BC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4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08" name="Line 16">
                                <a:extLst>
                                  <a:ext uri="{FF2B5EF4-FFF2-40B4-BE49-F238E27FC236}">
                                    <a16:creationId xmlns:a16="http://schemas.microsoft.com/office/drawing/2014/main" id="{060D7390-015D-4C79-91AF-87EA17323C7F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1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09" name="Line 17">
                                <a:extLst>
                                  <a:ext uri="{FF2B5EF4-FFF2-40B4-BE49-F238E27FC236}">
                                    <a16:creationId xmlns:a16="http://schemas.microsoft.com/office/drawing/2014/main" id="{422EDF42-0B70-4DA6-86F7-C6E4B0FB8DEC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9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0" name="Line 18">
                                <a:extLst>
                                  <a:ext uri="{FF2B5EF4-FFF2-40B4-BE49-F238E27FC236}">
                                    <a16:creationId xmlns:a16="http://schemas.microsoft.com/office/drawing/2014/main" id="{304C0447-F0C4-4B1A-8820-74F2D6A2F4F9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70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1" name="Line 19">
                                <a:extLst>
                                  <a:ext uri="{FF2B5EF4-FFF2-40B4-BE49-F238E27FC236}">
                                    <a16:creationId xmlns:a16="http://schemas.microsoft.com/office/drawing/2014/main" id="{851BB969-B3EB-4F6B-BA0F-ADC1A6811875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4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2" name="Line 20">
                                <a:extLst>
                                  <a:ext uri="{FF2B5EF4-FFF2-40B4-BE49-F238E27FC236}">
                                    <a16:creationId xmlns:a16="http://schemas.microsoft.com/office/drawing/2014/main" id="{8AC1EA32-7F1F-4266-AF5D-759C00650583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2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3" name="Line 21">
                                <a:extLst>
                                  <a:ext uri="{FF2B5EF4-FFF2-40B4-BE49-F238E27FC236}">
                                    <a16:creationId xmlns:a16="http://schemas.microsoft.com/office/drawing/2014/main" id="{1C601D28-585B-4E2A-9D10-1541EE4225AA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9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4" name="Line 22">
                                <a:extLst>
                                  <a:ext uri="{FF2B5EF4-FFF2-40B4-BE49-F238E27FC236}">
                                    <a16:creationId xmlns:a16="http://schemas.microsoft.com/office/drawing/2014/main" id="{457B9A41-D1F2-4253-AFCD-F745979D197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7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5" name="Line 23">
                                <a:extLst>
                                  <a:ext uri="{FF2B5EF4-FFF2-40B4-BE49-F238E27FC236}">
                                    <a16:creationId xmlns:a16="http://schemas.microsoft.com/office/drawing/2014/main" id="{7AEA48FD-BE64-493D-A33D-909405C2557A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50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6" name="Line 24">
                                <a:extLst>
                                  <a:ext uri="{FF2B5EF4-FFF2-40B4-BE49-F238E27FC236}">
                                    <a16:creationId xmlns:a16="http://schemas.microsoft.com/office/drawing/2014/main" id="{86DD03A7-BA36-430A-AB68-E608A36E86D6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2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7" name="Line 25">
                                <a:extLst>
                                  <a:ext uri="{FF2B5EF4-FFF2-40B4-BE49-F238E27FC236}">
                                    <a16:creationId xmlns:a16="http://schemas.microsoft.com/office/drawing/2014/main" id="{1B3AEA40-784B-4304-8C31-8B124094572C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0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8" name="Line 26">
                                <a:extLst>
                                  <a:ext uri="{FF2B5EF4-FFF2-40B4-BE49-F238E27FC236}">
                                    <a16:creationId xmlns:a16="http://schemas.microsoft.com/office/drawing/2014/main" id="{71D37460-9F1E-4865-B918-1595BE05342D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7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19" name="Line 27">
                                <a:extLst>
                                  <a:ext uri="{FF2B5EF4-FFF2-40B4-BE49-F238E27FC236}">
                                    <a16:creationId xmlns:a16="http://schemas.microsoft.com/office/drawing/2014/main" id="{F23706E2-3A7F-4825-AD5C-73E0AF360CE6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5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20" name="Line 28">
                                <a:extLst>
                                  <a:ext uri="{FF2B5EF4-FFF2-40B4-BE49-F238E27FC236}">
                                    <a16:creationId xmlns:a16="http://schemas.microsoft.com/office/drawing/2014/main" id="{3CD31783-7331-40EE-8A51-C5B82EB282A5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30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21" name="Line 29">
                                <a:extLst>
                                  <a:ext uri="{FF2B5EF4-FFF2-40B4-BE49-F238E27FC236}">
                                    <a16:creationId xmlns:a16="http://schemas.microsoft.com/office/drawing/2014/main" id="{7DC38A19-3B37-40AC-A1B6-551FC682618F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0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22" name="Line 30">
                                <a:extLst>
                                  <a:ext uri="{FF2B5EF4-FFF2-40B4-BE49-F238E27FC236}">
                                    <a16:creationId xmlns:a16="http://schemas.microsoft.com/office/drawing/2014/main" id="{26AC1D3C-3FEC-42E6-A061-71B73120241B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23" name="Line 31">
                                <a:extLst>
                                  <a:ext uri="{FF2B5EF4-FFF2-40B4-BE49-F238E27FC236}">
                                    <a16:creationId xmlns:a16="http://schemas.microsoft.com/office/drawing/2014/main" id="{D8984C49-93E3-4A70-BBF6-E7156DB72515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 flipH="1">
                                <a:off x="15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24" name="Line 32">
                                <a:extLst>
                                  <a:ext uri="{FF2B5EF4-FFF2-40B4-BE49-F238E27FC236}">
                                    <a16:creationId xmlns:a16="http://schemas.microsoft.com/office/drawing/2014/main" id="{78F0D8EA-9597-493A-9EEF-E8313BC5AEA2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3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25" name="Text Box 33">
                                <a:extLst>
                                  <a:ext uri="{FF2B5EF4-FFF2-40B4-BE49-F238E27FC236}">
                                    <a16:creationId xmlns:a16="http://schemas.microsoft.com/office/drawing/2014/main" id="{6C27D0EE-1FF9-4169-984E-39886C4DD50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59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1</a:t>
                                </a:r>
                                <a:endParaRPr lang="en-GB" altLang="en-US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26" name="Text Box 34">
                                <a:extLst>
                                  <a:ext uri="{FF2B5EF4-FFF2-40B4-BE49-F238E27FC236}">
                                    <a16:creationId xmlns:a16="http://schemas.microsoft.com/office/drawing/2014/main" id="{896E4D91-C8A7-48E7-A07D-862EAC87B07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83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2</a:t>
                                </a:r>
                                <a:endParaRPr lang="en-GB" altLang="en-US" b="1"/>
                              </a:p>
                            </p:txBody>
                          </p:sp>
                          <p:sp>
                            <p:nvSpPr>
                              <p:cNvPr id="110627" name="Text Box 35">
                                <a:extLst>
                                  <a:ext uri="{FF2B5EF4-FFF2-40B4-BE49-F238E27FC236}">
                                    <a16:creationId xmlns:a16="http://schemas.microsoft.com/office/drawing/2014/main" id="{108FBACA-A1DD-46A7-B71E-2641595840F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07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3</a:t>
                                </a:r>
                              </a:p>
                            </p:txBody>
                          </p:sp>
                          <p:sp>
                            <p:nvSpPr>
                              <p:cNvPr id="110628" name="Text Box 36">
                                <a:extLst>
                                  <a:ext uri="{FF2B5EF4-FFF2-40B4-BE49-F238E27FC236}">
                                    <a16:creationId xmlns:a16="http://schemas.microsoft.com/office/drawing/2014/main" id="{D862DE26-E10D-44AA-A711-B0A72DB84A8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3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29" name="Text Box 37">
                                <a:extLst>
                                  <a:ext uri="{FF2B5EF4-FFF2-40B4-BE49-F238E27FC236}">
                                    <a16:creationId xmlns:a16="http://schemas.microsoft.com/office/drawing/2014/main" id="{D0EBF6D7-B18A-42F3-80E6-1095C5D852C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5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30" name="Text Box 38">
                                <a:extLst>
                                  <a:ext uri="{FF2B5EF4-FFF2-40B4-BE49-F238E27FC236}">
                                    <a16:creationId xmlns:a16="http://schemas.microsoft.com/office/drawing/2014/main" id="{65BCAA64-0421-496F-A7CA-4B14772D560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7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31" name="Text Box 39">
                                <a:extLst>
                                  <a:ext uri="{FF2B5EF4-FFF2-40B4-BE49-F238E27FC236}">
                                    <a16:creationId xmlns:a16="http://schemas.microsoft.com/office/drawing/2014/main" id="{B61D2BAC-7405-4A45-B6B3-2BC78EA74470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20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32" name="Text Box 40">
                                <a:extLst>
                                  <a:ext uri="{FF2B5EF4-FFF2-40B4-BE49-F238E27FC236}">
                                    <a16:creationId xmlns:a16="http://schemas.microsoft.com/office/drawing/2014/main" id="{7BCB9E28-75C8-497E-BFB8-27B739B838A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22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33" name="Text Box 41">
                                <a:extLst>
                                  <a:ext uri="{FF2B5EF4-FFF2-40B4-BE49-F238E27FC236}">
                                    <a16:creationId xmlns:a16="http://schemas.microsoft.com/office/drawing/2014/main" id="{7CF94ADD-9DFA-4D98-AFC6-63AF960CE00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25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34" name="Text Box 42">
                                <a:extLst>
                                  <a:ext uri="{FF2B5EF4-FFF2-40B4-BE49-F238E27FC236}">
                                    <a16:creationId xmlns:a16="http://schemas.microsoft.com/office/drawing/2014/main" id="{DD3B34BF-5DCD-4AA1-8390-8A1F9C27AFD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36" y="27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35" name="Text Box 43">
                                <a:extLst>
                                  <a:ext uri="{FF2B5EF4-FFF2-40B4-BE49-F238E27FC236}">
                                    <a16:creationId xmlns:a16="http://schemas.microsoft.com/office/drawing/2014/main" id="{20D5B9AE-C323-4DB0-8808-8FFEA621047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3013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36" name="Text Box 44">
                                <a:extLst>
                                  <a:ext uri="{FF2B5EF4-FFF2-40B4-BE49-F238E27FC236}">
                                    <a16:creationId xmlns:a16="http://schemas.microsoft.com/office/drawing/2014/main" id="{BE5C9679-73AF-48C0-924A-2088835CD2C0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37" name="Text Box 45">
                                <a:extLst>
                                  <a:ext uri="{FF2B5EF4-FFF2-40B4-BE49-F238E27FC236}">
                                    <a16:creationId xmlns:a16="http://schemas.microsoft.com/office/drawing/2014/main" id="{2E13F388-3460-4C5F-AFDB-6E8B7BB6FC5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76" y="354"/>
                                <a:ext cx="25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Gp</a:t>
                                </a:r>
                              </a:p>
                            </p:txBody>
                          </p:sp>
                          <p:sp>
                            <p:nvSpPr>
                              <p:cNvPr id="110638" name="Text Box 46">
                                <a:extLst>
                                  <a:ext uri="{FF2B5EF4-FFF2-40B4-BE49-F238E27FC236}">
                                    <a16:creationId xmlns:a16="http://schemas.microsoft.com/office/drawing/2014/main" id="{92A1062B-D017-444D-85CD-64EBEEBEA04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594"/>
                                <a:ext cx="19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O</a:t>
                                </a:r>
                              </a:p>
                            </p:txBody>
                          </p:sp>
                          <p:sp>
                            <p:nvSpPr>
                              <p:cNvPr id="110639" name="Text Box 47">
                                <a:extLst>
                                  <a:ext uri="{FF2B5EF4-FFF2-40B4-BE49-F238E27FC236}">
                                    <a16:creationId xmlns:a16="http://schemas.microsoft.com/office/drawing/2014/main" id="{B58B3D5F-5E75-4121-BD0E-CA6A120F8A6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834"/>
                                <a:ext cx="19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O</a:t>
                                </a:r>
                              </a:p>
                            </p:txBody>
                          </p:sp>
                          <p:sp>
                            <p:nvSpPr>
                              <p:cNvPr id="110640" name="Text Box 48">
                                <a:extLst>
                                  <a:ext uri="{FF2B5EF4-FFF2-40B4-BE49-F238E27FC236}">
                                    <a16:creationId xmlns:a16="http://schemas.microsoft.com/office/drawing/2014/main" id="{4A29464C-3239-416D-86CF-5E0DBE8293E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074"/>
                                <a:ext cx="19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O</a:t>
                                </a:r>
                              </a:p>
                            </p:txBody>
                          </p:sp>
                          <p:sp>
                            <p:nvSpPr>
                              <p:cNvPr id="110641" name="Text Box 49">
                                <a:extLst>
                                  <a:ext uri="{FF2B5EF4-FFF2-40B4-BE49-F238E27FC236}">
                                    <a16:creationId xmlns:a16="http://schemas.microsoft.com/office/drawing/2014/main" id="{2C27A147-CBEB-4A87-B088-5FF785BDE69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3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42" name="Text Box 50">
                                <a:extLst>
                                  <a:ext uri="{FF2B5EF4-FFF2-40B4-BE49-F238E27FC236}">
                                    <a16:creationId xmlns:a16="http://schemas.microsoft.com/office/drawing/2014/main" id="{2D6610DD-6A89-4256-8DBC-01284B5D7973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463"/>
                                <a:ext cx="116" cy="288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b="1"/>
                              </a:p>
                            </p:txBody>
                          </p:sp>
                          <p:sp>
                            <p:nvSpPr>
                              <p:cNvPr id="110643" name="Text Box 51">
                                <a:extLst>
                                  <a:ext uri="{FF2B5EF4-FFF2-40B4-BE49-F238E27FC236}">
                                    <a16:creationId xmlns:a16="http://schemas.microsoft.com/office/drawing/2014/main" id="{6BC32871-6AAD-45FC-A069-10F7607CC1F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7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44" name="Text Box 52">
                                <a:extLst>
                                  <a:ext uri="{FF2B5EF4-FFF2-40B4-BE49-F238E27FC236}">
                                    <a16:creationId xmlns:a16="http://schemas.microsoft.com/office/drawing/2014/main" id="{49E1E19D-5771-4158-9F12-E3F516B0AC0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0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45" name="Text Box 53">
                                <a:extLst>
                                  <a:ext uri="{FF2B5EF4-FFF2-40B4-BE49-F238E27FC236}">
                                    <a16:creationId xmlns:a16="http://schemas.microsoft.com/office/drawing/2014/main" id="{C39FB581-47E3-4F41-9DDC-E66FFA45F3C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2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46" name="Text Box 54">
                                <a:extLst>
                                  <a:ext uri="{FF2B5EF4-FFF2-40B4-BE49-F238E27FC236}">
                                    <a16:creationId xmlns:a16="http://schemas.microsoft.com/office/drawing/2014/main" id="{6D58BC44-6E6F-4B56-9413-FF6DC287CCA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5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47" name="Text Box 55">
                                <a:extLst>
                                  <a:ext uri="{FF2B5EF4-FFF2-40B4-BE49-F238E27FC236}">
                                    <a16:creationId xmlns:a16="http://schemas.microsoft.com/office/drawing/2014/main" id="{95FEBBD8-AAF6-45C4-AEFB-BB34860A9C5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7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48" name="Text Box 56">
                                <a:extLst>
                                  <a:ext uri="{FF2B5EF4-FFF2-40B4-BE49-F238E27FC236}">
                                    <a16:creationId xmlns:a16="http://schemas.microsoft.com/office/drawing/2014/main" id="{D2D0ABAC-5EB7-4921-997A-EBC4835330A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3013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49" name="Text Box 57">
                                <a:extLst>
                                  <a:ext uri="{FF2B5EF4-FFF2-40B4-BE49-F238E27FC236}">
                                    <a16:creationId xmlns:a16="http://schemas.microsoft.com/office/drawing/2014/main" id="{24FDDA66-929D-4053-9EBF-47629C1FDAB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50" name="Text Box 58">
                                <a:extLst>
                                  <a:ext uri="{FF2B5EF4-FFF2-40B4-BE49-F238E27FC236}">
                                    <a16:creationId xmlns:a16="http://schemas.microsoft.com/office/drawing/2014/main" id="{F1CFD518-3C38-42DB-9828-F755AD84CA5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354"/>
                                <a:ext cx="244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Rh</a:t>
                                </a:r>
                              </a:p>
                            </p:txBody>
                          </p:sp>
                          <p:sp>
                            <p:nvSpPr>
                              <p:cNvPr id="110651" name="Text Box 59">
                                <a:extLst>
                                  <a:ext uri="{FF2B5EF4-FFF2-40B4-BE49-F238E27FC236}">
                                    <a16:creationId xmlns:a16="http://schemas.microsoft.com/office/drawing/2014/main" id="{14EAEF31-0533-4553-BB3D-20646B08FCA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04" y="354"/>
                                <a:ext cx="233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P1</a:t>
                                </a:r>
                              </a:p>
                            </p:txBody>
                          </p:sp>
                          <p:sp>
                            <p:nvSpPr>
                              <p:cNvPr id="110652" name="Text Box 60">
                                <a:extLst>
                                  <a:ext uri="{FF2B5EF4-FFF2-40B4-BE49-F238E27FC236}">
                                    <a16:creationId xmlns:a16="http://schemas.microsoft.com/office/drawing/2014/main" id="{D213E2A9-2C04-479C-91C2-5B659FF2576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544" y="354"/>
                                <a:ext cx="27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Lu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53" name="Text Box 61">
                                <a:extLst>
                                  <a:ext uri="{FF2B5EF4-FFF2-40B4-BE49-F238E27FC236}">
                                    <a16:creationId xmlns:a16="http://schemas.microsoft.com/office/drawing/2014/main" id="{B8AEF042-04D4-4F28-B0CF-7B8B1561151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784" y="354"/>
                                <a:ext cx="273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Lu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54" name="Text Box 62">
                                <a:extLst>
                                  <a:ext uri="{FF2B5EF4-FFF2-40B4-BE49-F238E27FC236}">
                                    <a16:creationId xmlns:a16="http://schemas.microsoft.com/office/drawing/2014/main" id="{9E48101F-4009-478E-903D-919D5C92AA8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72" y="354"/>
                                <a:ext cx="185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</a:t>
                                </a:r>
                              </a:p>
                            </p:txBody>
                          </p:sp>
                          <p:sp>
                            <p:nvSpPr>
                              <p:cNvPr id="110655" name="Text Box 63">
                                <a:extLst>
                                  <a:ext uri="{FF2B5EF4-FFF2-40B4-BE49-F238E27FC236}">
                                    <a16:creationId xmlns:a16="http://schemas.microsoft.com/office/drawing/2014/main" id="{FF8F58AA-98CC-4E97-A461-A2D242B9C4A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312" y="35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</a:t>
                                </a:r>
                              </a:p>
                            </p:txBody>
                          </p:sp>
                          <p:sp>
                            <p:nvSpPr>
                              <p:cNvPr id="110656" name="Text Box 64">
                                <a:extLst>
                                  <a:ext uri="{FF2B5EF4-FFF2-40B4-BE49-F238E27FC236}">
                                    <a16:creationId xmlns:a16="http://schemas.microsoft.com/office/drawing/2014/main" id="{F1E24195-38A6-40E1-9698-378ABFFF0ED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504" y="354"/>
                                <a:ext cx="28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Kp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57" name="Text Box 65">
                                <a:extLst>
                                  <a:ext uri="{FF2B5EF4-FFF2-40B4-BE49-F238E27FC236}">
                                    <a16:creationId xmlns:a16="http://schemas.microsoft.com/office/drawing/2014/main" id="{1048815C-D3C5-40C7-92FE-C3ED105223F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744" y="354"/>
                                <a:ext cx="283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Kp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58" name="Text Box 66">
                                <a:extLst>
                                  <a:ext uri="{FF2B5EF4-FFF2-40B4-BE49-F238E27FC236}">
                                    <a16:creationId xmlns:a16="http://schemas.microsoft.com/office/drawing/2014/main" id="{0C918BC8-03A0-41A5-AB34-C5121CB6619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984" y="354"/>
                                <a:ext cx="264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Le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59" name="Text Box 67">
                                <a:extLst>
                                  <a:ext uri="{FF2B5EF4-FFF2-40B4-BE49-F238E27FC236}">
                                    <a16:creationId xmlns:a16="http://schemas.microsoft.com/office/drawing/2014/main" id="{096E19FB-7639-4218-88D3-66B7907075D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224" y="354"/>
                                <a:ext cx="267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Le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60" name="Text Box 68">
                                <a:extLst>
                                  <a:ext uri="{FF2B5EF4-FFF2-40B4-BE49-F238E27FC236}">
                                    <a16:creationId xmlns:a16="http://schemas.microsoft.com/office/drawing/2014/main" id="{85F39309-5BE3-4ACF-A171-08213F60D87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944" y="354"/>
                                <a:ext cx="258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Jk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61" name="Text Box 69">
                                <a:extLst>
                                  <a:ext uri="{FF2B5EF4-FFF2-40B4-BE49-F238E27FC236}">
                                    <a16:creationId xmlns:a16="http://schemas.microsoft.com/office/drawing/2014/main" id="{58544E46-4243-4BB4-9C08-FCCE7109536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184" y="354"/>
                                <a:ext cx="26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Jk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62" name="Text Box 70">
                                <a:extLst>
                                  <a:ext uri="{FF2B5EF4-FFF2-40B4-BE49-F238E27FC236}">
                                    <a16:creationId xmlns:a16="http://schemas.microsoft.com/office/drawing/2014/main" id="{93FE7365-0A89-4C06-82E5-6944C24FAD3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424" y="354"/>
                                <a:ext cx="292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Pap</a:t>
                                </a:r>
                              </a:p>
                            </p:txBody>
                          </p:sp>
                          <p:sp>
                            <p:nvSpPr>
                              <p:cNvPr id="110663" name="Text Box 71">
                                <a:extLst>
                                  <a:ext uri="{FF2B5EF4-FFF2-40B4-BE49-F238E27FC236}">
                                    <a16:creationId xmlns:a16="http://schemas.microsoft.com/office/drawing/2014/main" id="{F42B061C-242C-43EB-828B-DB9A1FE67BE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664" y="354"/>
                                <a:ext cx="27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IAT</a:t>
                                </a:r>
                              </a:p>
                            </p:txBody>
                          </p:sp>
                          <p:sp>
                            <p:nvSpPr>
                              <p:cNvPr id="110664" name="Text Box 72">
                                <a:extLst>
                                  <a:ext uri="{FF2B5EF4-FFF2-40B4-BE49-F238E27FC236}">
                                    <a16:creationId xmlns:a16="http://schemas.microsoft.com/office/drawing/2014/main" id="{8D6D3D2A-E21C-4353-96CE-80BA27EAEAF0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5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65" name="Text Box 73">
                                <a:extLst>
                                  <a:ext uri="{FF2B5EF4-FFF2-40B4-BE49-F238E27FC236}">
                                    <a16:creationId xmlns:a16="http://schemas.microsoft.com/office/drawing/2014/main" id="{D0D6D406-F977-4BC1-9E08-A3E555B8B80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10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66" name="Text Box 74">
                                <a:extLst>
                                  <a:ext uri="{FF2B5EF4-FFF2-40B4-BE49-F238E27FC236}">
                                    <a16:creationId xmlns:a16="http://schemas.microsoft.com/office/drawing/2014/main" id="{BB82BB58-397D-45C3-929B-548F5553569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8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67" name="Text Box 75">
                                <a:extLst>
                                  <a:ext uri="{FF2B5EF4-FFF2-40B4-BE49-F238E27FC236}">
                                    <a16:creationId xmlns:a16="http://schemas.microsoft.com/office/drawing/2014/main" id="{E9776E5B-E9E8-4FAC-BB30-F3CA8BD80B7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13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68" name="Text Box 76">
                                <a:extLst>
                                  <a:ext uri="{FF2B5EF4-FFF2-40B4-BE49-F238E27FC236}">
                                    <a16:creationId xmlns:a16="http://schemas.microsoft.com/office/drawing/2014/main" id="{4DCA4E73-7582-4EC0-BDBF-2AE7CE735609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15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69" name="Text Box 77">
                                <a:extLst>
                                  <a:ext uri="{FF2B5EF4-FFF2-40B4-BE49-F238E27FC236}">
                                    <a16:creationId xmlns:a16="http://schemas.microsoft.com/office/drawing/2014/main" id="{385872E1-59EC-4E32-A05F-0099AF6EAD6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17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70" name="Text Box 78">
                                <a:extLst>
                                  <a:ext uri="{FF2B5EF4-FFF2-40B4-BE49-F238E27FC236}">
                                    <a16:creationId xmlns:a16="http://schemas.microsoft.com/office/drawing/2014/main" id="{781607CF-319C-44F3-B3DF-433E43616D5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0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71" name="Text Box 79">
                                <a:extLst>
                                  <a:ext uri="{FF2B5EF4-FFF2-40B4-BE49-F238E27FC236}">
                                    <a16:creationId xmlns:a16="http://schemas.microsoft.com/office/drawing/2014/main" id="{72C0D74C-032B-4D30-8516-A6B7B509ECC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2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72" name="Text Box 80">
                                <a:extLst>
                                  <a:ext uri="{FF2B5EF4-FFF2-40B4-BE49-F238E27FC236}">
                                    <a16:creationId xmlns:a16="http://schemas.microsoft.com/office/drawing/2014/main" id="{8084A45D-B9AE-419E-A9A6-EA32DAE2DC69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5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73" name="Text Box 81">
                                <a:extLst>
                                  <a:ext uri="{FF2B5EF4-FFF2-40B4-BE49-F238E27FC236}">
                                    <a16:creationId xmlns:a16="http://schemas.microsoft.com/office/drawing/2014/main" id="{851E9BD1-21EC-48A7-8341-529E0133BF5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7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74" name="Text Box 82">
                                <a:extLst>
                                  <a:ext uri="{FF2B5EF4-FFF2-40B4-BE49-F238E27FC236}">
                                    <a16:creationId xmlns:a16="http://schemas.microsoft.com/office/drawing/2014/main" id="{9D3C8C15-B35B-44A2-BBE9-DD20F565105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3013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675" name="Rectangle 83">
                                <a:extLst>
                                  <a:ext uri="{FF2B5EF4-FFF2-40B4-BE49-F238E27FC236}">
                                    <a16:creationId xmlns:a16="http://schemas.microsoft.com/office/drawing/2014/main" id="{300D7F0F-8C4C-4B7D-953F-A57B7334CBB3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44" y="306"/>
                                <a:ext cx="960" cy="3120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DDDDDD">
                                        <a:alpha val="50000"/>
                                      </a:srgbClr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76" name="Text Box 84">
                                <a:extLst>
                                  <a:ext uri="{FF2B5EF4-FFF2-40B4-BE49-F238E27FC236}">
                                    <a16:creationId xmlns:a16="http://schemas.microsoft.com/office/drawing/2014/main" id="{1B83C6D4-DA41-4A3D-98FF-BB2494D180D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10677" name="Group 85">
                                <a:extLst>
                                  <a:ext uri="{FF2B5EF4-FFF2-40B4-BE49-F238E27FC236}">
                                    <a16:creationId xmlns:a16="http://schemas.microsoft.com/office/drawing/2014/main" id="{744CFD7A-14A1-4CBA-AD2C-933BEB87C5C6}"/>
                                  </a:ext>
                                </a:extLst>
                              </p:cNvPr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336" y="306"/>
                                <a:ext cx="5568" cy="3120"/>
                                <a:chOff x="336" y="432"/>
                                <a:chExt cx="5568" cy="3120"/>
                              </a:xfrm>
                            </p:grpSpPr>
                            <p:sp>
                              <p:nvSpPr>
                                <p:cNvPr id="110678" name="Line 86">
                                  <a:extLst>
                                    <a:ext uri="{FF2B5EF4-FFF2-40B4-BE49-F238E27FC236}">
                                      <a16:creationId xmlns:a16="http://schemas.microsoft.com/office/drawing/2014/main" id="{FBCCD47F-CC63-4F7B-8DD4-8E39F0DD52AC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43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79" name="Line 87">
                                  <a:extLst>
                                    <a:ext uri="{FF2B5EF4-FFF2-40B4-BE49-F238E27FC236}">
                                      <a16:creationId xmlns:a16="http://schemas.microsoft.com/office/drawing/2014/main" id="{0434E783-F424-472F-ADA7-1229F5A61F05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 flipH="1">
                                  <a:off x="336" y="355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0" name="Line 88">
                                  <a:extLst>
                                    <a:ext uri="{FF2B5EF4-FFF2-40B4-BE49-F238E27FC236}">
                                      <a16:creationId xmlns:a16="http://schemas.microsoft.com/office/drawing/2014/main" id="{01B8B95B-18C6-4E64-B106-1067F004DAEF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432"/>
                                  <a:ext cx="0" cy="312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1" name="Line 89">
                                  <a:extLst>
                                    <a:ext uri="{FF2B5EF4-FFF2-40B4-BE49-F238E27FC236}">
                                      <a16:creationId xmlns:a16="http://schemas.microsoft.com/office/drawing/2014/main" id="{14FB69B6-27C3-4741-BF67-A1F51E6CE727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5904" y="432"/>
                                  <a:ext cx="0" cy="312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2" name="Line 90">
                                  <a:extLst>
                                    <a:ext uri="{FF2B5EF4-FFF2-40B4-BE49-F238E27FC236}">
                                      <a16:creationId xmlns:a16="http://schemas.microsoft.com/office/drawing/2014/main" id="{705441C4-67CA-4CEE-A6A2-D96C3CB2C2D3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67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3" name="Line 91">
                                  <a:extLst>
                                    <a:ext uri="{FF2B5EF4-FFF2-40B4-BE49-F238E27FC236}">
                                      <a16:creationId xmlns:a16="http://schemas.microsoft.com/office/drawing/2014/main" id="{E25C5D0E-C0CA-41DE-89CF-F32D494CCB75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91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4" name="Line 92">
                                  <a:extLst>
                                    <a:ext uri="{FF2B5EF4-FFF2-40B4-BE49-F238E27FC236}">
                                      <a16:creationId xmlns:a16="http://schemas.microsoft.com/office/drawing/2014/main" id="{2216D1F4-9A28-4C5A-81E8-88707195C7F0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15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5" name="Line 93">
                                  <a:extLst>
                                    <a:ext uri="{FF2B5EF4-FFF2-40B4-BE49-F238E27FC236}">
                                      <a16:creationId xmlns:a16="http://schemas.microsoft.com/office/drawing/2014/main" id="{32B1E897-0644-4C07-8D75-4ADFD65B13BE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39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6" name="Line 94">
                                  <a:extLst>
                                    <a:ext uri="{FF2B5EF4-FFF2-40B4-BE49-F238E27FC236}">
                                      <a16:creationId xmlns:a16="http://schemas.microsoft.com/office/drawing/2014/main" id="{765CE7E5-09A2-4236-B065-F3D984FCF0AC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63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7" name="Line 95">
                                  <a:extLst>
                                    <a:ext uri="{FF2B5EF4-FFF2-40B4-BE49-F238E27FC236}">
                                      <a16:creationId xmlns:a16="http://schemas.microsoft.com/office/drawing/2014/main" id="{B06FDA02-7AE9-44C3-8B80-3E736B5D74F8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87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8" name="Line 96">
                                  <a:extLst>
                                    <a:ext uri="{FF2B5EF4-FFF2-40B4-BE49-F238E27FC236}">
                                      <a16:creationId xmlns:a16="http://schemas.microsoft.com/office/drawing/2014/main" id="{3390F2C4-32FF-4FD7-B429-F6F93369FD58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11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89" name="Line 97">
                                  <a:extLst>
                                    <a:ext uri="{FF2B5EF4-FFF2-40B4-BE49-F238E27FC236}">
                                      <a16:creationId xmlns:a16="http://schemas.microsoft.com/office/drawing/2014/main" id="{9B65A558-5905-4A6D-B443-42386568EED1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35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90" name="Line 98">
                                  <a:extLst>
                                    <a:ext uri="{FF2B5EF4-FFF2-40B4-BE49-F238E27FC236}">
                                      <a16:creationId xmlns:a16="http://schemas.microsoft.com/office/drawing/2014/main" id="{6832BB7E-76D5-45FA-A8A0-6818C695DB20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59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91" name="Line 99">
                                  <a:extLst>
                                    <a:ext uri="{FF2B5EF4-FFF2-40B4-BE49-F238E27FC236}">
                                      <a16:creationId xmlns:a16="http://schemas.microsoft.com/office/drawing/2014/main" id="{A8E4E809-F028-4992-A712-37006CD3BD5B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83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92" name="Line 100">
                                  <a:extLst>
                                    <a:ext uri="{FF2B5EF4-FFF2-40B4-BE49-F238E27FC236}">
                                      <a16:creationId xmlns:a16="http://schemas.microsoft.com/office/drawing/2014/main" id="{7169561E-053F-4AF5-85F2-A1780FF18F64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307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10693" name="Line 101">
                                  <a:extLst>
                                    <a:ext uri="{FF2B5EF4-FFF2-40B4-BE49-F238E27FC236}">
                                      <a16:creationId xmlns:a16="http://schemas.microsoft.com/office/drawing/2014/main" id="{AE484921-1B82-420C-A6B6-B63CD0CEBCB1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331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</p:grpSp>
                          <p:sp>
                            <p:nvSpPr>
                              <p:cNvPr id="110694" name="Text Box 102">
                                <a:extLst>
                                  <a:ext uri="{FF2B5EF4-FFF2-40B4-BE49-F238E27FC236}">
                                    <a16:creationId xmlns:a16="http://schemas.microsoft.com/office/drawing/2014/main" id="{9A72F963-CAEE-4446-B5D7-B48263480DF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354"/>
                                <a:ext cx="19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M</a:t>
                                </a:r>
                              </a:p>
                            </p:txBody>
                          </p:sp>
                          <p:sp>
                            <p:nvSpPr>
                              <p:cNvPr id="110695" name="Text Box 103">
                                <a:extLst>
                                  <a:ext uri="{FF2B5EF4-FFF2-40B4-BE49-F238E27FC236}">
                                    <a16:creationId xmlns:a16="http://schemas.microsoft.com/office/drawing/2014/main" id="{CED9BB86-126C-4A2B-9652-C82B617C160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32" y="354"/>
                                <a:ext cx="185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N</a:t>
                                </a:r>
                              </a:p>
                            </p:txBody>
                          </p:sp>
                          <p:sp>
                            <p:nvSpPr>
                              <p:cNvPr id="110696" name="Text Box 104">
                                <a:extLst>
                                  <a:ext uri="{FF2B5EF4-FFF2-40B4-BE49-F238E27FC236}">
                                    <a16:creationId xmlns:a16="http://schemas.microsoft.com/office/drawing/2014/main" id="{C9D34C7F-77E9-4F12-9151-F18CAAF3C86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872" y="354"/>
                                <a:ext cx="18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S</a:t>
                                </a:r>
                              </a:p>
                            </p:txBody>
                          </p:sp>
                          <p:sp>
                            <p:nvSpPr>
                              <p:cNvPr id="110697" name="Text Box 105">
                                <a:extLst>
                                  <a:ext uri="{FF2B5EF4-FFF2-40B4-BE49-F238E27FC236}">
                                    <a16:creationId xmlns:a16="http://schemas.microsoft.com/office/drawing/2014/main" id="{9F2097CA-05AC-43C7-A7B0-DEAD3250664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112" y="35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s</a:t>
                                </a:r>
                              </a:p>
                            </p:txBody>
                          </p:sp>
                          <p:sp>
                            <p:nvSpPr>
                              <p:cNvPr id="110698" name="Rectangle 106">
                                <a:extLst>
                                  <a:ext uri="{FF2B5EF4-FFF2-40B4-BE49-F238E27FC236}">
                                    <a16:creationId xmlns:a16="http://schemas.microsoft.com/office/drawing/2014/main" id="{0E9B15F1-68C4-49C9-A11A-07808F4BBA36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464" y="306"/>
                                <a:ext cx="480" cy="3120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DDDDDD">
                                        <a:alpha val="50000"/>
                                      </a:srgbClr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10699" name="Text Box 107">
                                <a:extLst>
                                  <a:ext uri="{FF2B5EF4-FFF2-40B4-BE49-F238E27FC236}">
                                    <a16:creationId xmlns:a16="http://schemas.microsoft.com/office/drawing/2014/main" id="{9DC4C119-0C77-456B-BDB1-965349A9BAF0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464" y="354"/>
                                <a:ext cx="264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Fy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0" name="Text Box 108">
                                <a:extLst>
                                  <a:ext uri="{FF2B5EF4-FFF2-40B4-BE49-F238E27FC236}">
                                    <a16:creationId xmlns:a16="http://schemas.microsoft.com/office/drawing/2014/main" id="{AA3E0C9A-52BF-458A-9296-DAC273457EF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704" y="354"/>
                                <a:ext cx="267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Fy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1" name="Text Box 109">
                                <a:extLst>
                                  <a:ext uri="{FF2B5EF4-FFF2-40B4-BE49-F238E27FC236}">
                                    <a16:creationId xmlns:a16="http://schemas.microsoft.com/office/drawing/2014/main" id="{C9314F24-8965-4500-BA56-C81814BFA3B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62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2" name="Text Box 110">
                                <a:extLst>
                                  <a:ext uri="{FF2B5EF4-FFF2-40B4-BE49-F238E27FC236}">
                                    <a16:creationId xmlns:a16="http://schemas.microsoft.com/office/drawing/2014/main" id="{E25AC1B2-CF12-448D-91C2-F0509A7D798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86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3" name="Text Box 111">
                                <a:extLst>
                                  <a:ext uri="{FF2B5EF4-FFF2-40B4-BE49-F238E27FC236}">
                                    <a16:creationId xmlns:a16="http://schemas.microsoft.com/office/drawing/2014/main" id="{BF832618-99F6-4356-9978-B17C5A5D5D29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10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4" name="Text Box 112">
                                <a:extLst>
                                  <a:ext uri="{FF2B5EF4-FFF2-40B4-BE49-F238E27FC236}">
                                    <a16:creationId xmlns:a16="http://schemas.microsoft.com/office/drawing/2014/main" id="{DD0AA920-39BF-49B7-AFC3-BED697B15A9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34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5" name="Text Box 113">
                                <a:extLst>
                                  <a:ext uri="{FF2B5EF4-FFF2-40B4-BE49-F238E27FC236}">
                                    <a16:creationId xmlns:a16="http://schemas.microsoft.com/office/drawing/2014/main" id="{8A5163AF-7041-4888-B7B8-399B370C6B3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58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6" name="Text Box 114">
                                <a:extLst>
                                  <a:ext uri="{FF2B5EF4-FFF2-40B4-BE49-F238E27FC236}">
                                    <a16:creationId xmlns:a16="http://schemas.microsoft.com/office/drawing/2014/main" id="{3BF474C8-94BE-49A6-8B98-D606093058E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82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7" name="Text Box 115">
                                <a:extLst>
                                  <a:ext uri="{FF2B5EF4-FFF2-40B4-BE49-F238E27FC236}">
                                    <a16:creationId xmlns:a16="http://schemas.microsoft.com/office/drawing/2014/main" id="{4CCF7328-A4CA-469D-AF14-B0A11A012DD9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06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8" name="Text Box 116">
                                <a:extLst>
                                  <a:ext uri="{FF2B5EF4-FFF2-40B4-BE49-F238E27FC236}">
                                    <a16:creationId xmlns:a16="http://schemas.microsoft.com/office/drawing/2014/main" id="{9B381811-9AC9-4D13-9D1D-6529807E267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30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09" name="Text Box 117">
                                <a:extLst>
                                  <a:ext uri="{FF2B5EF4-FFF2-40B4-BE49-F238E27FC236}">
                                    <a16:creationId xmlns:a16="http://schemas.microsoft.com/office/drawing/2014/main" id="{A2527805-1763-4727-8216-85050B73BD0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54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10" name="Text Box 118">
                                <a:extLst>
                                  <a:ext uri="{FF2B5EF4-FFF2-40B4-BE49-F238E27FC236}">
                                    <a16:creationId xmlns:a16="http://schemas.microsoft.com/office/drawing/2014/main" id="{836154B2-8146-49EE-9941-B052A4D6BAD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78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11" name="Text Box 119">
                                <a:extLst>
                                  <a:ext uri="{FF2B5EF4-FFF2-40B4-BE49-F238E27FC236}">
                                    <a16:creationId xmlns:a16="http://schemas.microsoft.com/office/drawing/2014/main" id="{FFAEEA93-C735-43C7-B775-A763AB92558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302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0712" name="Text Box 120">
                                <a:extLst>
                                  <a:ext uri="{FF2B5EF4-FFF2-40B4-BE49-F238E27FC236}">
                                    <a16:creationId xmlns:a16="http://schemas.microsoft.com/office/drawing/2014/main" id="{6C70F8E6-5884-4E7D-8972-70E84FF7C17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</p:grpSp>
                        <p:sp>
                          <p:nvSpPr>
                            <p:cNvPr id="110713" name="Text Box 121">
                              <a:extLst>
                                <a:ext uri="{FF2B5EF4-FFF2-40B4-BE49-F238E27FC236}">
                                  <a16:creationId xmlns:a16="http://schemas.microsoft.com/office/drawing/2014/main" id="{87447A34-DBCC-4E89-AC75-5EBF8D3049AC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589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14" name="Text Box 122">
                              <a:extLst>
                                <a:ext uri="{FF2B5EF4-FFF2-40B4-BE49-F238E27FC236}">
                                  <a16:creationId xmlns:a16="http://schemas.microsoft.com/office/drawing/2014/main" id="{74514F58-8EC3-4E52-A258-A8E5AF3E7332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8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15" name="Text Box 123">
                              <a:extLst>
                                <a:ext uri="{FF2B5EF4-FFF2-40B4-BE49-F238E27FC236}">
                                  <a16:creationId xmlns:a16="http://schemas.microsoft.com/office/drawing/2014/main" id="{EAA6DE6A-BDA5-4C78-A31D-A5A94C3CEAEA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1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16" name="Text Box 124">
                              <a:extLst>
                                <a:ext uri="{FF2B5EF4-FFF2-40B4-BE49-F238E27FC236}">
                                  <a16:creationId xmlns:a16="http://schemas.microsoft.com/office/drawing/2014/main" id="{0A44DB25-622F-4D78-8BBB-54B29BF68A11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3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17" name="Text Box 125">
                              <a:extLst>
                                <a:ext uri="{FF2B5EF4-FFF2-40B4-BE49-F238E27FC236}">
                                  <a16:creationId xmlns:a16="http://schemas.microsoft.com/office/drawing/2014/main" id="{5C644C91-F40C-444B-9000-839F5458AD0A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8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18" name="Text Box 126">
                              <a:extLst>
                                <a:ext uri="{FF2B5EF4-FFF2-40B4-BE49-F238E27FC236}">
                                  <a16:creationId xmlns:a16="http://schemas.microsoft.com/office/drawing/2014/main" id="{EFED696C-9DF8-442B-B351-232BDB8D2ECB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5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19" name="Text Box 127">
                              <a:extLst>
                                <a:ext uri="{FF2B5EF4-FFF2-40B4-BE49-F238E27FC236}">
                                  <a16:creationId xmlns:a16="http://schemas.microsoft.com/office/drawing/2014/main" id="{5AD424C3-D4B2-4792-A13B-2813D192D3FB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0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0" name="Text Box 128">
                              <a:extLst>
                                <a:ext uri="{FF2B5EF4-FFF2-40B4-BE49-F238E27FC236}">
                                  <a16:creationId xmlns:a16="http://schemas.microsoft.com/office/drawing/2014/main" id="{46F5B64B-6D46-4AC0-BF8E-589B75F2B39B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3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1" name="Text Box 129">
                              <a:extLst>
                                <a:ext uri="{FF2B5EF4-FFF2-40B4-BE49-F238E27FC236}">
                                  <a16:creationId xmlns:a16="http://schemas.microsoft.com/office/drawing/2014/main" id="{18AD821E-156E-4C57-BD69-453795170169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5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2" name="Text Box 130">
                              <a:extLst>
                                <a:ext uri="{FF2B5EF4-FFF2-40B4-BE49-F238E27FC236}">
                                  <a16:creationId xmlns:a16="http://schemas.microsoft.com/office/drawing/2014/main" id="{8D534F01-DDB1-4246-BC04-81919813186D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7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3" name="Text Box 131">
                              <a:extLst>
                                <a:ext uri="{FF2B5EF4-FFF2-40B4-BE49-F238E27FC236}">
                                  <a16:creationId xmlns:a16="http://schemas.microsoft.com/office/drawing/2014/main" id="{B91730B4-558E-4644-AAD0-6412F93D8AE3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30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4" name="Text Box 132">
                              <a:extLst>
                                <a:ext uri="{FF2B5EF4-FFF2-40B4-BE49-F238E27FC236}">
                                  <a16:creationId xmlns:a16="http://schemas.microsoft.com/office/drawing/2014/main" id="{ABFB3D5C-9633-47F2-841E-4D68E220143E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3241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5" name="Text Box 133">
                              <a:extLst>
                                <a:ext uri="{FF2B5EF4-FFF2-40B4-BE49-F238E27FC236}">
                                  <a16:creationId xmlns:a16="http://schemas.microsoft.com/office/drawing/2014/main" id="{FA88E7A2-DD46-433D-AA71-D10675819E84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6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6" name="Text Box 134">
                              <a:extLst>
                                <a:ext uri="{FF2B5EF4-FFF2-40B4-BE49-F238E27FC236}">
                                  <a16:creationId xmlns:a16="http://schemas.microsoft.com/office/drawing/2014/main" id="{5484CD4C-29C7-44AF-9491-AE3FEB424B5F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8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7" name="Text Box 135">
                              <a:extLst>
                                <a:ext uri="{FF2B5EF4-FFF2-40B4-BE49-F238E27FC236}">
                                  <a16:creationId xmlns:a16="http://schemas.microsoft.com/office/drawing/2014/main" id="{09E0BCF7-8711-414E-BD17-FE6753622260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1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8" name="Text Box 136">
                              <a:extLst>
                                <a:ext uri="{FF2B5EF4-FFF2-40B4-BE49-F238E27FC236}">
                                  <a16:creationId xmlns:a16="http://schemas.microsoft.com/office/drawing/2014/main" id="{E725E544-E500-47F7-BEC6-942923771BFB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3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29" name="Text Box 137">
                              <a:extLst>
                                <a:ext uri="{FF2B5EF4-FFF2-40B4-BE49-F238E27FC236}">
                                  <a16:creationId xmlns:a16="http://schemas.microsoft.com/office/drawing/2014/main" id="{58D94557-37B5-4A75-AF83-A7836DAD93EE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5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30" name="Text Box 138">
                              <a:extLst>
                                <a:ext uri="{FF2B5EF4-FFF2-40B4-BE49-F238E27FC236}">
                                  <a16:creationId xmlns:a16="http://schemas.microsoft.com/office/drawing/2014/main" id="{C6144FE4-AC27-4A2C-A675-40A99E0A728E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8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31" name="Text Box 139">
                              <a:extLst>
                                <a:ext uri="{FF2B5EF4-FFF2-40B4-BE49-F238E27FC236}">
                                  <a16:creationId xmlns:a16="http://schemas.microsoft.com/office/drawing/2014/main" id="{74D78BAC-F12C-4528-8BB3-C62B326596E9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0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32" name="Text Box 140">
                              <a:extLst>
                                <a:ext uri="{FF2B5EF4-FFF2-40B4-BE49-F238E27FC236}">
                                  <a16:creationId xmlns:a16="http://schemas.microsoft.com/office/drawing/2014/main" id="{289F2043-F936-4DFB-AB4D-AF9F446F56DA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3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33" name="Text Box 141">
                              <a:extLst>
                                <a:ext uri="{FF2B5EF4-FFF2-40B4-BE49-F238E27FC236}">
                                  <a16:creationId xmlns:a16="http://schemas.microsoft.com/office/drawing/2014/main" id="{63AD6124-638B-46FE-900B-C0DE3303A5DC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5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34" name="Text Box 142">
                              <a:extLst>
                                <a:ext uri="{FF2B5EF4-FFF2-40B4-BE49-F238E27FC236}">
                                  <a16:creationId xmlns:a16="http://schemas.microsoft.com/office/drawing/2014/main" id="{29533CA4-4191-4B60-831D-97B9A577EC76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7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35" name="Text Box 143">
                              <a:extLst>
                                <a:ext uri="{FF2B5EF4-FFF2-40B4-BE49-F238E27FC236}">
                                  <a16:creationId xmlns:a16="http://schemas.microsoft.com/office/drawing/2014/main" id="{0612864C-6244-4849-93F0-B8394617EDA6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30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10736" name="Text Box 144">
                              <a:extLst>
                                <a:ext uri="{FF2B5EF4-FFF2-40B4-BE49-F238E27FC236}">
                                  <a16:creationId xmlns:a16="http://schemas.microsoft.com/office/drawing/2014/main" id="{36B1EAB6-F013-48E6-95D4-C6CF7933A242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3241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110737" name="Text Box 145">
                            <a:extLst>
                              <a:ext uri="{FF2B5EF4-FFF2-40B4-BE49-F238E27FC236}">
                                <a16:creationId xmlns:a16="http://schemas.microsoft.com/office/drawing/2014/main" id="{1C2B320F-6D3F-454E-8DB5-7F08621E0C51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576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38" name="Text Box 146">
                            <a:extLst>
                              <a:ext uri="{FF2B5EF4-FFF2-40B4-BE49-F238E27FC236}">
                                <a16:creationId xmlns:a16="http://schemas.microsoft.com/office/drawing/2014/main" id="{FE17BC6D-0D47-44EF-B275-CC0CC6EFD01C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34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39" name="Text Box 147">
                            <a:extLst>
                              <a:ext uri="{FF2B5EF4-FFF2-40B4-BE49-F238E27FC236}">
                                <a16:creationId xmlns:a16="http://schemas.microsoft.com/office/drawing/2014/main" id="{438B6A0D-CE9B-4B84-86CC-71D01C38F482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86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40" name="Text Box 148">
                            <a:extLst>
                              <a:ext uri="{FF2B5EF4-FFF2-40B4-BE49-F238E27FC236}">
                                <a16:creationId xmlns:a16="http://schemas.microsoft.com/office/drawing/2014/main" id="{36712A4E-80B9-4AF0-B017-E14BB933C78E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10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41" name="Text Box 149">
                            <a:extLst>
                              <a:ext uri="{FF2B5EF4-FFF2-40B4-BE49-F238E27FC236}">
                                <a16:creationId xmlns:a16="http://schemas.microsoft.com/office/drawing/2014/main" id="{E770260F-2062-491E-A226-16FE76EDCD7C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58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42" name="Text Box 150">
                            <a:extLst>
                              <a:ext uri="{FF2B5EF4-FFF2-40B4-BE49-F238E27FC236}">
                                <a16:creationId xmlns:a16="http://schemas.microsoft.com/office/drawing/2014/main" id="{6F25E8EB-7610-4FEA-A8C5-80380FDCE490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82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43" name="Text Box 151">
                            <a:extLst>
                              <a:ext uri="{FF2B5EF4-FFF2-40B4-BE49-F238E27FC236}">
                                <a16:creationId xmlns:a16="http://schemas.microsoft.com/office/drawing/2014/main" id="{CB0FDE0A-05D8-4E23-9593-CE3184C49EF0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06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44" name="Text Box 152">
                            <a:extLst>
                              <a:ext uri="{FF2B5EF4-FFF2-40B4-BE49-F238E27FC236}">
                                <a16:creationId xmlns:a16="http://schemas.microsoft.com/office/drawing/2014/main" id="{42378ADD-F9DD-40F0-8603-E0D07CF7B642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30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45" name="Text Box 153">
                            <a:extLst>
                              <a:ext uri="{FF2B5EF4-FFF2-40B4-BE49-F238E27FC236}">
                                <a16:creationId xmlns:a16="http://schemas.microsoft.com/office/drawing/2014/main" id="{7470A357-11E3-4E21-A179-F66C8BD068AE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54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46" name="Text Box 154">
                            <a:extLst>
                              <a:ext uri="{FF2B5EF4-FFF2-40B4-BE49-F238E27FC236}">
                                <a16:creationId xmlns:a16="http://schemas.microsoft.com/office/drawing/2014/main" id="{336580D3-6A9B-4C8C-A56C-4997EB7EA38C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78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47" name="Text Box 155">
                            <a:extLst>
                              <a:ext uri="{FF2B5EF4-FFF2-40B4-BE49-F238E27FC236}">
                                <a16:creationId xmlns:a16="http://schemas.microsoft.com/office/drawing/2014/main" id="{0E4215B5-1D70-4AFF-BC3B-97D5807CC3F1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302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10748" name="Text Box 156">
                            <a:extLst>
                              <a:ext uri="{FF2B5EF4-FFF2-40B4-BE49-F238E27FC236}">
                                <a16:creationId xmlns:a16="http://schemas.microsoft.com/office/drawing/2014/main" id="{D2B27667-51BC-46C4-A7C6-7DDEB3BD8210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3241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110749" name="Text Box 157">
                          <a:extLst>
                            <a:ext uri="{FF2B5EF4-FFF2-40B4-BE49-F238E27FC236}">
                              <a16:creationId xmlns:a16="http://schemas.microsoft.com/office/drawing/2014/main" id="{252659D5-4E73-4772-B248-3FE3C236AE05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6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0" name="Text Box 158">
                          <a:extLst>
                            <a:ext uri="{FF2B5EF4-FFF2-40B4-BE49-F238E27FC236}">
                              <a16:creationId xmlns:a16="http://schemas.microsoft.com/office/drawing/2014/main" id="{D6D2C1D1-0613-494D-8FB3-893D28824522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86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1" name="Text Box 159">
                          <a:extLst>
                            <a:ext uri="{FF2B5EF4-FFF2-40B4-BE49-F238E27FC236}">
                              <a16:creationId xmlns:a16="http://schemas.microsoft.com/office/drawing/2014/main" id="{9F8AAE4E-A83E-40BF-B26F-8F90052C9868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10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2" name="Text Box 160">
                          <a:extLst>
                            <a:ext uri="{FF2B5EF4-FFF2-40B4-BE49-F238E27FC236}">
                              <a16:creationId xmlns:a16="http://schemas.microsoft.com/office/drawing/2014/main" id="{F845F886-534B-4DEE-8DAE-91E9AB654C20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3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3" name="Text Box 161">
                          <a:extLst>
                            <a:ext uri="{FF2B5EF4-FFF2-40B4-BE49-F238E27FC236}">
                              <a16:creationId xmlns:a16="http://schemas.microsoft.com/office/drawing/2014/main" id="{0510A290-D579-4A14-ACEE-2F44EDC08FBF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53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4" name="Text Box 162">
                          <a:extLst>
                            <a:ext uri="{FF2B5EF4-FFF2-40B4-BE49-F238E27FC236}">
                              <a16:creationId xmlns:a16="http://schemas.microsoft.com/office/drawing/2014/main" id="{855ABE31-36F0-4533-ACE0-18F7928E2E78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77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5" name="Text Box 163">
                          <a:extLst>
                            <a:ext uri="{FF2B5EF4-FFF2-40B4-BE49-F238E27FC236}">
                              <a16:creationId xmlns:a16="http://schemas.microsoft.com/office/drawing/2014/main" id="{50563A5C-5559-449C-B47A-D69635E13F42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01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6" name="Text Box 164">
                          <a:extLst>
                            <a:ext uri="{FF2B5EF4-FFF2-40B4-BE49-F238E27FC236}">
                              <a16:creationId xmlns:a16="http://schemas.microsoft.com/office/drawing/2014/main" id="{125A2715-CB5F-41BA-AA99-1E62C25CDC46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25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7" name="Text Box 165">
                          <a:extLst>
                            <a:ext uri="{FF2B5EF4-FFF2-40B4-BE49-F238E27FC236}">
                              <a16:creationId xmlns:a16="http://schemas.microsoft.com/office/drawing/2014/main" id="{1EC861B2-ED19-4AEF-9CFF-7CF884E05832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5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8" name="Text Box 166">
                          <a:extLst>
                            <a:ext uri="{FF2B5EF4-FFF2-40B4-BE49-F238E27FC236}">
                              <a16:creationId xmlns:a16="http://schemas.microsoft.com/office/drawing/2014/main" id="{F67A3735-1C08-43B9-9F0E-BF7EF7043499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73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59" name="Text Box 167">
                          <a:extLst>
                            <a:ext uri="{FF2B5EF4-FFF2-40B4-BE49-F238E27FC236}">
                              <a16:creationId xmlns:a16="http://schemas.microsoft.com/office/drawing/2014/main" id="{3A9D1005-0541-46A5-8E1D-8645EEED5E28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97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0" name="Text Box 168">
                          <a:extLst>
                            <a:ext uri="{FF2B5EF4-FFF2-40B4-BE49-F238E27FC236}">
                              <a16:creationId xmlns:a16="http://schemas.microsoft.com/office/drawing/2014/main" id="{2AAFBE02-A55D-49D6-B8B2-96AFB1C0BB8D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3241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1" name="Text Box 169">
                          <a:extLst>
                            <a:ext uri="{FF2B5EF4-FFF2-40B4-BE49-F238E27FC236}">
                              <a16:creationId xmlns:a16="http://schemas.microsoft.com/office/drawing/2014/main" id="{B43694D9-2FC9-4011-8F5F-0A366FB70C24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10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2" name="Text Box 170">
                          <a:extLst>
                            <a:ext uri="{FF2B5EF4-FFF2-40B4-BE49-F238E27FC236}">
                              <a16:creationId xmlns:a16="http://schemas.microsoft.com/office/drawing/2014/main" id="{392FDA82-2273-407E-B6FA-20943BE2AF1B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30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3" name="Text Box 171">
                          <a:extLst>
                            <a:ext uri="{FF2B5EF4-FFF2-40B4-BE49-F238E27FC236}">
                              <a16:creationId xmlns:a16="http://schemas.microsoft.com/office/drawing/2014/main" id="{A865B5C5-9A21-4091-A997-B321605FD17D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6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4" name="Text Box 172">
                          <a:extLst>
                            <a:ext uri="{FF2B5EF4-FFF2-40B4-BE49-F238E27FC236}">
                              <a16:creationId xmlns:a16="http://schemas.microsoft.com/office/drawing/2014/main" id="{049C6DD3-0B70-4250-A46C-197962F51991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86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5" name="Text Box 173">
                          <a:extLst>
                            <a:ext uri="{FF2B5EF4-FFF2-40B4-BE49-F238E27FC236}">
                              <a16:creationId xmlns:a16="http://schemas.microsoft.com/office/drawing/2014/main" id="{A1BFD0FB-DC24-49EE-9309-C4EE2B12AB4A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3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6" name="Text Box 174">
                          <a:extLst>
                            <a:ext uri="{FF2B5EF4-FFF2-40B4-BE49-F238E27FC236}">
                              <a16:creationId xmlns:a16="http://schemas.microsoft.com/office/drawing/2014/main" id="{DDAE188F-9C58-421B-85D7-D5922A45F39C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58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7" name="Text Box 175">
                          <a:extLst>
                            <a:ext uri="{FF2B5EF4-FFF2-40B4-BE49-F238E27FC236}">
                              <a16:creationId xmlns:a16="http://schemas.microsoft.com/office/drawing/2014/main" id="{5955BF24-A073-4F56-AC21-E6544C69B0DD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8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8" name="Text Box 176">
                          <a:extLst>
                            <a:ext uri="{FF2B5EF4-FFF2-40B4-BE49-F238E27FC236}">
                              <a16:creationId xmlns:a16="http://schemas.microsoft.com/office/drawing/2014/main" id="{0EBD570C-3E61-4366-BEB3-1D96FA5A37C7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06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69" name="Text Box 177">
                          <a:extLst>
                            <a:ext uri="{FF2B5EF4-FFF2-40B4-BE49-F238E27FC236}">
                              <a16:creationId xmlns:a16="http://schemas.microsoft.com/office/drawing/2014/main" id="{F4FA08FF-BC96-4A59-8800-DBB40E708D46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5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70" name="Text Box 178">
                          <a:extLst>
                            <a:ext uri="{FF2B5EF4-FFF2-40B4-BE49-F238E27FC236}">
                              <a16:creationId xmlns:a16="http://schemas.microsoft.com/office/drawing/2014/main" id="{766D6BD6-7A13-41D6-9006-47CB27A66FA2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78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71" name="Text Box 179">
                          <a:extLst>
                            <a:ext uri="{FF2B5EF4-FFF2-40B4-BE49-F238E27FC236}">
                              <a16:creationId xmlns:a16="http://schemas.microsoft.com/office/drawing/2014/main" id="{2D427A59-600C-4A97-9739-CB604717F5A7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30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10772" name="Text Box 180">
                          <a:extLst>
                            <a:ext uri="{FF2B5EF4-FFF2-40B4-BE49-F238E27FC236}">
                              <a16:creationId xmlns:a16="http://schemas.microsoft.com/office/drawing/2014/main" id="{F01456BF-F7CC-4DAE-8B14-5DDC0D4534AC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3241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110773" name="Text Box 181">
                        <a:extLst>
                          <a:ext uri="{FF2B5EF4-FFF2-40B4-BE49-F238E27FC236}">
                            <a16:creationId xmlns:a16="http://schemas.microsoft.com/office/drawing/2014/main" id="{25C9F3CC-747C-45EE-8210-3D119ECC9C3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62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74" name="Text Box 182">
                        <a:extLst>
                          <a:ext uri="{FF2B5EF4-FFF2-40B4-BE49-F238E27FC236}">
                            <a16:creationId xmlns:a16="http://schemas.microsoft.com/office/drawing/2014/main" id="{F4C90034-36F3-49C1-BF95-C5C65A44BA7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86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75" name="Text Box 183">
                        <a:extLst>
                          <a:ext uri="{FF2B5EF4-FFF2-40B4-BE49-F238E27FC236}">
                            <a16:creationId xmlns:a16="http://schemas.microsoft.com/office/drawing/2014/main" id="{ABAB0B66-0C55-41CB-ABEB-480E89D6963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10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76" name="Text Box 184">
                        <a:extLst>
                          <a:ext uri="{FF2B5EF4-FFF2-40B4-BE49-F238E27FC236}">
                            <a16:creationId xmlns:a16="http://schemas.microsoft.com/office/drawing/2014/main" id="{56DF71EE-026B-40F2-B054-C08BAAB0A11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34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77" name="Text Box 185">
                        <a:extLst>
                          <a:ext uri="{FF2B5EF4-FFF2-40B4-BE49-F238E27FC236}">
                            <a16:creationId xmlns:a16="http://schemas.microsoft.com/office/drawing/2014/main" id="{57F5A815-F383-400C-9A96-2DCD291F5A7A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58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78" name="Text Box 186">
                        <a:extLst>
                          <a:ext uri="{FF2B5EF4-FFF2-40B4-BE49-F238E27FC236}">
                            <a16:creationId xmlns:a16="http://schemas.microsoft.com/office/drawing/2014/main" id="{EB8C0EEB-F973-4499-8F6C-D8D0D245A8A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82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79" name="Text Box 187">
                        <a:extLst>
                          <a:ext uri="{FF2B5EF4-FFF2-40B4-BE49-F238E27FC236}">
                            <a16:creationId xmlns:a16="http://schemas.microsoft.com/office/drawing/2014/main" id="{2690EE3C-DE7F-415E-9A14-B625DD8AD390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06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80" name="Text Box 188">
                        <a:extLst>
                          <a:ext uri="{FF2B5EF4-FFF2-40B4-BE49-F238E27FC236}">
                            <a16:creationId xmlns:a16="http://schemas.microsoft.com/office/drawing/2014/main" id="{6317D74C-A146-47DE-97B4-520BAB7396B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30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81" name="Text Box 189">
                        <a:extLst>
                          <a:ext uri="{FF2B5EF4-FFF2-40B4-BE49-F238E27FC236}">
                            <a16:creationId xmlns:a16="http://schemas.microsoft.com/office/drawing/2014/main" id="{6EF3878F-65E0-4184-B5DE-AC9E667CB899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54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82" name="Text Box 190">
                        <a:extLst>
                          <a:ext uri="{FF2B5EF4-FFF2-40B4-BE49-F238E27FC236}">
                            <a16:creationId xmlns:a16="http://schemas.microsoft.com/office/drawing/2014/main" id="{AD3C462C-018B-4521-9F05-39A0A90CDFB5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78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83" name="Text Box 191">
                        <a:extLst>
                          <a:ext uri="{FF2B5EF4-FFF2-40B4-BE49-F238E27FC236}">
                            <a16:creationId xmlns:a16="http://schemas.microsoft.com/office/drawing/2014/main" id="{AD7C6F08-FBAF-49D1-87BF-5AD5F501113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302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784" name="Text Box 192">
                        <a:extLst>
                          <a:ext uri="{FF2B5EF4-FFF2-40B4-BE49-F238E27FC236}">
                            <a16:creationId xmlns:a16="http://schemas.microsoft.com/office/drawing/2014/main" id="{A5C3496C-8163-4203-9C0E-0F890AA8A511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3241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110785" name="Text Box 193">
                      <a:extLst>
                        <a:ext uri="{FF2B5EF4-FFF2-40B4-BE49-F238E27FC236}">
                          <a16:creationId xmlns:a16="http://schemas.microsoft.com/office/drawing/2014/main" id="{286AAFEE-BDC1-4ACE-85DA-8298B32EA7BA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743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786" name="Text Box 194">
                      <a:extLst>
                        <a:ext uri="{FF2B5EF4-FFF2-40B4-BE49-F238E27FC236}">
                          <a16:creationId xmlns:a16="http://schemas.microsoft.com/office/drawing/2014/main" id="{BB55D453-C47E-4879-A4BF-D7BC535691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1945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787" name="Text Box 195">
                      <a:extLst>
                        <a:ext uri="{FF2B5EF4-FFF2-40B4-BE49-F238E27FC236}">
                          <a16:creationId xmlns:a16="http://schemas.microsoft.com/office/drawing/2014/main" id="{8667EFB1-C1B7-4BF9-B612-6D4270D94F0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2663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788" name="Text Box 196">
                      <a:extLst>
                        <a:ext uri="{FF2B5EF4-FFF2-40B4-BE49-F238E27FC236}">
                          <a16:creationId xmlns:a16="http://schemas.microsoft.com/office/drawing/2014/main" id="{8F473F40-8BD8-4253-9B08-999E28F2268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2901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10789" name="Text Box 197">
                    <a:extLst>
                      <a:ext uri="{FF2B5EF4-FFF2-40B4-BE49-F238E27FC236}">
                        <a16:creationId xmlns:a16="http://schemas.microsoft.com/office/drawing/2014/main" id="{D6BE07F8-A9B2-46A7-BB3C-E14D2B5856A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650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0" name="Text Box 198">
                    <a:extLst>
                      <a:ext uri="{FF2B5EF4-FFF2-40B4-BE49-F238E27FC236}">
                        <a16:creationId xmlns:a16="http://schemas.microsoft.com/office/drawing/2014/main" id="{477D843C-DF64-4BBD-887D-6F800E684D7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128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1" name="Text Box 199">
                    <a:extLst>
                      <a:ext uri="{FF2B5EF4-FFF2-40B4-BE49-F238E27FC236}">
                        <a16:creationId xmlns:a16="http://schemas.microsoft.com/office/drawing/2014/main" id="{6D5D8F49-DB1F-4B91-BC0C-6EDC795194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38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2" name="Text Box 200">
                    <a:extLst>
                      <a:ext uri="{FF2B5EF4-FFF2-40B4-BE49-F238E27FC236}">
                        <a16:creationId xmlns:a16="http://schemas.microsoft.com/office/drawing/2014/main" id="{93C67380-1892-4653-BE48-67A83A33AA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609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3" name="Text Box 201">
                    <a:extLst>
                      <a:ext uri="{FF2B5EF4-FFF2-40B4-BE49-F238E27FC236}">
                        <a16:creationId xmlns:a16="http://schemas.microsoft.com/office/drawing/2014/main" id="{68E92973-01D7-4208-AAE9-96D8BB5144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85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4" name="Text Box 202">
                    <a:extLst>
                      <a:ext uri="{FF2B5EF4-FFF2-40B4-BE49-F238E27FC236}">
                        <a16:creationId xmlns:a16="http://schemas.microsoft.com/office/drawing/2014/main" id="{7898D70F-DBF0-4D6A-B01A-5F65599DF21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5" name="Text Box 203">
                    <a:extLst>
                      <a:ext uri="{FF2B5EF4-FFF2-40B4-BE49-F238E27FC236}">
                        <a16:creationId xmlns:a16="http://schemas.microsoft.com/office/drawing/2014/main" id="{195E6B78-B485-444A-867D-A7BA73431D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2559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6" name="Text Box 204">
                    <a:extLst>
                      <a:ext uri="{FF2B5EF4-FFF2-40B4-BE49-F238E27FC236}">
                        <a16:creationId xmlns:a16="http://schemas.microsoft.com/office/drawing/2014/main" id="{AC72DA38-9CB8-46D1-9EAF-099730BBAA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7" name="Text Box 205">
                    <a:extLst>
                      <a:ext uri="{FF2B5EF4-FFF2-40B4-BE49-F238E27FC236}">
                        <a16:creationId xmlns:a16="http://schemas.microsoft.com/office/drawing/2014/main" id="{C374D54E-BA79-4418-BC9B-8C921096814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78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8" name="Text Box 206">
                    <a:extLst>
                      <a:ext uri="{FF2B5EF4-FFF2-40B4-BE49-F238E27FC236}">
                        <a16:creationId xmlns:a16="http://schemas.microsoft.com/office/drawing/2014/main" id="{65DAD370-3C43-40D0-BAD6-00A52FF8FE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799" name="Text Box 207">
                    <a:extLst>
                      <a:ext uri="{FF2B5EF4-FFF2-40B4-BE49-F238E27FC236}">
                        <a16:creationId xmlns:a16="http://schemas.microsoft.com/office/drawing/2014/main" id="{96550727-E7B3-453F-92C6-EAA76848333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0" name="Text Box 208">
                    <a:extLst>
                      <a:ext uri="{FF2B5EF4-FFF2-40B4-BE49-F238E27FC236}">
                        <a16:creationId xmlns:a16="http://schemas.microsoft.com/office/drawing/2014/main" id="{E32284F6-F0ED-43D3-AC6E-3FACB5271E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1" name="Text Box 209">
                    <a:extLst>
                      <a:ext uri="{FF2B5EF4-FFF2-40B4-BE49-F238E27FC236}">
                        <a16:creationId xmlns:a16="http://schemas.microsoft.com/office/drawing/2014/main" id="{09FEBC18-679E-4B24-859A-3F30A2E399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2" name="Text Box 210">
                    <a:extLst>
                      <a:ext uri="{FF2B5EF4-FFF2-40B4-BE49-F238E27FC236}">
                        <a16:creationId xmlns:a16="http://schemas.microsoft.com/office/drawing/2014/main" id="{8FEAC7BB-514B-46A3-B593-36697D80B2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3" name="Text Box 211">
                    <a:extLst>
                      <a:ext uri="{FF2B5EF4-FFF2-40B4-BE49-F238E27FC236}">
                        <a16:creationId xmlns:a16="http://schemas.microsoft.com/office/drawing/2014/main" id="{35EABE43-CB8B-4A32-A9F9-FAA4479A95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4" name="Text Box 212">
                    <a:extLst>
                      <a:ext uri="{FF2B5EF4-FFF2-40B4-BE49-F238E27FC236}">
                        <a16:creationId xmlns:a16="http://schemas.microsoft.com/office/drawing/2014/main" id="{F7A43DBD-F61E-4F00-8F64-284BCC1EB9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5" name="Text Box 213">
                    <a:extLst>
                      <a:ext uri="{FF2B5EF4-FFF2-40B4-BE49-F238E27FC236}">
                        <a16:creationId xmlns:a16="http://schemas.microsoft.com/office/drawing/2014/main" id="{28A9DEA9-D95E-4443-8451-A4FDD50F1D2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6" name="Text Box 214">
                    <a:extLst>
                      <a:ext uri="{FF2B5EF4-FFF2-40B4-BE49-F238E27FC236}">
                        <a16:creationId xmlns:a16="http://schemas.microsoft.com/office/drawing/2014/main" id="{AFB6DA57-4CA5-4B34-AF59-4D5FB12B2AC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7" name="Text Box 215">
                    <a:extLst>
                      <a:ext uri="{FF2B5EF4-FFF2-40B4-BE49-F238E27FC236}">
                        <a16:creationId xmlns:a16="http://schemas.microsoft.com/office/drawing/2014/main" id="{91C0C784-16BA-4475-A43D-1715C057AD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8" name="Text Box 216">
                    <a:extLst>
                      <a:ext uri="{FF2B5EF4-FFF2-40B4-BE49-F238E27FC236}">
                        <a16:creationId xmlns:a16="http://schemas.microsoft.com/office/drawing/2014/main" id="{82FDE147-226D-4B0D-9A9C-78BCAFE404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09" name="Text Box 217">
                    <a:extLst>
                      <a:ext uri="{FF2B5EF4-FFF2-40B4-BE49-F238E27FC236}">
                        <a16:creationId xmlns:a16="http://schemas.microsoft.com/office/drawing/2014/main" id="{C258C041-5B32-4BBB-87E5-5FDDC17710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0" name="Text Box 218">
                    <a:extLst>
                      <a:ext uri="{FF2B5EF4-FFF2-40B4-BE49-F238E27FC236}">
                        <a16:creationId xmlns:a16="http://schemas.microsoft.com/office/drawing/2014/main" id="{B4F36662-2CC2-43A8-880F-835386A952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1" name="Text Box 219">
                    <a:extLst>
                      <a:ext uri="{FF2B5EF4-FFF2-40B4-BE49-F238E27FC236}">
                        <a16:creationId xmlns:a16="http://schemas.microsoft.com/office/drawing/2014/main" id="{DC6CA743-9A2F-424B-BC4F-B5724269234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2" name="Text Box 220">
                    <a:extLst>
                      <a:ext uri="{FF2B5EF4-FFF2-40B4-BE49-F238E27FC236}">
                        <a16:creationId xmlns:a16="http://schemas.microsoft.com/office/drawing/2014/main" id="{2FCA3BA3-A76F-4D5B-AEF0-05D718E0AAD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3" name="Text Box 221">
                    <a:extLst>
                      <a:ext uri="{FF2B5EF4-FFF2-40B4-BE49-F238E27FC236}">
                        <a16:creationId xmlns:a16="http://schemas.microsoft.com/office/drawing/2014/main" id="{B140B0F0-9F82-4003-8265-20DFD726A5F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4" name="Text Box 222">
                    <a:extLst>
                      <a:ext uri="{FF2B5EF4-FFF2-40B4-BE49-F238E27FC236}">
                        <a16:creationId xmlns:a16="http://schemas.microsoft.com/office/drawing/2014/main" id="{D8EC6D3E-86F4-4D5F-837E-E869838F1D9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5" name="Text Box 223">
                    <a:extLst>
                      <a:ext uri="{FF2B5EF4-FFF2-40B4-BE49-F238E27FC236}">
                        <a16:creationId xmlns:a16="http://schemas.microsoft.com/office/drawing/2014/main" id="{176B651B-549F-4832-AF96-B24ED81660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6" name="Text Box 224">
                    <a:extLst>
                      <a:ext uri="{FF2B5EF4-FFF2-40B4-BE49-F238E27FC236}">
                        <a16:creationId xmlns:a16="http://schemas.microsoft.com/office/drawing/2014/main" id="{7DDF1BAA-D6FE-4E04-B1E1-9EAA2858680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7" name="Text Box 225">
                    <a:extLst>
                      <a:ext uri="{FF2B5EF4-FFF2-40B4-BE49-F238E27FC236}">
                        <a16:creationId xmlns:a16="http://schemas.microsoft.com/office/drawing/2014/main" id="{2B873862-909C-411B-90B2-7AF2E5C8BE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8" name="Text Box 226">
                    <a:extLst>
                      <a:ext uri="{FF2B5EF4-FFF2-40B4-BE49-F238E27FC236}">
                        <a16:creationId xmlns:a16="http://schemas.microsoft.com/office/drawing/2014/main" id="{211DF4F6-9840-4AE0-ABF2-26D1D3F37F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78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19" name="Text Box 227">
                    <a:extLst>
                      <a:ext uri="{FF2B5EF4-FFF2-40B4-BE49-F238E27FC236}">
                        <a16:creationId xmlns:a16="http://schemas.microsoft.com/office/drawing/2014/main" id="{5AC8751A-751C-47A6-8637-C7C228CB98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0" name="Text Box 228">
                    <a:extLst>
                      <a:ext uri="{FF2B5EF4-FFF2-40B4-BE49-F238E27FC236}">
                        <a16:creationId xmlns:a16="http://schemas.microsoft.com/office/drawing/2014/main" id="{7547A0B5-4179-4C95-BC19-D25AE82776C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1" name="Text Box 229">
                    <a:extLst>
                      <a:ext uri="{FF2B5EF4-FFF2-40B4-BE49-F238E27FC236}">
                        <a16:creationId xmlns:a16="http://schemas.microsoft.com/office/drawing/2014/main" id="{EC3F1369-1293-456D-B2DF-F746DBE74C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2" name="Text Box 230">
                    <a:extLst>
                      <a:ext uri="{FF2B5EF4-FFF2-40B4-BE49-F238E27FC236}">
                        <a16:creationId xmlns:a16="http://schemas.microsoft.com/office/drawing/2014/main" id="{55FE2B38-BA42-4881-A3CC-A143B6E854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3" name="Text Box 231">
                    <a:extLst>
                      <a:ext uri="{FF2B5EF4-FFF2-40B4-BE49-F238E27FC236}">
                        <a16:creationId xmlns:a16="http://schemas.microsoft.com/office/drawing/2014/main" id="{CB267B86-D277-4C75-A5DB-F88C697FE1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4" name="Text Box 232">
                    <a:extLst>
                      <a:ext uri="{FF2B5EF4-FFF2-40B4-BE49-F238E27FC236}">
                        <a16:creationId xmlns:a16="http://schemas.microsoft.com/office/drawing/2014/main" id="{5DD6C601-2BA6-48A6-80B7-DCE34FE5F1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5" name="Text Box 233">
                    <a:extLst>
                      <a:ext uri="{FF2B5EF4-FFF2-40B4-BE49-F238E27FC236}">
                        <a16:creationId xmlns:a16="http://schemas.microsoft.com/office/drawing/2014/main" id="{297C04C0-FC35-4EFB-9EBE-1A5C7490C5C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6" name="Text Box 234">
                    <a:extLst>
                      <a:ext uri="{FF2B5EF4-FFF2-40B4-BE49-F238E27FC236}">
                        <a16:creationId xmlns:a16="http://schemas.microsoft.com/office/drawing/2014/main" id="{011D7BE8-AD3E-4F6A-AEDC-5008BAD5448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7" name="Text Box 235">
                    <a:extLst>
                      <a:ext uri="{FF2B5EF4-FFF2-40B4-BE49-F238E27FC236}">
                        <a16:creationId xmlns:a16="http://schemas.microsoft.com/office/drawing/2014/main" id="{391EC160-FF9B-478D-B9E6-1E29CC8707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8" name="Text Box 236">
                    <a:extLst>
                      <a:ext uri="{FF2B5EF4-FFF2-40B4-BE49-F238E27FC236}">
                        <a16:creationId xmlns:a16="http://schemas.microsoft.com/office/drawing/2014/main" id="{EC52C72A-C27D-4B63-971B-4E85A2430C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29" name="Text Box 237">
                    <a:extLst>
                      <a:ext uri="{FF2B5EF4-FFF2-40B4-BE49-F238E27FC236}">
                        <a16:creationId xmlns:a16="http://schemas.microsoft.com/office/drawing/2014/main" id="{A30B7F04-BCD3-41E6-AF19-C732FD020B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0" name="Text Box 238">
                    <a:extLst>
                      <a:ext uri="{FF2B5EF4-FFF2-40B4-BE49-F238E27FC236}">
                        <a16:creationId xmlns:a16="http://schemas.microsoft.com/office/drawing/2014/main" id="{FC4ADF97-F913-4434-BA82-CC53D31699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8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1" name="Text Box 239">
                    <a:extLst>
                      <a:ext uri="{FF2B5EF4-FFF2-40B4-BE49-F238E27FC236}">
                        <a16:creationId xmlns:a16="http://schemas.microsoft.com/office/drawing/2014/main" id="{3B9FEA5A-0DDA-45FA-B9CF-FF516710A00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2" name="Text Box 240">
                    <a:extLst>
                      <a:ext uri="{FF2B5EF4-FFF2-40B4-BE49-F238E27FC236}">
                        <a16:creationId xmlns:a16="http://schemas.microsoft.com/office/drawing/2014/main" id="{35D273BC-835D-4F4B-AB2C-E4B9619C1B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3" name="Text Box 241">
                    <a:extLst>
                      <a:ext uri="{FF2B5EF4-FFF2-40B4-BE49-F238E27FC236}">
                        <a16:creationId xmlns:a16="http://schemas.microsoft.com/office/drawing/2014/main" id="{0CB93020-9F22-4C17-ADB7-D5EEDAA3B7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4" name="Text Box 242">
                    <a:extLst>
                      <a:ext uri="{FF2B5EF4-FFF2-40B4-BE49-F238E27FC236}">
                        <a16:creationId xmlns:a16="http://schemas.microsoft.com/office/drawing/2014/main" id="{0B0FA27D-FA15-40C9-9B5C-FD98C088A90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5" name="Text Box 243">
                    <a:extLst>
                      <a:ext uri="{FF2B5EF4-FFF2-40B4-BE49-F238E27FC236}">
                        <a16:creationId xmlns:a16="http://schemas.microsoft.com/office/drawing/2014/main" id="{0E293576-BCD2-4F00-A90D-B6FCE392BD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6" name="Text Box 244">
                    <a:extLst>
                      <a:ext uri="{FF2B5EF4-FFF2-40B4-BE49-F238E27FC236}">
                        <a16:creationId xmlns:a16="http://schemas.microsoft.com/office/drawing/2014/main" id="{973DDE38-556E-480E-8515-4A107B60452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7" name="Text Box 245">
                    <a:extLst>
                      <a:ext uri="{FF2B5EF4-FFF2-40B4-BE49-F238E27FC236}">
                        <a16:creationId xmlns:a16="http://schemas.microsoft.com/office/drawing/2014/main" id="{187BA2D2-7AC4-4257-8248-32FEEA569E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8" name="Text Box 246">
                    <a:extLst>
                      <a:ext uri="{FF2B5EF4-FFF2-40B4-BE49-F238E27FC236}">
                        <a16:creationId xmlns:a16="http://schemas.microsoft.com/office/drawing/2014/main" id="{B96BE3B4-AF74-49C5-8334-8F953373BB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39" name="Text Box 247">
                    <a:extLst>
                      <a:ext uri="{FF2B5EF4-FFF2-40B4-BE49-F238E27FC236}">
                        <a16:creationId xmlns:a16="http://schemas.microsoft.com/office/drawing/2014/main" id="{15CC5F05-25ED-40FF-B08C-4E1D47FC6F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0" name="Text Box 248">
                    <a:extLst>
                      <a:ext uri="{FF2B5EF4-FFF2-40B4-BE49-F238E27FC236}">
                        <a16:creationId xmlns:a16="http://schemas.microsoft.com/office/drawing/2014/main" id="{9C728639-F39C-4E1F-8A87-D173B6F02B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1" name="Text Box 249">
                    <a:extLst>
                      <a:ext uri="{FF2B5EF4-FFF2-40B4-BE49-F238E27FC236}">
                        <a16:creationId xmlns:a16="http://schemas.microsoft.com/office/drawing/2014/main" id="{DEB29167-42B9-489F-98AC-CB0C231F0D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2" name="Text Box 250">
                    <a:extLst>
                      <a:ext uri="{FF2B5EF4-FFF2-40B4-BE49-F238E27FC236}">
                        <a16:creationId xmlns:a16="http://schemas.microsoft.com/office/drawing/2014/main" id="{AFB88FB3-594D-4DD1-8667-B889C19D9D4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3" name="Text Box 251">
                    <a:extLst>
                      <a:ext uri="{FF2B5EF4-FFF2-40B4-BE49-F238E27FC236}">
                        <a16:creationId xmlns:a16="http://schemas.microsoft.com/office/drawing/2014/main" id="{D8BC5A91-6807-412F-A970-A248496FD43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78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4" name="Text Box 252">
                    <a:extLst>
                      <a:ext uri="{FF2B5EF4-FFF2-40B4-BE49-F238E27FC236}">
                        <a16:creationId xmlns:a16="http://schemas.microsoft.com/office/drawing/2014/main" id="{F5FEFB0B-CBC1-4329-9338-A8DBA9414D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5" name="Text Box 253">
                    <a:extLst>
                      <a:ext uri="{FF2B5EF4-FFF2-40B4-BE49-F238E27FC236}">
                        <a16:creationId xmlns:a16="http://schemas.microsoft.com/office/drawing/2014/main" id="{C8B06F97-0FB1-4FB6-A185-30BABC8FA0B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6" name="Text Box 254">
                    <a:extLst>
                      <a:ext uri="{FF2B5EF4-FFF2-40B4-BE49-F238E27FC236}">
                        <a16:creationId xmlns:a16="http://schemas.microsoft.com/office/drawing/2014/main" id="{B1442BFA-EF07-454A-B030-E28F224C3AD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7" name="Text Box 255">
                    <a:extLst>
                      <a:ext uri="{FF2B5EF4-FFF2-40B4-BE49-F238E27FC236}">
                        <a16:creationId xmlns:a16="http://schemas.microsoft.com/office/drawing/2014/main" id="{08563C9A-0841-47FE-A3AA-9C3E4C543E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8" name="Text Box 256">
                    <a:extLst>
                      <a:ext uri="{FF2B5EF4-FFF2-40B4-BE49-F238E27FC236}">
                        <a16:creationId xmlns:a16="http://schemas.microsoft.com/office/drawing/2014/main" id="{9AEBB0E3-D2D8-47A8-88BA-3F51F68E8C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49" name="Text Box 257">
                    <a:extLst>
                      <a:ext uri="{FF2B5EF4-FFF2-40B4-BE49-F238E27FC236}">
                        <a16:creationId xmlns:a16="http://schemas.microsoft.com/office/drawing/2014/main" id="{5CF00650-DF94-40D8-8694-F8AFB4BE9E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50" name="Text Box 258">
                    <a:extLst>
                      <a:ext uri="{FF2B5EF4-FFF2-40B4-BE49-F238E27FC236}">
                        <a16:creationId xmlns:a16="http://schemas.microsoft.com/office/drawing/2014/main" id="{0C0CD756-169C-4F3D-ACB2-B5712D4DDC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51" name="Text Box 259">
                    <a:extLst>
                      <a:ext uri="{FF2B5EF4-FFF2-40B4-BE49-F238E27FC236}">
                        <a16:creationId xmlns:a16="http://schemas.microsoft.com/office/drawing/2014/main" id="{457136CC-9A28-4BEC-B9B6-46CEF685B3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52" name="Text Box 260">
                    <a:extLst>
                      <a:ext uri="{FF2B5EF4-FFF2-40B4-BE49-F238E27FC236}">
                        <a16:creationId xmlns:a16="http://schemas.microsoft.com/office/drawing/2014/main" id="{BA277CF3-8A7A-4218-B3E0-CC707DF606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53" name="Text Box 261">
                    <a:extLst>
                      <a:ext uri="{FF2B5EF4-FFF2-40B4-BE49-F238E27FC236}">
                        <a16:creationId xmlns:a16="http://schemas.microsoft.com/office/drawing/2014/main" id="{566856A8-0F47-42E5-BA14-672095F19E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54" name="Text Box 262">
                    <a:extLst>
                      <a:ext uri="{FF2B5EF4-FFF2-40B4-BE49-F238E27FC236}">
                        <a16:creationId xmlns:a16="http://schemas.microsoft.com/office/drawing/2014/main" id="{82A87E8E-CD2E-4584-AE6A-C5AB660FBC3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8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55" name="Text Box 263">
                    <a:extLst>
                      <a:ext uri="{FF2B5EF4-FFF2-40B4-BE49-F238E27FC236}">
                        <a16:creationId xmlns:a16="http://schemas.microsoft.com/office/drawing/2014/main" id="{9A2D9C59-A329-464D-806F-F2CFFC8CA43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10856" name="Text Box 264">
                    <a:extLst>
                      <a:ext uri="{FF2B5EF4-FFF2-40B4-BE49-F238E27FC236}">
                        <a16:creationId xmlns:a16="http://schemas.microsoft.com/office/drawing/2014/main" id="{582B77CA-0267-4C67-A243-2E6F777F80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10857" name="Text Box 265">
                  <a:extLst>
                    <a:ext uri="{FF2B5EF4-FFF2-40B4-BE49-F238E27FC236}">
                      <a16:creationId xmlns:a16="http://schemas.microsoft.com/office/drawing/2014/main" id="{D944AA8E-01D7-4AAD-989A-21FC59AA0F1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4" y="672"/>
                  <a:ext cx="11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0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58" name="Text Box 266">
                  <a:extLst>
                    <a:ext uri="{FF2B5EF4-FFF2-40B4-BE49-F238E27FC236}">
                      <a16:creationId xmlns:a16="http://schemas.microsoft.com/office/drawing/2014/main" id="{A711B8E4-2CD7-412F-A552-4D8F41E747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04" y="67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59" name="Text Box 267">
                  <a:extLst>
                    <a:ext uri="{FF2B5EF4-FFF2-40B4-BE49-F238E27FC236}">
                      <a16:creationId xmlns:a16="http://schemas.microsoft.com/office/drawing/2014/main" id="{FEA0A8BB-F5C1-4BA9-9C4A-323BE542E0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44" y="67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60" name="Text Box 268">
                  <a:extLst>
                    <a:ext uri="{FF2B5EF4-FFF2-40B4-BE49-F238E27FC236}">
                      <a16:creationId xmlns:a16="http://schemas.microsoft.com/office/drawing/2014/main" id="{F002296B-7104-4F8F-B5C3-B3E83CEE47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84" y="67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61" name="Text Box 269">
                  <a:extLst>
                    <a:ext uri="{FF2B5EF4-FFF2-40B4-BE49-F238E27FC236}">
                      <a16:creationId xmlns:a16="http://schemas.microsoft.com/office/drawing/2014/main" id="{BA916D49-DB36-4A6F-ADB2-D7DCFBE7642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62" name="Text Box 270">
                  <a:extLst>
                    <a:ext uri="{FF2B5EF4-FFF2-40B4-BE49-F238E27FC236}">
                      <a16:creationId xmlns:a16="http://schemas.microsoft.com/office/drawing/2014/main" id="{460915F3-9676-47DC-8D2C-1A83D181DD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0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63" name="Text Box 271">
                  <a:extLst>
                    <a:ext uri="{FF2B5EF4-FFF2-40B4-BE49-F238E27FC236}">
                      <a16:creationId xmlns:a16="http://schemas.microsoft.com/office/drawing/2014/main" id="{83C2D519-055A-4FB8-A842-E11A1F68FD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4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64" name="Text Box 272">
                  <a:extLst>
                    <a:ext uri="{FF2B5EF4-FFF2-40B4-BE49-F238E27FC236}">
                      <a16:creationId xmlns:a16="http://schemas.microsoft.com/office/drawing/2014/main" id="{BABE19FC-DDF2-46B2-88C4-BDECBCF50B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8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65" name="Text Box 273">
                  <a:extLst>
                    <a:ext uri="{FF2B5EF4-FFF2-40B4-BE49-F238E27FC236}">
                      <a16:creationId xmlns:a16="http://schemas.microsoft.com/office/drawing/2014/main" id="{65347334-EC87-4237-8749-AF45975A28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66" name="Text Box 274">
                  <a:extLst>
                    <a:ext uri="{FF2B5EF4-FFF2-40B4-BE49-F238E27FC236}">
                      <a16:creationId xmlns:a16="http://schemas.microsoft.com/office/drawing/2014/main" id="{69B21128-593C-4635-A6C8-23EBE1807F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0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67" name="Text Box 275">
                  <a:extLst>
                    <a:ext uri="{FF2B5EF4-FFF2-40B4-BE49-F238E27FC236}">
                      <a16:creationId xmlns:a16="http://schemas.microsoft.com/office/drawing/2014/main" id="{E8860B7C-EBD8-445F-B168-783B360BB6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4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10868" name="Text Box 276">
                  <a:extLst>
                    <a:ext uri="{FF2B5EF4-FFF2-40B4-BE49-F238E27FC236}">
                      <a16:creationId xmlns:a16="http://schemas.microsoft.com/office/drawing/2014/main" id="{90101E69-8047-460F-9B2E-A66B953CA7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8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10869" name="Text Box 277">
                <a:extLst>
                  <a:ext uri="{FF2B5EF4-FFF2-40B4-BE49-F238E27FC236}">
                    <a16:creationId xmlns:a16="http://schemas.microsoft.com/office/drawing/2014/main" id="{464A98B9-711E-4AA2-9D8B-03D4E6075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0" name="Text Box 278">
                <a:extLst>
                  <a:ext uri="{FF2B5EF4-FFF2-40B4-BE49-F238E27FC236}">
                    <a16:creationId xmlns:a16="http://schemas.microsoft.com/office/drawing/2014/main" id="{9285427D-9B49-4144-95E4-D843A6E45B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1" name="Text Box 279">
                <a:extLst>
                  <a:ext uri="{FF2B5EF4-FFF2-40B4-BE49-F238E27FC236}">
                    <a16:creationId xmlns:a16="http://schemas.microsoft.com/office/drawing/2014/main" id="{494329F3-3762-43E2-AEFD-79AFD3AD7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2" name="Text Box 280">
                <a:extLst>
                  <a:ext uri="{FF2B5EF4-FFF2-40B4-BE49-F238E27FC236}">
                    <a16:creationId xmlns:a16="http://schemas.microsoft.com/office/drawing/2014/main" id="{03338C3A-367D-4F77-991B-897092E4A1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3" name="Text Box 281">
                <a:extLst>
                  <a:ext uri="{FF2B5EF4-FFF2-40B4-BE49-F238E27FC236}">
                    <a16:creationId xmlns:a16="http://schemas.microsoft.com/office/drawing/2014/main" id="{18CCBCF7-7586-4BD7-8C03-66E0B163EF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4" name="Text Box 282">
                <a:extLst>
                  <a:ext uri="{FF2B5EF4-FFF2-40B4-BE49-F238E27FC236}">
                    <a16:creationId xmlns:a16="http://schemas.microsoft.com/office/drawing/2014/main" id="{239B7F28-86FF-4507-96AD-0C290C5DA4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5" name="Text Box 283">
                <a:extLst>
                  <a:ext uri="{FF2B5EF4-FFF2-40B4-BE49-F238E27FC236}">
                    <a16:creationId xmlns:a16="http://schemas.microsoft.com/office/drawing/2014/main" id="{0F2E9D62-AAA8-460E-8872-7122B821A2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6" name="Text Box 284">
                <a:extLst>
                  <a:ext uri="{FF2B5EF4-FFF2-40B4-BE49-F238E27FC236}">
                    <a16:creationId xmlns:a16="http://schemas.microsoft.com/office/drawing/2014/main" id="{732B1A73-CD17-4F12-A296-CFA1953C1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7" name="Text Box 285">
                <a:extLst>
                  <a:ext uri="{FF2B5EF4-FFF2-40B4-BE49-F238E27FC236}">
                    <a16:creationId xmlns:a16="http://schemas.microsoft.com/office/drawing/2014/main" id="{F5CAD786-A24B-41FB-8097-FD7BEB5128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8" name="Text Box 286">
                <a:extLst>
                  <a:ext uri="{FF2B5EF4-FFF2-40B4-BE49-F238E27FC236}">
                    <a16:creationId xmlns:a16="http://schemas.microsoft.com/office/drawing/2014/main" id="{2C074A01-D973-498D-8064-6EF0511D4B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79" name="Text Box 287">
                <a:extLst>
                  <a:ext uri="{FF2B5EF4-FFF2-40B4-BE49-F238E27FC236}">
                    <a16:creationId xmlns:a16="http://schemas.microsoft.com/office/drawing/2014/main" id="{340251A2-BB6F-4112-A0D1-DA715F1923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0" name="Text Box 288">
                <a:extLst>
                  <a:ext uri="{FF2B5EF4-FFF2-40B4-BE49-F238E27FC236}">
                    <a16:creationId xmlns:a16="http://schemas.microsoft.com/office/drawing/2014/main" id="{A7821566-91A2-40FE-A332-8BC9EE3CB1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1" name="Text Box 289">
                <a:extLst>
                  <a:ext uri="{FF2B5EF4-FFF2-40B4-BE49-F238E27FC236}">
                    <a16:creationId xmlns:a16="http://schemas.microsoft.com/office/drawing/2014/main" id="{83638AD3-AFF5-42EE-9480-B573645D3C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2" name="Text Box 290">
                <a:extLst>
                  <a:ext uri="{FF2B5EF4-FFF2-40B4-BE49-F238E27FC236}">
                    <a16:creationId xmlns:a16="http://schemas.microsoft.com/office/drawing/2014/main" id="{EFC46B52-95DF-4C7C-91C5-54328A50EF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3" name="Text Box 291">
                <a:extLst>
                  <a:ext uri="{FF2B5EF4-FFF2-40B4-BE49-F238E27FC236}">
                    <a16:creationId xmlns:a16="http://schemas.microsoft.com/office/drawing/2014/main" id="{E82D48B2-4D16-49D8-8BB9-30FED611FF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4" name="Text Box 292">
                <a:extLst>
                  <a:ext uri="{FF2B5EF4-FFF2-40B4-BE49-F238E27FC236}">
                    <a16:creationId xmlns:a16="http://schemas.microsoft.com/office/drawing/2014/main" id="{EF64AE3F-753A-4129-B241-3D7AD1F576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5" name="Text Box 293">
                <a:extLst>
                  <a:ext uri="{FF2B5EF4-FFF2-40B4-BE49-F238E27FC236}">
                    <a16:creationId xmlns:a16="http://schemas.microsoft.com/office/drawing/2014/main" id="{491C4EDC-A9D4-4D93-8BCC-2A731FECF3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6" name="Text Box 294">
                <a:extLst>
                  <a:ext uri="{FF2B5EF4-FFF2-40B4-BE49-F238E27FC236}">
                    <a16:creationId xmlns:a16="http://schemas.microsoft.com/office/drawing/2014/main" id="{8891AAE4-61D7-44CB-AD29-364928AB03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7" name="Text Box 295">
                <a:extLst>
                  <a:ext uri="{FF2B5EF4-FFF2-40B4-BE49-F238E27FC236}">
                    <a16:creationId xmlns:a16="http://schemas.microsoft.com/office/drawing/2014/main" id="{6625C86C-98DD-4427-859F-5AD20615CB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8" name="Text Box 296">
                <a:extLst>
                  <a:ext uri="{FF2B5EF4-FFF2-40B4-BE49-F238E27FC236}">
                    <a16:creationId xmlns:a16="http://schemas.microsoft.com/office/drawing/2014/main" id="{2232D0F7-ED97-4430-9F05-C77C41DFB8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89" name="Text Box 297">
                <a:extLst>
                  <a:ext uri="{FF2B5EF4-FFF2-40B4-BE49-F238E27FC236}">
                    <a16:creationId xmlns:a16="http://schemas.microsoft.com/office/drawing/2014/main" id="{927E9BB1-9CBE-468A-BE75-9FBF319E0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0" name="Text Box 298">
                <a:extLst>
                  <a:ext uri="{FF2B5EF4-FFF2-40B4-BE49-F238E27FC236}">
                    <a16:creationId xmlns:a16="http://schemas.microsoft.com/office/drawing/2014/main" id="{107842B8-7F83-4BD1-96C3-F92F147591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1" name="Text Box 299">
                <a:extLst>
                  <a:ext uri="{FF2B5EF4-FFF2-40B4-BE49-F238E27FC236}">
                    <a16:creationId xmlns:a16="http://schemas.microsoft.com/office/drawing/2014/main" id="{6747B72E-4CCC-4835-8E8A-9F3BFDE330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2" name="Text Box 300">
                <a:extLst>
                  <a:ext uri="{FF2B5EF4-FFF2-40B4-BE49-F238E27FC236}">
                    <a16:creationId xmlns:a16="http://schemas.microsoft.com/office/drawing/2014/main" id="{5DB46CC7-992B-4060-8A25-6CE5E7CFF3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3" name="Text Box 301">
                <a:extLst>
                  <a:ext uri="{FF2B5EF4-FFF2-40B4-BE49-F238E27FC236}">
                    <a16:creationId xmlns:a16="http://schemas.microsoft.com/office/drawing/2014/main" id="{56F8318E-95B5-46BE-8CC7-0A2B5B8792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4" name="Text Box 302">
                <a:extLst>
                  <a:ext uri="{FF2B5EF4-FFF2-40B4-BE49-F238E27FC236}">
                    <a16:creationId xmlns:a16="http://schemas.microsoft.com/office/drawing/2014/main" id="{3D35D930-FE0B-418B-8CBA-A052E60794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5" name="Text Box 303">
                <a:extLst>
                  <a:ext uri="{FF2B5EF4-FFF2-40B4-BE49-F238E27FC236}">
                    <a16:creationId xmlns:a16="http://schemas.microsoft.com/office/drawing/2014/main" id="{B090CEFD-FF5D-44BD-A17F-2E60952664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6" name="Text Box 304">
                <a:extLst>
                  <a:ext uri="{FF2B5EF4-FFF2-40B4-BE49-F238E27FC236}">
                    <a16:creationId xmlns:a16="http://schemas.microsoft.com/office/drawing/2014/main" id="{AC65EFCB-D451-4C7F-B17D-A089493B4E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7" name="Text Box 305">
                <a:extLst>
                  <a:ext uri="{FF2B5EF4-FFF2-40B4-BE49-F238E27FC236}">
                    <a16:creationId xmlns:a16="http://schemas.microsoft.com/office/drawing/2014/main" id="{94E3A83B-D944-42DA-8632-2427E68AC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8" name="Text Box 306">
                <a:extLst>
                  <a:ext uri="{FF2B5EF4-FFF2-40B4-BE49-F238E27FC236}">
                    <a16:creationId xmlns:a16="http://schemas.microsoft.com/office/drawing/2014/main" id="{394F9979-5833-4DCD-9740-97C59FC57B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899" name="Text Box 307">
                <a:extLst>
                  <a:ext uri="{FF2B5EF4-FFF2-40B4-BE49-F238E27FC236}">
                    <a16:creationId xmlns:a16="http://schemas.microsoft.com/office/drawing/2014/main" id="{99D9125C-DD20-4428-9A06-9B21CE38D9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900" name="Text Box 308">
                <a:extLst>
                  <a:ext uri="{FF2B5EF4-FFF2-40B4-BE49-F238E27FC236}">
                    <a16:creationId xmlns:a16="http://schemas.microsoft.com/office/drawing/2014/main" id="{9306E60C-591D-470E-973C-DCDEA2413F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901" name="Text Box 309">
                <a:extLst>
                  <a:ext uri="{FF2B5EF4-FFF2-40B4-BE49-F238E27FC236}">
                    <a16:creationId xmlns:a16="http://schemas.microsoft.com/office/drawing/2014/main" id="{3AF7B949-CFC2-498F-9EAB-2EA752B780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902" name="Text Box 310">
                <a:extLst>
                  <a:ext uri="{FF2B5EF4-FFF2-40B4-BE49-F238E27FC236}">
                    <a16:creationId xmlns:a16="http://schemas.microsoft.com/office/drawing/2014/main" id="{6FA5A68A-BA48-4676-86EC-6FB93D0A88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903" name="Text Box 311">
                <a:extLst>
                  <a:ext uri="{FF2B5EF4-FFF2-40B4-BE49-F238E27FC236}">
                    <a16:creationId xmlns:a16="http://schemas.microsoft.com/office/drawing/2014/main" id="{627A7362-7492-4AA3-8CE3-7207377228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10904" name="Text Box 312">
                <a:extLst>
                  <a:ext uri="{FF2B5EF4-FFF2-40B4-BE49-F238E27FC236}">
                    <a16:creationId xmlns:a16="http://schemas.microsoft.com/office/drawing/2014/main" id="{6226B7C0-EF3C-47A1-95F2-3CBBDF046C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0905" name="Text Box 313">
              <a:extLst>
                <a:ext uri="{FF2B5EF4-FFF2-40B4-BE49-F238E27FC236}">
                  <a16:creationId xmlns:a16="http://schemas.microsoft.com/office/drawing/2014/main" id="{8D6C77E8-A74A-41FF-A2FE-DA2D2C2F2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7013" y="1409700"/>
              <a:ext cx="355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10906" name="Text Box 314">
              <a:extLst>
                <a:ext uri="{FF2B5EF4-FFF2-40B4-BE49-F238E27FC236}">
                  <a16:creationId xmlns:a16="http://schemas.microsoft.com/office/drawing/2014/main" id="{3B2965B3-CBDA-40E6-AC4C-46C2525301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2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07" name="Text Box 315">
              <a:extLst>
                <a:ext uri="{FF2B5EF4-FFF2-40B4-BE49-F238E27FC236}">
                  <a16:creationId xmlns:a16="http://schemas.microsoft.com/office/drawing/2014/main" id="{77326D93-B0B3-4409-ADA7-2451F6E89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08" name="Text Box 316">
              <a:extLst>
                <a:ext uri="{FF2B5EF4-FFF2-40B4-BE49-F238E27FC236}">
                  <a16:creationId xmlns:a16="http://schemas.microsoft.com/office/drawing/2014/main" id="{2DB54677-4273-41FD-B01F-C9B1F2E3D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4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09" name="Text Box 317">
              <a:extLst>
                <a:ext uri="{FF2B5EF4-FFF2-40B4-BE49-F238E27FC236}">
                  <a16:creationId xmlns:a16="http://schemas.microsoft.com/office/drawing/2014/main" id="{FE10F549-C53A-4ADF-97CC-206954D9EA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10" name="Text Box 318">
              <a:extLst>
                <a:ext uri="{FF2B5EF4-FFF2-40B4-BE49-F238E27FC236}">
                  <a16:creationId xmlns:a16="http://schemas.microsoft.com/office/drawing/2014/main" id="{4F740EA0-309A-42AD-B73B-4351DAAD13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10911" name="Text Box 319">
              <a:extLst>
                <a:ext uri="{FF2B5EF4-FFF2-40B4-BE49-F238E27FC236}">
                  <a16:creationId xmlns:a16="http://schemas.microsoft.com/office/drawing/2014/main" id="{A38F72F3-2DD1-4F82-A7F1-F523298BBE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12" name="Text Box 320">
              <a:extLst>
                <a:ext uri="{FF2B5EF4-FFF2-40B4-BE49-F238E27FC236}">
                  <a16:creationId xmlns:a16="http://schemas.microsoft.com/office/drawing/2014/main" id="{8567F273-8D70-4983-B87D-D2A3B34C7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8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13" name="Text Box 321">
              <a:extLst>
                <a:ext uri="{FF2B5EF4-FFF2-40B4-BE49-F238E27FC236}">
                  <a16:creationId xmlns:a16="http://schemas.microsoft.com/office/drawing/2014/main" id="{8FB67411-9214-40AC-8C3C-82EA2919E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14" name="Text Box 322">
              <a:extLst>
                <a:ext uri="{FF2B5EF4-FFF2-40B4-BE49-F238E27FC236}">
                  <a16:creationId xmlns:a16="http://schemas.microsoft.com/office/drawing/2014/main" id="{D2746045-9ADB-437E-8CC3-684EDBC3A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15" name="Text Box 323">
              <a:extLst>
                <a:ext uri="{FF2B5EF4-FFF2-40B4-BE49-F238E27FC236}">
                  <a16:creationId xmlns:a16="http://schemas.microsoft.com/office/drawing/2014/main" id="{F3FE4333-6DB7-49D6-B012-C1AA173BB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1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16" name="Text Box 324">
              <a:extLst>
                <a:ext uri="{FF2B5EF4-FFF2-40B4-BE49-F238E27FC236}">
                  <a16:creationId xmlns:a16="http://schemas.microsoft.com/office/drawing/2014/main" id="{B0CA8B33-F1DC-4164-B8FB-07E8423669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2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17" name="Text Box 325">
              <a:extLst>
                <a:ext uri="{FF2B5EF4-FFF2-40B4-BE49-F238E27FC236}">
                  <a16:creationId xmlns:a16="http://schemas.microsoft.com/office/drawing/2014/main" id="{316B7AE1-E0CD-41C7-B375-740EC1C47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73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18" name="Text Box 326">
              <a:extLst>
                <a:ext uri="{FF2B5EF4-FFF2-40B4-BE49-F238E27FC236}">
                  <a16:creationId xmlns:a16="http://schemas.microsoft.com/office/drawing/2014/main" id="{D576E8D0-B083-4FC1-A9AB-2243B8A415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19" name="Text Box 327">
              <a:extLst>
                <a:ext uri="{FF2B5EF4-FFF2-40B4-BE49-F238E27FC236}">
                  <a16:creationId xmlns:a16="http://schemas.microsoft.com/office/drawing/2014/main" id="{129E9BED-A69D-4E32-9CE1-BA24225255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5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20" name="Text Box 328">
              <a:extLst>
                <a:ext uri="{FF2B5EF4-FFF2-40B4-BE49-F238E27FC236}">
                  <a16:creationId xmlns:a16="http://schemas.microsoft.com/office/drawing/2014/main" id="{ACBE3ACA-CB81-4C15-9CE6-97D692070F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21" name="Text Box 329">
              <a:extLst>
                <a:ext uri="{FF2B5EF4-FFF2-40B4-BE49-F238E27FC236}">
                  <a16:creationId xmlns:a16="http://schemas.microsoft.com/office/drawing/2014/main" id="{73F9AF13-53F8-4AAA-A1AB-4DE6514AD0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22" name="Text Box 330">
              <a:extLst>
                <a:ext uri="{FF2B5EF4-FFF2-40B4-BE49-F238E27FC236}">
                  <a16:creationId xmlns:a16="http://schemas.microsoft.com/office/drawing/2014/main" id="{F7E9386C-D80A-4D21-81A6-1E23FC9CB1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8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23" name="Text Box 331">
              <a:extLst>
                <a:ext uri="{FF2B5EF4-FFF2-40B4-BE49-F238E27FC236}">
                  <a16:creationId xmlns:a16="http://schemas.microsoft.com/office/drawing/2014/main" id="{584C091A-3CA2-4F63-9381-0BE742D67D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7013" y="1790700"/>
              <a:ext cx="355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10924" name="Text Box 332">
              <a:extLst>
                <a:ext uri="{FF2B5EF4-FFF2-40B4-BE49-F238E27FC236}">
                  <a16:creationId xmlns:a16="http://schemas.microsoft.com/office/drawing/2014/main" id="{ED494299-B817-4F5F-A38E-C4F424790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2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25" name="Text Box 333">
              <a:extLst>
                <a:ext uri="{FF2B5EF4-FFF2-40B4-BE49-F238E27FC236}">
                  <a16:creationId xmlns:a16="http://schemas.microsoft.com/office/drawing/2014/main" id="{7F7F9CBA-4074-4160-A769-A82B384534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26" name="Text Box 334">
              <a:extLst>
                <a:ext uri="{FF2B5EF4-FFF2-40B4-BE49-F238E27FC236}">
                  <a16:creationId xmlns:a16="http://schemas.microsoft.com/office/drawing/2014/main" id="{7C1E9283-828E-45E4-B5B7-03B74016B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4813" y="1790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27" name="Text Box 335">
              <a:extLst>
                <a:ext uri="{FF2B5EF4-FFF2-40B4-BE49-F238E27FC236}">
                  <a16:creationId xmlns:a16="http://schemas.microsoft.com/office/drawing/2014/main" id="{87E5F922-E0E1-4078-9487-848CCAC41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813" y="1790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28" name="Text Box 336">
              <a:extLst>
                <a:ext uri="{FF2B5EF4-FFF2-40B4-BE49-F238E27FC236}">
                  <a16:creationId xmlns:a16="http://schemas.microsoft.com/office/drawing/2014/main" id="{563E3135-77A1-4BDF-B803-869B78F02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10929" name="Text Box 337">
              <a:extLst>
                <a:ext uri="{FF2B5EF4-FFF2-40B4-BE49-F238E27FC236}">
                  <a16:creationId xmlns:a16="http://schemas.microsoft.com/office/drawing/2014/main" id="{53157D95-62D4-4237-B1C2-327FE3D234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30" name="Text Box 338">
              <a:extLst>
                <a:ext uri="{FF2B5EF4-FFF2-40B4-BE49-F238E27FC236}">
                  <a16:creationId xmlns:a16="http://schemas.microsoft.com/office/drawing/2014/main" id="{1E402A8C-5F3D-4ABE-A74B-EC7FDF134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8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31" name="Text Box 339">
              <a:extLst>
                <a:ext uri="{FF2B5EF4-FFF2-40B4-BE49-F238E27FC236}">
                  <a16:creationId xmlns:a16="http://schemas.microsoft.com/office/drawing/2014/main" id="{06F6C1BD-7DFF-433F-B845-0C3068A942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32" name="Text Box 340">
              <a:extLst>
                <a:ext uri="{FF2B5EF4-FFF2-40B4-BE49-F238E27FC236}">
                  <a16:creationId xmlns:a16="http://schemas.microsoft.com/office/drawing/2014/main" id="{2EB3FA9F-8F51-4E3C-9B2B-6433B867BC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33" name="Text Box 341">
              <a:extLst>
                <a:ext uri="{FF2B5EF4-FFF2-40B4-BE49-F238E27FC236}">
                  <a16:creationId xmlns:a16="http://schemas.microsoft.com/office/drawing/2014/main" id="{E95FED4A-937F-4225-B73C-4EF7B358FC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1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34" name="Text Box 342">
              <a:extLst>
                <a:ext uri="{FF2B5EF4-FFF2-40B4-BE49-F238E27FC236}">
                  <a16:creationId xmlns:a16="http://schemas.microsoft.com/office/drawing/2014/main" id="{9E134722-BFC7-4F8F-87EC-1F49098DE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2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35" name="Text Box 343">
              <a:extLst>
                <a:ext uri="{FF2B5EF4-FFF2-40B4-BE49-F238E27FC236}">
                  <a16:creationId xmlns:a16="http://schemas.microsoft.com/office/drawing/2014/main" id="{1544CB13-BC35-452C-95A9-90F5B88BA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73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36" name="Text Box 344">
              <a:extLst>
                <a:ext uri="{FF2B5EF4-FFF2-40B4-BE49-F238E27FC236}">
                  <a16:creationId xmlns:a16="http://schemas.microsoft.com/office/drawing/2014/main" id="{5D8D9E8F-763B-4CE1-B0D3-413D764C7D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37" name="Text Box 345">
              <a:extLst>
                <a:ext uri="{FF2B5EF4-FFF2-40B4-BE49-F238E27FC236}">
                  <a16:creationId xmlns:a16="http://schemas.microsoft.com/office/drawing/2014/main" id="{A7D0FF3E-2CF3-4AC0-BE8D-8846D615C4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5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38" name="Text Box 346">
              <a:extLst>
                <a:ext uri="{FF2B5EF4-FFF2-40B4-BE49-F238E27FC236}">
                  <a16:creationId xmlns:a16="http://schemas.microsoft.com/office/drawing/2014/main" id="{6395643E-8D0C-4FBA-A61B-513602981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39" name="Text Box 347">
              <a:extLst>
                <a:ext uri="{FF2B5EF4-FFF2-40B4-BE49-F238E27FC236}">
                  <a16:creationId xmlns:a16="http://schemas.microsoft.com/office/drawing/2014/main" id="{6E65911A-BCEE-47BE-B69F-00C423B87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40" name="Text Box 348">
              <a:extLst>
                <a:ext uri="{FF2B5EF4-FFF2-40B4-BE49-F238E27FC236}">
                  <a16:creationId xmlns:a16="http://schemas.microsoft.com/office/drawing/2014/main" id="{31BDA546-2FAB-437D-B11F-92E79C2258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8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41" name="Text Box 349">
              <a:extLst>
                <a:ext uri="{FF2B5EF4-FFF2-40B4-BE49-F238E27FC236}">
                  <a16:creationId xmlns:a16="http://schemas.microsoft.com/office/drawing/2014/main" id="{6C8236D0-DFF2-4A27-A724-7E464A6DF3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7013" y="2171700"/>
              <a:ext cx="355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10942" name="Text Box 350">
              <a:extLst>
                <a:ext uri="{FF2B5EF4-FFF2-40B4-BE49-F238E27FC236}">
                  <a16:creationId xmlns:a16="http://schemas.microsoft.com/office/drawing/2014/main" id="{B407E3B2-2F27-42EA-B3CB-FD3CB31D52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2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43" name="Text Box 351">
              <a:extLst>
                <a:ext uri="{FF2B5EF4-FFF2-40B4-BE49-F238E27FC236}">
                  <a16:creationId xmlns:a16="http://schemas.microsoft.com/office/drawing/2014/main" id="{B57DC972-82EE-43A2-B7AC-7302A2E4ED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44" name="Text Box 352">
              <a:extLst>
                <a:ext uri="{FF2B5EF4-FFF2-40B4-BE49-F238E27FC236}">
                  <a16:creationId xmlns:a16="http://schemas.microsoft.com/office/drawing/2014/main" id="{8315FD00-B401-449B-80A1-14EB592D4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4813" y="2171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45" name="Text Box 353">
              <a:extLst>
                <a:ext uri="{FF2B5EF4-FFF2-40B4-BE49-F238E27FC236}">
                  <a16:creationId xmlns:a16="http://schemas.microsoft.com/office/drawing/2014/main" id="{52016EC4-7339-4E0B-8FFE-C4E7C6929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813" y="2171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46" name="Text Box 354">
              <a:extLst>
                <a:ext uri="{FF2B5EF4-FFF2-40B4-BE49-F238E27FC236}">
                  <a16:creationId xmlns:a16="http://schemas.microsoft.com/office/drawing/2014/main" id="{F7DFEAC2-5610-4F9A-BB79-4016B8575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10947" name="Text Box 355">
              <a:extLst>
                <a:ext uri="{FF2B5EF4-FFF2-40B4-BE49-F238E27FC236}">
                  <a16:creationId xmlns:a16="http://schemas.microsoft.com/office/drawing/2014/main" id="{01CFA9A7-0EFF-4910-B92D-64E0921BA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48" name="Text Box 356">
              <a:extLst>
                <a:ext uri="{FF2B5EF4-FFF2-40B4-BE49-F238E27FC236}">
                  <a16:creationId xmlns:a16="http://schemas.microsoft.com/office/drawing/2014/main" id="{1B4B57EF-0A74-478F-AB59-EF51B6F6BA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8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49" name="Text Box 357">
              <a:extLst>
                <a:ext uri="{FF2B5EF4-FFF2-40B4-BE49-F238E27FC236}">
                  <a16:creationId xmlns:a16="http://schemas.microsoft.com/office/drawing/2014/main" id="{F03A50CB-46AD-4A5E-9A16-FC9E274282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50" name="Text Box 358">
              <a:extLst>
                <a:ext uri="{FF2B5EF4-FFF2-40B4-BE49-F238E27FC236}">
                  <a16:creationId xmlns:a16="http://schemas.microsoft.com/office/drawing/2014/main" id="{A3F9E8A3-130E-4978-BCC3-E89A1267D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51" name="Text Box 359">
              <a:extLst>
                <a:ext uri="{FF2B5EF4-FFF2-40B4-BE49-F238E27FC236}">
                  <a16:creationId xmlns:a16="http://schemas.microsoft.com/office/drawing/2014/main" id="{3A5CFC28-2CB4-45AE-B70D-536967CFF7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1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52" name="Text Box 360">
              <a:extLst>
                <a:ext uri="{FF2B5EF4-FFF2-40B4-BE49-F238E27FC236}">
                  <a16:creationId xmlns:a16="http://schemas.microsoft.com/office/drawing/2014/main" id="{D7044F80-B6B6-43E4-818F-5F6BA5C9C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2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53" name="Text Box 361">
              <a:extLst>
                <a:ext uri="{FF2B5EF4-FFF2-40B4-BE49-F238E27FC236}">
                  <a16:creationId xmlns:a16="http://schemas.microsoft.com/office/drawing/2014/main" id="{7CCFB3F4-F47C-47FD-8E5F-ECE6F5B5E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73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54" name="Text Box 362">
              <a:extLst>
                <a:ext uri="{FF2B5EF4-FFF2-40B4-BE49-F238E27FC236}">
                  <a16:creationId xmlns:a16="http://schemas.microsoft.com/office/drawing/2014/main" id="{E0893138-4B64-4B05-8396-5C283EAF6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55" name="Text Box 363">
              <a:extLst>
                <a:ext uri="{FF2B5EF4-FFF2-40B4-BE49-F238E27FC236}">
                  <a16:creationId xmlns:a16="http://schemas.microsoft.com/office/drawing/2014/main" id="{2FEA8494-2B73-476F-B447-78D5B292EA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5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56" name="Text Box 364">
              <a:extLst>
                <a:ext uri="{FF2B5EF4-FFF2-40B4-BE49-F238E27FC236}">
                  <a16:creationId xmlns:a16="http://schemas.microsoft.com/office/drawing/2014/main" id="{2F251F7F-AA4F-4BCD-8AC5-63694834A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73950" y="2170113"/>
              <a:ext cx="268288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10957" name="Text Box 365">
              <a:extLst>
                <a:ext uri="{FF2B5EF4-FFF2-40B4-BE49-F238E27FC236}">
                  <a16:creationId xmlns:a16="http://schemas.microsoft.com/office/drawing/2014/main" id="{8E81A781-FE54-464D-B67C-A5911B8648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58" name="Text Box 366">
              <a:extLst>
                <a:ext uri="{FF2B5EF4-FFF2-40B4-BE49-F238E27FC236}">
                  <a16:creationId xmlns:a16="http://schemas.microsoft.com/office/drawing/2014/main" id="{1FC95853-29F2-4D0F-AEFA-0CE916EFDB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8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10959" name="Text Box 367">
              <a:extLst>
                <a:ext uri="{FF2B5EF4-FFF2-40B4-BE49-F238E27FC236}">
                  <a16:creationId xmlns:a16="http://schemas.microsoft.com/office/drawing/2014/main" id="{DC94782D-DC3F-4086-92ED-BF7440ED6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813" y="1409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10960" name="Text Box 368">
              <a:extLst>
                <a:ext uri="{FF2B5EF4-FFF2-40B4-BE49-F238E27FC236}">
                  <a16:creationId xmlns:a16="http://schemas.microsoft.com/office/drawing/2014/main" id="{CAF58293-7ED5-4399-BD1D-4A4590AFA6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813" y="1790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10961" name="Text Box 369">
              <a:extLst>
                <a:ext uri="{FF2B5EF4-FFF2-40B4-BE49-F238E27FC236}">
                  <a16:creationId xmlns:a16="http://schemas.microsoft.com/office/drawing/2014/main" id="{0B520D65-4703-40F9-A876-DD6281495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813" y="2171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10962" name="Text Box 370">
              <a:extLst>
                <a:ext uri="{FF2B5EF4-FFF2-40B4-BE49-F238E27FC236}">
                  <a16:creationId xmlns:a16="http://schemas.microsoft.com/office/drawing/2014/main" id="{34A504B6-5F77-4536-9E58-8C7A6024AB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40813" y="1409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10963" name="Text Box 371">
              <a:extLst>
                <a:ext uri="{FF2B5EF4-FFF2-40B4-BE49-F238E27FC236}">
                  <a16:creationId xmlns:a16="http://schemas.microsoft.com/office/drawing/2014/main" id="{E10A42F7-7AAE-4449-B1A2-A119FE184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40813" y="1790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10964" name="Text Box 372">
              <a:extLst>
                <a:ext uri="{FF2B5EF4-FFF2-40B4-BE49-F238E27FC236}">
                  <a16:creationId xmlns:a16="http://schemas.microsoft.com/office/drawing/2014/main" id="{F2C665A2-0563-4350-BBDC-184C5AE4FC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40813" y="2171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55EDA220-F63E-4588-92C2-77F2887B6538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75" name="Rectangle 374">
              <a:extLst>
                <a:ext uri="{FF2B5EF4-FFF2-40B4-BE49-F238E27FC236}">
                  <a16:creationId xmlns:a16="http://schemas.microsoft.com/office/drawing/2014/main" id="{C99E1B58-766A-4D2B-9B76-3457C52A957E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B2CF516A-82A4-4B1E-8CC7-00A101B7E6CD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77" name="Group 7">
              <a:extLst>
                <a:ext uri="{FF2B5EF4-FFF2-40B4-BE49-F238E27FC236}">
                  <a16:creationId xmlns:a16="http://schemas.microsoft.com/office/drawing/2014/main" id="{1F6E402F-5918-4EA9-AE6C-7BABCCC722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49" name="Line 8">
                <a:extLst>
                  <a:ext uri="{FF2B5EF4-FFF2-40B4-BE49-F238E27FC236}">
                    <a16:creationId xmlns:a16="http://schemas.microsoft.com/office/drawing/2014/main" id="{4748A392-B193-45A3-A0F5-E52A5155B9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0" name="Line 9">
                <a:extLst>
                  <a:ext uri="{FF2B5EF4-FFF2-40B4-BE49-F238E27FC236}">
                    <a16:creationId xmlns:a16="http://schemas.microsoft.com/office/drawing/2014/main" id="{CCA48DDF-C32E-453A-AA21-061EB8A6CF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10">
                <a:extLst>
                  <a:ext uri="{FF2B5EF4-FFF2-40B4-BE49-F238E27FC236}">
                    <a16:creationId xmlns:a16="http://schemas.microsoft.com/office/drawing/2014/main" id="{628825B1-B99C-44BB-BD2D-684A4609A6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11">
                <a:extLst>
                  <a:ext uri="{FF2B5EF4-FFF2-40B4-BE49-F238E27FC236}">
                    <a16:creationId xmlns:a16="http://schemas.microsoft.com/office/drawing/2014/main" id="{C6577D9E-2406-440E-B7A3-4B84F365AB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Rectangle 12">
                <a:extLst>
                  <a:ext uri="{FF2B5EF4-FFF2-40B4-BE49-F238E27FC236}">
                    <a16:creationId xmlns:a16="http://schemas.microsoft.com/office/drawing/2014/main" id="{51721457-997B-4079-8E94-7126BFEED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4" name="Rectangle 13">
                <a:extLst>
                  <a:ext uri="{FF2B5EF4-FFF2-40B4-BE49-F238E27FC236}">
                    <a16:creationId xmlns:a16="http://schemas.microsoft.com/office/drawing/2014/main" id="{4DC3EA10-D896-4134-86E3-46ABC87904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5" name="Rectangle 14">
                <a:extLst>
                  <a:ext uri="{FF2B5EF4-FFF2-40B4-BE49-F238E27FC236}">
                    <a16:creationId xmlns:a16="http://schemas.microsoft.com/office/drawing/2014/main" id="{EFEA6F25-F3D5-4692-B659-4B81CF6065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6" name="Rectangle 15">
                <a:extLst>
                  <a:ext uri="{FF2B5EF4-FFF2-40B4-BE49-F238E27FC236}">
                    <a16:creationId xmlns:a16="http://schemas.microsoft.com/office/drawing/2014/main" id="{AED63493-03F5-4C5D-A344-E1384FF71F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7" name="Rectangle 16">
                <a:extLst>
                  <a:ext uri="{FF2B5EF4-FFF2-40B4-BE49-F238E27FC236}">
                    <a16:creationId xmlns:a16="http://schemas.microsoft.com/office/drawing/2014/main" id="{BA477894-AB1B-43CE-95A1-2A04D090CE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8" name="Rectangle 17">
                <a:extLst>
                  <a:ext uri="{FF2B5EF4-FFF2-40B4-BE49-F238E27FC236}">
                    <a16:creationId xmlns:a16="http://schemas.microsoft.com/office/drawing/2014/main" id="{D17F8636-C09D-4017-A924-5DE763536A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9" name="Rectangle 18">
                <a:extLst>
                  <a:ext uri="{FF2B5EF4-FFF2-40B4-BE49-F238E27FC236}">
                    <a16:creationId xmlns:a16="http://schemas.microsoft.com/office/drawing/2014/main" id="{AFF15415-6F65-4EA9-9DD8-C9F62B288E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0" name="Rectangle 19">
                <a:extLst>
                  <a:ext uri="{FF2B5EF4-FFF2-40B4-BE49-F238E27FC236}">
                    <a16:creationId xmlns:a16="http://schemas.microsoft.com/office/drawing/2014/main" id="{E789B0BA-0100-497C-B3EF-E4055277ED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61" name="AutoShape 20">
                <a:extLst>
                  <a:ext uri="{FF2B5EF4-FFF2-40B4-BE49-F238E27FC236}">
                    <a16:creationId xmlns:a16="http://schemas.microsoft.com/office/drawing/2014/main" id="{F1CB5296-86E6-4635-8673-06C7F58BD9DF}"/>
                  </a:ext>
                </a:extLst>
              </p:cNvPr>
              <p:cNvCxnSpPr>
                <a:cxnSpLocks noChangeAspect="1" noChangeShapeType="1"/>
                <a:stCxn id="660" idx="3"/>
                <a:endCxn id="66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2" name="AutoShape 21">
                <a:extLst>
                  <a:ext uri="{FF2B5EF4-FFF2-40B4-BE49-F238E27FC236}">
                    <a16:creationId xmlns:a16="http://schemas.microsoft.com/office/drawing/2014/main" id="{00F840A6-9B90-447C-9A87-16FF43530064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3" name="AutoShape 22">
                <a:extLst>
                  <a:ext uri="{FF2B5EF4-FFF2-40B4-BE49-F238E27FC236}">
                    <a16:creationId xmlns:a16="http://schemas.microsoft.com/office/drawing/2014/main" id="{AED136BE-79CA-426D-95EB-EAD514064E1B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4" name="AutoShape 23">
                <a:extLst>
                  <a:ext uri="{FF2B5EF4-FFF2-40B4-BE49-F238E27FC236}">
                    <a16:creationId xmlns:a16="http://schemas.microsoft.com/office/drawing/2014/main" id="{DE6FBEDF-CFA1-4964-BA3A-55408C26A192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" name="AutoShape 24">
                <a:extLst>
                  <a:ext uri="{FF2B5EF4-FFF2-40B4-BE49-F238E27FC236}">
                    <a16:creationId xmlns:a16="http://schemas.microsoft.com/office/drawing/2014/main" id="{50EFC71C-07D7-4FEE-9642-C7CA1BCA77FD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6" name="AutoShape 25">
                <a:extLst>
                  <a:ext uri="{FF2B5EF4-FFF2-40B4-BE49-F238E27FC236}">
                    <a16:creationId xmlns:a16="http://schemas.microsoft.com/office/drawing/2014/main" id="{4DD326BE-A00C-4C94-AF98-DC3A6A105606}"/>
                  </a:ext>
                </a:extLst>
              </p:cNvPr>
              <p:cNvCxnSpPr>
                <a:cxnSpLocks noChangeAspect="1" noChangeShapeType="1"/>
                <a:stCxn id="654" idx="3"/>
                <a:endCxn id="65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7" name="AutoShape 26">
                <a:extLst>
                  <a:ext uri="{FF2B5EF4-FFF2-40B4-BE49-F238E27FC236}">
                    <a16:creationId xmlns:a16="http://schemas.microsoft.com/office/drawing/2014/main" id="{4289DB61-D24D-4601-BA6F-DFDA45E0D495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8" name="AutoShape 27">
                <a:extLst>
                  <a:ext uri="{FF2B5EF4-FFF2-40B4-BE49-F238E27FC236}">
                    <a16:creationId xmlns:a16="http://schemas.microsoft.com/office/drawing/2014/main" id="{AE7377FF-FE3F-44E1-A87C-BA62537E4EC7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9" name="AutoShape 28">
                <a:extLst>
                  <a:ext uri="{FF2B5EF4-FFF2-40B4-BE49-F238E27FC236}">
                    <a16:creationId xmlns:a16="http://schemas.microsoft.com/office/drawing/2014/main" id="{9BCAB255-0873-4626-85AC-F556897CAAB4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0" name="AutoShape 29">
                <a:extLst>
                  <a:ext uri="{FF2B5EF4-FFF2-40B4-BE49-F238E27FC236}">
                    <a16:creationId xmlns:a16="http://schemas.microsoft.com/office/drawing/2014/main" id="{C649FE46-BA6C-453B-832E-F294227863D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1" name="AutoShape 30">
                <a:extLst>
                  <a:ext uri="{FF2B5EF4-FFF2-40B4-BE49-F238E27FC236}">
                    <a16:creationId xmlns:a16="http://schemas.microsoft.com/office/drawing/2014/main" id="{DE71EE04-5987-4D21-BD62-60D9321902B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2" name="AutoShape 31">
                <a:extLst>
                  <a:ext uri="{FF2B5EF4-FFF2-40B4-BE49-F238E27FC236}">
                    <a16:creationId xmlns:a16="http://schemas.microsoft.com/office/drawing/2014/main" id="{CAB45DF4-0A91-4822-84A1-48971EC1A834}"/>
                  </a:ext>
                </a:extLst>
              </p:cNvPr>
              <p:cNvCxnSpPr>
                <a:cxnSpLocks noChangeAspect="1" noChangeShapeType="1"/>
                <a:stCxn id="654" idx="1"/>
                <a:endCxn id="65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3" name="Line 32">
                <a:extLst>
                  <a:ext uri="{FF2B5EF4-FFF2-40B4-BE49-F238E27FC236}">
                    <a16:creationId xmlns:a16="http://schemas.microsoft.com/office/drawing/2014/main" id="{A93B0F04-EB36-4157-9C4D-C74BB9AEBD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4" name="Line 33">
                <a:extLst>
                  <a:ext uri="{FF2B5EF4-FFF2-40B4-BE49-F238E27FC236}">
                    <a16:creationId xmlns:a16="http://schemas.microsoft.com/office/drawing/2014/main" id="{F7C7DEC2-74D1-4FB2-9B7B-429761BF00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5" name="Line 34">
                <a:extLst>
                  <a:ext uri="{FF2B5EF4-FFF2-40B4-BE49-F238E27FC236}">
                    <a16:creationId xmlns:a16="http://schemas.microsoft.com/office/drawing/2014/main" id="{8EFB9523-1C27-4D2C-BF9B-66A28E49F8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6" name="Line 35">
                <a:extLst>
                  <a:ext uri="{FF2B5EF4-FFF2-40B4-BE49-F238E27FC236}">
                    <a16:creationId xmlns:a16="http://schemas.microsoft.com/office/drawing/2014/main" id="{DD666D91-FFC8-44A2-9BB8-C46FF8E2EC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7" name="Line 36">
                <a:extLst>
                  <a:ext uri="{FF2B5EF4-FFF2-40B4-BE49-F238E27FC236}">
                    <a16:creationId xmlns:a16="http://schemas.microsoft.com/office/drawing/2014/main" id="{4180ED47-1B31-48AD-99F6-CA3100B576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8" name="Line 37">
                <a:extLst>
                  <a:ext uri="{FF2B5EF4-FFF2-40B4-BE49-F238E27FC236}">
                    <a16:creationId xmlns:a16="http://schemas.microsoft.com/office/drawing/2014/main" id="{04C97483-5D9F-40BA-A6E7-36DA2A3316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9" name="Line 38">
                <a:extLst>
                  <a:ext uri="{FF2B5EF4-FFF2-40B4-BE49-F238E27FC236}">
                    <a16:creationId xmlns:a16="http://schemas.microsoft.com/office/drawing/2014/main" id="{8F371618-CF7A-4A3F-A810-011F568493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0" name="Line 39">
                <a:extLst>
                  <a:ext uri="{FF2B5EF4-FFF2-40B4-BE49-F238E27FC236}">
                    <a16:creationId xmlns:a16="http://schemas.microsoft.com/office/drawing/2014/main" id="{8EE00920-BE0D-4BCA-8E88-9EF33233F5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1" name="Line 40">
                <a:extLst>
                  <a:ext uri="{FF2B5EF4-FFF2-40B4-BE49-F238E27FC236}">
                    <a16:creationId xmlns:a16="http://schemas.microsoft.com/office/drawing/2014/main" id="{87FB9A0B-4F03-4235-B4E8-414C98441A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2" name="Line 41">
                <a:extLst>
                  <a:ext uri="{FF2B5EF4-FFF2-40B4-BE49-F238E27FC236}">
                    <a16:creationId xmlns:a16="http://schemas.microsoft.com/office/drawing/2014/main" id="{2B04DB73-11DF-4BE5-8D4E-9FD0EA762A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3" name="Line 42">
                <a:extLst>
                  <a:ext uri="{FF2B5EF4-FFF2-40B4-BE49-F238E27FC236}">
                    <a16:creationId xmlns:a16="http://schemas.microsoft.com/office/drawing/2014/main" id="{E3DADE92-F3CD-40BE-9293-9C94A0CB93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4" name="Line 43">
                <a:extLst>
                  <a:ext uri="{FF2B5EF4-FFF2-40B4-BE49-F238E27FC236}">
                    <a16:creationId xmlns:a16="http://schemas.microsoft.com/office/drawing/2014/main" id="{A5382F90-F5D8-446C-9CC7-D215B0B594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5" name="Oval 44">
                <a:extLst>
                  <a:ext uri="{FF2B5EF4-FFF2-40B4-BE49-F238E27FC236}">
                    <a16:creationId xmlns:a16="http://schemas.microsoft.com/office/drawing/2014/main" id="{C5D7B525-9E8C-4B64-9F6F-AE8B4F83F5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6" name="Oval 45">
                <a:extLst>
                  <a:ext uri="{FF2B5EF4-FFF2-40B4-BE49-F238E27FC236}">
                    <a16:creationId xmlns:a16="http://schemas.microsoft.com/office/drawing/2014/main" id="{D3E1445A-67FB-431B-8A99-482F489212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78" name="Group 397">
              <a:extLst>
                <a:ext uri="{FF2B5EF4-FFF2-40B4-BE49-F238E27FC236}">
                  <a16:creationId xmlns:a16="http://schemas.microsoft.com/office/drawing/2014/main" id="{D7276F2A-4541-4283-B32F-DE3F326C169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79" name="Line 141">
                <a:extLst>
                  <a:ext uri="{FF2B5EF4-FFF2-40B4-BE49-F238E27FC236}">
                    <a16:creationId xmlns:a16="http://schemas.microsoft.com/office/drawing/2014/main" id="{7C3964B6-72C2-491C-ABFE-0F055F0025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0" name="Line 142">
                <a:extLst>
                  <a:ext uri="{FF2B5EF4-FFF2-40B4-BE49-F238E27FC236}">
                    <a16:creationId xmlns:a16="http://schemas.microsoft.com/office/drawing/2014/main" id="{B6DF1DFD-93B5-47FB-8130-5CA08BE466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1" name="Rectangle 126">
                <a:extLst>
                  <a:ext uri="{FF2B5EF4-FFF2-40B4-BE49-F238E27FC236}">
                    <a16:creationId xmlns:a16="http://schemas.microsoft.com/office/drawing/2014/main" id="{EC10AD35-FB8E-468C-8A4E-70D515F4AF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2" name="Rectangle 127">
                <a:extLst>
                  <a:ext uri="{FF2B5EF4-FFF2-40B4-BE49-F238E27FC236}">
                    <a16:creationId xmlns:a16="http://schemas.microsoft.com/office/drawing/2014/main" id="{3CBEF128-CDC7-436E-8FE5-B603E4973E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" name="Rectangle 128">
                <a:extLst>
                  <a:ext uri="{FF2B5EF4-FFF2-40B4-BE49-F238E27FC236}">
                    <a16:creationId xmlns:a16="http://schemas.microsoft.com/office/drawing/2014/main" id="{A953A08E-BFB2-459E-942C-CC356B003B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" name="Line 129">
                <a:extLst>
                  <a:ext uri="{FF2B5EF4-FFF2-40B4-BE49-F238E27FC236}">
                    <a16:creationId xmlns:a16="http://schemas.microsoft.com/office/drawing/2014/main" id="{3F922400-241C-4044-9CA7-9556884DAA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5" name="Line 130">
                <a:extLst>
                  <a:ext uri="{FF2B5EF4-FFF2-40B4-BE49-F238E27FC236}">
                    <a16:creationId xmlns:a16="http://schemas.microsoft.com/office/drawing/2014/main" id="{B7926D82-0B1B-4C11-8875-69F2B653D6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6" name="Line 131">
                <a:extLst>
                  <a:ext uri="{FF2B5EF4-FFF2-40B4-BE49-F238E27FC236}">
                    <a16:creationId xmlns:a16="http://schemas.microsoft.com/office/drawing/2014/main" id="{A5A912D4-96D6-4226-BCB5-9503013B86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7" name="Line 132">
                <a:extLst>
                  <a:ext uri="{FF2B5EF4-FFF2-40B4-BE49-F238E27FC236}">
                    <a16:creationId xmlns:a16="http://schemas.microsoft.com/office/drawing/2014/main" id="{88A4FC71-B796-459F-B6E0-B19AE68290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8" name="Line 133">
                <a:extLst>
                  <a:ext uri="{FF2B5EF4-FFF2-40B4-BE49-F238E27FC236}">
                    <a16:creationId xmlns:a16="http://schemas.microsoft.com/office/drawing/2014/main" id="{E482AB03-DFF6-495E-8551-9A4118627F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9" name="Line 134">
                <a:extLst>
                  <a:ext uri="{FF2B5EF4-FFF2-40B4-BE49-F238E27FC236}">
                    <a16:creationId xmlns:a16="http://schemas.microsoft.com/office/drawing/2014/main" id="{72BB7AB0-FAC1-400A-AEC5-E26AFA04F6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0" name="Line 135">
                <a:extLst>
                  <a:ext uri="{FF2B5EF4-FFF2-40B4-BE49-F238E27FC236}">
                    <a16:creationId xmlns:a16="http://schemas.microsoft.com/office/drawing/2014/main" id="{2742EB83-A6AA-42EA-9982-701084A151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1" name="Line 136">
                <a:extLst>
                  <a:ext uri="{FF2B5EF4-FFF2-40B4-BE49-F238E27FC236}">
                    <a16:creationId xmlns:a16="http://schemas.microsoft.com/office/drawing/2014/main" id="{73700A17-3287-4D6D-86D0-1D3FD01FC7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2" name="Line 137">
                <a:extLst>
                  <a:ext uri="{FF2B5EF4-FFF2-40B4-BE49-F238E27FC236}">
                    <a16:creationId xmlns:a16="http://schemas.microsoft.com/office/drawing/2014/main" id="{9741CB10-4594-4CAB-8481-3B6F69FC2E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3" name="Line 138">
                <a:extLst>
                  <a:ext uri="{FF2B5EF4-FFF2-40B4-BE49-F238E27FC236}">
                    <a16:creationId xmlns:a16="http://schemas.microsoft.com/office/drawing/2014/main" id="{3814855E-D3DB-423A-8682-0EE0DE451E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4" name="Line 139">
                <a:extLst>
                  <a:ext uri="{FF2B5EF4-FFF2-40B4-BE49-F238E27FC236}">
                    <a16:creationId xmlns:a16="http://schemas.microsoft.com/office/drawing/2014/main" id="{7DD8AAE4-CC10-45E4-8802-E901AE59E2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5" name="Line 140">
                <a:extLst>
                  <a:ext uri="{FF2B5EF4-FFF2-40B4-BE49-F238E27FC236}">
                    <a16:creationId xmlns:a16="http://schemas.microsoft.com/office/drawing/2014/main" id="{CE71C57E-F6AE-445E-AF98-FBEFEDC943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96" name="AutoShape 143">
                <a:extLst>
                  <a:ext uri="{FF2B5EF4-FFF2-40B4-BE49-F238E27FC236}">
                    <a16:creationId xmlns:a16="http://schemas.microsoft.com/office/drawing/2014/main" id="{AC1879DA-175B-430A-8653-917C6F069F11}"/>
                  </a:ext>
                </a:extLst>
              </p:cNvPr>
              <p:cNvCxnSpPr>
                <a:cxnSpLocks noChangeAspect="1" noChangeShapeType="1"/>
                <a:stCxn id="403" idx="0"/>
                <a:endCxn id="40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7" name="Rectangle 144">
                <a:extLst>
                  <a:ext uri="{FF2B5EF4-FFF2-40B4-BE49-F238E27FC236}">
                    <a16:creationId xmlns:a16="http://schemas.microsoft.com/office/drawing/2014/main" id="{86EBF8D7-08D9-4016-A5E3-BA08E0C5D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8" name="Rectangle 145">
                <a:extLst>
                  <a:ext uri="{FF2B5EF4-FFF2-40B4-BE49-F238E27FC236}">
                    <a16:creationId xmlns:a16="http://schemas.microsoft.com/office/drawing/2014/main" id="{A62E2CA7-8178-4622-A0D1-7D895D6388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" name="Rectangle 146">
                <a:extLst>
                  <a:ext uri="{FF2B5EF4-FFF2-40B4-BE49-F238E27FC236}">
                    <a16:creationId xmlns:a16="http://schemas.microsoft.com/office/drawing/2014/main" id="{05CB702B-B1FE-49B9-B9FB-19A3660B01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" name="Rectangle 147">
                <a:extLst>
                  <a:ext uri="{FF2B5EF4-FFF2-40B4-BE49-F238E27FC236}">
                    <a16:creationId xmlns:a16="http://schemas.microsoft.com/office/drawing/2014/main" id="{95B3C57B-E611-4992-8EF3-FBA1769DD3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" name="Rectangle 148">
                <a:extLst>
                  <a:ext uri="{FF2B5EF4-FFF2-40B4-BE49-F238E27FC236}">
                    <a16:creationId xmlns:a16="http://schemas.microsoft.com/office/drawing/2014/main" id="{9BA1B862-1EEC-4530-A822-DCAA6F9894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2" name="Rectangle 149">
                <a:extLst>
                  <a:ext uri="{FF2B5EF4-FFF2-40B4-BE49-F238E27FC236}">
                    <a16:creationId xmlns:a16="http://schemas.microsoft.com/office/drawing/2014/main" id="{E9F17684-60CE-4190-883C-8CA400D214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3" name="Rectangle 150">
                <a:extLst>
                  <a:ext uri="{FF2B5EF4-FFF2-40B4-BE49-F238E27FC236}">
                    <a16:creationId xmlns:a16="http://schemas.microsoft.com/office/drawing/2014/main" id="{E14A0006-60BC-4B82-A911-4FE9040172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4" name="Rectangle 151">
                <a:extLst>
                  <a:ext uri="{FF2B5EF4-FFF2-40B4-BE49-F238E27FC236}">
                    <a16:creationId xmlns:a16="http://schemas.microsoft.com/office/drawing/2014/main" id="{F870ED2B-5C8C-496B-9C2D-359DAC287F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05" name="AutoShape 152">
                <a:extLst>
                  <a:ext uri="{FF2B5EF4-FFF2-40B4-BE49-F238E27FC236}">
                    <a16:creationId xmlns:a16="http://schemas.microsoft.com/office/drawing/2014/main" id="{68B0A45E-8401-4094-9297-ADA1E0C38BE3}"/>
                  </a:ext>
                </a:extLst>
              </p:cNvPr>
              <p:cNvCxnSpPr>
                <a:cxnSpLocks noChangeAspect="1" noChangeShapeType="1"/>
                <a:stCxn id="404" idx="3"/>
                <a:endCxn id="40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6" name="AutoShape 153">
                <a:extLst>
                  <a:ext uri="{FF2B5EF4-FFF2-40B4-BE49-F238E27FC236}">
                    <a16:creationId xmlns:a16="http://schemas.microsoft.com/office/drawing/2014/main" id="{65E09C5F-9DAB-44F4-B1D3-04D90DADE61E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7" name="AutoShape 154">
                <a:extLst>
                  <a:ext uri="{FF2B5EF4-FFF2-40B4-BE49-F238E27FC236}">
                    <a16:creationId xmlns:a16="http://schemas.microsoft.com/office/drawing/2014/main" id="{705E9CDE-986E-4337-9D15-77C92C81D1AD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8" name="AutoShape 155">
                <a:extLst>
                  <a:ext uri="{FF2B5EF4-FFF2-40B4-BE49-F238E27FC236}">
                    <a16:creationId xmlns:a16="http://schemas.microsoft.com/office/drawing/2014/main" id="{A6C41AB6-8BA6-4979-8CEA-203F44B03759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9" name="AutoShape 156">
                <a:extLst>
                  <a:ext uri="{FF2B5EF4-FFF2-40B4-BE49-F238E27FC236}">
                    <a16:creationId xmlns:a16="http://schemas.microsoft.com/office/drawing/2014/main" id="{7402C119-079D-4E83-AA0D-A39B3A86ABD1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0" name="AutoShape 157">
                <a:extLst>
                  <a:ext uri="{FF2B5EF4-FFF2-40B4-BE49-F238E27FC236}">
                    <a16:creationId xmlns:a16="http://schemas.microsoft.com/office/drawing/2014/main" id="{E3ACE64E-72DC-4528-99CB-7D9A53B48D80}"/>
                  </a:ext>
                </a:extLst>
              </p:cNvPr>
              <p:cNvCxnSpPr>
                <a:cxnSpLocks noChangeAspect="1" noChangeShapeType="1"/>
                <a:stCxn id="398" idx="3"/>
                <a:endCxn id="39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1" name="AutoShape 158">
                <a:extLst>
                  <a:ext uri="{FF2B5EF4-FFF2-40B4-BE49-F238E27FC236}">
                    <a16:creationId xmlns:a16="http://schemas.microsoft.com/office/drawing/2014/main" id="{E50EC597-C925-45CA-9094-F6EB5BB192CD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2" name="AutoShape 159">
                <a:extLst>
                  <a:ext uri="{FF2B5EF4-FFF2-40B4-BE49-F238E27FC236}">
                    <a16:creationId xmlns:a16="http://schemas.microsoft.com/office/drawing/2014/main" id="{C1B39924-B4AC-4EE6-9604-0709854E62A5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3" name="AutoShape 160">
                <a:extLst>
                  <a:ext uri="{FF2B5EF4-FFF2-40B4-BE49-F238E27FC236}">
                    <a16:creationId xmlns:a16="http://schemas.microsoft.com/office/drawing/2014/main" id="{2AD8C7CE-51C4-4E48-A5D3-4E1A27D9AE14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4" name="AutoShape 161">
                <a:extLst>
                  <a:ext uri="{FF2B5EF4-FFF2-40B4-BE49-F238E27FC236}">
                    <a16:creationId xmlns:a16="http://schemas.microsoft.com/office/drawing/2014/main" id="{6E47A0BF-B421-40AC-8440-C3B644BE328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5" name="AutoShape 162">
                <a:extLst>
                  <a:ext uri="{FF2B5EF4-FFF2-40B4-BE49-F238E27FC236}">
                    <a16:creationId xmlns:a16="http://schemas.microsoft.com/office/drawing/2014/main" id="{6BFF5801-3B9E-4392-9FD6-7B579FB75B5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6" name="AutoShape 163">
                <a:extLst>
                  <a:ext uri="{FF2B5EF4-FFF2-40B4-BE49-F238E27FC236}">
                    <a16:creationId xmlns:a16="http://schemas.microsoft.com/office/drawing/2014/main" id="{C164FD92-8F69-4C8D-9350-D82F8342F6EC}"/>
                  </a:ext>
                </a:extLst>
              </p:cNvPr>
              <p:cNvCxnSpPr>
                <a:cxnSpLocks noChangeAspect="1" noChangeShapeType="1"/>
                <a:stCxn id="398" idx="1"/>
                <a:endCxn id="39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17" name="Line 164">
                <a:extLst>
                  <a:ext uri="{FF2B5EF4-FFF2-40B4-BE49-F238E27FC236}">
                    <a16:creationId xmlns:a16="http://schemas.microsoft.com/office/drawing/2014/main" id="{8593CF16-22CB-4A6C-87C9-7F8F941F2C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8" name="Line 165">
                <a:extLst>
                  <a:ext uri="{FF2B5EF4-FFF2-40B4-BE49-F238E27FC236}">
                    <a16:creationId xmlns:a16="http://schemas.microsoft.com/office/drawing/2014/main" id="{CBE8674D-9BA1-4AD8-8511-ADC814F52A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66">
                <a:extLst>
                  <a:ext uri="{FF2B5EF4-FFF2-40B4-BE49-F238E27FC236}">
                    <a16:creationId xmlns:a16="http://schemas.microsoft.com/office/drawing/2014/main" id="{55987197-3EC8-4C2E-9E33-948A73458D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67">
                <a:extLst>
                  <a:ext uri="{FF2B5EF4-FFF2-40B4-BE49-F238E27FC236}">
                    <a16:creationId xmlns:a16="http://schemas.microsoft.com/office/drawing/2014/main" id="{A0F17038-9567-4C32-B0E6-672D606252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1" name="Line 168">
                <a:extLst>
                  <a:ext uri="{FF2B5EF4-FFF2-40B4-BE49-F238E27FC236}">
                    <a16:creationId xmlns:a16="http://schemas.microsoft.com/office/drawing/2014/main" id="{A5BE1D6B-840C-4286-A1C5-FF12A966BA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2" name="Line 169">
                <a:extLst>
                  <a:ext uri="{FF2B5EF4-FFF2-40B4-BE49-F238E27FC236}">
                    <a16:creationId xmlns:a16="http://schemas.microsoft.com/office/drawing/2014/main" id="{7C8B33CB-1B36-4E2C-9530-5CF318BC2F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3" name="Line 170">
                <a:extLst>
                  <a:ext uri="{FF2B5EF4-FFF2-40B4-BE49-F238E27FC236}">
                    <a16:creationId xmlns:a16="http://schemas.microsoft.com/office/drawing/2014/main" id="{696F3788-0FF4-4D0A-907B-33AC0C4B2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4" name="Line 171">
                <a:extLst>
                  <a:ext uri="{FF2B5EF4-FFF2-40B4-BE49-F238E27FC236}">
                    <a16:creationId xmlns:a16="http://schemas.microsoft.com/office/drawing/2014/main" id="{452285B1-1A9D-4230-BDF9-4E2A3743AC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5" name="Line 172">
                <a:extLst>
                  <a:ext uri="{FF2B5EF4-FFF2-40B4-BE49-F238E27FC236}">
                    <a16:creationId xmlns:a16="http://schemas.microsoft.com/office/drawing/2014/main" id="{BAEF4A76-CC19-4B1B-BC45-08193FC824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6" name="Line 173">
                <a:extLst>
                  <a:ext uri="{FF2B5EF4-FFF2-40B4-BE49-F238E27FC236}">
                    <a16:creationId xmlns:a16="http://schemas.microsoft.com/office/drawing/2014/main" id="{92FF0873-F539-4B89-B7DB-05C7E7AD4B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7" name="Line 174">
                <a:extLst>
                  <a:ext uri="{FF2B5EF4-FFF2-40B4-BE49-F238E27FC236}">
                    <a16:creationId xmlns:a16="http://schemas.microsoft.com/office/drawing/2014/main" id="{6421E495-24A9-4F9D-A742-2F586573B9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8" name="Line 175">
                <a:extLst>
                  <a:ext uri="{FF2B5EF4-FFF2-40B4-BE49-F238E27FC236}">
                    <a16:creationId xmlns:a16="http://schemas.microsoft.com/office/drawing/2014/main" id="{631FAF68-2968-4C1F-B51F-C55C26051E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9" name="Line 176">
                <a:extLst>
                  <a:ext uri="{FF2B5EF4-FFF2-40B4-BE49-F238E27FC236}">
                    <a16:creationId xmlns:a16="http://schemas.microsoft.com/office/drawing/2014/main" id="{0D8616ED-C258-4C9D-B4A0-9005CE95A2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0" name="Line 177">
                <a:extLst>
                  <a:ext uri="{FF2B5EF4-FFF2-40B4-BE49-F238E27FC236}">
                    <a16:creationId xmlns:a16="http://schemas.microsoft.com/office/drawing/2014/main" id="{14C32609-0B41-4547-B2CB-FFF2A79A38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1" name="Oval 178">
                <a:extLst>
                  <a:ext uri="{FF2B5EF4-FFF2-40B4-BE49-F238E27FC236}">
                    <a16:creationId xmlns:a16="http://schemas.microsoft.com/office/drawing/2014/main" id="{8E950AEE-010C-47A9-A348-48F954005E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" name="Oval 179">
                <a:extLst>
                  <a:ext uri="{FF2B5EF4-FFF2-40B4-BE49-F238E27FC236}">
                    <a16:creationId xmlns:a16="http://schemas.microsoft.com/office/drawing/2014/main" id="{19CB65F2-BB89-4F8B-9BA7-1B29E62104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3" name="Oval 180">
                <a:extLst>
                  <a:ext uri="{FF2B5EF4-FFF2-40B4-BE49-F238E27FC236}">
                    <a16:creationId xmlns:a16="http://schemas.microsoft.com/office/drawing/2014/main" id="{34D24ECA-5018-4F77-85C3-A1B875C210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4" name="Oval 181">
                <a:extLst>
                  <a:ext uri="{FF2B5EF4-FFF2-40B4-BE49-F238E27FC236}">
                    <a16:creationId xmlns:a16="http://schemas.microsoft.com/office/drawing/2014/main" id="{985D3B6A-0343-4118-91D3-2AC295E088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5" name="Oval 182">
                <a:extLst>
                  <a:ext uri="{FF2B5EF4-FFF2-40B4-BE49-F238E27FC236}">
                    <a16:creationId xmlns:a16="http://schemas.microsoft.com/office/drawing/2014/main" id="{D257665E-6E57-41D3-8D2D-7BCACA99B2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6" name="Oval 183">
                <a:extLst>
                  <a:ext uri="{FF2B5EF4-FFF2-40B4-BE49-F238E27FC236}">
                    <a16:creationId xmlns:a16="http://schemas.microsoft.com/office/drawing/2014/main" id="{C0EEBA95-32C7-44AC-9B6A-CAF7BD7F89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7" name="Oval 184">
                <a:extLst>
                  <a:ext uri="{FF2B5EF4-FFF2-40B4-BE49-F238E27FC236}">
                    <a16:creationId xmlns:a16="http://schemas.microsoft.com/office/drawing/2014/main" id="{34A488B9-6917-4ADC-B264-2BE2AE4A7F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8" name="Oval 185">
                <a:extLst>
                  <a:ext uri="{FF2B5EF4-FFF2-40B4-BE49-F238E27FC236}">
                    <a16:creationId xmlns:a16="http://schemas.microsoft.com/office/drawing/2014/main" id="{DF2EFD40-5281-4481-848B-3C0E68DB69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9" name="Oval 186">
                <a:extLst>
                  <a:ext uri="{FF2B5EF4-FFF2-40B4-BE49-F238E27FC236}">
                    <a16:creationId xmlns:a16="http://schemas.microsoft.com/office/drawing/2014/main" id="{5B846094-DE63-4590-88D9-74FCFD4A2A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0" name="Oval 187">
                <a:extLst>
                  <a:ext uri="{FF2B5EF4-FFF2-40B4-BE49-F238E27FC236}">
                    <a16:creationId xmlns:a16="http://schemas.microsoft.com/office/drawing/2014/main" id="{36C6EFDC-BC1A-4CFE-AA4F-5D1E10EEF3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" name="Line 188">
                <a:extLst>
                  <a:ext uri="{FF2B5EF4-FFF2-40B4-BE49-F238E27FC236}">
                    <a16:creationId xmlns:a16="http://schemas.microsoft.com/office/drawing/2014/main" id="{2FC4EBF7-00DD-4899-ABB4-F626FC41A3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2" name="Line 189">
                <a:extLst>
                  <a:ext uri="{FF2B5EF4-FFF2-40B4-BE49-F238E27FC236}">
                    <a16:creationId xmlns:a16="http://schemas.microsoft.com/office/drawing/2014/main" id="{C75FC359-7ACC-4351-BF35-68C6297B33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3" name="Line 190">
                <a:extLst>
                  <a:ext uri="{FF2B5EF4-FFF2-40B4-BE49-F238E27FC236}">
                    <a16:creationId xmlns:a16="http://schemas.microsoft.com/office/drawing/2014/main" id="{94DCC5B6-381F-42A6-9977-9FA0F59F65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44" name="AutoShape 191">
                <a:extLst>
                  <a:ext uri="{FF2B5EF4-FFF2-40B4-BE49-F238E27FC236}">
                    <a16:creationId xmlns:a16="http://schemas.microsoft.com/office/drawing/2014/main" id="{833A73B7-A883-42B7-8C49-8C160FB7E3F4}"/>
                  </a:ext>
                </a:extLst>
              </p:cNvPr>
              <p:cNvCxnSpPr>
                <a:cxnSpLocks noChangeAspect="1" noChangeShapeType="1"/>
                <a:stCxn id="453" idx="0"/>
                <a:endCxn id="44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5" name="Rectangle 192">
                <a:extLst>
                  <a:ext uri="{FF2B5EF4-FFF2-40B4-BE49-F238E27FC236}">
                    <a16:creationId xmlns:a16="http://schemas.microsoft.com/office/drawing/2014/main" id="{496975F8-D6F9-4696-AF0E-2E37D60643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6" name="Rectangle 193">
                <a:extLst>
                  <a:ext uri="{FF2B5EF4-FFF2-40B4-BE49-F238E27FC236}">
                    <a16:creationId xmlns:a16="http://schemas.microsoft.com/office/drawing/2014/main" id="{A93828B1-2461-464E-8BF0-F9E63E0B0C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7" name="Rectangle 194">
                <a:extLst>
                  <a:ext uri="{FF2B5EF4-FFF2-40B4-BE49-F238E27FC236}">
                    <a16:creationId xmlns:a16="http://schemas.microsoft.com/office/drawing/2014/main" id="{75EEF7D6-1410-4838-AC10-6845D3CB48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8" name="Rectangle 195">
                <a:extLst>
                  <a:ext uri="{FF2B5EF4-FFF2-40B4-BE49-F238E27FC236}">
                    <a16:creationId xmlns:a16="http://schemas.microsoft.com/office/drawing/2014/main" id="{3C2E93D7-5D76-4177-B903-AB91DA2990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9" name="Rectangle 196">
                <a:extLst>
                  <a:ext uri="{FF2B5EF4-FFF2-40B4-BE49-F238E27FC236}">
                    <a16:creationId xmlns:a16="http://schemas.microsoft.com/office/drawing/2014/main" id="{1DF3DE04-6F1A-44B5-9632-D284D3B31E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0" name="Rectangle 197">
                <a:extLst>
                  <a:ext uri="{FF2B5EF4-FFF2-40B4-BE49-F238E27FC236}">
                    <a16:creationId xmlns:a16="http://schemas.microsoft.com/office/drawing/2014/main" id="{2254DA05-E68F-4033-9B43-CA0878854A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1" name="Rectangle 198">
                <a:extLst>
                  <a:ext uri="{FF2B5EF4-FFF2-40B4-BE49-F238E27FC236}">
                    <a16:creationId xmlns:a16="http://schemas.microsoft.com/office/drawing/2014/main" id="{53E6DFFA-F224-4D93-B10A-69DBCD2307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2" name="Rectangle 199">
                <a:extLst>
                  <a:ext uri="{FF2B5EF4-FFF2-40B4-BE49-F238E27FC236}">
                    <a16:creationId xmlns:a16="http://schemas.microsoft.com/office/drawing/2014/main" id="{B5DD24E9-9379-433A-ADF0-D94900AB47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3" name="Rectangle 200">
                <a:extLst>
                  <a:ext uri="{FF2B5EF4-FFF2-40B4-BE49-F238E27FC236}">
                    <a16:creationId xmlns:a16="http://schemas.microsoft.com/office/drawing/2014/main" id="{6B7702EA-5633-4AD3-922B-AEF5B97111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4" name="Rectangle 201">
                <a:extLst>
                  <a:ext uri="{FF2B5EF4-FFF2-40B4-BE49-F238E27FC236}">
                    <a16:creationId xmlns:a16="http://schemas.microsoft.com/office/drawing/2014/main" id="{DB8DE278-F9DE-4C79-A32D-23991B8A20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55" name="AutoShape 202">
                <a:extLst>
                  <a:ext uri="{FF2B5EF4-FFF2-40B4-BE49-F238E27FC236}">
                    <a16:creationId xmlns:a16="http://schemas.microsoft.com/office/drawing/2014/main" id="{759C3BAD-3C24-4245-9C9D-290FEB257E49}"/>
                  </a:ext>
                </a:extLst>
              </p:cNvPr>
              <p:cNvCxnSpPr>
                <a:cxnSpLocks noChangeAspect="1" noChangeShapeType="1"/>
                <a:stCxn id="454" idx="3"/>
                <a:endCxn id="45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6" name="AutoShape 203">
                <a:extLst>
                  <a:ext uri="{FF2B5EF4-FFF2-40B4-BE49-F238E27FC236}">
                    <a16:creationId xmlns:a16="http://schemas.microsoft.com/office/drawing/2014/main" id="{74B0C271-9BE1-40BB-A0A2-5BF0DCC9FBCD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7" name="AutoShape 204">
                <a:extLst>
                  <a:ext uri="{FF2B5EF4-FFF2-40B4-BE49-F238E27FC236}">
                    <a16:creationId xmlns:a16="http://schemas.microsoft.com/office/drawing/2014/main" id="{C50F4F8F-79AF-479F-8BBC-4B8C1A9235E4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8" name="AutoShape 205">
                <a:extLst>
                  <a:ext uri="{FF2B5EF4-FFF2-40B4-BE49-F238E27FC236}">
                    <a16:creationId xmlns:a16="http://schemas.microsoft.com/office/drawing/2014/main" id="{A5A43B48-F629-4BB2-BF09-70B94DFCD93E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9" name="AutoShape 206">
                <a:extLst>
                  <a:ext uri="{FF2B5EF4-FFF2-40B4-BE49-F238E27FC236}">
                    <a16:creationId xmlns:a16="http://schemas.microsoft.com/office/drawing/2014/main" id="{D84BFC1A-7387-4B71-80B5-FD49D492BA6A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0" name="AutoShape 207">
                <a:extLst>
                  <a:ext uri="{FF2B5EF4-FFF2-40B4-BE49-F238E27FC236}">
                    <a16:creationId xmlns:a16="http://schemas.microsoft.com/office/drawing/2014/main" id="{2DDC9DB5-C9F5-4E90-936E-CC92E2DEC680}"/>
                  </a:ext>
                </a:extLst>
              </p:cNvPr>
              <p:cNvCxnSpPr>
                <a:cxnSpLocks noChangeAspect="1" noChangeShapeType="1"/>
                <a:stCxn id="447" idx="3"/>
                <a:endCxn id="44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1" name="AutoShape 208">
                <a:extLst>
                  <a:ext uri="{FF2B5EF4-FFF2-40B4-BE49-F238E27FC236}">
                    <a16:creationId xmlns:a16="http://schemas.microsoft.com/office/drawing/2014/main" id="{D0BAD159-99E6-4F71-8EEC-93E59BA4D98E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2" name="AutoShape 209">
                <a:extLst>
                  <a:ext uri="{FF2B5EF4-FFF2-40B4-BE49-F238E27FC236}">
                    <a16:creationId xmlns:a16="http://schemas.microsoft.com/office/drawing/2014/main" id="{FD38B0F5-8A1A-45DA-8B7A-6585F321DC10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3" name="AutoShape 210">
                <a:extLst>
                  <a:ext uri="{FF2B5EF4-FFF2-40B4-BE49-F238E27FC236}">
                    <a16:creationId xmlns:a16="http://schemas.microsoft.com/office/drawing/2014/main" id="{AF141F8F-E3AF-4B41-91F0-E992FBE50C2B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4" name="AutoShape 211">
                <a:extLst>
                  <a:ext uri="{FF2B5EF4-FFF2-40B4-BE49-F238E27FC236}">
                    <a16:creationId xmlns:a16="http://schemas.microsoft.com/office/drawing/2014/main" id="{6AF7392C-0DBA-4281-AF6B-4F86B666B4C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5" name="AutoShape 212">
                <a:extLst>
                  <a:ext uri="{FF2B5EF4-FFF2-40B4-BE49-F238E27FC236}">
                    <a16:creationId xmlns:a16="http://schemas.microsoft.com/office/drawing/2014/main" id="{88C40B01-269B-470C-875E-306C2BC6122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6" name="AutoShape 213">
                <a:extLst>
                  <a:ext uri="{FF2B5EF4-FFF2-40B4-BE49-F238E27FC236}">
                    <a16:creationId xmlns:a16="http://schemas.microsoft.com/office/drawing/2014/main" id="{52FA84FE-C051-4AA1-AEB4-F6BDC8F93E52}"/>
                  </a:ext>
                </a:extLst>
              </p:cNvPr>
              <p:cNvCxnSpPr>
                <a:cxnSpLocks noChangeAspect="1" noChangeShapeType="1"/>
                <a:stCxn id="447" idx="1"/>
                <a:endCxn id="44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7" name="Line 214">
                <a:extLst>
                  <a:ext uri="{FF2B5EF4-FFF2-40B4-BE49-F238E27FC236}">
                    <a16:creationId xmlns:a16="http://schemas.microsoft.com/office/drawing/2014/main" id="{EED412CD-C8D8-439E-8854-C615C7D6FF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8" name="Line 215">
                <a:extLst>
                  <a:ext uri="{FF2B5EF4-FFF2-40B4-BE49-F238E27FC236}">
                    <a16:creationId xmlns:a16="http://schemas.microsoft.com/office/drawing/2014/main" id="{B459AE01-02D0-44AE-BE67-F44C0CE182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9" name="Line 216">
                <a:extLst>
                  <a:ext uri="{FF2B5EF4-FFF2-40B4-BE49-F238E27FC236}">
                    <a16:creationId xmlns:a16="http://schemas.microsoft.com/office/drawing/2014/main" id="{853FF84E-DA61-43C9-9A55-0E73F5EE21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0" name="Line 217">
                <a:extLst>
                  <a:ext uri="{FF2B5EF4-FFF2-40B4-BE49-F238E27FC236}">
                    <a16:creationId xmlns:a16="http://schemas.microsoft.com/office/drawing/2014/main" id="{50581843-0D70-4E6F-A270-EA004A87D8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1" name="Line 218">
                <a:extLst>
                  <a:ext uri="{FF2B5EF4-FFF2-40B4-BE49-F238E27FC236}">
                    <a16:creationId xmlns:a16="http://schemas.microsoft.com/office/drawing/2014/main" id="{B2AEF230-83F0-4CB5-B417-DA781DF4CC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2" name="Line 219">
                <a:extLst>
                  <a:ext uri="{FF2B5EF4-FFF2-40B4-BE49-F238E27FC236}">
                    <a16:creationId xmlns:a16="http://schemas.microsoft.com/office/drawing/2014/main" id="{4775269D-C76C-4411-A4CB-18F7F6BBFC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3" name="Line 220">
                <a:extLst>
                  <a:ext uri="{FF2B5EF4-FFF2-40B4-BE49-F238E27FC236}">
                    <a16:creationId xmlns:a16="http://schemas.microsoft.com/office/drawing/2014/main" id="{8C40BDE8-EA6E-439A-A91B-65E3B37F08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4" name="Line 221">
                <a:extLst>
                  <a:ext uri="{FF2B5EF4-FFF2-40B4-BE49-F238E27FC236}">
                    <a16:creationId xmlns:a16="http://schemas.microsoft.com/office/drawing/2014/main" id="{DEA76015-841B-4D95-99F8-5417123219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5" name="Line 222">
                <a:extLst>
                  <a:ext uri="{FF2B5EF4-FFF2-40B4-BE49-F238E27FC236}">
                    <a16:creationId xmlns:a16="http://schemas.microsoft.com/office/drawing/2014/main" id="{6005E4D9-CE65-4F8B-AD14-539B7D81DD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6" name="Line 223">
                <a:extLst>
                  <a:ext uri="{FF2B5EF4-FFF2-40B4-BE49-F238E27FC236}">
                    <a16:creationId xmlns:a16="http://schemas.microsoft.com/office/drawing/2014/main" id="{52B182DF-F24D-4CCC-9733-7BF298FFC8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7" name="Line 224">
                <a:extLst>
                  <a:ext uri="{FF2B5EF4-FFF2-40B4-BE49-F238E27FC236}">
                    <a16:creationId xmlns:a16="http://schemas.microsoft.com/office/drawing/2014/main" id="{26F25688-11D6-4039-91F0-258BD810F4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8" name="Line 225">
                <a:extLst>
                  <a:ext uri="{FF2B5EF4-FFF2-40B4-BE49-F238E27FC236}">
                    <a16:creationId xmlns:a16="http://schemas.microsoft.com/office/drawing/2014/main" id="{072DED0B-4F69-4370-A6D4-818A731353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9" name="Line 226">
                <a:extLst>
                  <a:ext uri="{FF2B5EF4-FFF2-40B4-BE49-F238E27FC236}">
                    <a16:creationId xmlns:a16="http://schemas.microsoft.com/office/drawing/2014/main" id="{5CEE08F2-4262-4A71-9E45-4751CBEE16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0" name="Line 227">
                <a:extLst>
                  <a:ext uri="{FF2B5EF4-FFF2-40B4-BE49-F238E27FC236}">
                    <a16:creationId xmlns:a16="http://schemas.microsoft.com/office/drawing/2014/main" id="{F04A7827-A585-4C62-A21E-195C490CEE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1" name="Oval 228">
                <a:extLst>
                  <a:ext uri="{FF2B5EF4-FFF2-40B4-BE49-F238E27FC236}">
                    <a16:creationId xmlns:a16="http://schemas.microsoft.com/office/drawing/2014/main" id="{A7A44B22-A5AC-47E6-BD5D-A1C6ABF708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2" name="Oval 229">
                <a:extLst>
                  <a:ext uri="{FF2B5EF4-FFF2-40B4-BE49-F238E27FC236}">
                    <a16:creationId xmlns:a16="http://schemas.microsoft.com/office/drawing/2014/main" id="{62D09D1A-DA38-4E67-8A78-637592E1BB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3" name="Oval 230">
                <a:extLst>
                  <a:ext uri="{FF2B5EF4-FFF2-40B4-BE49-F238E27FC236}">
                    <a16:creationId xmlns:a16="http://schemas.microsoft.com/office/drawing/2014/main" id="{38D1A003-2179-40FD-9C00-A8407E92E5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4" name="Oval 231">
                <a:extLst>
                  <a:ext uri="{FF2B5EF4-FFF2-40B4-BE49-F238E27FC236}">
                    <a16:creationId xmlns:a16="http://schemas.microsoft.com/office/drawing/2014/main" id="{5A5CB858-E5D2-4973-8A1F-C9A6C86366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5" name="Oval 232">
                <a:extLst>
                  <a:ext uri="{FF2B5EF4-FFF2-40B4-BE49-F238E27FC236}">
                    <a16:creationId xmlns:a16="http://schemas.microsoft.com/office/drawing/2014/main" id="{C0CEDBFA-9B25-4F53-963B-03F18DF688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6" name="Oval 233">
                <a:extLst>
                  <a:ext uri="{FF2B5EF4-FFF2-40B4-BE49-F238E27FC236}">
                    <a16:creationId xmlns:a16="http://schemas.microsoft.com/office/drawing/2014/main" id="{9BC257FD-8FAE-49F9-8554-6494CCDDB4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7" name="Oval 234">
                <a:extLst>
                  <a:ext uri="{FF2B5EF4-FFF2-40B4-BE49-F238E27FC236}">
                    <a16:creationId xmlns:a16="http://schemas.microsoft.com/office/drawing/2014/main" id="{0B857FCA-63F1-476B-9B57-D0786AE0D6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8" name="Oval 235">
                <a:extLst>
                  <a:ext uri="{FF2B5EF4-FFF2-40B4-BE49-F238E27FC236}">
                    <a16:creationId xmlns:a16="http://schemas.microsoft.com/office/drawing/2014/main" id="{9DDF98CE-8F79-4BF5-8852-FAC9B669ED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9" name="Oval 236">
                <a:extLst>
                  <a:ext uri="{FF2B5EF4-FFF2-40B4-BE49-F238E27FC236}">
                    <a16:creationId xmlns:a16="http://schemas.microsoft.com/office/drawing/2014/main" id="{66BB8916-EA45-475F-B091-E77DB9F794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0" name="Oval 237">
                <a:extLst>
                  <a:ext uri="{FF2B5EF4-FFF2-40B4-BE49-F238E27FC236}">
                    <a16:creationId xmlns:a16="http://schemas.microsoft.com/office/drawing/2014/main" id="{7FDEE895-F3C2-4104-AC31-11105E0D1B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1" name="Line 238">
                <a:extLst>
                  <a:ext uri="{FF2B5EF4-FFF2-40B4-BE49-F238E27FC236}">
                    <a16:creationId xmlns:a16="http://schemas.microsoft.com/office/drawing/2014/main" id="{3B480684-D0E2-4440-A583-70C277FBEF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2" name="Line 239">
                <a:extLst>
                  <a:ext uri="{FF2B5EF4-FFF2-40B4-BE49-F238E27FC236}">
                    <a16:creationId xmlns:a16="http://schemas.microsoft.com/office/drawing/2014/main" id="{E5EF68EB-AF9A-47CC-9E2E-0A46B2149F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3" name="Line 240">
                <a:extLst>
                  <a:ext uri="{FF2B5EF4-FFF2-40B4-BE49-F238E27FC236}">
                    <a16:creationId xmlns:a16="http://schemas.microsoft.com/office/drawing/2014/main" id="{D5F090D9-83C8-4107-A98D-17AD056E1F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94" name="AutoShape 241">
                <a:extLst>
                  <a:ext uri="{FF2B5EF4-FFF2-40B4-BE49-F238E27FC236}">
                    <a16:creationId xmlns:a16="http://schemas.microsoft.com/office/drawing/2014/main" id="{9243CCF1-FE54-49A2-89A4-3B839D9DBC8C}"/>
                  </a:ext>
                </a:extLst>
              </p:cNvPr>
              <p:cNvCxnSpPr>
                <a:cxnSpLocks noChangeAspect="1" noChangeShapeType="1"/>
                <a:stCxn id="503" idx="0"/>
                <a:endCxn id="49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5" name="Rectangle 242">
                <a:extLst>
                  <a:ext uri="{FF2B5EF4-FFF2-40B4-BE49-F238E27FC236}">
                    <a16:creationId xmlns:a16="http://schemas.microsoft.com/office/drawing/2014/main" id="{D2101C31-DE60-43B8-B479-7342AA7906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6" name="Rectangle 243">
                <a:extLst>
                  <a:ext uri="{FF2B5EF4-FFF2-40B4-BE49-F238E27FC236}">
                    <a16:creationId xmlns:a16="http://schemas.microsoft.com/office/drawing/2014/main" id="{943C17C9-9995-4A1F-8D82-963D91A35B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7" name="Rectangle 244">
                <a:extLst>
                  <a:ext uri="{FF2B5EF4-FFF2-40B4-BE49-F238E27FC236}">
                    <a16:creationId xmlns:a16="http://schemas.microsoft.com/office/drawing/2014/main" id="{258551BD-B184-4963-8EDE-ED75D2F932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8" name="Rectangle 245">
                <a:extLst>
                  <a:ext uri="{FF2B5EF4-FFF2-40B4-BE49-F238E27FC236}">
                    <a16:creationId xmlns:a16="http://schemas.microsoft.com/office/drawing/2014/main" id="{B4B1641E-F3AC-41B4-B98D-232CE13698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9" name="Rectangle 246">
                <a:extLst>
                  <a:ext uri="{FF2B5EF4-FFF2-40B4-BE49-F238E27FC236}">
                    <a16:creationId xmlns:a16="http://schemas.microsoft.com/office/drawing/2014/main" id="{B1094E6B-8278-42DC-97AF-CA3277F2B0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0" name="Rectangle 247">
                <a:extLst>
                  <a:ext uri="{FF2B5EF4-FFF2-40B4-BE49-F238E27FC236}">
                    <a16:creationId xmlns:a16="http://schemas.microsoft.com/office/drawing/2014/main" id="{FF0C8CC0-109F-4ECF-81C4-7961C11E27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1" name="Rectangle 248">
                <a:extLst>
                  <a:ext uri="{FF2B5EF4-FFF2-40B4-BE49-F238E27FC236}">
                    <a16:creationId xmlns:a16="http://schemas.microsoft.com/office/drawing/2014/main" id="{346E0F84-16FC-4174-AE88-D54E9DA8A7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2" name="Rectangle 249">
                <a:extLst>
                  <a:ext uri="{FF2B5EF4-FFF2-40B4-BE49-F238E27FC236}">
                    <a16:creationId xmlns:a16="http://schemas.microsoft.com/office/drawing/2014/main" id="{BD941C49-3A0F-4114-A977-91E74F36BF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3" name="Rectangle 250">
                <a:extLst>
                  <a:ext uri="{FF2B5EF4-FFF2-40B4-BE49-F238E27FC236}">
                    <a16:creationId xmlns:a16="http://schemas.microsoft.com/office/drawing/2014/main" id="{5B92C54E-3895-45BE-83E7-FDDB417803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4" name="Rectangle 251">
                <a:extLst>
                  <a:ext uri="{FF2B5EF4-FFF2-40B4-BE49-F238E27FC236}">
                    <a16:creationId xmlns:a16="http://schemas.microsoft.com/office/drawing/2014/main" id="{8D0F8853-19AB-4C35-B9CE-4BFB02C121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05" name="AutoShape 252">
                <a:extLst>
                  <a:ext uri="{FF2B5EF4-FFF2-40B4-BE49-F238E27FC236}">
                    <a16:creationId xmlns:a16="http://schemas.microsoft.com/office/drawing/2014/main" id="{CCB9EE31-FBBB-4AB4-8348-968C84CA0E4D}"/>
                  </a:ext>
                </a:extLst>
              </p:cNvPr>
              <p:cNvCxnSpPr>
                <a:cxnSpLocks noChangeAspect="1" noChangeShapeType="1"/>
                <a:stCxn id="504" idx="3"/>
                <a:endCxn id="50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6" name="AutoShape 253">
                <a:extLst>
                  <a:ext uri="{FF2B5EF4-FFF2-40B4-BE49-F238E27FC236}">
                    <a16:creationId xmlns:a16="http://schemas.microsoft.com/office/drawing/2014/main" id="{98726588-1F74-4F26-AADE-1DFEB7C50903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7" name="AutoShape 254">
                <a:extLst>
                  <a:ext uri="{FF2B5EF4-FFF2-40B4-BE49-F238E27FC236}">
                    <a16:creationId xmlns:a16="http://schemas.microsoft.com/office/drawing/2014/main" id="{35932BE7-C40A-413C-9C2D-AC9B95E78B57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8" name="AutoShape 255">
                <a:extLst>
                  <a:ext uri="{FF2B5EF4-FFF2-40B4-BE49-F238E27FC236}">
                    <a16:creationId xmlns:a16="http://schemas.microsoft.com/office/drawing/2014/main" id="{92F0C542-D52B-4732-8551-4CC585B8CCEA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9" name="AutoShape 256">
                <a:extLst>
                  <a:ext uri="{FF2B5EF4-FFF2-40B4-BE49-F238E27FC236}">
                    <a16:creationId xmlns:a16="http://schemas.microsoft.com/office/drawing/2014/main" id="{4056D343-E6F7-4EF5-AC66-041F046F0B4D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0" name="AutoShape 257">
                <a:extLst>
                  <a:ext uri="{FF2B5EF4-FFF2-40B4-BE49-F238E27FC236}">
                    <a16:creationId xmlns:a16="http://schemas.microsoft.com/office/drawing/2014/main" id="{E550B4C1-B790-4642-BBDB-EC002D470562}"/>
                  </a:ext>
                </a:extLst>
              </p:cNvPr>
              <p:cNvCxnSpPr>
                <a:cxnSpLocks noChangeAspect="1" noChangeShapeType="1"/>
                <a:stCxn id="497" idx="3"/>
                <a:endCxn id="49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1" name="AutoShape 258">
                <a:extLst>
                  <a:ext uri="{FF2B5EF4-FFF2-40B4-BE49-F238E27FC236}">
                    <a16:creationId xmlns:a16="http://schemas.microsoft.com/office/drawing/2014/main" id="{22D85E74-7671-4684-8A15-7D9424DD46A1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2" name="AutoShape 259">
                <a:extLst>
                  <a:ext uri="{FF2B5EF4-FFF2-40B4-BE49-F238E27FC236}">
                    <a16:creationId xmlns:a16="http://schemas.microsoft.com/office/drawing/2014/main" id="{ADA7AAD1-5357-479A-91B5-A396E77845CB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3" name="AutoShape 260">
                <a:extLst>
                  <a:ext uri="{FF2B5EF4-FFF2-40B4-BE49-F238E27FC236}">
                    <a16:creationId xmlns:a16="http://schemas.microsoft.com/office/drawing/2014/main" id="{DDDC5679-D2A7-46AD-9664-A19533D3629B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4" name="AutoShape 261">
                <a:extLst>
                  <a:ext uri="{FF2B5EF4-FFF2-40B4-BE49-F238E27FC236}">
                    <a16:creationId xmlns:a16="http://schemas.microsoft.com/office/drawing/2014/main" id="{CE13FE89-2AC2-4C0A-B130-EB2FF5164BC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5" name="AutoShape 262">
                <a:extLst>
                  <a:ext uri="{FF2B5EF4-FFF2-40B4-BE49-F238E27FC236}">
                    <a16:creationId xmlns:a16="http://schemas.microsoft.com/office/drawing/2014/main" id="{BA0A42C9-0725-4824-9E6E-F9E4FC4F7F5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6" name="AutoShape 263">
                <a:extLst>
                  <a:ext uri="{FF2B5EF4-FFF2-40B4-BE49-F238E27FC236}">
                    <a16:creationId xmlns:a16="http://schemas.microsoft.com/office/drawing/2014/main" id="{2466F492-7558-4429-8396-C79B419CE578}"/>
                  </a:ext>
                </a:extLst>
              </p:cNvPr>
              <p:cNvCxnSpPr>
                <a:cxnSpLocks noChangeAspect="1" noChangeShapeType="1"/>
                <a:stCxn id="497" idx="1"/>
                <a:endCxn id="49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17" name="Line 264">
                <a:extLst>
                  <a:ext uri="{FF2B5EF4-FFF2-40B4-BE49-F238E27FC236}">
                    <a16:creationId xmlns:a16="http://schemas.microsoft.com/office/drawing/2014/main" id="{499A2688-7ABD-4E99-9A54-A32736BB8C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8" name="Line 265">
                <a:extLst>
                  <a:ext uri="{FF2B5EF4-FFF2-40B4-BE49-F238E27FC236}">
                    <a16:creationId xmlns:a16="http://schemas.microsoft.com/office/drawing/2014/main" id="{1C06DA98-966B-4C2F-AEBD-8F8ABA76B4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66">
                <a:extLst>
                  <a:ext uri="{FF2B5EF4-FFF2-40B4-BE49-F238E27FC236}">
                    <a16:creationId xmlns:a16="http://schemas.microsoft.com/office/drawing/2014/main" id="{652B9740-D7E1-4776-9BD1-4111E39520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67">
                <a:extLst>
                  <a:ext uri="{FF2B5EF4-FFF2-40B4-BE49-F238E27FC236}">
                    <a16:creationId xmlns:a16="http://schemas.microsoft.com/office/drawing/2014/main" id="{99CBDAEB-F08D-4D02-A9D3-23036E1B18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1" name="Line 268">
                <a:extLst>
                  <a:ext uri="{FF2B5EF4-FFF2-40B4-BE49-F238E27FC236}">
                    <a16:creationId xmlns:a16="http://schemas.microsoft.com/office/drawing/2014/main" id="{E7B3001E-F20E-4FF5-BA9E-FA29586621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2" name="Line 269">
                <a:extLst>
                  <a:ext uri="{FF2B5EF4-FFF2-40B4-BE49-F238E27FC236}">
                    <a16:creationId xmlns:a16="http://schemas.microsoft.com/office/drawing/2014/main" id="{BBE972E1-5723-4B32-864F-A6B5A1CA86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3" name="Line 270">
                <a:extLst>
                  <a:ext uri="{FF2B5EF4-FFF2-40B4-BE49-F238E27FC236}">
                    <a16:creationId xmlns:a16="http://schemas.microsoft.com/office/drawing/2014/main" id="{8BE6F2E8-008A-4E5E-BB25-E3A20570B1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4" name="Line 271">
                <a:extLst>
                  <a:ext uri="{FF2B5EF4-FFF2-40B4-BE49-F238E27FC236}">
                    <a16:creationId xmlns:a16="http://schemas.microsoft.com/office/drawing/2014/main" id="{DC1251B8-9432-4A6C-86E0-EF958CA87B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5" name="Line 272">
                <a:extLst>
                  <a:ext uri="{FF2B5EF4-FFF2-40B4-BE49-F238E27FC236}">
                    <a16:creationId xmlns:a16="http://schemas.microsoft.com/office/drawing/2014/main" id="{8CC8BEE3-2DF4-4EA8-8C94-3AE0978277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6" name="Line 273">
                <a:extLst>
                  <a:ext uri="{FF2B5EF4-FFF2-40B4-BE49-F238E27FC236}">
                    <a16:creationId xmlns:a16="http://schemas.microsoft.com/office/drawing/2014/main" id="{C508181A-8ED8-46CC-8560-90B6B1E6AA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7" name="Line 274">
                <a:extLst>
                  <a:ext uri="{FF2B5EF4-FFF2-40B4-BE49-F238E27FC236}">
                    <a16:creationId xmlns:a16="http://schemas.microsoft.com/office/drawing/2014/main" id="{97D7A4F9-EA3B-4DC8-B8CD-C574433717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8" name="Line 275">
                <a:extLst>
                  <a:ext uri="{FF2B5EF4-FFF2-40B4-BE49-F238E27FC236}">
                    <a16:creationId xmlns:a16="http://schemas.microsoft.com/office/drawing/2014/main" id="{3833DCC0-F581-47DA-BC27-65C39DE836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9" name="Line 276">
                <a:extLst>
                  <a:ext uri="{FF2B5EF4-FFF2-40B4-BE49-F238E27FC236}">
                    <a16:creationId xmlns:a16="http://schemas.microsoft.com/office/drawing/2014/main" id="{4ABD076C-9C05-4DD9-9209-9007DC0D5E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0" name="Line 277">
                <a:extLst>
                  <a:ext uri="{FF2B5EF4-FFF2-40B4-BE49-F238E27FC236}">
                    <a16:creationId xmlns:a16="http://schemas.microsoft.com/office/drawing/2014/main" id="{419A6884-A612-473D-8AEB-26DDA6CFCA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1" name="Oval 278">
                <a:extLst>
                  <a:ext uri="{FF2B5EF4-FFF2-40B4-BE49-F238E27FC236}">
                    <a16:creationId xmlns:a16="http://schemas.microsoft.com/office/drawing/2014/main" id="{9ED42248-7492-4CB6-B835-2F3E140894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2" name="Oval 279">
                <a:extLst>
                  <a:ext uri="{FF2B5EF4-FFF2-40B4-BE49-F238E27FC236}">
                    <a16:creationId xmlns:a16="http://schemas.microsoft.com/office/drawing/2014/main" id="{81BA72FB-215B-4566-9F92-5CF16B4C3A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3" name="Oval 280">
                <a:extLst>
                  <a:ext uri="{FF2B5EF4-FFF2-40B4-BE49-F238E27FC236}">
                    <a16:creationId xmlns:a16="http://schemas.microsoft.com/office/drawing/2014/main" id="{70DED2F0-7B97-4300-98B2-DAF27FDF19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4" name="Oval 281">
                <a:extLst>
                  <a:ext uri="{FF2B5EF4-FFF2-40B4-BE49-F238E27FC236}">
                    <a16:creationId xmlns:a16="http://schemas.microsoft.com/office/drawing/2014/main" id="{27D87615-C690-453C-8ED0-C66DE03202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5" name="Oval 282">
                <a:extLst>
                  <a:ext uri="{FF2B5EF4-FFF2-40B4-BE49-F238E27FC236}">
                    <a16:creationId xmlns:a16="http://schemas.microsoft.com/office/drawing/2014/main" id="{031C306F-94F0-431F-8DD8-5F545D12B1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6" name="Oval 283">
                <a:extLst>
                  <a:ext uri="{FF2B5EF4-FFF2-40B4-BE49-F238E27FC236}">
                    <a16:creationId xmlns:a16="http://schemas.microsoft.com/office/drawing/2014/main" id="{13F41985-413C-488F-ACFE-5B64DC7B5F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7" name="Oval 284">
                <a:extLst>
                  <a:ext uri="{FF2B5EF4-FFF2-40B4-BE49-F238E27FC236}">
                    <a16:creationId xmlns:a16="http://schemas.microsoft.com/office/drawing/2014/main" id="{24FBA14D-BC26-46DE-B3CF-F08D71747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8" name="Oval 285">
                <a:extLst>
                  <a:ext uri="{FF2B5EF4-FFF2-40B4-BE49-F238E27FC236}">
                    <a16:creationId xmlns:a16="http://schemas.microsoft.com/office/drawing/2014/main" id="{301810F2-9FCD-44C4-9EBC-E6DF1B0AE2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9" name="Oval 286">
                <a:extLst>
                  <a:ext uri="{FF2B5EF4-FFF2-40B4-BE49-F238E27FC236}">
                    <a16:creationId xmlns:a16="http://schemas.microsoft.com/office/drawing/2014/main" id="{D562C0EB-5138-499C-9BAC-293FD00CF4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0" name="Oval 287">
                <a:extLst>
                  <a:ext uri="{FF2B5EF4-FFF2-40B4-BE49-F238E27FC236}">
                    <a16:creationId xmlns:a16="http://schemas.microsoft.com/office/drawing/2014/main" id="{AE32FBA1-A784-4D7E-9E4C-7818F3F1C8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1" name="Line 288">
                <a:extLst>
                  <a:ext uri="{FF2B5EF4-FFF2-40B4-BE49-F238E27FC236}">
                    <a16:creationId xmlns:a16="http://schemas.microsoft.com/office/drawing/2014/main" id="{E21E9F06-1848-4702-AB75-A82056C8DB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2" name="Line 289">
                <a:extLst>
                  <a:ext uri="{FF2B5EF4-FFF2-40B4-BE49-F238E27FC236}">
                    <a16:creationId xmlns:a16="http://schemas.microsoft.com/office/drawing/2014/main" id="{ECC41179-86A2-4795-BF62-C849370E49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3" name="Line 290">
                <a:extLst>
                  <a:ext uri="{FF2B5EF4-FFF2-40B4-BE49-F238E27FC236}">
                    <a16:creationId xmlns:a16="http://schemas.microsoft.com/office/drawing/2014/main" id="{4AD466C5-0A25-44ED-BB8A-15B9F73290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44" name="AutoShape 291">
                <a:extLst>
                  <a:ext uri="{FF2B5EF4-FFF2-40B4-BE49-F238E27FC236}">
                    <a16:creationId xmlns:a16="http://schemas.microsoft.com/office/drawing/2014/main" id="{E15C6D59-8E47-42C4-ADE8-0942550612D8}"/>
                  </a:ext>
                </a:extLst>
              </p:cNvPr>
              <p:cNvCxnSpPr>
                <a:cxnSpLocks noChangeAspect="1" noChangeShapeType="1"/>
                <a:stCxn id="553" idx="0"/>
                <a:endCxn id="54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5" name="Rectangle 292">
                <a:extLst>
                  <a:ext uri="{FF2B5EF4-FFF2-40B4-BE49-F238E27FC236}">
                    <a16:creationId xmlns:a16="http://schemas.microsoft.com/office/drawing/2014/main" id="{A9CF72E8-2EFF-4F79-9BEB-7D8239D7EE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6" name="Rectangle 293">
                <a:extLst>
                  <a:ext uri="{FF2B5EF4-FFF2-40B4-BE49-F238E27FC236}">
                    <a16:creationId xmlns:a16="http://schemas.microsoft.com/office/drawing/2014/main" id="{0583A7C8-4F8B-4F44-92FF-ECE4A2497D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7" name="Rectangle 294">
                <a:extLst>
                  <a:ext uri="{FF2B5EF4-FFF2-40B4-BE49-F238E27FC236}">
                    <a16:creationId xmlns:a16="http://schemas.microsoft.com/office/drawing/2014/main" id="{6ED609AB-E238-4C18-8643-3ED942D9C5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8" name="Rectangle 295">
                <a:extLst>
                  <a:ext uri="{FF2B5EF4-FFF2-40B4-BE49-F238E27FC236}">
                    <a16:creationId xmlns:a16="http://schemas.microsoft.com/office/drawing/2014/main" id="{C09A551A-92B6-45E8-AAFB-9BC0342714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9" name="Rectangle 296">
                <a:extLst>
                  <a:ext uri="{FF2B5EF4-FFF2-40B4-BE49-F238E27FC236}">
                    <a16:creationId xmlns:a16="http://schemas.microsoft.com/office/drawing/2014/main" id="{C8AD98BD-136E-42FF-97D8-587BE98CE1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0" name="Rectangle 297">
                <a:extLst>
                  <a:ext uri="{FF2B5EF4-FFF2-40B4-BE49-F238E27FC236}">
                    <a16:creationId xmlns:a16="http://schemas.microsoft.com/office/drawing/2014/main" id="{8CB0F153-7800-4BA2-AA34-826B7E244F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1" name="Rectangle 298">
                <a:extLst>
                  <a:ext uri="{FF2B5EF4-FFF2-40B4-BE49-F238E27FC236}">
                    <a16:creationId xmlns:a16="http://schemas.microsoft.com/office/drawing/2014/main" id="{33C58A08-8D9B-44CF-B909-D5CDC295A2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2" name="Rectangle 299">
                <a:extLst>
                  <a:ext uri="{FF2B5EF4-FFF2-40B4-BE49-F238E27FC236}">
                    <a16:creationId xmlns:a16="http://schemas.microsoft.com/office/drawing/2014/main" id="{FF23B7E6-6190-4E8F-A20C-B601FC7CA8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3" name="Rectangle 300">
                <a:extLst>
                  <a:ext uri="{FF2B5EF4-FFF2-40B4-BE49-F238E27FC236}">
                    <a16:creationId xmlns:a16="http://schemas.microsoft.com/office/drawing/2014/main" id="{747204BE-3CE5-492E-98D0-C56EB4094E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4" name="Rectangle 301">
                <a:extLst>
                  <a:ext uri="{FF2B5EF4-FFF2-40B4-BE49-F238E27FC236}">
                    <a16:creationId xmlns:a16="http://schemas.microsoft.com/office/drawing/2014/main" id="{6DE79C94-DB22-47FB-B2F7-EA17DDBF33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55" name="AutoShape 302">
                <a:extLst>
                  <a:ext uri="{FF2B5EF4-FFF2-40B4-BE49-F238E27FC236}">
                    <a16:creationId xmlns:a16="http://schemas.microsoft.com/office/drawing/2014/main" id="{7DE30D1E-7559-4BD2-B666-F08273D68B0F}"/>
                  </a:ext>
                </a:extLst>
              </p:cNvPr>
              <p:cNvCxnSpPr>
                <a:cxnSpLocks noChangeAspect="1" noChangeShapeType="1"/>
                <a:stCxn id="554" idx="3"/>
                <a:endCxn id="55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6" name="AutoShape 303">
                <a:extLst>
                  <a:ext uri="{FF2B5EF4-FFF2-40B4-BE49-F238E27FC236}">
                    <a16:creationId xmlns:a16="http://schemas.microsoft.com/office/drawing/2014/main" id="{1AA6028F-799B-4002-8628-B7FE1C0C364C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7" name="AutoShape 304">
                <a:extLst>
                  <a:ext uri="{FF2B5EF4-FFF2-40B4-BE49-F238E27FC236}">
                    <a16:creationId xmlns:a16="http://schemas.microsoft.com/office/drawing/2014/main" id="{00CDEC93-0F03-438D-B603-FAC08CF030E2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8" name="AutoShape 305">
                <a:extLst>
                  <a:ext uri="{FF2B5EF4-FFF2-40B4-BE49-F238E27FC236}">
                    <a16:creationId xmlns:a16="http://schemas.microsoft.com/office/drawing/2014/main" id="{B7660BDC-D4EE-4A5D-9EF6-CBE868F11A53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9" name="AutoShape 306">
                <a:extLst>
                  <a:ext uri="{FF2B5EF4-FFF2-40B4-BE49-F238E27FC236}">
                    <a16:creationId xmlns:a16="http://schemas.microsoft.com/office/drawing/2014/main" id="{9CF26917-120B-4AD4-AD4F-2DD51F765A52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0" name="AutoShape 307">
                <a:extLst>
                  <a:ext uri="{FF2B5EF4-FFF2-40B4-BE49-F238E27FC236}">
                    <a16:creationId xmlns:a16="http://schemas.microsoft.com/office/drawing/2014/main" id="{860EFE18-DFC9-4181-99B1-A7CF4274D743}"/>
                  </a:ext>
                </a:extLst>
              </p:cNvPr>
              <p:cNvCxnSpPr>
                <a:cxnSpLocks noChangeAspect="1" noChangeShapeType="1"/>
                <a:stCxn id="547" idx="3"/>
                <a:endCxn id="54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1" name="AutoShape 308">
                <a:extLst>
                  <a:ext uri="{FF2B5EF4-FFF2-40B4-BE49-F238E27FC236}">
                    <a16:creationId xmlns:a16="http://schemas.microsoft.com/office/drawing/2014/main" id="{43F1F585-8979-4C82-A4A9-F617A58D4276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2" name="AutoShape 309">
                <a:extLst>
                  <a:ext uri="{FF2B5EF4-FFF2-40B4-BE49-F238E27FC236}">
                    <a16:creationId xmlns:a16="http://schemas.microsoft.com/office/drawing/2014/main" id="{059C147E-F0B3-4AE2-985B-CD430A9DBC30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3" name="AutoShape 310">
                <a:extLst>
                  <a:ext uri="{FF2B5EF4-FFF2-40B4-BE49-F238E27FC236}">
                    <a16:creationId xmlns:a16="http://schemas.microsoft.com/office/drawing/2014/main" id="{A0D36C34-7EAB-46D1-B515-D052017D5D47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4" name="AutoShape 311">
                <a:extLst>
                  <a:ext uri="{FF2B5EF4-FFF2-40B4-BE49-F238E27FC236}">
                    <a16:creationId xmlns:a16="http://schemas.microsoft.com/office/drawing/2014/main" id="{A8FDA0E2-EAC1-4D53-9219-742014B6A84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5" name="AutoShape 312">
                <a:extLst>
                  <a:ext uri="{FF2B5EF4-FFF2-40B4-BE49-F238E27FC236}">
                    <a16:creationId xmlns:a16="http://schemas.microsoft.com/office/drawing/2014/main" id="{A331E1B9-B730-4F9C-A2C2-41DD4EE61BE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6" name="AutoShape 313">
                <a:extLst>
                  <a:ext uri="{FF2B5EF4-FFF2-40B4-BE49-F238E27FC236}">
                    <a16:creationId xmlns:a16="http://schemas.microsoft.com/office/drawing/2014/main" id="{CBDEBD00-9BCE-4D35-BF31-B195F8C23DEF}"/>
                  </a:ext>
                </a:extLst>
              </p:cNvPr>
              <p:cNvCxnSpPr>
                <a:cxnSpLocks noChangeAspect="1" noChangeShapeType="1"/>
                <a:stCxn id="547" idx="1"/>
                <a:endCxn id="54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67" name="Line 314">
                <a:extLst>
                  <a:ext uri="{FF2B5EF4-FFF2-40B4-BE49-F238E27FC236}">
                    <a16:creationId xmlns:a16="http://schemas.microsoft.com/office/drawing/2014/main" id="{172A2352-59B9-4480-A64F-849FDA05DF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8" name="Line 315">
                <a:extLst>
                  <a:ext uri="{FF2B5EF4-FFF2-40B4-BE49-F238E27FC236}">
                    <a16:creationId xmlns:a16="http://schemas.microsoft.com/office/drawing/2014/main" id="{9DA58E2E-B40B-4E4F-8262-4DDD2BDC4B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9" name="Line 316">
                <a:extLst>
                  <a:ext uri="{FF2B5EF4-FFF2-40B4-BE49-F238E27FC236}">
                    <a16:creationId xmlns:a16="http://schemas.microsoft.com/office/drawing/2014/main" id="{AF008777-11DA-484D-AAF5-FEFD4AA98B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0" name="Line 317">
                <a:extLst>
                  <a:ext uri="{FF2B5EF4-FFF2-40B4-BE49-F238E27FC236}">
                    <a16:creationId xmlns:a16="http://schemas.microsoft.com/office/drawing/2014/main" id="{3A600758-EE5D-47D4-9375-89590F14B9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1" name="Line 318">
                <a:extLst>
                  <a:ext uri="{FF2B5EF4-FFF2-40B4-BE49-F238E27FC236}">
                    <a16:creationId xmlns:a16="http://schemas.microsoft.com/office/drawing/2014/main" id="{6AF60028-CF27-4FB3-BBB1-797EE16056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2" name="Line 319">
                <a:extLst>
                  <a:ext uri="{FF2B5EF4-FFF2-40B4-BE49-F238E27FC236}">
                    <a16:creationId xmlns:a16="http://schemas.microsoft.com/office/drawing/2014/main" id="{A65925B8-A2A2-4002-ACFC-1668BB1889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3" name="Line 320">
                <a:extLst>
                  <a:ext uri="{FF2B5EF4-FFF2-40B4-BE49-F238E27FC236}">
                    <a16:creationId xmlns:a16="http://schemas.microsoft.com/office/drawing/2014/main" id="{D5DD090D-FC05-44D1-A4BD-E5AF70FDAE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4" name="Line 321">
                <a:extLst>
                  <a:ext uri="{FF2B5EF4-FFF2-40B4-BE49-F238E27FC236}">
                    <a16:creationId xmlns:a16="http://schemas.microsoft.com/office/drawing/2014/main" id="{302B1F96-6854-4D59-93D8-F060C49306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5" name="Line 322">
                <a:extLst>
                  <a:ext uri="{FF2B5EF4-FFF2-40B4-BE49-F238E27FC236}">
                    <a16:creationId xmlns:a16="http://schemas.microsoft.com/office/drawing/2014/main" id="{30E02776-57A9-450A-B44D-73E55325B2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6" name="Line 323">
                <a:extLst>
                  <a:ext uri="{FF2B5EF4-FFF2-40B4-BE49-F238E27FC236}">
                    <a16:creationId xmlns:a16="http://schemas.microsoft.com/office/drawing/2014/main" id="{FE4FF2BA-DBFF-429E-AE24-F39E8C4620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7" name="Line 324">
                <a:extLst>
                  <a:ext uri="{FF2B5EF4-FFF2-40B4-BE49-F238E27FC236}">
                    <a16:creationId xmlns:a16="http://schemas.microsoft.com/office/drawing/2014/main" id="{3EC6FCA7-5B40-4589-8C19-4247004B78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8" name="Line 325">
                <a:extLst>
                  <a:ext uri="{FF2B5EF4-FFF2-40B4-BE49-F238E27FC236}">
                    <a16:creationId xmlns:a16="http://schemas.microsoft.com/office/drawing/2014/main" id="{88D67074-B8D0-4F2E-B590-CBBC27BC8C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9" name="Line 326">
                <a:extLst>
                  <a:ext uri="{FF2B5EF4-FFF2-40B4-BE49-F238E27FC236}">
                    <a16:creationId xmlns:a16="http://schemas.microsoft.com/office/drawing/2014/main" id="{FD832E1F-29AF-41F2-BC76-7D4FB9FEC3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0" name="Line 327">
                <a:extLst>
                  <a:ext uri="{FF2B5EF4-FFF2-40B4-BE49-F238E27FC236}">
                    <a16:creationId xmlns:a16="http://schemas.microsoft.com/office/drawing/2014/main" id="{9E0E7AFB-E2A0-4784-8F7D-25BCB0CFA3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1" name="Oval 328">
                <a:extLst>
                  <a:ext uri="{FF2B5EF4-FFF2-40B4-BE49-F238E27FC236}">
                    <a16:creationId xmlns:a16="http://schemas.microsoft.com/office/drawing/2014/main" id="{0598B791-88B7-477C-80DA-0CE0B085EB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2" name="Oval 329">
                <a:extLst>
                  <a:ext uri="{FF2B5EF4-FFF2-40B4-BE49-F238E27FC236}">
                    <a16:creationId xmlns:a16="http://schemas.microsoft.com/office/drawing/2014/main" id="{3B10F41A-28E5-4B83-A097-F6458149CE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3" name="Oval 330">
                <a:extLst>
                  <a:ext uri="{FF2B5EF4-FFF2-40B4-BE49-F238E27FC236}">
                    <a16:creationId xmlns:a16="http://schemas.microsoft.com/office/drawing/2014/main" id="{DEB35A90-E025-460B-A745-106D45D255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" name="Oval 331">
                <a:extLst>
                  <a:ext uri="{FF2B5EF4-FFF2-40B4-BE49-F238E27FC236}">
                    <a16:creationId xmlns:a16="http://schemas.microsoft.com/office/drawing/2014/main" id="{439F9E67-396B-4C8F-ACFA-F6B10EC28D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" name="Oval 332">
                <a:extLst>
                  <a:ext uri="{FF2B5EF4-FFF2-40B4-BE49-F238E27FC236}">
                    <a16:creationId xmlns:a16="http://schemas.microsoft.com/office/drawing/2014/main" id="{E0C2C751-321A-4F0A-A339-60AE7D7115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" name="Oval 333">
                <a:extLst>
                  <a:ext uri="{FF2B5EF4-FFF2-40B4-BE49-F238E27FC236}">
                    <a16:creationId xmlns:a16="http://schemas.microsoft.com/office/drawing/2014/main" id="{6C0BA7F0-E779-4C7F-9837-C060830DC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" name="Oval 334">
                <a:extLst>
                  <a:ext uri="{FF2B5EF4-FFF2-40B4-BE49-F238E27FC236}">
                    <a16:creationId xmlns:a16="http://schemas.microsoft.com/office/drawing/2014/main" id="{57A0F5BC-0DDC-45A6-B7A0-024226D6C2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" name="Oval 335">
                <a:extLst>
                  <a:ext uri="{FF2B5EF4-FFF2-40B4-BE49-F238E27FC236}">
                    <a16:creationId xmlns:a16="http://schemas.microsoft.com/office/drawing/2014/main" id="{9FFD589C-E168-4CB4-AEC3-983DB62E28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" name="Oval 336">
                <a:extLst>
                  <a:ext uri="{FF2B5EF4-FFF2-40B4-BE49-F238E27FC236}">
                    <a16:creationId xmlns:a16="http://schemas.microsoft.com/office/drawing/2014/main" id="{6627D7DB-D419-48A7-9280-D9A1BF4E7E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" name="Oval 337">
                <a:extLst>
                  <a:ext uri="{FF2B5EF4-FFF2-40B4-BE49-F238E27FC236}">
                    <a16:creationId xmlns:a16="http://schemas.microsoft.com/office/drawing/2014/main" id="{C2921646-3659-4B59-B419-50CE6F2E26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" name="Line 338">
                <a:extLst>
                  <a:ext uri="{FF2B5EF4-FFF2-40B4-BE49-F238E27FC236}">
                    <a16:creationId xmlns:a16="http://schemas.microsoft.com/office/drawing/2014/main" id="{C37E41B8-2723-455F-9E93-BCE5A0CFB2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2" name="Line 339">
                <a:extLst>
                  <a:ext uri="{FF2B5EF4-FFF2-40B4-BE49-F238E27FC236}">
                    <a16:creationId xmlns:a16="http://schemas.microsoft.com/office/drawing/2014/main" id="{BD7A9FD6-6403-481B-B15E-F1303CE784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3" name="Line 340">
                <a:extLst>
                  <a:ext uri="{FF2B5EF4-FFF2-40B4-BE49-F238E27FC236}">
                    <a16:creationId xmlns:a16="http://schemas.microsoft.com/office/drawing/2014/main" id="{8E037DE2-1ED4-4CA6-A092-B198138FDD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94" name="AutoShape 341">
                <a:extLst>
                  <a:ext uri="{FF2B5EF4-FFF2-40B4-BE49-F238E27FC236}">
                    <a16:creationId xmlns:a16="http://schemas.microsoft.com/office/drawing/2014/main" id="{7CFE0740-079F-4865-883B-03C08AA2E44C}"/>
                  </a:ext>
                </a:extLst>
              </p:cNvPr>
              <p:cNvCxnSpPr>
                <a:cxnSpLocks noChangeAspect="1" noChangeShapeType="1"/>
                <a:stCxn id="603" idx="0"/>
                <a:endCxn id="59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5" name="Rectangle 342">
                <a:extLst>
                  <a:ext uri="{FF2B5EF4-FFF2-40B4-BE49-F238E27FC236}">
                    <a16:creationId xmlns:a16="http://schemas.microsoft.com/office/drawing/2014/main" id="{29BBF989-C8A5-46EA-8A6D-359CF5E6C8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6" name="Rectangle 343">
                <a:extLst>
                  <a:ext uri="{FF2B5EF4-FFF2-40B4-BE49-F238E27FC236}">
                    <a16:creationId xmlns:a16="http://schemas.microsoft.com/office/drawing/2014/main" id="{6ED3E11D-2148-4A7B-85A9-CB68277C8E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7" name="Rectangle 344">
                <a:extLst>
                  <a:ext uri="{FF2B5EF4-FFF2-40B4-BE49-F238E27FC236}">
                    <a16:creationId xmlns:a16="http://schemas.microsoft.com/office/drawing/2014/main" id="{7651A572-CA70-44E5-87BF-160588DEC7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8" name="Rectangle 345">
                <a:extLst>
                  <a:ext uri="{FF2B5EF4-FFF2-40B4-BE49-F238E27FC236}">
                    <a16:creationId xmlns:a16="http://schemas.microsoft.com/office/drawing/2014/main" id="{69402557-CA0B-4E90-8CE4-FAA4FC0DE3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9" name="Rectangle 346">
                <a:extLst>
                  <a:ext uri="{FF2B5EF4-FFF2-40B4-BE49-F238E27FC236}">
                    <a16:creationId xmlns:a16="http://schemas.microsoft.com/office/drawing/2014/main" id="{AE3AEC97-9B22-4D30-AF08-084CB312B1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0" name="Rectangle 347">
                <a:extLst>
                  <a:ext uri="{FF2B5EF4-FFF2-40B4-BE49-F238E27FC236}">
                    <a16:creationId xmlns:a16="http://schemas.microsoft.com/office/drawing/2014/main" id="{A767A8BF-C462-4FB9-95BB-6010467E46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1" name="Rectangle 348">
                <a:extLst>
                  <a:ext uri="{FF2B5EF4-FFF2-40B4-BE49-F238E27FC236}">
                    <a16:creationId xmlns:a16="http://schemas.microsoft.com/office/drawing/2014/main" id="{27679647-942E-4EBF-9B21-A5B0DA32F0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2" name="Rectangle 349">
                <a:extLst>
                  <a:ext uri="{FF2B5EF4-FFF2-40B4-BE49-F238E27FC236}">
                    <a16:creationId xmlns:a16="http://schemas.microsoft.com/office/drawing/2014/main" id="{5AB4D6CA-B558-4D79-B44A-69E2719BA9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3" name="Rectangle 350">
                <a:extLst>
                  <a:ext uri="{FF2B5EF4-FFF2-40B4-BE49-F238E27FC236}">
                    <a16:creationId xmlns:a16="http://schemas.microsoft.com/office/drawing/2014/main" id="{93501DE2-9702-46BD-94B1-429FFACE55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" name="Rectangle 351">
                <a:extLst>
                  <a:ext uri="{FF2B5EF4-FFF2-40B4-BE49-F238E27FC236}">
                    <a16:creationId xmlns:a16="http://schemas.microsoft.com/office/drawing/2014/main" id="{9D042A5A-E75B-4B64-92BE-AC1E662479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05" name="AutoShape 352">
                <a:extLst>
                  <a:ext uri="{FF2B5EF4-FFF2-40B4-BE49-F238E27FC236}">
                    <a16:creationId xmlns:a16="http://schemas.microsoft.com/office/drawing/2014/main" id="{A93972D3-E7BC-4906-82D3-63C6A09B51DD}"/>
                  </a:ext>
                </a:extLst>
              </p:cNvPr>
              <p:cNvCxnSpPr>
                <a:cxnSpLocks noChangeAspect="1" noChangeShapeType="1"/>
                <a:stCxn id="604" idx="3"/>
                <a:endCxn id="60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6" name="AutoShape 353">
                <a:extLst>
                  <a:ext uri="{FF2B5EF4-FFF2-40B4-BE49-F238E27FC236}">
                    <a16:creationId xmlns:a16="http://schemas.microsoft.com/office/drawing/2014/main" id="{AC259A13-3365-4367-81EE-2C06D07A0FCE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7" name="AutoShape 354">
                <a:extLst>
                  <a:ext uri="{FF2B5EF4-FFF2-40B4-BE49-F238E27FC236}">
                    <a16:creationId xmlns:a16="http://schemas.microsoft.com/office/drawing/2014/main" id="{E5D4837D-CB4A-4034-B818-E034552CBFCE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8" name="AutoShape 355">
                <a:extLst>
                  <a:ext uri="{FF2B5EF4-FFF2-40B4-BE49-F238E27FC236}">
                    <a16:creationId xmlns:a16="http://schemas.microsoft.com/office/drawing/2014/main" id="{6A233BA7-6D79-44C8-8B66-13278BD36348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9" name="AutoShape 356">
                <a:extLst>
                  <a:ext uri="{FF2B5EF4-FFF2-40B4-BE49-F238E27FC236}">
                    <a16:creationId xmlns:a16="http://schemas.microsoft.com/office/drawing/2014/main" id="{8F14BDD9-910F-4097-B553-CD984DD8B038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0" name="AutoShape 357">
                <a:extLst>
                  <a:ext uri="{FF2B5EF4-FFF2-40B4-BE49-F238E27FC236}">
                    <a16:creationId xmlns:a16="http://schemas.microsoft.com/office/drawing/2014/main" id="{D7FE9014-7420-4E8D-9B1A-DA1556A93150}"/>
                  </a:ext>
                </a:extLst>
              </p:cNvPr>
              <p:cNvCxnSpPr>
                <a:cxnSpLocks noChangeAspect="1" noChangeShapeType="1"/>
                <a:stCxn id="597" idx="3"/>
                <a:endCxn id="59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1" name="AutoShape 358">
                <a:extLst>
                  <a:ext uri="{FF2B5EF4-FFF2-40B4-BE49-F238E27FC236}">
                    <a16:creationId xmlns:a16="http://schemas.microsoft.com/office/drawing/2014/main" id="{C9B0D196-4FC0-4219-8C27-134A9B3F6E43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2" name="AutoShape 359">
                <a:extLst>
                  <a:ext uri="{FF2B5EF4-FFF2-40B4-BE49-F238E27FC236}">
                    <a16:creationId xmlns:a16="http://schemas.microsoft.com/office/drawing/2014/main" id="{B82E1B9D-AA3A-4892-BB11-7A23F8512C2E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3" name="AutoShape 360">
                <a:extLst>
                  <a:ext uri="{FF2B5EF4-FFF2-40B4-BE49-F238E27FC236}">
                    <a16:creationId xmlns:a16="http://schemas.microsoft.com/office/drawing/2014/main" id="{7AB73625-95A5-455C-89F5-F82E44A7876F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4" name="AutoShape 361">
                <a:extLst>
                  <a:ext uri="{FF2B5EF4-FFF2-40B4-BE49-F238E27FC236}">
                    <a16:creationId xmlns:a16="http://schemas.microsoft.com/office/drawing/2014/main" id="{0613EA4A-9782-47C5-96F2-924D844FD0B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5" name="AutoShape 362">
                <a:extLst>
                  <a:ext uri="{FF2B5EF4-FFF2-40B4-BE49-F238E27FC236}">
                    <a16:creationId xmlns:a16="http://schemas.microsoft.com/office/drawing/2014/main" id="{D815EAC4-D4EC-4A30-91CB-43E64C84890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6" name="AutoShape 363">
                <a:extLst>
                  <a:ext uri="{FF2B5EF4-FFF2-40B4-BE49-F238E27FC236}">
                    <a16:creationId xmlns:a16="http://schemas.microsoft.com/office/drawing/2014/main" id="{28E19A3C-149A-4C96-9749-60F43B05F80E}"/>
                  </a:ext>
                </a:extLst>
              </p:cNvPr>
              <p:cNvCxnSpPr>
                <a:cxnSpLocks noChangeAspect="1" noChangeShapeType="1"/>
                <a:stCxn id="597" idx="1"/>
                <a:endCxn id="59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7" name="Line 364">
                <a:extLst>
                  <a:ext uri="{FF2B5EF4-FFF2-40B4-BE49-F238E27FC236}">
                    <a16:creationId xmlns:a16="http://schemas.microsoft.com/office/drawing/2014/main" id="{D6E8AF28-6C6E-404A-99FC-A10D2267B2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8" name="Line 365">
                <a:extLst>
                  <a:ext uri="{FF2B5EF4-FFF2-40B4-BE49-F238E27FC236}">
                    <a16:creationId xmlns:a16="http://schemas.microsoft.com/office/drawing/2014/main" id="{08C1B8BB-8823-4344-880C-CDA6B54107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66">
                <a:extLst>
                  <a:ext uri="{FF2B5EF4-FFF2-40B4-BE49-F238E27FC236}">
                    <a16:creationId xmlns:a16="http://schemas.microsoft.com/office/drawing/2014/main" id="{853B3F9D-2DD2-4E8A-B38B-06EBD2B065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Line 367">
                <a:extLst>
                  <a:ext uri="{FF2B5EF4-FFF2-40B4-BE49-F238E27FC236}">
                    <a16:creationId xmlns:a16="http://schemas.microsoft.com/office/drawing/2014/main" id="{985F34FB-A3B6-485F-BE90-A00D37D82A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1" name="Line 368">
                <a:extLst>
                  <a:ext uri="{FF2B5EF4-FFF2-40B4-BE49-F238E27FC236}">
                    <a16:creationId xmlns:a16="http://schemas.microsoft.com/office/drawing/2014/main" id="{BE535696-DDCD-4329-AAF0-715C3A796B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2" name="Line 369">
                <a:extLst>
                  <a:ext uri="{FF2B5EF4-FFF2-40B4-BE49-F238E27FC236}">
                    <a16:creationId xmlns:a16="http://schemas.microsoft.com/office/drawing/2014/main" id="{C734952E-51FB-411C-9C6D-DDA4D04B82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3" name="Line 370">
                <a:extLst>
                  <a:ext uri="{FF2B5EF4-FFF2-40B4-BE49-F238E27FC236}">
                    <a16:creationId xmlns:a16="http://schemas.microsoft.com/office/drawing/2014/main" id="{FAC2FA6A-CFD2-4B43-8AA2-AD24AC0DB7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4" name="Line 371">
                <a:extLst>
                  <a:ext uri="{FF2B5EF4-FFF2-40B4-BE49-F238E27FC236}">
                    <a16:creationId xmlns:a16="http://schemas.microsoft.com/office/drawing/2014/main" id="{348D5D34-7234-4B2D-965B-51123BD534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5" name="Line 372">
                <a:extLst>
                  <a:ext uri="{FF2B5EF4-FFF2-40B4-BE49-F238E27FC236}">
                    <a16:creationId xmlns:a16="http://schemas.microsoft.com/office/drawing/2014/main" id="{45F46896-AF4A-4032-A197-A72BC14D09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6" name="Line 373">
                <a:extLst>
                  <a:ext uri="{FF2B5EF4-FFF2-40B4-BE49-F238E27FC236}">
                    <a16:creationId xmlns:a16="http://schemas.microsoft.com/office/drawing/2014/main" id="{17BF6590-CB95-4FB0-AFBB-C44C887596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374">
                <a:extLst>
                  <a:ext uri="{FF2B5EF4-FFF2-40B4-BE49-F238E27FC236}">
                    <a16:creationId xmlns:a16="http://schemas.microsoft.com/office/drawing/2014/main" id="{F11C3669-D473-451B-8337-7B0AEC9B52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375">
                <a:extLst>
                  <a:ext uri="{FF2B5EF4-FFF2-40B4-BE49-F238E27FC236}">
                    <a16:creationId xmlns:a16="http://schemas.microsoft.com/office/drawing/2014/main" id="{3A4C8DB9-8F9D-46E0-B932-0167A82979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376">
                <a:extLst>
                  <a:ext uri="{FF2B5EF4-FFF2-40B4-BE49-F238E27FC236}">
                    <a16:creationId xmlns:a16="http://schemas.microsoft.com/office/drawing/2014/main" id="{154831FC-8185-4750-AC3F-7F3B117687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Line 377">
                <a:extLst>
                  <a:ext uri="{FF2B5EF4-FFF2-40B4-BE49-F238E27FC236}">
                    <a16:creationId xmlns:a16="http://schemas.microsoft.com/office/drawing/2014/main" id="{A31625C5-017F-4C2E-8FDB-A755F4B9E0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1" name="Oval 378">
                <a:extLst>
                  <a:ext uri="{FF2B5EF4-FFF2-40B4-BE49-F238E27FC236}">
                    <a16:creationId xmlns:a16="http://schemas.microsoft.com/office/drawing/2014/main" id="{B3E4D48F-0C2B-4554-9605-AF7BA85015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Oval 379">
                <a:extLst>
                  <a:ext uri="{FF2B5EF4-FFF2-40B4-BE49-F238E27FC236}">
                    <a16:creationId xmlns:a16="http://schemas.microsoft.com/office/drawing/2014/main" id="{65D15616-E2C6-4361-82C4-D41451141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Oval 380">
                <a:extLst>
                  <a:ext uri="{FF2B5EF4-FFF2-40B4-BE49-F238E27FC236}">
                    <a16:creationId xmlns:a16="http://schemas.microsoft.com/office/drawing/2014/main" id="{DF77B1F2-BC91-40B1-9F6D-3E1CC723BE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Oval 381">
                <a:extLst>
                  <a:ext uri="{FF2B5EF4-FFF2-40B4-BE49-F238E27FC236}">
                    <a16:creationId xmlns:a16="http://schemas.microsoft.com/office/drawing/2014/main" id="{24784BAB-295E-4869-B820-0E9C6BCCD3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Oval 382">
                <a:extLst>
                  <a:ext uri="{FF2B5EF4-FFF2-40B4-BE49-F238E27FC236}">
                    <a16:creationId xmlns:a16="http://schemas.microsoft.com/office/drawing/2014/main" id="{C8B8652D-FA29-4F21-A055-C42E92C9A8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Oval 383">
                <a:extLst>
                  <a:ext uri="{FF2B5EF4-FFF2-40B4-BE49-F238E27FC236}">
                    <a16:creationId xmlns:a16="http://schemas.microsoft.com/office/drawing/2014/main" id="{BBB49A34-43C0-496B-9424-E589367017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Oval 384">
                <a:extLst>
                  <a:ext uri="{FF2B5EF4-FFF2-40B4-BE49-F238E27FC236}">
                    <a16:creationId xmlns:a16="http://schemas.microsoft.com/office/drawing/2014/main" id="{B8828862-8379-4990-91F2-090EAD7A0F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8" name="Oval 385">
                <a:extLst>
                  <a:ext uri="{FF2B5EF4-FFF2-40B4-BE49-F238E27FC236}">
                    <a16:creationId xmlns:a16="http://schemas.microsoft.com/office/drawing/2014/main" id="{042D5983-6BBD-468D-AC57-D451CE326D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9" name="Oval 386">
                <a:extLst>
                  <a:ext uri="{FF2B5EF4-FFF2-40B4-BE49-F238E27FC236}">
                    <a16:creationId xmlns:a16="http://schemas.microsoft.com/office/drawing/2014/main" id="{E935E7EC-798A-45B8-A2CF-0A832B34ED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0" name="Oval 387">
                <a:extLst>
                  <a:ext uri="{FF2B5EF4-FFF2-40B4-BE49-F238E27FC236}">
                    <a16:creationId xmlns:a16="http://schemas.microsoft.com/office/drawing/2014/main" id="{27338668-C590-4C70-8D69-0E83D79DAC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1" name="Line 388">
                <a:extLst>
                  <a:ext uri="{FF2B5EF4-FFF2-40B4-BE49-F238E27FC236}">
                    <a16:creationId xmlns:a16="http://schemas.microsoft.com/office/drawing/2014/main" id="{9F513851-C085-4DF7-89AE-3FD73B514F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2" name="Line 389">
                <a:extLst>
                  <a:ext uri="{FF2B5EF4-FFF2-40B4-BE49-F238E27FC236}">
                    <a16:creationId xmlns:a16="http://schemas.microsoft.com/office/drawing/2014/main" id="{646C86A7-9AF1-4FE5-A40A-AE31D4E02A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3" name="Text Box 391">
                <a:extLst>
                  <a:ext uri="{FF2B5EF4-FFF2-40B4-BE49-F238E27FC236}">
                    <a16:creationId xmlns:a16="http://schemas.microsoft.com/office/drawing/2014/main" id="{89709E69-4713-44DA-AED6-4DB600B69B8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4" name="Text Box 392">
                <a:extLst>
                  <a:ext uri="{FF2B5EF4-FFF2-40B4-BE49-F238E27FC236}">
                    <a16:creationId xmlns:a16="http://schemas.microsoft.com/office/drawing/2014/main" id="{1AFAF545-7B65-4002-9E27-DCECC304F24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" name="Text Box 393">
                <a:extLst>
                  <a:ext uri="{FF2B5EF4-FFF2-40B4-BE49-F238E27FC236}">
                    <a16:creationId xmlns:a16="http://schemas.microsoft.com/office/drawing/2014/main" id="{3B69AB07-F88F-4BF7-BC63-8A041106CFB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" name="Text Box 394">
                <a:extLst>
                  <a:ext uri="{FF2B5EF4-FFF2-40B4-BE49-F238E27FC236}">
                    <a16:creationId xmlns:a16="http://schemas.microsoft.com/office/drawing/2014/main" id="{10E8D44C-623B-4E2D-B093-C87B5A6F0AC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" name="Text Box 395">
                <a:extLst>
                  <a:ext uri="{FF2B5EF4-FFF2-40B4-BE49-F238E27FC236}">
                    <a16:creationId xmlns:a16="http://schemas.microsoft.com/office/drawing/2014/main" id="{1B407577-5A6C-46C2-8A77-92F52A0E64B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" name="Arc 396">
                <a:extLst>
                  <a:ext uri="{FF2B5EF4-FFF2-40B4-BE49-F238E27FC236}">
                    <a16:creationId xmlns:a16="http://schemas.microsoft.com/office/drawing/2014/main" id="{FB93CB6D-474C-4CE1-9E67-98AF2834DB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158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665927D-BB8C-42FA-AD09-D1741B985316}"/>
              </a:ext>
            </a:extLst>
          </p:cNvPr>
          <p:cNvGrpSpPr/>
          <p:nvPr/>
        </p:nvGrpSpPr>
        <p:grpSpPr>
          <a:xfrm>
            <a:off x="1650206" y="339725"/>
            <a:ext cx="8891587" cy="4953000"/>
            <a:chOff x="506413" y="952500"/>
            <a:chExt cx="8891587" cy="4953000"/>
          </a:xfrm>
        </p:grpSpPr>
        <p:grpSp>
          <p:nvGrpSpPr>
            <p:cNvPr id="137218" name="Group 2">
              <a:extLst>
                <a:ext uri="{FF2B5EF4-FFF2-40B4-BE49-F238E27FC236}">
                  <a16:creationId xmlns:a16="http://schemas.microsoft.com/office/drawing/2014/main" id="{8648C02B-287B-4999-9853-C040B97D84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413" y="952500"/>
              <a:ext cx="8888412" cy="4953000"/>
              <a:chOff x="288" y="336"/>
              <a:chExt cx="5599" cy="3120"/>
            </a:xfrm>
          </p:grpSpPr>
          <p:grpSp>
            <p:nvGrpSpPr>
              <p:cNvPr id="137219" name="Group 3">
                <a:extLst>
                  <a:ext uri="{FF2B5EF4-FFF2-40B4-BE49-F238E27FC236}">
                    <a16:creationId xmlns:a16="http://schemas.microsoft.com/office/drawing/2014/main" id="{F2F4658F-94F7-4E57-BA01-0F3A728EBD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336"/>
                <a:ext cx="5599" cy="3120"/>
                <a:chOff x="288" y="336"/>
                <a:chExt cx="5599" cy="3120"/>
              </a:xfrm>
            </p:grpSpPr>
            <p:grpSp>
              <p:nvGrpSpPr>
                <p:cNvPr id="137220" name="Group 4">
                  <a:extLst>
                    <a:ext uri="{FF2B5EF4-FFF2-40B4-BE49-F238E27FC236}">
                      <a16:creationId xmlns:a16="http://schemas.microsoft.com/office/drawing/2014/main" id="{22C90443-47D3-4768-90B5-7AB551FE41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" y="336"/>
                  <a:ext cx="5599" cy="3120"/>
                  <a:chOff x="336" y="336"/>
                  <a:chExt cx="5599" cy="3120"/>
                </a:xfrm>
              </p:grpSpPr>
              <p:grpSp>
                <p:nvGrpSpPr>
                  <p:cNvPr id="137221" name="Group 5">
                    <a:extLst>
                      <a:ext uri="{FF2B5EF4-FFF2-40B4-BE49-F238E27FC236}">
                        <a16:creationId xmlns:a16="http://schemas.microsoft.com/office/drawing/2014/main" id="{C5544182-E9D6-42B9-B029-3DA5205559F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36" y="336"/>
                    <a:ext cx="5599" cy="3120"/>
                    <a:chOff x="336" y="192"/>
                    <a:chExt cx="5599" cy="3120"/>
                  </a:xfrm>
                </p:grpSpPr>
                <p:grpSp>
                  <p:nvGrpSpPr>
                    <p:cNvPr id="137222" name="Group 6">
                      <a:extLst>
                        <a:ext uri="{FF2B5EF4-FFF2-40B4-BE49-F238E27FC236}">
                          <a16:creationId xmlns:a16="http://schemas.microsoft.com/office/drawing/2014/main" id="{0531F9C9-63DE-4169-A667-1743E4B5D83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36" y="192"/>
                      <a:ext cx="5599" cy="3120"/>
                      <a:chOff x="336" y="306"/>
                      <a:chExt cx="5599" cy="3120"/>
                    </a:xfrm>
                  </p:grpSpPr>
                  <p:grpSp>
                    <p:nvGrpSpPr>
                      <p:cNvPr id="137223" name="Group 7">
                        <a:extLst>
                          <a:ext uri="{FF2B5EF4-FFF2-40B4-BE49-F238E27FC236}">
                            <a16:creationId xmlns:a16="http://schemas.microsoft.com/office/drawing/2014/main" id="{1CDDCE22-AA14-4414-859E-C244E542E47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36" y="306"/>
                        <a:ext cx="5599" cy="3120"/>
                        <a:chOff x="336" y="306"/>
                        <a:chExt cx="5599" cy="3120"/>
                      </a:xfrm>
                    </p:grpSpPr>
                    <p:grpSp>
                      <p:nvGrpSpPr>
                        <p:cNvPr id="137224" name="Group 8">
                          <a:extLst>
                            <a:ext uri="{FF2B5EF4-FFF2-40B4-BE49-F238E27FC236}">
                              <a16:creationId xmlns:a16="http://schemas.microsoft.com/office/drawing/2014/main" id="{4C77A0D5-918C-4738-B5C9-4113CACAB04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36" y="306"/>
                          <a:ext cx="5599" cy="3120"/>
                          <a:chOff x="336" y="306"/>
                          <a:chExt cx="5599" cy="3120"/>
                        </a:xfrm>
                      </p:grpSpPr>
                      <p:grpSp>
                        <p:nvGrpSpPr>
                          <p:cNvPr id="137225" name="Group 9">
                            <a:extLst>
                              <a:ext uri="{FF2B5EF4-FFF2-40B4-BE49-F238E27FC236}">
                                <a16:creationId xmlns:a16="http://schemas.microsoft.com/office/drawing/2014/main" id="{727C1F95-288A-4155-A84B-263F71D504EC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336" y="306"/>
                            <a:ext cx="5599" cy="3120"/>
                            <a:chOff x="336" y="306"/>
                            <a:chExt cx="5599" cy="3120"/>
                          </a:xfrm>
                        </p:grpSpPr>
                        <p:grpSp>
                          <p:nvGrpSpPr>
                            <p:cNvPr id="137226" name="Group 10">
                              <a:extLst>
                                <a:ext uri="{FF2B5EF4-FFF2-40B4-BE49-F238E27FC236}">
                                  <a16:creationId xmlns:a16="http://schemas.microsoft.com/office/drawing/2014/main" id="{E5C4FDA5-6F48-4B47-8A3C-79F646EA3CF1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336" y="306"/>
                              <a:ext cx="5599" cy="3120"/>
                              <a:chOff x="336" y="306"/>
                              <a:chExt cx="5599" cy="3120"/>
                            </a:xfrm>
                          </p:grpSpPr>
                          <p:sp>
                            <p:nvSpPr>
                              <p:cNvPr id="137227" name="Rectangle 11">
                                <a:extLst>
                                  <a:ext uri="{FF2B5EF4-FFF2-40B4-BE49-F238E27FC236}">
                                    <a16:creationId xmlns:a16="http://schemas.microsoft.com/office/drawing/2014/main" id="{ECFB96E0-0474-4A8C-86F7-DBB28F2AC681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36" y="306"/>
                                <a:ext cx="5568" cy="3120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CC00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28" name="Line 12">
                                <a:extLst>
                                  <a:ext uri="{FF2B5EF4-FFF2-40B4-BE49-F238E27FC236}">
                                    <a16:creationId xmlns:a16="http://schemas.microsoft.com/office/drawing/2014/main" id="{56D34D27-8547-43E7-B87B-4147D2213C81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76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29" name="Line 13">
                                <a:extLst>
                                  <a:ext uri="{FF2B5EF4-FFF2-40B4-BE49-F238E27FC236}">
                                    <a16:creationId xmlns:a16="http://schemas.microsoft.com/office/drawing/2014/main" id="{C872B5E0-D6CB-4E94-B6F6-20F8A752BF1E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816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0" name="Line 14">
                                <a:extLst>
                                  <a:ext uri="{FF2B5EF4-FFF2-40B4-BE49-F238E27FC236}">
                                    <a16:creationId xmlns:a16="http://schemas.microsoft.com/office/drawing/2014/main" id="{066C03BD-9E21-4549-9EA9-7B221264A815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6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1" name="Line 15">
                                <a:extLst>
                                  <a:ext uri="{FF2B5EF4-FFF2-40B4-BE49-F238E27FC236}">
                                    <a16:creationId xmlns:a16="http://schemas.microsoft.com/office/drawing/2014/main" id="{90DD39D6-FECE-4530-A8BD-CB295C5D271D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4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2" name="Line 16">
                                <a:extLst>
                                  <a:ext uri="{FF2B5EF4-FFF2-40B4-BE49-F238E27FC236}">
                                    <a16:creationId xmlns:a16="http://schemas.microsoft.com/office/drawing/2014/main" id="{ED11D190-78D9-4E9D-BBD8-2D3D7932BBF5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1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3" name="Line 17">
                                <a:extLst>
                                  <a:ext uri="{FF2B5EF4-FFF2-40B4-BE49-F238E27FC236}">
                                    <a16:creationId xmlns:a16="http://schemas.microsoft.com/office/drawing/2014/main" id="{1D045D0A-A5FA-416D-B1DA-9D53A3FD849A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9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4" name="Line 18">
                                <a:extLst>
                                  <a:ext uri="{FF2B5EF4-FFF2-40B4-BE49-F238E27FC236}">
                                    <a16:creationId xmlns:a16="http://schemas.microsoft.com/office/drawing/2014/main" id="{A36088D8-6CEB-48A6-BB75-51CC69954096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70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5" name="Line 19">
                                <a:extLst>
                                  <a:ext uri="{FF2B5EF4-FFF2-40B4-BE49-F238E27FC236}">
                                    <a16:creationId xmlns:a16="http://schemas.microsoft.com/office/drawing/2014/main" id="{262DB594-E2D1-47EC-8EC6-7A52B07ADAEB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4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6" name="Line 20">
                                <a:extLst>
                                  <a:ext uri="{FF2B5EF4-FFF2-40B4-BE49-F238E27FC236}">
                                    <a16:creationId xmlns:a16="http://schemas.microsoft.com/office/drawing/2014/main" id="{78BC656F-D417-44F1-B753-907039E10F4D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2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7" name="Line 21">
                                <a:extLst>
                                  <a:ext uri="{FF2B5EF4-FFF2-40B4-BE49-F238E27FC236}">
                                    <a16:creationId xmlns:a16="http://schemas.microsoft.com/office/drawing/2014/main" id="{6A6145D1-A73B-4004-9E10-81D372648730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9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8" name="Line 22">
                                <a:extLst>
                                  <a:ext uri="{FF2B5EF4-FFF2-40B4-BE49-F238E27FC236}">
                                    <a16:creationId xmlns:a16="http://schemas.microsoft.com/office/drawing/2014/main" id="{82B35B59-97C3-4966-B634-5033934DD721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7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39" name="Line 23">
                                <a:extLst>
                                  <a:ext uri="{FF2B5EF4-FFF2-40B4-BE49-F238E27FC236}">
                                    <a16:creationId xmlns:a16="http://schemas.microsoft.com/office/drawing/2014/main" id="{292CE4E0-D2CF-42DF-B7B5-915C6CEE56E4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50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0" name="Line 24">
                                <a:extLst>
                                  <a:ext uri="{FF2B5EF4-FFF2-40B4-BE49-F238E27FC236}">
                                    <a16:creationId xmlns:a16="http://schemas.microsoft.com/office/drawing/2014/main" id="{CCD6EC3A-BEEB-454F-A7C9-05B7402F5677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2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1" name="Line 25">
                                <a:extLst>
                                  <a:ext uri="{FF2B5EF4-FFF2-40B4-BE49-F238E27FC236}">
                                    <a16:creationId xmlns:a16="http://schemas.microsoft.com/office/drawing/2014/main" id="{93BE5CEB-7ADF-4A5D-8CA9-3A2BC1EB61F6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0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2" name="Line 26">
                                <a:extLst>
                                  <a:ext uri="{FF2B5EF4-FFF2-40B4-BE49-F238E27FC236}">
                                    <a16:creationId xmlns:a16="http://schemas.microsoft.com/office/drawing/2014/main" id="{0066747C-A8BA-46CC-9B55-E44163A4BF34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7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3" name="Line 27">
                                <a:extLst>
                                  <a:ext uri="{FF2B5EF4-FFF2-40B4-BE49-F238E27FC236}">
                                    <a16:creationId xmlns:a16="http://schemas.microsoft.com/office/drawing/2014/main" id="{EF0FB239-478A-42BC-9A00-95D733B38222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5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4" name="Line 28">
                                <a:extLst>
                                  <a:ext uri="{FF2B5EF4-FFF2-40B4-BE49-F238E27FC236}">
                                    <a16:creationId xmlns:a16="http://schemas.microsoft.com/office/drawing/2014/main" id="{6B2F67CA-B52A-4E0B-8AEA-CE3B491B30C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30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5" name="Line 29">
                                <a:extLst>
                                  <a:ext uri="{FF2B5EF4-FFF2-40B4-BE49-F238E27FC236}">
                                    <a16:creationId xmlns:a16="http://schemas.microsoft.com/office/drawing/2014/main" id="{3AD0D578-A777-4DB7-8D78-B74FCFAD5DA1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0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6" name="Line 30">
                                <a:extLst>
                                  <a:ext uri="{FF2B5EF4-FFF2-40B4-BE49-F238E27FC236}">
                                    <a16:creationId xmlns:a16="http://schemas.microsoft.com/office/drawing/2014/main" id="{151B72E1-DE97-482C-AF32-4EAF862A982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7" name="Line 31">
                                <a:extLst>
                                  <a:ext uri="{FF2B5EF4-FFF2-40B4-BE49-F238E27FC236}">
                                    <a16:creationId xmlns:a16="http://schemas.microsoft.com/office/drawing/2014/main" id="{8E6BFE08-0D75-4B99-93C6-05D702513C6A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 flipH="1">
                                <a:off x="15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8" name="Line 32">
                                <a:extLst>
                                  <a:ext uri="{FF2B5EF4-FFF2-40B4-BE49-F238E27FC236}">
                                    <a16:creationId xmlns:a16="http://schemas.microsoft.com/office/drawing/2014/main" id="{2445D8AD-9831-4983-8BDE-AE9822A40C2A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3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249" name="Text Box 33">
                                <a:extLst>
                                  <a:ext uri="{FF2B5EF4-FFF2-40B4-BE49-F238E27FC236}">
                                    <a16:creationId xmlns:a16="http://schemas.microsoft.com/office/drawing/2014/main" id="{0CC427D2-2277-4C79-A670-F93384E2F8F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59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1</a:t>
                                </a:r>
                                <a:endParaRPr lang="en-GB" altLang="en-US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50" name="Text Box 34">
                                <a:extLst>
                                  <a:ext uri="{FF2B5EF4-FFF2-40B4-BE49-F238E27FC236}">
                                    <a16:creationId xmlns:a16="http://schemas.microsoft.com/office/drawing/2014/main" id="{FFA22991-4B15-4FBF-BC4A-F8453F10F6D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83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2</a:t>
                                </a:r>
                                <a:endParaRPr lang="en-GB" altLang="en-US" b="1"/>
                              </a:p>
                            </p:txBody>
                          </p:sp>
                          <p:sp>
                            <p:nvSpPr>
                              <p:cNvPr id="137251" name="Text Box 35">
                                <a:extLst>
                                  <a:ext uri="{FF2B5EF4-FFF2-40B4-BE49-F238E27FC236}">
                                    <a16:creationId xmlns:a16="http://schemas.microsoft.com/office/drawing/2014/main" id="{46CB7902-F3DA-4682-A955-F78DF3D2624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07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3</a:t>
                                </a:r>
                              </a:p>
                            </p:txBody>
                          </p:sp>
                          <p:sp>
                            <p:nvSpPr>
                              <p:cNvPr id="137252" name="Text Box 36">
                                <a:extLst>
                                  <a:ext uri="{FF2B5EF4-FFF2-40B4-BE49-F238E27FC236}">
                                    <a16:creationId xmlns:a16="http://schemas.microsoft.com/office/drawing/2014/main" id="{8A515859-03D9-40D8-81F1-0C556F7F145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3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53" name="Text Box 37">
                                <a:extLst>
                                  <a:ext uri="{FF2B5EF4-FFF2-40B4-BE49-F238E27FC236}">
                                    <a16:creationId xmlns:a16="http://schemas.microsoft.com/office/drawing/2014/main" id="{5D92E1A6-2B7F-4FCF-A1A6-2F11534ED2A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5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54" name="Text Box 38">
                                <a:extLst>
                                  <a:ext uri="{FF2B5EF4-FFF2-40B4-BE49-F238E27FC236}">
                                    <a16:creationId xmlns:a16="http://schemas.microsoft.com/office/drawing/2014/main" id="{745F18CA-B900-42AF-B7FD-759DEC4583A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7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55" name="Text Box 39">
                                <a:extLst>
                                  <a:ext uri="{FF2B5EF4-FFF2-40B4-BE49-F238E27FC236}">
                                    <a16:creationId xmlns:a16="http://schemas.microsoft.com/office/drawing/2014/main" id="{E1DF47A6-C352-4343-97E8-0F44A909E54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20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56" name="Text Box 40">
                                <a:extLst>
                                  <a:ext uri="{FF2B5EF4-FFF2-40B4-BE49-F238E27FC236}">
                                    <a16:creationId xmlns:a16="http://schemas.microsoft.com/office/drawing/2014/main" id="{7ED4062C-BB26-4F1C-9A7F-6C942ACD3EE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22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57" name="Text Box 41">
                                <a:extLst>
                                  <a:ext uri="{FF2B5EF4-FFF2-40B4-BE49-F238E27FC236}">
                                    <a16:creationId xmlns:a16="http://schemas.microsoft.com/office/drawing/2014/main" id="{1286EFDA-97A1-4480-83E0-B25BA32A674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25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58" name="Text Box 42">
                                <a:extLst>
                                  <a:ext uri="{FF2B5EF4-FFF2-40B4-BE49-F238E27FC236}">
                                    <a16:creationId xmlns:a16="http://schemas.microsoft.com/office/drawing/2014/main" id="{53E1B582-39C2-458F-8AD4-0E6D1FB974B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36" y="27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59" name="Text Box 43">
                                <a:extLst>
                                  <a:ext uri="{FF2B5EF4-FFF2-40B4-BE49-F238E27FC236}">
                                    <a16:creationId xmlns:a16="http://schemas.microsoft.com/office/drawing/2014/main" id="{55CB234D-83C5-4334-9842-59717BCE328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3013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60" name="Text Box 44">
                                <a:extLst>
                                  <a:ext uri="{FF2B5EF4-FFF2-40B4-BE49-F238E27FC236}">
                                    <a16:creationId xmlns:a16="http://schemas.microsoft.com/office/drawing/2014/main" id="{DB1A68AF-4DFA-4C7C-A0C4-1B9D6CA65C0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61" name="Text Box 45">
                                <a:extLst>
                                  <a:ext uri="{FF2B5EF4-FFF2-40B4-BE49-F238E27FC236}">
                                    <a16:creationId xmlns:a16="http://schemas.microsoft.com/office/drawing/2014/main" id="{C3CACFB0-0DBE-490A-A9F3-2EE2CC9F3E63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76" y="354"/>
                                <a:ext cx="25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Gp</a:t>
                                </a:r>
                              </a:p>
                            </p:txBody>
                          </p:sp>
                          <p:sp>
                            <p:nvSpPr>
                              <p:cNvPr id="137262" name="Text Box 46">
                                <a:extLst>
                                  <a:ext uri="{FF2B5EF4-FFF2-40B4-BE49-F238E27FC236}">
                                    <a16:creationId xmlns:a16="http://schemas.microsoft.com/office/drawing/2014/main" id="{AB2965C5-23A0-47E2-AD8E-2E656D219E40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594"/>
                                <a:ext cx="19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O</a:t>
                                </a:r>
                              </a:p>
                            </p:txBody>
                          </p:sp>
                          <p:sp>
                            <p:nvSpPr>
                              <p:cNvPr id="137263" name="Text Box 47">
                                <a:extLst>
                                  <a:ext uri="{FF2B5EF4-FFF2-40B4-BE49-F238E27FC236}">
                                    <a16:creationId xmlns:a16="http://schemas.microsoft.com/office/drawing/2014/main" id="{0BAF7935-C5B9-4C3E-8DD9-0809F76F718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834"/>
                                <a:ext cx="19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O</a:t>
                                </a:r>
                              </a:p>
                            </p:txBody>
                          </p:sp>
                          <p:sp>
                            <p:nvSpPr>
                              <p:cNvPr id="137264" name="Text Box 48">
                                <a:extLst>
                                  <a:ext uri="{FF2B5EF4-FFF2-40B4-BE49-F238E27FC236}">
                                    <a16:creationId xmlns:a16="http://schemas.microsoft.com/office/drawing/2014/main" id="{D9BB9152-AF01-4991-B1E9-BC0BB87E31F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074"/>
                                <a:ext cx="19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O</a:t>
                                </a:r>
                              </a:p>
                            </p:txBody>
                          </p:sp>
                          <p:sp>
                            <p:nvSpPr>
                              <p:cNvPr id="137265" name="Text Box 49">
                                <a:extLst>
                                  <a:ext uri="{FF2B5EF4-FFF2-40B4-BE49-F238E27FC236}">
                                    <a16:creationId xmlns:a16="http://schemas.microsoft.com/office/drawing/2014/main" id="{7F911267-831E-4B50-A67A-42AEEC0B915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3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66" name="Text Box 50">
                                <a:extLst>
                                  <a:ext uri="{FF2B5EF4-FFF2-40B4-BE49-F238E27FC236}">
                                    <a16:creationId xmlns:a16="http://schemas.microsoft.com/office/drawing/2014/main" id="{21400635-9EE7-42AC-A1FD-DD504088D1D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463"/>
                                <a:ext cx="116" cy="288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b="1"/>
                              </a:p>
                            </p:txBody>
                          </p:sp>
                          <p:sp>
                            <p:nvSpPr>
                              <p:cNvPr id="137267" name="Text Box 51">
                                <a:extLst>
                                  <a:ext uri="{FF2B5EF4-FFF2-40B4-BE49-F238E27FC236}">
                                    <a16:creationId xmlns:a16="http://schemas.microsoft.com/office/drawing/2014/main" id="{E45D17DE-EE0D-489E-81E3-BF93BD4D139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7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68" name="Text Box 52">
                                <a:extLst>
                                  <a:ext uri="{FF2B5EF4-FFF2-40B4-BE49-F238E27FC236}">
                                    <a16:creationId xmlns:a16="http://schemas.microsoft.com/office/drawing/2014/main" id="{15C5041B-CCBC-4ABF-9247-A79692FD1EF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0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69" name="Text Box 53">
                                <a:extLst>
                                  <a:ext uri="{FF2B5EF4-FFF2-40B4-BE49-F238E27FC236}">
                                    <a16:creationId xmlns:a16="http://schemas.microsoft.com/office/drawing/2014/main" id="{FDA8BF89-752C-4F2E-BE73-D0815C0E110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2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70" name="Text Box 54">
                                <a:extLst>
                                  <a:ext uri="{FF2B5EF4-FFF2-40B4-BE49-F238E27FC236}">
                                    <a16:creationId xmlns:a16="http://schemas.microsoft.com/office/drawing/2014/main" id="{89D4A90C-81C5-43E1-9C63-613564424FE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5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71" name="Text Box 55">
                                <a:extLst>
                                  <a:ext uri="{FF2B5EF4-FFF2-40B4-BE49-F238E27FC236}">
                                    <a16:creationId xmlns:a16="http://schemas.microsoft.com/office/drawing/2014/main" id="{6EA531B3-8B84-4B3E-BFB2-91047B57E86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7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72" name="Text Box 56">
                                <a:extLst>
                                  <a:ext uri="{FF2B5EF4-FFF2-40B4-BE49-F238E27FC236}">
                                    <a16:creationId xmlns:a16="http://schemas.microsoft.com/office/drawing/2014/main" id="{31A79538-B7F7-4443-A948-1210C45FD3F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3013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73" name="Text Box 57">
                                <a:extLst>
                                  <a:ext uri="{FF2B5EF4-FFF2-40B4-BE49-F238E27FC236}">
                                    <a16:creationId xmlns:a16="http://schemas.microsoft.com/office/drawing/2014/main" id="{8231E45F-8064-49F2-A62D-328C7225E89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74" name="Text Box 58">
                                <a:extLst>
                                  <a:ext uri="{FF2B5EF4-FFF2-40B4-BE49-F238E27FC236}">
                                    <a16:creationId xmlns:a16="http://schemas.microsoft.com/office/drawing/2014/main" id="{AF2555E6-AE01-4E73-A59B-A532D603541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354"/>
                                <a:ext cx="244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Rh</a:t>
                                </a:r>
                              </a:p>
                            </p:txBody>
                          </p:sp>
                          <p:sp>
                            <p:nvSpPr>
                              <p:cNvPr id="137275" name="Text Box 59">
                                <a:extLst>
                                  <a:ext uri="{FF2B5EF4-FFF2-40B4-BE49-F238E27FC236}">
                                    <a16:creationId xmlns:a16="http://schemas.microsoft.com/office/drawing/2014/main" id="{C9719099-8FD0-4104-B7B8-BD6543B7007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04" y="354"/>
                                <a:ext cx="233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P1</a:t>
                                </a:r>
                              </a:p>
                            </p:txBody>
                          </p:sp>
                          <p:sp>
                            <p:nvSpPr>
                              <p:cNvPr id="137276" name="Text Box 60">
                                <a:extLst>
                                  <a:ext uri="{FF2B5EF4-FFF2-40B4-BE49-F238E27FC236}">
                                    <a16:creationId xmlns:a16="http://schemas.microsoft.com/office/drawing/2014/main" id="{0D22FC02-662B-4EDB-894B-96D9EC3BA42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544" y="354"/>
                                <a:ext cx="27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Lu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77" name="Text Box 61">
                                <a:extLst>
                                  <a:ext uri="{FF2B5EF4-FFF2-40B4-BE49-F238E27FC236}">
                                    <a16:creationId xmlns:a16="http://schemas.microsoft.com/office/drawing/2014/main" id="{958177B9-E3C5-496F-8B32-D9972B21305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784" y="354"/>
                                <a:ext cx="273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Lu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78" name="Text Box 62">
                                <a:extLst>
                                  <a:ext uri="{FF2B5EF4-FFF2-40B4-BE49-F238E27FC236}">
                                    <a16:creationId xmlns:a16="http://schemas.microsoft.com/office/drawing/2014/main" id="{AB8DADD6-A112-4A19-B9C1-EE4F37B95F9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72" y="354"/>
                                <a:ext cx="185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</a:t>
                                </a:r>
                              </a:p>
                            </p:txBody>
                          </p:sp>
                          <p:sp>
                            <p:nvSpPr>
                              <p:cNvPr id="137279" name="Text Box 63">
                                <a:extLst>
                                  <a:ext uri="{FF2B5EF4-FFF2-40B4-BE49-F238E27FC236}">
                                    <a16:creationId xmlns:a16="http://schemas.microsoft.com/office/drawing/2014/main" id="{89FD441D-695A-4F1B-BBB7-D54EE24D28D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312" y="35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</a:t>
                                </a:r>
                              </a:p>
                            </p:txBody>
                          </p:sp>
                          <p:sp>
                            <p:nvSpPr>
                              <p:cNvPr id="137280" name="Text Box 64">
                                <a:extLst>
                                  <a:ext uri="{FF2B5EF4-FFF2-40B4-BE49-F238E27FC236}">
                                    <a16:creationId xmlns:a16="http://schemas.microsoft.com/office/drawing/2014/main" id="{3B961793-E529-4D01-BEFB-7FE0670BB0E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504" y="354"/>
                                <a:ext cx="28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Kp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81" name="Text Box 65">
                                <a:extLst>
                                  <a:ext uri="{FF2B5EF4-FFF2-40B4-BE49-F238E27FC236}">
                                    <a16:creationId xmlns:a16="http://schemas.microsoft.com/office/drawing/2014/main" id="{224FDD34-1A5C-4929-833C-918BFFF821B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744" y="354"/>
                                <a:ext cx="283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Kp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82" name="Text Box 66">
                                <a:extLst>
                                  <a:ext uri="{FF2B5EF4-FFF2-40B4-BE49-F238E27FC236}">
                                    <a16:creationId xmlns:a16="http://schemas.microsoft.com/office/drawing/2014/main" id="{10A23BBD-9848-49F8-ACBC-5095493544E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984" y="354"/>
                                <a:ext cx="264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Le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83" name="Text Box 67">
                                <a:extLst>
                                  <a:ext uri="{FF2B5EF4-FFF2-40B4-BE49-F238E27FC236}">
                                    <a16:creationId xmlns:a16="http://schemas.microsoft.com/office/drawing/2014/main" id="{DAD783B9-A88A-4D09-8B70-23945B8AF05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224" y="354"/>
                                <a:ext cx="267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Le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84" name="Text Box 68">
                                <a:extLst>
                                  <a:ext uri="{FF2B5EF4-FFF2-40B4-BE49-F238E27FC236}">
                                    <a16:creationId xmlns:a16="http://schemas.microsoft.com/office/drawing/2014/main" id="{D8CD1EE7-C815-470E-BD57-90C1152A46D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944" y="354"/>
                                <a:ext cx="258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Jk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85" name="Text Box 69">
                                <a:extLst>
                                  <a:ext uri="{FF2B5EF4-FFF2-40B4-BE49-F238E27FC236}">
                                    <a16:creationId xmlns:a16="http://schemas.microsoft.com/office/drawing/2014/main" id="{6AD00844-3CDD-45E9-8047-3DA88B184BB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184" y="354"/>
                                <a:ext cx="26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Jk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86" name="Text Box 70">
                                <a:extLst>
                                  <a:ext uri="{FF2B5EF4-FFF2-40B4-BE49-F238E27FC236}">
                                    <a16:creationId xmlns:a16="http://schemas.microsoft.com/office/drawing/2014/main" id="{FA8F02A5-637F-49D8-9CB1-5312954481D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424" y="354"/>
                                <a:ext cx="292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Pap</a:t>
                                </a:r>
                              </a:p>
                            </p:txBody>
                          </p:sp>
                          <p:sp>
                            <p:nvSpPr>
                              <p:cNvPr id="137287" name="Text Box 71">
                                <a:extLst>
                                  <a:ext uri="{FF2B5EF4-FFF2-40B4-BE49-F238E27FC236}">
                                    <a16:creationId xmlns:a16="http://schemas.microsoft.com/office/drawing/2014/main" id="{573CD325-C4DC-4F7F-AB46-78FD5FBEA96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664" y="354"/>
                                <a:ext cx="27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IAT</a:t>
                                </a:r>
                              </a:p>
                            </p:txBody>
                          </p:sp>
                          <p:sp>
                            <p:nvSpPr>
                              <p:cNvPr id="137288" name="Text Box 72">
                                <a:extLst>
                                  <a:ext uri="{FF2B5EF4-FFF2-40B4-BE49-F238E27FC236}">
                                    <a16:creationId xmlns:a16="http://schemas.microsoft.com/office/drawing/2014/main" id="{FF4D8B7D-E7AD-4FF4-9323-0871687F6BB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5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89" name="Text Box 73">
                                <a:extLst>
                                  <a:ext uri="{FF2B5EF4-FFF2-40B4-BE49-F238E27FC236}">
                                    <a16:creationId xmlns:a16="http://schemas.microsoft.com/office/drawing/2014/main" id="{2A330A7C-7DC4-45B9-BB04-06269FCA553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10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0" name="Text Box 74">
                                <a:extLst>
                                  <a:ext uri="{FF2B5EF4-FFF2-40B4-BE49-F238E27FC236}">
                                    <a16:creationId xmlns:a16="http://schemas.microsoft.com/office/drawing/2014/main" id="{9B7F721D-12F6-4C58-814C-E39B6A6B879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8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1" name="Text Box 75">
                                <a:extLst>
                                  <a:ext uri="{FF2B5EF4-FFF2-40B4-BE49-F238E27FC236}">
                                    <a16:creationId xmlns:a16="http://schemas.microsoft.com/office/drawing/2014/main" id="{4DA97F5D-F21B-4059-8DAE-ED12A672E2C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13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2" name="Text Box 76">
                                <a:extLst>
                                  <a:ext uri="{FF2B5EF4-FFF2-40B4-BE49-F238E27FC236}">
                                    <a16:creationId xmlns:a16="http://schemas.microsoft.com/office/drawing/2014/main" id="{EC2AD36D-A7D5-4341-8577-FD7A15F1B74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15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3" name="Text Box 77">
                                <a:extLst>
                                  <a:ext uri="{FF2B5EF4-FFF2-40B4-BE49-F238E27FC236}">
                                    <a16:creationId xmlns:a16="http://schemas.microsoft.com/office/drawing/2014/main" id="{DD2C3602-AC5E-4F98-86EB-B403DBBD8A1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17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4" name="Text Box 78">
                                <a:extLst>
                                  <a:ext uri="{FF2B5EF4-FFF2-40B4-BE49-F238E27FC236}">
                                    <a16:creationId xmlns:a16="http://schemas.microsoft.com/office/drawing/2014/main" id="{143E2C67-3671-47EE-9ACB-236B8C6AADE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0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5" name="Text Box 79">
                                <a:extLst>
                                  <a:ext uri="{FF2B5EF4-FFF2-40B4-BE49-F238E27FC236}">
                                    <a16:creationId xmlns:a16="http://schemas.microsoft.com/office/drawing/2014/main" id="{1BF5D047-A75B-4124-859F-6F274FBC99F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2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6" name="Text Box 80">
                                <a:extLst>
                                  <a:ext uri="{FF2B5EF4-FFF2-40B4-BE49-F238E27FC236}">
                                    <a16:creationId xmlns:a16="http://schemas.microsoft.com/office/drawing/2014/main" id="{87AA4744-BC5A-473E-B16E-03A4E5239529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5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7" name="Text Box 81">
                                <a:extLst>
                                  <a:ext uri="{FF2B5EF4-FFF2-40B4-BE49-F238E27FC236}">
                                    <a16:creationId xmlns:a16="http://schemas.microsoft.com/office/drawing/2014/main" id="{F1F41263-274D-4103-B718-8FBFE40DBF3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7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8" name="Text Box 82">
                                <a:extLst>
                                  <a:ext uri="{FF2B5EF4-FFF2-40B4-BE49-F238E27FC236}">
                                    <a16:creationId xmlns:a16="http://schemas.microsoft.com/office/drawing/2014/main" id="{748DC183-3B68-48FB-9D8C-E4A8A343DA9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3013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299" name="Rectangle 83">
                                <a:extLst>
                                  <a:ext uri="{FF2B5EF4-FFF2-40B4-BE49-F238E27FC236}">
                                    <a16:creationId xmlns:a16="http://schemas.microsoft.com/office/drawing/2014/main" id="{6B575040-2E1B-496C-9C40-9B151DAFB0EC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44" y="306"/>
                                <a:ext cx="960" cy="3120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DDDDDD">
                                        <a:alpha val="50000"/>
                                      </a:srgbClr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300" name="Text Box 84">
                                <a:extLst>
                                  <a:ext uri="{FF2B5EF4-FFF2-40B4-BE49-F238E27FC236}">
                                    <a16:creationId xmlns:a16="http://schemas.microsoft.com/office/drawing/2014/main" id="{806CEBC2-19CB-4372-AE91-1D090C6DDCB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37301" name="Group 85">
                                <a:extLst>
                                  <a:ext uri="{FF2B5EF4-FFF2-40B4-BE49-F238E27FC236}">
                                    <a16:creationId xmlns:a16="http://schemas.microsoft.com/office/drawing/2014/main" id="{8D109244-4D53-4146-ACE5-3D75AD3A8425}"/>
                                  </a:ext>
                                </a:extLst>
                              </p:cNvPr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336" y="306"/>
                                <a:ext cx="5568" cy="3120"/>
                                <a:chOff x="336" y="432"/>
                                <a:chExt cx="5568" cy="3120"/>
                              </a:xfrm>
                            </p:grpSpPr>
                            <p:sp>
                              <p:nvSpPr>
                                <p:cNvPr id="137302" name="Line 86">
                                  <a:extLst>
                                    <a:ext uri="{FF2B5EF4-FFF2-40B4-BE49-F238E27FC236}">
                                      <a16:creationId xmlns:a16="http://schemas.microsoft.com/office/drawing/2014/main" id="{0C3BF434-657A-4D8F-8815-BE23E7419AEE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43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03" name="Line 87">
                                  <a:extLst>
                                    <a:ext uri="{FF2B5EF4-FFF2-40B4-BE49-F238E27FC236}">
                                      <a16:creationId xmlns:a16="http://schemas.microsoft.com/office/drawing/2014/main" id="{78DED83C-4A66-4D11-97CF-E3F2E13F260E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 flipH="1">
                                  <a:off x="336" y="355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04" name="Line 88">
                                  <a:extLst>
                                    <a:ext uri="{FF2B5EF4-FFF2-40B4-BE49-F238E27FC236}">
                                      <a16:creationId xmlns:a16="http://schemas.microsoft.com/office/drawing/2014/main" id="{EDCE91C2-F443-463C-8B58-25A9DC533E5C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432"/>
                                  <a:ext cx="0" cy="312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05" name="Line 89">
                                  <a:extLst>
                                    <a:ext uri="{FF2B5EF4-FFF2-40B4-BE49-F238E27FC236}">
                                      <a16:creationId xmlns:a16="http://schemas.microsoft.com/office/drawing/2014/main" id="{73EB28FC-AAC5-4BFB-AA63-CB90541EB90B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5904" y="432"/>
                                  <a:ext cx="0" cy="312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06" name="Line 90">
                                  <a:extLst>
                                    <a:ext uri="{FF2B5EF4-FFF2-40B4-BE49-F238E27FC236}">
                                      <a16:creationId xmlns:a16="http://schemas.microsoft.com/office/drawing/2014/main" id="{5A36ECDB-B679-4D48-B716-35A5FBD47D40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67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07" name="Line 91">
                                  <a:extLst>
                                    <a:ext uri="{FF2B5EF4-FFF2-40B4-BE49-F238E27FC236}">
                                      <a16:creationId xmlns:a16="http://schemas.microsoft.com/office/drawing/2014/main" id="{4AC3D502-EA9B-4269-9EB3-939D7184400A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91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08" name="Line 92">
                                  <a:extLst>
                                    <a:ext uri="{FF2B5EF4-FFF2-40B4-BE49-F238E27FC236}">
                                      <a16:creationId xmlns:a16="http://schemas.microsoft.com/office/drawing/2014/main" id="{3E391206-2500-4B50-94E8-2A57FFC3C88D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15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09" name="Line 93">
                                  <a:extLst>
                                    <a:ext uri="{FF2B5EF4-FFF2-40B4-BE49-F238E27FC236}">
                                      <a16:creationId xmlns:a16="http://schemas.microsoft.com/office/drawing/2014/main" id="{770BAAE0-D2DF-4502-AD1A-59F6B502BE0E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39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10" name="Line 94">
                                  <a:extLst>
                                    <a:ext uri="{FF2B5EF4-FFF2-40B4-BE49-F238E27FC236}">
                                      <a16:creationId xmlns:a16="http://schemas.microsoft.com/office/drawing/2014/main" id="{A0043EF6-F138-42B3-8F47-F4863B17ABA1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63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11" name="Line 95">
                                  <a:extLst>
                                    <a:ext uri="{FF2B5EF4-FFF2-40B4-BE49-F238E27FC236}">
                                      <a16:creationId xmlns:a16="http://schemas.microsoft.com/office/drawing/2014/main" id="{C9BEF4FC-94C1-45EB-A4A7-BA468D1841F3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87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12" name="Line 96">
                                  <a:extLst>
                                    <a:ext uri="{FF2B5EF4-FFF2-40B4-BE49-F238E27FC236}">
                                      <a16:creationId xmlns:a16="http://schemas.microsoft.com/office/drawing/2014/main" id="{BDE2FA8D-A4B8-42B2-A50B-D5A3C01DE213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11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13" name="Line 97">
                                  <a:extLst>
                                    <a:ext uri="{FF2B5EF4-FFF2-40B4-BE49-F238E27FC236}">
                                      <a16:creationId xmlns:a16="http://schemas.microsoft.com/office/drawing/2014/main" id="{C1FDC669-BE8D-46E3-8EF8-8233C61C12D7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35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14" name="Line 98">
                                  <a:extLst>
                                    <a:ext uri="{FF2B5EF4-FFF2-40B4-BE49-F238E27FC236}">
                                      <a16:creationId xmlns:a16="http://schemas.microsoft.com/office/drawing/2014/main" id="{11C37AEC-3F59-4840-A919-09060068B819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59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15" name="Line 99">
                                  <a:extLst>
                                    <a:ext uri="{FF2B5EF4-FFF2-40B4-BE49-F238E27FC236}">
                                      <a16:creationId xmlns:a16="http://schemas.microsoft.com/office/drawing/2014/main" id="{33A97840-CAD5-478C-B1B6-1554E7027E24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83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16" name="Line 100">
                                  <a:extLst>
                                    <a:ext uri="{FF2B5EF4-FFF2-40B4-BE49-F238E27FC236}">
                                      <a16:creationId xmlns:a16="http://schemas.microsoft.com/office/drawing/2014/main" id="{A3C1ECFD-4400-4353-8E6F-BB46A063924F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307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7317" name="Line 101">
                                  <a:extLst>
                                    <a:ext uri="{FF2B5EF4-FFF2-40B4-BE49-F238E27FC236}">
                                      <a16:creationId xmlns:a16="http://schemas.microsoft.com/office/drawing/2014/main" id="{CF256548-773B-4766-97EB-99945075237B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331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</p:grpSp>
                          <p:sp>
                            <p:nvSpPr>
                              <p:cNvPr id="137318" name="Text Box 102">
                                <a:extLst>
                                  <a:ext uri="{FF2B5EF4-FFF2-40B4-BE49-F238E27FC236}">
                                    <a16:creationId xmlns:a16="http://schemas.microsoft.com/office/drawing/2014/main" id="{947EB007-D447-4534-B6D7-D2133B9F48B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354"/>
                                <a:ext cx="19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M</a:t>
                                </a:r>
                              </a:p>
                            </p:txBody>
                          </p:sp>
                          <p:sp>
                            <p:nvSpPr>
                              <p:cNvPr id="137319" name="Text Box 103">
                                <a:extLst>
                                  <a:ext uri="{FF2B5EF4-FFF2-40B4-BE49-F238E27FC236}">
                                    <a16:creationId xmlns:a16="http://schemas.microsoft.com/office/drawing/2014/main" id="{5248D8E7-FA8D-44B7-B5C7-0CDE27CD390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32" y="354"/>
                                <a:ext cx="185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N</a:t>
                                </a:r>
                              </a:p>
                            </p:txBody>
                          </p:sp>
                          <p:sp>
                            <p:nvSpPr>
                              <p:cNvPr id="137320" name="Text Box 104">
                                <a:extLst>
                                  <a:ext uri="{FF2B5EF4-FFF2-40B4-BE49-F238E27FC236}">
                                    <a16:creationId xmlns:a16="http://schemas.microsoft.com/office/drawing/2014/main" id="{55A18512-7ABB-4989-9657-08F92856B21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872" y="354"/>
                                <a:ext cx="18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S</a:t>
                                </a:r>
                              </a:p>
                            </p:txBody>
                          </p:sp>
                          <p:sp>
                            <p:nvSpPr>
                              <p:cNvPr id="137321" name="Text Box 105">
                                <a:extLst>
                                  <a:ext uri="{FF2B5EF4-FFF2-40B4-BE49-F238E27FC236}">
                                    <a16:creationId xmlns:a16="http://schemas.microsoft.com/office/drawing/2014/main" id="{27C48F53-AC09-4EED-9EAB-C80D3FA14C1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112" y="35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s</a:t>
                                </a:r>
                              </a:p>
                            </p:txBody>
                          </p:sp>
                          <p:sp>
                            <p:nvSpPr>
                              <p:cNvPr id="137322" name="Rectangle 106">
                                <a:extLst>
                                  <a:ext uri="{FF2B5EF4-FFF2-40B4-BE49-F238E27FC236}">
                                    <a16:creationId xmlns:a16="http://schemas.microsoft.com/office/drawing/2014/main" id="{D2AF9D23-E71A-4D7B-9171-F9C0BD7BA452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464" y="306"/>
                                <a:ext cx="480" cy="3120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DDDDDD">
                                        <a:alpha val="50000"/>
                                      </a:srgbClr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7323" name="Text Box 107">
                                <a:extLst>
                                  <a:ext uri="{FF2B5EF4-FFF2-40B4-BE49-F238E27FC236}">
                                    <a16:creationId xmlns:a16="http://schemas.microsoft.com/office/drawing/2014/main" id="{1080A380-F3F0-4D1D-9101-CEF68EE78E1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464" y="354"/>
                                <a:ext cx="264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Fy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24" name="Text Box 108">
                                <a:extLst>
                                  <a:ext uri="{FF2B5EF4-FFF2-40B4-BE49-F238E27FC236}">
                                    <a16:creationId xmlns:a16="http://schemas.microsoft.com/office/drawing/2014/main" id="{8411F52C-8D5C-44A1-BBD2-C552F67B560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704" y="354"/>
                                <a:ext cx="267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Fy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25" name="Text Box 109">
                                <a:extLst>
                                  <a:ext uri="{FF2B5EF4-FFF2-40B4-BE49-F238E27FC236}">
                                    <a16:creationId xmlns:a16="http://schemas.microsoft.com/office/drawing/2014/main" id="{4C474578-9C7B-420E-98F3-09539AE8F6E3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62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26" name="Text Box 110">
                                <a:extLst>
                                  <a:ext uri="{FF2B5EF4-FFF2-40B4-BE49-F238E27FC236}">
                                    <a16:creationId xmlns:a16="http://schemas.microsoft.com/office/drawing/2014/main" id="{979DB7A4-109A-4D99-A3F9-B88BE0941B4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86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27" name="Text Box 111">
                                <a:extLst>
                                  <a:ext uri="{FF2B5EF4-FFF2-40B4-BE49-F238E27FC236}">
                                    <a16:creationId xmlns:a16="http://schemas.microsoft.com/office/drawing/2014/main" id="{FF5D516D-5E65-46F3-9F93-38D95C58A500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10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28" name="Text Box 112">
                                <a:extLst>
                                  <a:ext uri="{FF2B5EF4-FFF2-40B4-BE49-F238E27FC236}">
                                    <a16:creationId xmlns:a16="http://schemas.microsoft.com/office/drawing/2014/main" id="{06F83E2A-E54A-4596-A366-E0D90CF10D65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34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29" name="Text Box 113">
                                <a:extLst>
                                  <a:ext uri="{FF2B5EF4-FFF2-40B4-BE49-F238E27FC236}">
                                    <a16:creationId xmlns:a16="http://schemas.microsoft.com/office/drawing/2014/main" id="{3EBB0409-3A70-41A6-BC31-1E27A8C3FEF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58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30" name="Text Box 114">
                                <a:extLst>
                                  <a:ext uri="{FF2B5EF4-FFF2-40B4-BE49-F238E27FC236}">
                                    <a16:creationId xmlns:a16="http://schemas.microsoft.com/office/drawing/2014/main" id="{C8C723EC-46F7-4C02-AFE2-49430FAAEA5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82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31" name="Text Box 115">
                                <a:extLst>
                                  <a:ext uri="{FF2B5EF4-FFF2-40B4-BE49-F238E27FC236}">
                                    <a16:creationId xmlns:a16="http://schemas.microsoft.com/office/drawing/2014/main" id="{7F9116EE-6AAF-4EAA-B0F7-4377081705F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06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32" name="Text Box 116">
                                <a:extLst>
                                  <a:ext uri="{FF2B5EF4-FFF2-40B4-BE49-F238E27FC236}">
                                    <a16:creationId xmlns:a16="http://schemas.microsoft.com/office/drawing/2014/main" id="{A12F3538-D532-4427-A46B-F3C150666D6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30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33" name="Text Box 117">
                                <a:extLst>
                                  <a:ext uri="{FF2B5EF4-FFF2-40B4-BE49-F238E27FC236}">
                                    <a16:creationId xmlns:a16="http://schemas.microsoft.com/office/drawing/2014/main" id="{7E851478-8007-4D98-AF92-D8221ECEBC69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54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34" name="Text Box 118">
                                <a:extLst>
                                  <a:ext uri="{FF2B5EF4-FFF2-40B4-BE49-F238E27FC236}">
                                    <a16:creationId xmlns:a16="http://schemas.microsoft.com/office/drawing/2014/main" id="{8C50C40E-CC03-4471-95BD-23B9547326B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78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35" name="Text Box 119">
                                <a:extLst>
                                  <a:ext uri="{FF2B5EF4-FFF2-40B4-BE49-F238E27FC236}">
                                    <a16:creationId xmlns:a16="http://schemas.microsoft.com/office/drawing/2014/main" id="{6E88647F-C7DC-4B5F-90F5-D173ACA0A19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302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7336" name="Text Box 120">
                                <a:extLst>
                                  <a:ext uri="{FF2B5EF4-FFF2-40B4-BE49-F238E27FC236}">
                                    <a16:creationId xmlns:a16="http://schemas.microsoft.com/office/drawing/2014/main" id="{11140DE6-181B-4714-9905-05DE9099995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</p:grpSp>
                        <p:sp>
                          <p:nvSpPr>
                            <p:cNvPr id="137337" name="Text Box 121">
                              <a:extLst>
                                <a:ext uri="{FF2B5EF4-FFF2-40B4-BE49-F238E27FC236}">
                                  <a16:creationId xmlns:a16="http://schemas.microsoft.com/office/drawing/2014/main" id="{55CD9D31-C3F5-45E2-B716-6702414C4062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589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38" name="Text Box 122">
                              <a:extLst>
                                <a:ext uri="{FF2B5EF4-FFF2-40B4-BE49-F238E27FC236}">
                                  <a16:creationId xmlns:a16="http://schemas.microsoft.com/office/drawing/2014/main" id="{88539A95-9EBB-4E3C-8D50-CE07A4F4D90E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8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39" name="Text Box 123">
                              <a:extLst>
                                <a:ext uri="{FF2B5EF4-FFF2-40B4-BE49-F238E27FC236}">
                                  <a16:creationId xmlns:a16="http://schemas.microsoft.com/office/drawing/2014/main" id="{C302AB1B-3054-4461-B1F0-45A4AE97C74A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1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0" name="Text Box 124">
                              <a:extLst>
                                <a:ext uri="{FF2B5EF4-FFF2-40B4-BE49-F238E27FC236}">
                                  <a16:creationId xmlns:a16="http://schemas.microsoft.com/office/drawing/2014/main" id="{A014E464-5888-4452-9553-D4176D866342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3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1" name="Text Box 125">
                              <a:extLst>
                                <a:ext uri="{FF2B5EF4-FFF2-40B4-BE49-F238E27FC236}">
                                  <a16:creationId xmlns:a16="http://schemas.microsoft.com/office/drawing/2014/main" id="{C648C8BD-BE4C-409B-A09C-C2912BCFC005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8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2" name="Text Box 126">
                              <a:extLst>
                                <a:ext uri="{FF2B5EF4-FFF2-40B4-BE49-F238E27FC236}">
                                  <a16:creationId xmlns:a16="http://schemas.microsoft.com/office/drawing/2014/main" id="{41513813-B06C-4764-8B8E-D08BEFE3F984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5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3" name="Text Box 127">
                              <a:extLst>
                                <a:ext uri="{FF2B5EF4-FFF2-40B4-BE49-F238E27FC236}">
                                  <a16:creationId xmlns:a16="http://schemas.microsoft.com/office/drawing/2014/main" id="{22C103FE-7590-4E37-AED0-3A037A17C888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0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4" name="Text Box 128">
                              <a:extLst>
                                <a:ext uri="{FF2B5EF4-FFF2-40B4-BE49-F238E27FC236}">
                                  <a16:creationId xmlns:a16="http://schemas.microsoft.com/office/drawing/2014/main" id="{2E316DAD-DAEB-42FB-B053-17EDD18A98A0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3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5" name="Text Box 129">
                              <a:extLst>
                                <a:ext uri="{FF2B5EF4-FFF2-40B4-BE49-F238E27FC236}">
                                  <a16:creationId xmlns:a16="http://schemas.microsoft.com/office/drawing/2014/main" id="{AFD14F6D-D674-4531-8A31-6DB33D91827D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5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6" name="Text Box 130">
                              <a:extLst>
                                <a:ext uri="{FF2B5EF4-FFF2-40B4-BE49-F238E27FC236}">
                                  <a16:creationId xmlns:a16="http://schemas.microsoft.com/office/drawing/2014/main" id="{182E73B7-76F8-4578-8A44-B1F4E04CE8CC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7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7" name="Text Box 131">
                              <a:extLst>
                                <a:ext uri="{FF2B5EF4-FFF2-40B4-BE49-F238E27FC236}">
                                  <a16:creationId xmlns:a16="http://schemas.microsoft.com/office/drawing/2014/main" id="{EA8DA841-5CDA-4858-9819-0A2185910734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30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8" name="Text Box 132">
                              <a:extLst>
                                <a:ext uri="{FF2B5EF4-FFF2-40B4-BE49-F238E27FC236}">
                                  <a16:creationId xmlns:a16="http://schemas.microsoft.com/office/drawing/2014/main" id="{1F4FCE1C-58DC-4A8E-B119-3675CC0183C4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3241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49" name="Text Box 133">
                              <a:extLst>
                                <a:ext uri="{FF2B5EF4-FFF2-40B4-BE49-F238E27FC236}">
                                  <a16:creationId xmlns:a16="http://schemas.microsoft.com/office/drawing/2014/main" id="{ED561EF2-47CD-413E-91B7-7D01266832D9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6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0" name="Text Box 134">
                              <a:extLst>
                                <a:ext uri="{FF2B5EF4-FFF2-40B4-BE49-F238E27FC236}">
                                  <a16:creationId xmlns:a16="http://schemas.microsoft.com/office/drawing/2014/main" id="{74261477-4EE7-498F-A641-0C9361845582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8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1" name="Text Box 135">
                              <a:extLst>
                                <a:ext uri="{FF2B5EF4-FFF2-40B4-BE49-F238E27FC236}">
                                  <a16:creationId xmlns:a16="http://schemas.microsoft.com/office/drawing/2014/main" id="{7E333A7A-30C1-4CB4-AC3C-BD3CAD59B498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1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2" name="Text Box 136">
                              <a:extLst>
                                <a:ext uri="{FF2B5EF4-FFF2-40B4-BE49-F238E27FC236}">
                                  <a16:creationId xmlns:a16="http://schemas.microsoft.com/office/drawing/2014/main" id="{A3373A3E-CFC8-47D8-A1BD-A1F6B3BE98A7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3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3" name="Text Box 137">
                              <a:extLst>
                                <a:ext uri="{FF2B5EF4-FFF2-40B4-BE49-F238E27FC236}">
                                  <a16:creationId xmlns:a16="http://schemas.microsoft.com/office/drawing/2014/main" id="{C88614FC-DD65-44C2-9F01-28E5771176DE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5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4" name="Text Box 138">
                              <a:extLst>
                                <a:ext uri="{FF2B5EF4-FFF2-40B4-BE49-F238E27FC236}">
                                  <a16:creationId xmlns:a16="http://schemas.microsoft.com/office/drawing/2014/main" id="{56CDF152-6FE1-4632-8BC8-9B51812BA772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8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5" name="Text Box 139">
                              <a:extLst>
                                <a:ext uri="{FF2B5EF4-FFF2-40B4-BE49-F238E27FC236}">
                                  <a16:creationId xmlns:a16="http://schemas.microsoft.com/office/drawing/2014/main" id="{BE19CDBD-5CEA-4FA0-A7C2-4B03549A4F43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0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6" name="Text Box 140">
                              <a:extLst>
                                <a:ext uri="{FF2B5EF4-FFF2-40B4-BE49-F238E27FC236}">
                                  <a16:creationId xmlns:a16="http://schemas.microsoft.com/office/drawing/2014/main" id="{DB678BD6-4CCD-44D9-923B-736B254394B1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3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7" name="Text Box 141">
                              <a:extLst>
                                <a:ext uri="{FF2B5EF4-FFF2-40B4-BE49-F238E27FC236}">
                                  <a16:creationId xmlns:a16="http://schemas.microsoft.com/office/drawing/2014/main" id="{957AEF53-7B52-446E-ACB7-8862EC6777A7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5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8" name="Text Box 142">
                              <a:extLst>
                                <a:ext uri="{FF2B5EF4-FFF2-40B4-BE49-F238E27FC236}">
                                  <a16:creationId xmlns:a16="http://schemas.microsoft.com/office/drawing/2014/main" id="{A392D92A-E0FE-4C47-B2A3-B44030DADD97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7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59" name="Text Box 143">
                              <a:extLst>
                                <a:ext uri="{FF2B5EF4-FFF2-40B4-BE49-F238E27FC236}">
                                  <a16:creationId xmlns:a16="http://schemas.microsoft.com/office/drawing/2014/main" id="{DB4D96A6-1B76-4BD5-A35F-FC6AEA4CDCD5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30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7360" name="Text Box 144">
                              <a:extLst>
                                <a:ext uri="{FF2B5EF4-FFF2-40B4-BE49-F238E27FC236}">
                                  <a16:creationId xmlns:a16="http://schemas.microsoft.com/office/drawing/2014/main" id="{8EE2DBA7-8276-40D3-B6C0-3BD7DEB83339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3241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137361" name="Text Box 145">
                            <a:extLst>
                              <a:ext uri="{FF2B5EF4-FFF2-40B4-BE49-F238E27FC236}">
                                <a16:creationId xmlns:a16="http://schemas.microsoft.com/office/drawing/2014/main" id="{25BF17DD-C345-487D-91A6-27395F9EFDE9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576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62" name="Text Box 146">
                            <a:extLst>
                              <a:ext uri="{FF2B5EF4-FFF2-40B4-BE49-F238E27FC236}">
                                <a16:creationId xmlns:a16="http://schemas.microsoft.com/office/drawing/2014/main" id="{FD3C91DD-8BD4-4687-9DDA-1CBF329E8094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34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63" name="Text Box 147">
                            <a:extLst>
                              <a:ext uri="{FF2B5EF4-FFF2-40B4-BE49-F238E27FC236}">
                                <a16:creationId xmlns:a16="http://schemas.microsoft.com/office/drawing/2014/main" id="{A86140B3-74FB-42E1-BA6F-2E96526F738D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86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64" name="Text Box 148">
                            <a:extLst>
                              <a:ext uri="{FF2B5EF4-FFF2-40B4-BE49-F238E27FC236}">
                                <a16:creationId xmlns:a16="http://schemas.microsoft.com/office/drawing/2014/main" id="{32C3AB12-0848-43AB-B010-FF1811D8557F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10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65" name="Text Box 149">
                            <a:extLst>
                              <a:ext uri="{FF2B5EF4-FFF2-40B4-BE49-F238E27FC236}">
                                <a16:creationId xmlns:a16="http://schemas.microsoft.com/office/drawing/2014/main" id="{D308E7EA-6185-44D2-AC91-BCC34836A575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58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66" name="Text Box 150">
                            <a:extLst>
                              <a:ext uri="{FF2B5EF4-FFF2-40B4-BE49-F238E27FC236}">
                                <a16:creationId xmlns:a16="http://schemas.microsoft.com/office/drawing/2014/main" id="{1E6E389F-B883-416C-9AF8-3F0140E97E64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82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67" name="Text Box 151">
                            <a:extLst>
                              <a:ext uri="{FF2B5EF4-FFF2-40B4-BE49-F238E27FC236}">
                                <a16:creationId xmlns:a16="http://schemas.microsoft.com/office/drawing/2014/main" id="{044C1CD3-B84B-4CFF-9BCA-9B24CF29C2CA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06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68" name="Text Box 152">
                            <a:extLst>
                              <a:ext uri="{FF2B5EF4-FFF2-40B4-BE49-F238E27FC236}">
                                <a16:creationId xmlns:a16="http://schemas.microsoft.com/office/drawing/2014/main" id="{07CFE3AD-6D29-42BD-8243-C04BB87A944C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30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69" name="Text Box 153">
                            <a:extLst>
                              <a:ext uri="{FF2B5EF4-FFF2-40B4-BE49-F238E27FC236}">
                                <a16:creationId xmlns:a16="http://schemas.microsoft.com/office/drawing/2014/main" id="{AFCBAA32-E1C8-4596-95D6-36AB49E29B32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54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70" name="Text Box 154">
                            <a:extLst>
                              <a:ext uri="{FF2B5EF4-FFF2-40B4-BE49-F238E27FC236}">
                                <a16:creationId xmlns:a16="http://schemas.microsoft.com/office/drawing/2014/main" id="{8E1F0A9B-0BE3-4FC7-B430-1226DCD672C3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78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71" name="Text Box 155">
                            <a:extLst>
                              <a:ext uri="{FF2B5EF4-FFF2-40B4-BE49-F238E27FC236}">
                                <a16:creationId xmlns:a16="http://schemas.microsoft.com/office/drawing/2014/main" id="{D86E5097-5A4B-4FA7-A1F8-B9C1A7E4D233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302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7372" name="Text Box 156">
                            <a:extLst>
                              <a:ext uri="{FF2B5EF4-FFF2-40B4-BE49-F238E27FC236}">
                                <a16:creationId xmlns:a16="http://schemas.microsoft.com/office/drawing/2014/main" id="{833A45A4-D3D5-4F5F-AFF4-2697CC81AB3E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3241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137373" name="Text Box 157">
                          <a:extLst>
                            <a:ext uri="{FF2B5EF4-FFF2-40B4-BE49-F238E27FC236}">
                              <a16:creationId xmlns:a16="http://schemas.microsoft.com/office/drawing/2014/main" id="{1D965531-E072-4A60-9DFB-43364C61E1F8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6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74" name="Text Box 158">
                          <a:extLst>
                            <a:ext uri="{FF2B5EF4-FFF2-40B4-BE49-F238E27FC236}">
                              <a16:creationId xmlns:a16="http://schemas.microsoft.com/office/drawing/2014/main" id="{1BE9FC0E-14DE-4383-AAC2-509D12D36D34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86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75" name="Text Box 159">
                          <a:extLst>
                            <a:ext uri="{FF2B5EF4-FFF2-40B4-BE49-F238E27FC236}">
                              <a16:creationId xmlns:a16="http://schemas.microsoft.com/office/drawing/2014/main" id="{0FF9222F-E05B-45E8-B977-38775C894964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10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76" name="Text Box 160">
                          <a:extLst>
                            <a:ext uri="{FF2B5EF4-FFF2-40B4-BE49-F238E27FC236}">
                              <a16:creationId xmlns:a16="http://schemas.microsoft.com/office/drawing/2014/main" id="{1DBA3E64-536B-494B-B3EB-C0212D4DBE8F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3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77" name="Text Box 161">
                          <a:extLst>
                            <a:ext uri="{FF2B5EF4-FFF2-40B4-BE49-F238E27FC236}">
                              <a16:creationId xmlns:a16="http://schemas.microsoft.com/office/drawing/2014/main" id="{B5C233A7-E725-4134-9964-AF4DB83E4AB1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53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78" name="Text Box 162">
                          <a:extLst>
                            <a:ext uri="{FF2B5EF4-FFF2-40B4-BE49-F238E27FC236}">
                              <a16:creationId xmlns:a16="http://schemas.microsoft.com/office/drawing/2014/main" id="{03F091FE-AE32-46C0-A5DC-72A02D19E97C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77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79" name="Text Box 163">
                          <a:extLst>
                            <a:ext uri="{FF2B5EF4-FFF2-40B4-BE49-F238E27FC236}">
                              <a16:creationId xmlns:a16="http://schemas.microsoft.com/office/drawing/2014/main" id="{9017C198-EE0C-45B7-88A2-04F2F5688319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01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0" name="Text Box 164">
                          <a:extLst>
                            <a:ext uri="{FF2B5EF4-FFF2-40B4-BE49-F238E27FC236}">
                              <a16:creationId xmlns:a16="http://schemas.microsoft.com/office/drawing/2014/main" id="{D08CA938-E1BF-4299-8EC1-F4F11E941A1D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25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1" name="Text Box 165">
                          <a:extLst>
                            <a:ext uri="{FF2B5EF4-FFF2-40B4-BE49-F238E27FC236}">
                              <a16:creationId xmlns:a16="http://schemas.microsoft.com/office/drawing/2014/main" id="{272E017E-48DA-445E-8AEF-A11C08BB39FB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5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2" name="Text Box 166">
                          <a:extLst>
                            <a:ext uri="{FF2B5EF4-FFF2-40B4-BE49-F238E27FC236}">
                              <a16:creationId xmlns:a16="http://schemas.microsoft.com/office/drawing/2014/main" id="{0080419F-2C3F-401E-81A0-A90E8055B651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73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3" name="Text Box 167">
                          <a:extLst>
                            <a:ext uri="{FF2B5EF4-FFF2-40B4-BE49-F238E27FC236}">
                              <a16:creationId xmlns:a16="http://schemas.microsoft.com/office/drawing/2014/main" id="{C71FC636-3DBA-49AD-AF93-44872A5AD762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97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4" name="Text Box 168">
                          <a:extLst>
                            <a:ext uri="{FF2B5EF4-FFF2-40B4-BE49-F238E27FC236}">
                              <a16:creationId xmlns:a16="http://schemas.microsoft.com/office/drawing/2014/main" id="{3E4FE8C2-DB46-44D5-BAC5-1135354F1BB6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3241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5" name="Text Box 169">
                          <a:extLst>
                            <a:ext uri="{FF2B5EF4-FFF2-40B4-BE49-F238E27FC236}">
                              <a16:creationId xmlns:a16="http://schemas.microsoft.com/office/drawing/2014/main" id="{B0C269AF-20C3-470E-85BA-40D6FB714B3C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10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6" name="Text Box 170">
                          <a:extLst>
                            <a:ext uri="{FF2B5EF4-FFF2-40B4-BE49-F238E27FC236}">
                              <a16:creationId xmlns:a16="http://schemas.microsoft.com/office/drawing/2014/main" id="{6F9B9F27-CD79-460C-B435-258B71E3EF09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30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7" name="Text Box 171">
                          <a:extLst>
                            <a:ext uri="{FF2B5EF4-FFF2-40B4-BE49-F238E27FC236}">
                              <a16:creationId xmlns:a16="http://schemas.microsoft.com/office/drawing/2014/main" id="{A40992DA-01F2-4402-AC14-FA4521331E25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6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8" name="Text Box 172">
                          <a:extLst>
                            <a:ext uri="{FF2B5EF4-FFF2-40B4-BE49-F238E27FC236}">
                              <a16:creationId xmlns:a16="http://schemas.microsoft.com/office/drawing/2014/main" id="{87186622-7B1E-4535-A8AE-973D40A2AEFC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86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89" name="Text Box 173">
                          <a:extLst>
                            <a:ext uri="{FF2B5EF4-FFF2-40B4-BE49-F238E27FC236}">
                              <a16:creationId xmlns:a16="http://schemas.microsoft.com/office/drawing/2014/main" id="{D5725935-A76F-4176-B2E7-CF498E6D02E7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3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90" name="Text Box 174">
                          <a:extLst>
                            <a:ext uri="{FF2B5EF4-FFF2-40B4-BE49-F238E27FC236}">
                              <a16:creationId xmlns:a16="http://schemas.microsoft.com/office/drawing/2014/main" id="{912FE8E4-2539-4763-878D-A1AE3C43B4B9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58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91" name="Text Box 175">
                          <a:extLst>
                            <a:ext uri="{FF2B5EF4-FFF2-40B4-BE49-F238E27FC236}">
                              <a16:creationId xmlns:a16="http://schemas.microsoft.com/office/drawing/2014/main" id="{17193490-364A-4F77-BBC7-F68E03E1968C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8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92" name="Text Box 176">
                          <a:extLst>
                            <a:ext uri="{FF2B5EF4-FFF2-40B4-BE49-F238E27FC236}">
                              <a16:creationId xmlns:a16="http://schemas.microsoft.com/office/drawing/2014/main" id="{DB569DD8-1E29-4522-AA1E-B5B3428D0CF9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06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93" name="Text Box 177">
                          <a:extLst>
                            <a:ext uri="{FF2B5EF4-FFF2-40B4-BE49-F238E27FC236}">
                              <a16:creationId xmlns:a16="http://schemas.microsoft.com/office/drawing/2014/main" id="{FF8297D0-E2D2-4C2E-9A93-3383099DB42A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5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94" name="Text Box 178">
                          <a:extLst>
                            <a:ext uri="{FF2B5EF4-FFF2-40B4-BE49-F238E27FC236}">
                              <a16:creationId xmlns:a16="http://schemas.microsoft.com/office/drawing/2014/main" id="{8079B3E4-026D-46FC-B60A-9CC7F67FFCD6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78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95" name="Text Box 179">
                          <a:extLst>
                            <a:ext uri="{FF2B5EF4-FFF2-40B4-BE49-F238E27FC236}">
                              <a16:creationId xmlns:a16="http://schemas.microsoft.com/office/drawing/2014/main" id="{402A02E7-9C78-45EF-B960-7A7F82FF2550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30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7396" name="Text Box 180">
                          <a:extLst>
                            <a:ext uri="{FF2B5EF4-FFF2-40B4-BE49-F238E27FC236}">
                              <a16:creationId xmlns:a16="http://schemas.microsoft.com/office/drawing/2014/main" id="{FCCF5210-CCF0-490F-A027-15CDDDA7E348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3241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137397" name="Text Box 181">
                        <a:extLst>
                          <a:ext uri="{FF2B5EF4-FFF2-40B4-BE49-F238E27FC236}">
                            <a16:creationId xmlns:a16="http://schemas.microsoft.com/office/drawing/2014/main" id="{F92E33B9-6225-4858-A476-60748ED1722D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62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398" name="Text Box 182">
                        <a:extLst>
                          <a:ext uri="{FF2B5EF4-FFF2-40B4-BE49-F238E27FC236}">
                            <a16:creationId xmlns:a16="http://schemas.microsoft.com/office/drawing/2014/main" id="{0019A61A-067E-473A-B974-10D4728F1FAC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86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399" name="Text Box 183">
                        <a:extLst>
                          <a:ext uri="{FF2B5EF4-FFF2-40B4-BE49-F238E27FC236}">
                            <a16:creationId xmlns:a16="http://schemas.microsoft.com/office/drawing/2014/main" id="{B93F195F-57A6-4AEE-81BD-1FFD883BEFCE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10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400" name="Text Box 184">
                        <a:extLst>
                          <a:ext uri="{FF2B5EF4-FFF2-40B4-BE49-F238E27FC236}">
                            <a16:creationId xmlns:a16="http://schemas.microsoft.com/office/drawing/2014/main" id="{FC836A53-1405-4520-9418-4BA09A59035F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34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401" name="Text Box 185">
                        <a:extLst>
                          <a:ext uri="{FF2B5EF4-FFF2-40B4-BE49-F238E27FC236}">
                            <a16:creationId xmlns:a16="http://schemas.microsoft.com/office/drawing/2014/main" id="{6020D515-E4B5-4844-BB81-7CAED11EAB7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58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402" name="Text Box 186">
                        <a:extLst>
                          <a:ext uri="{FF2B5EF4-FFF2-40B4-BE49-F238E27FC236}">
                            <a16:creationId xmlns:a16="http://schemas.microsoft.com/office/drawing/2014/main" id="{3386B35F-ECA8-4DA2-A43F-7288646EF59B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82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403" name="Text Box 187">
                        <a:extLst>
                          <a:ext uri="{FF2B5EF4-FFF2-40B4-BE49-F238E27FC236}">
                            <a16:creationId xmlns:a16="http://schemas.microsoft.com/office/drawing/2014/main" id="{43AFA4F2-3E1D-46A2-AB06-D9CB210C8647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06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404" name="Text Box 188">
                        <a:extLst>
                          <a:ext uri="{FF2B5EF4-FFF2-40B4-BE49-F238E27FC236}">
                            <a16:creationId xmlns:a16="http://schemas.microsoft.com/office/drawing/2014/main" id="{65FAA8B5-1DD8-4E58-AB31-5146370FEEA5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30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405" name="Text Box 189">
                        <a:extLst>
                          <a:ext uri="{FF2B5EF4-FFF2-40B4-BE49-F238E27FC236}">
                            <a16:creationId xmlns:a16="http://schemas.microsoft.com/office/drawing/2014/main" id="{734C0B73-6459-4B91-9141-14B6D788BE22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54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406" name="Text Box 190">
                        <a:extLst>
                          <a:ext uri="{FF2B5EF4-FFF2-40B4-BE49-F238E27FC236}">
                            <a16:creationId xmlns:a16="http://schemas.microsoft.com/office/drawing/2014/main" id="{36A43FBA-95C9-4D0B-A097-048A7112802C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78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407" name="Text Box 191">
                        <a:extLst>
                          <a:ext uri="{FF2B5EF4-FFF2-40B4-BE49-F238E27FC236}">
                            <a16:creationId xmlns:a16="http://schemas.microsoft.com/office/drawing/2014/main" id="{4AE114DE-058A-461B-8505-34434B00A5C5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302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408" name="Text Box 192">
                        <a:extLst>
                          <a:ext uri="{FF2B5EF4-FFF2-40B4-BE49-F238E27FC236}">
                            <a16:creationId xmlns:a16="http://schemas.microsoft.com/office/drawing/2014/main" id="{D878F4F1-1269-4D91-BD39-370071F5CB8B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3241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137409" name="Text Box 193">
                      <a:extLst>
                        <a:ext uri="{FF2B5EF4-FFF2-40B4-BE49-F238E27FC236}">
                          <a16:creationId xmlns:a16="http://schemas.microsoft.com/office/drawing/2014/main" id="{698E0345-B4AE-402D-8AEF-0F8685EA95D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743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410" name="Text Box 194">
                      <a:extLst>
                        <a:ext uri="{FF2B5EF4-FFF2-40B4-BE49-F238E27FC236}">
                          <a16:creationId xmlns:a16="http://schemas.microsoft.com/office/drawing/2014/main" id="{A255DF2F-3E5B-4E97-B922-2469F7F05E0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1945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411" name="Text Box 195">
                      <a:extLst>
                        <a:ext uri="{FF2B5EF4-FFF2-40B4-BE49-F238E27FC236}">
                          <a16:creationId xmlns:a16="http://schemas.microsoft.com/office/drawing/2014/main" id="{2FF5CD00-EBC1-4523-A89E-2A740647F76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2663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7412" name="Text Box 196">
                      <a:extLst>
                        <a:ext uri="{FF2B5EF4-FFF2-40B4-BE49-F238E27FC236}">
                          <a16:creationId xmlns:a16="http://schemas.microsoft.com/office/drawing/2014/main" id="{8600396F-DD57-43F2-A784-B125FC99E00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2901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37413" name="Text Box 197">
                    <a:extLst>
                      <a:ext uri="{FF2B5EF4-FFF2-40B4-BE49-F238E27FC236}">
                        <a16:creationId xmlns:a16="http://schemas.microsoft.com/office/drawing/2014/main" id="{69A46F6A-351B-4200-85C4-43C8EFB216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650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14" name="Text Box 198">
                    <a:extLst>
                      <a:ext uri="{FF2B5EF4-FFF2-40B4-BE49-F238E27FC236}">
                        <a16:creationId xmlns:a16="http://schemas.microsoft.com/office/drawing/2014/main" id="{87F9C1D1-BE03-42A2-AA61-54AA3C2BE4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128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15" name="Text Box 199">
                    <a:extLst>
                      <a:ext uri="{FF2B5EF4-FFF2-40B4-BE49-F238E27FC236}">
                        <a16:creationId xmlns:a16="http://schemas.microsoft.com/office/drawing/2014/main" id="{472C6FB7-5FC6-45D3-8F88-D172C367F2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38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16" name="Text Box 200">
                    <a:extLst>
                      <a:ext uri="{FF2B5EF4-FFF2-40B4-BE49-F238E27FC236}">
                        <a16:creationId xmlns:a16="http://schemas.microsoft.com/office/drawing/2014/main" id="{17920B43-C34D-4014-9AD5-191DC32D56D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609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17" name="Text Box 201">
                    <a:extLst>
                      <a:ext uri="{FF2B5EF4-FFF2-40B4-BE49-F238E27FC236}">
                        <a16:creationId xmlns:a16="http://schemas.microsoft.com/office/drawing/2014/main" id="{DCB413E2-7643-43DE-BA2D-B06D5349B6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85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18" name="Text Box 202">
                    <a:extLst>
                      <a:ext uri="{FF2B5EF4-FFF2-40B4-BE49-F238E27FC236}">
                        <a16:creationId xmlns:a16="http://schemas.microsoft.com/office/drawing/2014/main" id="{64D6C38F-6FFE-42E9-82CF-52EF321787A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19" name="Text Box 203">
                    <a:extLst>
                      <a:ext uri="{FF2B5EF4-FFF2-40B4-BE49-F238E27FC236}">
                        <a16:creationId xmlns:a16="http://schemas.microsoft.com/office/drawing/2014/main" id="{1BBAD499-E194-41A8-8E04-D8BC444C33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2559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0" name="Text Box 204">
                    <a:extLst>
                      <a:ext uri="{FF2B5EF4-FFF2-40B4-BE49-F238E27FC236}">
                        <a16:creationId xmlns:a16="http://schemas.microsoft.com/office/drawing/2014/main" id="{96526AF3-E167-4AE5-9FE0-0AB348C590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1" name="Text Box 205">
                    <a:extLst>
                      <a:ext uri="{FF2B5EF4-FFF2-40B4-BE49-F238E27FC236}">
                        <a16:creationId xmlns:a16="http://schemas.microsoft.com/office/drawing/2014/main" id="{F66F425E-2171-475B-AFF4-6CE61464EAE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78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2" name="Text Box 206">
                    <a:extLst>
                      <a:ext uri="{FF2B5EF4-FFF2-40B4-BE49-F238E27FC236}">
                        <a16:creationId xmlns:a16="http://schemas.microsoft.com/office/drawing/2014/main" id="{F623AAFF-F283-4A2A-97FB-041CF05EC93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3" name="Text Box 207">
                    <a:extLst>
                      <a:ext uri="{FF2B5EF4-FFF2-40B4-BE49-F238E27FC236}">
                        <a16:creationId xmlns:a16="http://schemas.microsoft.com/office/drawing/2014/main" id="{1E839200-2C55-4A7D-86CC-55A71DFBBD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4" name="Text Box 208">
                    <a:extLst>
                      <a:ext uri="{FF2B5EF4-FFF2-40B4-BE49-F238E27FC236}">
                        <a16:creationId xmlns:a16="http://schemas.microsoft.com/office/drawing/2014/main" id="{A1EEB752-EFBC-4D6C-8EBA-E667726250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5" name="Text Box 209">
                    <a:extLst>
                      <a:ext uri="{FF2B5EF4-FFF2-40B4-BE49-F238E27FC236}">
                        <a16:creationId xmlns:a16="http://schemas.microsoft.com/office/drawing/2014/main" id="{58012D6F-8297-488C-9488-F3E14BC47A0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6" name="Text Box 210">
                    <a:extLst>
                      <a:ext uri="{FF2B5EF4-FFF2-40B4-BE49-F238E27FC236}">
                        <a16:creationId xmlns:a16="http://schemas.microsoft.com/office/drawing/2014/main" id="{E7C4A57E-8FF4-4796-86F1-F20423462C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7" name="Text Box 211">
                    <a:extLst>
                      <a:ext uri="{FF2B5EF4-FFF2-40B4-BE49-F238E27FC236}">
                        <a16:creationId xmlns:a16="http://schemas.microsoft.com/office/drawing/2014/main" id="{5EA6E2AD-6410-4793-8C9D-165B0BC864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8" name="Text Box 212">
                    <a:extLst>
                      <a:ext uri="{FF2B5EF4-FFF2-40B4-BE49-F238E27FC236}">
                        <a16:creationId xmlns:a16="http://schemas.microsoft.com/office/drawing/2014/main" id="{086D933C-433A-4D55-8628-F56DADD1E7C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29" name="Text Box 213">
                    <a:extLst>
                      <a:ext uri="{FF2B5EF4-FFF2-40B4-BE49-F238E27FC236}">
                        <a16:creationId xmlns:a16="http://schemas.microsoft.com/office/drawing/2014/main" id="{B99610B7-87FA-4BC4-9739-9EAF021407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0" name="Text Box 214">
                    <a:extLst>
                      <a:ext uri="{FF2B5EF4-FFF2-40B4-BE49-F238E27FC236}">
                        <a16:creationId xmlns:a16="http://schemas.microsoft.com/office/drawing/2014/main" id="{81B37038-8430-46D1-9B3E-DF7E9C9E009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1" name="Text Box 215">
                    <a:extLst>
                      <a:ext uri="{FF2B5EF4-FFF2-40B4-BE49-F238E27FC236}">
                        <a16:creationId xmlns:a16="http://schemas.microsoft.com/office/drawing/2014/main" id="{5B81D8E8-9B58-429D-9186-67C103FFEA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2" name="Text Box 216">
                    <a:extLst>
                      <a:ext uri="{FF2B5EF4-FFF2-40B4-BE49-F238E27FC236}">
                        <a16:creationId xmlns:a16="http://schemas.microsoft.com/office/drawing/2014/main" id="{DA29F62C-6332-4D71-8D74-3FF4157541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3" name="Text Box 217">
                    <a:extLst>
                      <a:ext uri="{FF2B5EF4-FFF2-40B4-BE49-F238E27FC236}">
                        <a16:creationId xmlns:a16="http://schemas.microsoft.com/office/drawing/2014/main" id="{983FACC5-EF23-4F9F-866B-FACF5BE99F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4" name="Text Box 218">
                    <a:extLst>
                      <a:ext uri="{FF2B5EF4-FFF2-40B4-BE49-F238E27FC236}">
                        <a16:creationId xmlns:a16="http://schemas.microsoft.com/office/drawing/2014/main" id="{63BDACE0-39DE-44B4-9ECB-AD5077358A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5" name="Text Box 219">
                    <a:extLst>
                      <a:ext uri="{FF2B5EF4-FFF2-40B4-BE49-F238E27FC236}">
                        <a16:creationId xmlns:a16="http://schemas.microsoft.com/office/drawing/2014/main" id="{8CCA8B69-3A45-493D-8EB2-A663331F7F4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6" name="Text Box 220">
                    <a:extLst>
                      <a:ext uri="{FF2B5EF4-FFF2-40B4-BE49-F238E27FC236}">
                        <a16:creationId xmlns:a16="http://schemas.microsoft.com/office/drawing/2014/main" id="{51C4D211-1625-4A1F-9F87-4192CC32C00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7" name="Text Box 221">
                    <a:extLst>
                      <a:ext uri="{FF2B5EF4-FFF2-40B4-BE49-F238E27FC236}">
                        <a16:creationId xmlns:a16="http://schemas.microsoft.com/office/drawing/2014/main" id="{AFEA40A1-39B0-483C-9E4C-6C4C05BDA0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8" name="Text Box 222">
                    <a:extLst>
                      <a:ext uri="{FF2B5EF4-FFF2-40B4-BE49-F238E27FC236}">
                        <a16:creationId xmlns:a16="http://schemas.microsoft.com/office/drawing/2014/main" id="{DB0CC773-31A2-47AA-B9C7-6B96D5B9D6D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39" name="Text Box 223">
                    <a:extLst>
                      <a:ext uri="{FF2B5EF4-FFF2-40B4-BE49-F238E27FC236}">
                        <a16:creationId xmlns:a16="http://schemas.microsoft.com/office/drawing/2014/main" id="{0B2C8A15-5550-42F0-BD2B-3DC945C668D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0" name="Text Box 224">
                    <a:extLst>
                      <a:ext uri="{FF2B5EF4-FFF2-40B4-BE49-F238E27FC236}">
                        <a16:creationId xmlns:a16="http://schemas.microsoft.com/office/drawing/2014/main" id="{9D160E89-88D4-41F6-A439-BF47DA9283B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1" name="Text Box 225">
                    <a:extLst>
                      <a:ext uri="{FF2B5EF4-FFF2-40B4-BE49-F238E27FC236}">
                        <a16:creationId xmlns:a16="http://schemas.microsoft.com/office/drawing/2014/main" id="{9C22AC1F-4594-4F3C-A6A0-80D94C38B4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2" name="Text Box 226">
                    <a:extLst>
                      <a:ext uri="{FF2B5EF4-FFF2-40B4-BE49-F238E27FC236}">
                        <a16:creationId xmlns:a16="http://schemas.microsoft.com/office/drawing/2014/main" id="{524F9D99-04E1-4F2C-9FF3-C538DD97E1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78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3" name="Text Box 227">
                    <a:extLst>
                      <a:ext uri="{FF2B5EF4-FFF2-40B4-BE49-F238E27FC236}">
                        <a16:creationId xmlns:a16="http://schemas.microsoft.com/office/drawing/2014/main" id="{859F9CEE-6CFB-4BBB-B127-59E4805C29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4" name="Text Box 228">
                    <a:extLst>
                      <a:ext uri="{FF2B5EF4-FFF2-40B4-BE49-F238E27FC236}">
                        <a16:creationId xmlns:a16="http://schemas.microsoft.com/office/drawing/2014/main" id="{8FAF6869-3EC8-41E5-9CD9-F2B2A273D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5" name="Text Box 229">
                    <a:extLst>
                      <a:ext uri="{FF2B5EF4-FFF2-40B4-BE49-F238E27FC236}">
                        <a16:creationId xmlns:a16="http://schemas.microsoft.com/office/drawing/2014/main" id="{D5A156F5-7FFA-4E3D-AF24-B94700868BA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6" name="Text Box 230">
                    <a:extLst>
                      <a:ext uri="{FF2B5EF4-FFF2-40B4-BE49-F238E27FC236}">
                        <a16:creationId xmlns:a16="http://schemas.microsoft.com/office/drawing/2014/main" id="{EB372050-7439-4F70-9C38-369CDDDF274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7" name="Text Box 231">
                    <a:extLst>
                      <a:ext uri="{FF2B5EF4-FFF2-40B4-BE49-F238E27FC236}">
                        <a16:creationId xmlns:a16="http://schemas.microsoft.com/office/drawing/2014/main" id="{A1DF15C8-39D3-4DA3-AB10-0F2350F4324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8" name="Text Box 232">
                    <a:extLst>
                      <a:ext uri="{FF2B5EF4-FFF2-40B4-BE49-F238E27FC236}">
                        <a16:creationId xmlns:a16="http://schemas.microsoft.com/office/drawing/2014/main" id="{23BF9CEA-5D54-46BD-9ADA-C3AB4B4E53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49" name="Text Box 233">
                    <a:extLst>
                      <a:ext uri="{FF2B5EF4-FFF2-40B4-BE49-F238E27FC236}">
                        <a16:creationId xmlns:a16="http://schemas.microsoft.com/office/drawing/2014/main" id="{408B1C00-1500-4F7E-9A9A-8AED5CB749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0" name="Text Box 234">
                    <a:extLst>
                      <a:ext uri="{FF2B5EF4-FFF2-40B4-BE49-F238E27FC236}">
                        <a16:creationId xmlns:a16="http://schemas.microsoft.com/office/drawing/2014/main" id="{6A8774FE-DCCC-40DD-ABA8-B4E888477A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1" name="Text Box 235">
                    <a:extLst>
                      <a:ext uri="{FF2B5EF4-FFF2-40B4-BE49-F238E27FC236}">
                        <a16:creationId xmlns:a16="http://schemas.microsoft.com/office/drawing/2014/main" id="{481BEEDF-E743-4A5D-B5E5-F41DE9F209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2" name="Text Box 236">
                    <a:extLst>
                      <a:ext uri="{FF2B5EF4-FFF2-40B4-BE49-F238E27FC236}">
                        <a16:creationId xmlns:a16="http://schemas.microsoft.com/office/drawing/2014/main" id="{96314632-84AE-4CE5-811B-91C484BD48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3" name="Text Box 237">
                    <a:extLst>
                      <a:ext uri="{FF2B5EF4-FFF2-40B4-BE49-F238E27FC236}">
                        <a16:creationId xmlns:a16="http://schemas.microsoft.com/office/drawing/2014/main" id="{BFB33CC2-DEE2-42B7-AA5A-9BF7C6BF4C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4" name="Text Box 238">
                    <a:extLst>
                      <a:ext uri="{FF2B5EF4-FFF2-40B4-BE49-F238E27FC236}">
                        <a16:creationId xmlns:a16="http://schemas.microsoft.com/office/drawing/2014/main" id="{5416A6BE-3375-4A98-BC14-FDC5097629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8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5" name="Text Box 239">
                    <a:extLst>
                      <a:ext uri="{FF2B5EF4-FFF2-40B4-BE49-F238E27FC236}">
                        <a16:creationId xmlns:a16="http://schemas.microsoft.com/office/drawing/2014/main" id="{B29B58E6-5DCC-45ED-A8C5-3ADD1D9D0C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6" name="Text Box 240">
                    <a:extLst>
                      <a:ext uri="{FF2B5EF4-FFF2-40B4-BE49-F238E27FC236}">
                        <a16:creationId xmlns:a16="http://schemas.microsoft.com/office/drawing/2014/main" id="{2DD71119-3C01-4D5B-9785-D65E9A93C1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7" name="Text Box 241">
                    <a:extLst>
                      <a:ext uri="{FF2B5EF4-FFF2-40B4-BE49-F238E27FC236}">
                        <a16:creationId xmlns:a16="http://schemas.microsoft.com/office/drawing/2014/main" id="{7BB5835A-851F-4BA1-A0B3-048C5736B0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8" name="Text Box 242">
                    <a:extLst>
                      <a:ext uri="{FF2B5EF4-FFF2-40B4-BE49-F238E27FC236}">
                        <a16:creationId xmlns:a16="http://schemas.microsoft.com/office/drawing/2014/main" id="{10172C0A-D0E6-4DB7-97A3-D7A14EA4C6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59" name="Text Box 243">
                    <a:extLst>
                      <a:ext uri="{FF2B5EF4-FFF2-40B4-BE49-F238E27FC236}">
                        <a16:creationId xmlns:a16="http://schemas.microsoft.com/office/drawing/2014/main" id="{5AA35861-AD81-4BAC-99E4-266C25C426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0" name="Text Box 244">
                    <a:extLst>
                      <a:ext uri="{FF2B5EF4-FFF2-40B4-BE49-F238E27FC236}">
                        <a16:creationId xmlns:a16="http://schemas.microsoft.com/office/drawing/2014/main" id="{4F34B52A-B2BA-4F5F-9A7D-5364C33A00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1" name="Text Box 245">
                    <a:extLst>
                      <a:ext uri="{FF2B5EF4-FFF2-40B4-BE49-F238E27FC236}">
                        <a16:creationId xmlns:a16="http://schemas.microsoft.com/office/drawing/2014/main" id="{13CFD29C-69BE-4485-BFEF-409B31329A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2" name="Text Box 246">
                    <a:extLst>
                      <a:ext uri="{FF2B5EF4-FFF2-40B4-BE49-F238E27FC236}">
                        <a16:creationId xmlns:a16="http://schemas.microsoft.com/office/drawing/2014/main" id="{17AB383A-E604-49A9-AA72-9F61E436E9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3" name="Text Box 247">
                    <a:extLst>
                      <a:ext uri="{FF2B5EF4-FFF2-40B4-BE49-F238E27FC236}">
                        <a16:creationId xmlns:a16="http://schemas.microsoft.com/office/drawing/2014/main" id="{BB389022-CC33-437B-86C0-F1FE414BF7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4" name="Text Box 248">
                    <a:extLst>
                      <a:ext uri="{FF2B5EF4-FFF2-40B4-BE49-F238E27FC236}">
                        <a16:creationId xmlns:a16="http://schemas.microsoft.com/office/drawing/2014/main" id="{77517DDF-3E15-47DC-B0C8-BA4F0C0AF00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5" name="Text Box 249">
                    <a:extLst>
                      <a:ext uri="{FF2B5EF4-FFF2-40B4-BE49-F238E27FC236}">
                        <a16:creationId xmlns:a16="http://schemas.microsoft.com/office/drawing/2014/main" id="{41F071C6-D663-4EA4-B762-F1348ED1FB9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6" name="Text Box 250">
                    <a:extLst>
                      <a:ext uri="{FF2B5EF4-FFF2-40B4-BE49-F238E27FC236}">
                        <a16:creationId xmlns:a16="http://schemas.microsoft.com/office/drawing/2014/main" id="{E298E2A8-2FFA-4F4B-AB5E-7DE0A11E57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7" name="Text Box 251">
                    <a:extLst>
                      <a:ext uri="{FF2B5EF4-FFF2-40B4-BE49-F238E27FC236}">
                        <a16:creationId xmlns:a16="http://schemas.microsoft.com/office/drawing/2014/main" id="{4AFEAF88-1EEE-4453-8E54-94C0AFD233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78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8" name="Text Box 252">
                    <a:extLst>
                      <a:ext uri="{FF2B5EF4-FFF2-40B4-BE49-F238E27FC236}">
                        <a16:creationId xmlns:a16="http://schemas.microsoft.com/office/drawing/2014/main" id="{B0646D4C-C0D8-4FB6-B216-1789664B06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69" name="Text Box 253">
                    <a:extLst>
                      <a:ext uri="{FF2B5EF4-FFF2-40B4-BE49-F238E27FC236}">
                        <a16:creationId xmlns:a16="http://schemas.microsoft.com/office/drawing/2014/main" id="{6D08B105-53AB-4596-B0FD-8ABC35B72C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0" name="Text Box 254">
                    <a:extLst>
                      <a:ext uri="{FF2B5EF4-FFF2-40B4-BE49-F238E27FC236}">
                        <a16:creationId xmlns:a16="http://schemas.microsoft.com/office/drawing/2014/main" id="{6A6A4287-B4BC-485D-8CEA-B5B76F0FAD9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1" name="Text Box 255">
                    <a:extLst>
                      <a:ext uri="{FF2B5EF4-FFF2-40B4-BE49-F238E27FC236}">
                        <a16:creationId xmlns:a16="http://schemas.microsoft.com/office/drawing/2014/main" id="{B47CADA4-6284-4A96-B160-041B394212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2" name="Text Box 256">
                    <a:extLst>
                      <a:ext uri="{FF2B5EF4-FFF2-40B4-BE49-F238E27FC236}">
                        <a16:creationId xmlns:a16="http://schemas.microsoft.com/office/drawing/2014/main" id="{54E63A25-70D7-4C32-9711-19C727D868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3" name="Text Box 257">
                    <a:extLst>
                      <a:ext uri="{FF2B5EF4-FFF2-40B4-BE49-F238E27FC236}">
                        <a16:creationId xmlns:a16="http://schemas.microsoft.com/office/drawing/2014/main" id="{5B806C9F-9226-446F-98BD-0A0F7836582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4" name="Text Box 258">
                    <a:extLst>
                      <a:ext uri="{FF2B5EF4-FFF2-40B4-BE49-F238E27FC236}">
                        <a16:creationId xmlns:a16="http://schemas.microsoft.com/office/drawing/2014/main" id="{A73F511A-613A-4E32-9FCE-16466E4F1A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5" name="Text Box 259">
                    <a:extLst>
                      <a:ext uri="{FF2B5EF4-FFF2-40B4-BE49-F238E27FC236}">
                        <a16:creationId xmlns:a16="http://schemas.microsoft.com/office/drawing/2014/main" id="{50276D81-91BC-43E9-A0EF-8BE902A735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6" name="Text Box 260">
                    <a:extLst>
                      <a:ext uri="{FF2B5EF4-FFF2-40B4-BE49-F238E27FC236}">
                        <a16:creationId xmlns:a16="http://schemas.microsoft.com/office/drawing/2014/main" id="{C2C28C78-C39D-4C8B-B48E-3675B0D8EAC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7" name="Text Box 261">
                    <a:extLst>
                      <a:ext uri="{FF2B5EF4-FFF2-40B4-BE49-F238E27FC236}">
                        <a16:creationId xmlns:a16="http://schemas.microsoft.com/office/drawing/2014/main" id="{7C7839C6-B97C-4245-9C11-85B3BCE87F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8" name="Text Box 262">
                    <a:extLst>
                      <a:ext uri="{FF2B5EF4-FFF2-40B4-BE49-F238E27FC236}">
                        <a16:creationId xmlns:a16="http://schemas.microsoft.com/office/drawing/2014/main" id="{C16CDD8F-AB07-4C59-95A3-C6A87C4384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8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79" name="Text Box 263">
                    <a:extLst>
                      <a:ext uri="{FF2B5EF4-FFF2-40B4-BE49-F238E27FC236}">
                        <a16:creationId xmlns:a16="http://schemas.microsoft.com/office/drawing/2014/main" id="{83FC3805-71D7-4D7E-AEC8-667D6949AE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7480" name="Text Box 264">
                    <a:extLst>
                      <a:ext uri="{FF2B5EF4-FFF2-40B4-BE49-F238E27FC236}">
                        <a16:creationId xmlns:a16="http://schemas.microsoft.com/office/drawing/2014/main" id="{6AEB6875-71AD-46E4-82DA-D049B0D2D9D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37481" name="Text Box 265">
                  <a:extLst>
                    <a:ext uri="{FF2B5EF4-FFF2-40B4-BE49-F238E27FC236}">
                      <a16:creationId xmlns:a16="http://schemas.microsoft.com/office/drawing/2014/main" id="{3F42E3AD-C536-47BB-9EC6-24EA667807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4" y="672"/>
                  <a:ext cx="11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0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82" name="Text Box 266">
                  <a:extLst>
                    <a:ext uri="{FF2B5EF4-FFF2-40B4-BE49-F238E27FC236}">
                      <a16:creationId xmlns:a16="http://schemas.microsoft.com/office/drawing/2014/main" id="{B2F77E80-5041-4106-A35D-A2E1B0AF76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04" y="67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83" name="Text Box 267">
                  <a:extLst>
                    <a:ext uri="{FF2B5EF4-FFF2-40B4-BE49-F238E27FC236}">
                      <a16:creationId xmlns:a16="http://schemas.microsoft.com/office/drawing/2014/main" id="{8348CE64-74B1-4FB7-9B77-18A65C0E53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44" y="67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84" name="Text Box 268">
                  <a:extLst>
                    <a:ext uri="{FF2B5EF4-FFF2-40B4-BE49-F238E27FC236}">
                      <a16:creationId xmlns:a16="http://schemas.microsoft.com/office/drawing/2014/main" id="{6628BB0B-35AE-41B4-AC3A-9C2C12EB2BA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84" y="67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85" name="Text Box 269">
                  <a:extLst>
                    <a:ext uri="{FF2B5EF4-FFF2-40B4-BE49-F238E27FC236}">
                      <a16:creationId xmlns:a16="http://schemas.microsoft.com/office/drawing/2014/main" id="{1F868F15-D0FB-4959-8D33-ADE8462E4B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86" name="Text Box 270">
                  <a:extLst>
                    <a:ext uri="{FF2B5EF4-FFF2-40B4-BE49-F238E27FC236}">
                      <a16:creationId xmlns:a16="http://schemas.microsoft.com/office/drawing/2014/main" id="{A9F26529-ABE8-4015-8913-6FB60F7435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0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87" name="Text Box 271">
                  <a:extLst>
                    <a:ext uri="{FF2B5EF4-FFF2-40B4-BE49-F238E27FC236}">
                      <a16:creationId xmlns:a16="http://schemas.microsoft.com/office/drawing/2014/main" id="{04112250-2698-4C15-8FBC-A7A5031E0D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4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88" name="Text Box 272">
                  <a:extLst>
                    <a:ext uri="{FF2B5EF4-FFF2-40B4-BE49-F238E27FC236}">
                      <a16:creationId xmlns:a16="http://schemas.microsoft.com/office/drawing/2014/main" id="{4B6AB866-6B9C-4AD5-A9EB-5061830021D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8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89" name="Text Box 273">
                  <a:extLst>
                    <a:ext uri="{FF2B5EF4-FFF2-40B4-BE49-F238E27FC236}">
                      <a16:creationId xmlns:a16="http://schemas.microsoft.com/office/drawing/2014/main" id="{6EB2B335-9AEB-4E45-9A8E-67B32E1ECA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90" name="Text Box 274">
                  <a:extLst>
                    <a:ext uri="{FF2B5EF4-FFF2-40B4-BE49-F238E27FC236}">
                      <a16:creationId xmlns:a16="http://schemas.microsoft.com/office/drawing/2014/main" id="{F19957E3-1615-463E-B2C0-C1BB5988F4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0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91" name="Text Box 275">
                  <a:extLst>
                    <a:ext uri="{FF2B5EF4-FFF2-40B4-BE49-F238E27FC236}">
                      <a16:creationId xmlns:a16="http://schemas.microsoft.com/office/drawing/2014/main" id="{852C350A-08BB-42A4-9B41-B6E172434B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4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7492" name="Text Box 276">
                  <a:extLst>
                    <a:ext uri="{FF2B5EF4-FFF2-40B4-BE49-F238E27FC236}">
                      <a16:creationId xmlns:a16="http://schemas.microsoft.com/office/drawing/2014/main" id="{0C6AA1D5-3200-438D-8A88-A5BE322281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8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37493" name="Text Box 277">
                <a:extLst>
                  <a:ext uri="{FF2B5EF4-FFF2-40B4-BE49-F238E27FC236}">
                    <a16:creationId xmlns:a16="http://schemas.microsoft.com/office/drawing/2014/main" id="{53F12813-9718-4833-8106-31A37D4F2A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494" name="Text Box 278">
                <a:extLst>
                  <a:ext uri="{FF2B5EF4-FFF2-40B4-BE49-F238E27FC236}">
                    <a16:creationId xmlns:a16="http://schemas.microsoft.com/office/drawing/2014/main" id="{DE10CB21-CFFE-4560-9FD9-F0AEE0F35B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495" name="Text Box 279">
                <a:extLst>
                  <a:ext uri="{FF2B5EF4-FFF2-40B4-BE49-F238E27FC236}">
                    <a16:creationId xmlns:a16="http://schemas.microsoft.com/office/drawing/2014/main" id="{4D69DF0D-E520-4119-A08A-D168B89919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496" name="Text Box 280">
                <a:extLst>
                  <a:ext uri="{FF2B5EF4-FFF2-40B4-BE49-F238E27FC236}">
                    <a16:creationId xmlns:a16="http://schemas.microsoft.com/office/drawing/2014/main" id="{A11860E6-4EA4-4FF3-A3FB-96FF8EFDA8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497" name="Text Box 281">
                <a:extLst>
                  <a:ext uri="{FF2B5EF4-FFF2-40B4-BE49-F238E27FC236}">
                    <a16:creationId xmlns:a16="http://schemas.microsoft.com/office/drawing/2014/main" id="{15A67A83-BEC7-4B81-A28B-21B3256D00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498" name="Text Box 282">
                <a:extLst>
                  <a:ext uri="{FF2B5EF4-FFF2-40B4-BE49-F238E27FC236}">
                    <a16:creationId xmlns:a16="http://schemas.microsoft.com/office/drawing/2014/main" id="{4B2138E8-7ABA-4DFF-B99E-0F6C990860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499" name="Text Box 283">
                <a:extLst>
                  <a:ext uri="{FF2B5EF4-FFF2-40B4-BE49-F238E27FC236}">
                    <a16:creationId xmlns:a16="http://schemas.microsoft.com/office/drawing/2014/main" id="{382264EE-E795-4507-9144-FD48A52364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0" name="Text Box 284">
                <a:extLst>
                  <a:ext uri="{FF2B5EF4-FFF2-40B4-BE49-F238E27FC236}">
                    <a16:creationId xmlns:a16="http://schemas.microsoft.com/office/drawing/2014/main" id="{2D72C9D9-9200-4B87-9531-847F7BA765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1" name="Text Box 285">
                <a:extLst>
                  <a:ext uri="{FF2B5EF4-FFF2-40B4-BE49-F238E27FC236}">
                    <a16:creationId xmlns:a16="http://schemas.microsoft.com/office/drawing/2014/main" id="{590AA7DA-D63B-4F90-B717-D81AA8599E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2" name="Text Box 286">
                <a:extLst>
                  <a:ext uri="{FF2B5EF4-FFF2-40B4-BE49-F238E27FC236}">
                    <a16:creationId xmlns:a16="http://schemas.microsoft.com/office/drawing/2014/main" id="{61F76584-E501-4887-A6FD-3D4D22481C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3" name="Text Box 287">
                <a:extLst>
                  <a:ext uri="{FF2B5EF4-FFF2-40B4-BE49-F238E27FC236}">
                    <a16:creationId xmlns:a16="http://schemas.microsoft.com/office/drawing/2014/main" id="{ED80D8F4-A46E-4D42-83FC-B26B94FF11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4" name="Text Box 288">
                <a:extLst>
                  <a:ext uri="{FF2B5EF4-FFF2-40B4-BE49-F238E27FC236}">
                    <a16:creationId xmlns:a16="http://schemas.microsoft.com/office/drawing/2014/main" id="{4C63BD89-12F2-4577-BB39-D447B2732E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5" name="Text Box 289">
                <a:extLst>
                  <a:ext uri="{FF2B5EF4-FFF2-40B4-BE49-F238E27FC236}">
                    <a16:creationId xmlns:a16="http://schemas.microsoft.com/office/drawing/2014/main" id="{A95C93F1-B800-45DA-8ECE-CE5504D42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6" name="Text Box 290">
                <a:extLst>
                  <a:ext uri="{FF2B5EF4-FFF2-40B4-BE49-F238E27FC236}">
                    <a16:creationId xmlns:a16="http://schemas.microsoft.com/office/drawing/2014/main" id="{AB6F7F01-C972-428A-941C-3D74A1ECE2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7" name="Text Box 291">
                <a:extLst>
                  <a:ext uri="{FF2B5EF4-FFF2-40B4-BE49-F238E27FC236}">
                    <a16:creationId xmlns:a16="http://schemas.microsoft.com/office/drawing/2014/main" id="{D9B524C3-7863-4BB4-9F03-774DDE301E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8" name="Text Box 292">
                <a:extLst>
                  <a:ext uri="{FF2B5EF4-FFF2-40B4-BE49-F238E27FC236}">
                    <a16:creationId xmlns:a16="http://schemas.microsoft.com/office/drawing/2014/main" id="{3CB051CE-AEA7-459B-B512-B1FD494A8E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09" name="Text Box 293">
                <a:extLst>
                  <a:ext uri="{FF2B5EF4-FFF2-40B4-BE49-F238E27FC236}">
                    <a16:creationId xmlns:a16="http://schemas.microsoft.com/office/drawing/2014/main" id="{35A4955E-6465-4999-8B21-B1812BFE45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0" name="Text Box 294">
                <a:extLst>
                  <a:ext uri="{FF2B5EF4-FFF2-40B4-BE49-F238E27FC236}">
                    <a16:creationId xmlns:a16="http://schemas.microsoft.com/office/drawing/2014/main" id="{0D9B1F7C-BA42-42D5-A4BE-49FD95ECD2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1" name="Text Box 295">
                <a:extLst>
                  <a:ext uri="{FF2B5EF4-FFF2-40B4-BE49-F238E27FC236}">
                    <a16:creationId xmlns:a16="http://schemas.microsoft.com/office/drawing/2014/main" id="{8905100D-86E1-4BE5-A0EB-183F4166BB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2" name="Text Box 296">
                <a:extLst>
                  <a:ext uri="{FF2B5EF4-FFF2-40B4-BE49-F238E27FC236}">
                    <a16:creationId xmlns:a16="http://schemas.microsoft.com/office/drawing/2014/main" id="{EF08EEC6-2611-41AD-937E-CCBF9E526C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3" name="Text Box 297">
                <a:extLst>
                  <a:ext uri="{FF2B5EF4-FFF2-40B4-BE49-F238E27FC236}">
                    <a16:creationId xmlns:a16="http://schemas.microsoft.com/office/drawing/2014/main" id="{4358E4DD-0DE7-4DAC-836C-119B7EBD99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4" name="Text Box 298">
                <a:extLst>
                  <a:ext uri="{FF2B5EF4-FFF2-40B4-BE49-F238E27FC236}">
                    <a16:creationId xmlns:a16="http://schemas.microsoft.com/office/drawing/2014/main" id="{8ACAD634-03FF-408E-9D7E-B0CD61A874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5" name="Text Box 299">
                <a:extLst>
                  <a:ext uri="{FF2B5EF4-FFF2-40B4-BE49-F238E27FC236}">
                    <a16:creationId xmlns:a16="http://schemas.microsoft.com/office/drawing/2014/main" id="{824048EE-84BA-416C-A24D-F6E9869F19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6" name="Text Box 300">
                <a:extLst>
                  <a:ext uri="{FF2B5EF4-FFF2-40B4-BE49-F238E27FC236}">
                    <a16:creationId xmlns:a16="http://schemas.microsoft.com/office/drawing/2014/main" id="{EE02B077-BD74-48EC-9F37-5BDFD4BEF8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7" name="Text Box 301">
                <a:extLst>
                  <a:ext uri="{FF2B5EF4-FFF2-40B4-BE49-F238E27FC236}">
                    <a16:creationId xmlns:a16="http://schemas.microsoft.com/office/drawing/2014/main" id="{6581D42A-FBEE-4FE4-BCF6-37A9D6A081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8" name="Text Box 302">
                <a:extLst>
                  <a:ext uri="{FF2B5EF4-FFF2-40B4-BE49-F238E27FC236}">
                    <a16:creationId xmlns:a16="http://schemas.microsoft.com/office/drawing/2014/main" id="{738988DD-8E7D-41DD-A925-859BA60010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19" name="Text Box 303">
                <a:extLst>
                  <a:ext uri="{FF2B5EF4-FFF2-40B4-BE49-F238E27FC236}">
                    <a16:creationId xmlns:a16="http://schemas.microsoft.com/office/drawing/2014/main" id="{8E2404B5-6B36-488F-A670-11C42E339E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20" name="Text Box 304">
                <a:extLst>
                  <a:ext uri="{FF2B5EF4-FFF2-40B4-BE49-F238E27FC236}">
                    <a16:creationId xmlns:a16="http://schemas.microsoft.com/office/drawing/2014/main" id="{1D85DA79-D64F-459B-943E-87F7623017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21" name="Text Box 305">
                <a:extLst>
                  <a:ext uri="{FF2B5EF4-FFF2-40B4-BE49-F238E27FC236}">
                    <a16:creationId xmlns:a16="http://schemas.microsoft.com/office/drawing/2014/main" id="{CE326192-2CEE-49F8-883A-0C40CEF8A2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22" name="Text Box 306">
                <a:extLst>
                  <a:ext uri="{FF2B5EF4-FFF2-40B4-BE49-F238E27FC236}">
                    <a16:creationId xmlns:a16="http://schemas.microsoft.com/office/drawing/2014/main" id="{E7CC9B74-B5D5-4F03-828E-779B017C10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23" name="Text Box 307">
                <a:extLst>
                  <a:ext uri="{FF2B5EF4-FFF2-40B4-BE49-F238E27FC236}">
                    <a16:creationId xmlns:a16="http://schemas.microsoft.com/office/drawing/2014/main" id="{F88D617E-6F18-4EDA-8BE2-31293638C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24" name="Text Box 308">
                <a:extLst>
                  <a:ext uri="{FF2B5EF4-FFF2-40B4-BE49-F238E27FC236}">
                    <a16:creationId xmlns:a16="http://schemas.microsoft.com/office/drawing/2014/main" id="{15229179-411D-47BA-B59E-830D961A2E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25" name="Text Box 309">
                <a:extLst>
                  <a:ext uri="{FF2B5EF4-FFF2-40B4-BE49-F238E27FC236}">
                    <a16:creationId xmlns:a16="http://schemas.microsoft.com/office/drawing/2014/main" id="{B89976B0-57AB-44CA-A691-792D98B5D4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26" name="Text Box 310">
                <a:extLst>
                  <a:ext uri="{FF2B5EF4-FFF2-40B4-BE49-F238E27FC236}">
                    <a16:creationId xmlns:a16="http://schemas.microsoft.com/office/drawing/2014/main" id="{8B2D96BC-4598-4853-9621-E910582688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27" name="Text Box 311">
                <a:extLst>
                  <a:ext uri="{FF2B5EF4-FFF2-40B4-BE49-F238E27FC236}">
                    <a16:creationId xmlns:a16="http://schemas.microsoft.com/office/drawing/2014/main" id="{B7175F6F-C15C-4F60-AB2C-758997E630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7528" name="Text Box 312">
                <a:extLst>
                  <a:ext uri="{FF2B5EF4-FFF2-40B4-BE49-F238E27FC236}">
                    <a16:creationId xmlns:a16="http://schemas.microsoft.com/office/drawing/2014/main" id="{57CDAC47-DCEC-4B85-A397-2E97A22D92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37529" name="Text Box 313">
              <a:extLst>
                <a:ext uri="{FF2B5EF4-FFF2-40B4-BE49-F238E27FC236}">
                  <a16:creationId xmlns:a16="http://schemas.microsoft.com/office/drawing/2014/main" id="{5F13D0CA-3B4A-406D-B83A-116254733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7013" y="1409700"/>
              <a:ext cx="355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7530" name="Text Box 314">
              <a:extLst>
                <a:ext uri="{FF2B5EF4-FFF2-40B4-BE49-F238E27FC236}">
                  <a16:creationId xmlns:a16="http://schemas.microsoft.com/office/drawing/2014/main" id="{0BA819B5-763A-404B-A1AA-A229D0D35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2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31" name="Text Box 315">
              <a:extLst>
                <a:ext uri="{FF2B5EF4-FFF2-40B4-BE49-F238E27FC236}">
                  <a16:creationId xmlns:a16="http://schemas.microsoft.com/office/drawing/2014/main" id="{2F625A6E-A725-4471-AC69-1767A43BA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32" name="Text Box 316">
              <a:extLst>
                <a:ext uri="{FF2B5EF4-FFF2-40B4-BE49-F238E27FC236}">
                  <a16:creationId xmlns:a16="http://schemas.microsoft.com/office/drawing/2014/main" id="{15C4AAF6-5172-45B2-939A-7D4E5AA39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4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33" name="Text Box 317">
              <a:extLst>
                <a:ext uri="{FF2B5EF4-FFF2-40B4-BE49-F238E27FC236}">
                  <a16:creationId xmlns:a16="http://schemas.microsoft.com/office/drawing/2014/main" id="{AC4B7CB2-C4AE-45BF-9233-4EDB7DCC5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34" name="Text Box 318">
              <a:extLst>
                <a:ext uri="{FF2B5EF4-FFF2-40B4-BE49-F238E27FC236}">
                  <a16:creationId xmlns:a16="http://schemas.microsoft.com/office/drawing/2014/main" id="{F241FAD0-97F8-41AC-9745-3499759829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37535" name="Text Box 319">
              <a:extLst>
                <a:ext uri="{FF2B5EF4-FFF2-40B4-BE49-F238E27FC236}">
                  <a16:creationId xmlns:a16="http://schemas.microsoft.com/office/drawing/2014/main" id="{4FEE7A8D-F829-4623-968B-02AA86B401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36" name="Text Box 320">
              <a:extLst>
                <a:ext uri="{FF2B5EF4-FFF2-40B4-BE49-F238E27FC236}">
                  <a16:creationId xmlns:a16="http://schemas.microsoft.com/office/drawing/2014/main" id="{21BA7295-24F1-440E-9702-C35C99B3F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8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37" name="Text Box 321">
              <a:extLst>
                <a:ext uri="{FF2B5EF4-FFF2-40B4-BE49-F238E27FC236}">
                  <a16:creationId xmlns:a16="http://schemas.microsoft.com/office/drawing/2014/main" id="{A5383424-9DC8-49D8-9E6D-5DBD2050EB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38" name="Text Box 322">
              <a:extLst>
                <a:ext uri="{FF2B5EF4-FFF2-40B4-BE49-F238E27FC236}">
                  <a16:creationId xmlns:a16="http://schemas.microsoft.com/office/drawing/2014/main" id="{DCE9B3E3-5622-4766-AE13-967BF0B62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39" name="Text Box 323">
              <a:extLst>
                <a:ext uri="{FF2B5EF4-FFF2-40B4-BE49-F238E27FC236}">
                  <a16:creationId xmlns:a16="http://schemas.microsoft.com/office/drawing/2014/main" id="{D9DF5599-0445-4543-8660-E4D3BE056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1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40" name="Text Box 324">
              <a:extLst>
                <a:ext uri="{FF2B5EF4-FFF2-40B4-BE49-F238E27FC236}">
                  <a16:creationId xmlns:a16="http://schemas.microsoft.com/office/drawing/2014/main" id="{3FD85817-2949-4AB1-8B2F-260EB56146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2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41" name="Text Box 325">
              <a:extLst>
                <a:ext uri="{FF2B5EF4-FFF2-40B4-BE49-F238E27FC236}">
                  <a16:creationId xmlns:a16="http://schemas.microsoft.com/office/drawing/2014/main" id="{220A2D3A-C404-4D8F-9F38-35705CB1E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73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42" name="Text Box 326">
              <a:extLst>
                <a:ext uri="{FF2B5EF4-FFF2-40B4-BE49-F238E27FC236}">
                  <a16:creationId xmlns:a16="http://schemas.microsoft.com/office/drawing/2014/main" id="{CE72C110-D039-4D56-9491-38336BB88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43" name="Text Box 327">
              <a:extLst>
                <a:ext uri="{FF2B5EF4-FFF2-40B4-BE49-F238E27FC236}">
                  <a16:creationId xmlns:a16="http://schemas.microsoft.com/office/drawing/2014/main" id="{2EF1C215-E80C-4630-8A01-957DEF1B6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5813" y="1409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44" name="Text Box 328">
              <a:extLst>
                <a:ext uri="{FF2B5EF4-FFF2-40B4-BE49-F238E27FC236}">
                  <a16:creationId xmlns:a16="http://schemas.microsoft.com/office/drawing/2014/main" id="{626FAE31-21E7-4DA4-BC5C-31A0318C9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813" y="1409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45" name="Text Box 329">
              <a:extLst>
                <a:ext uri="{FF2B5EF4-FFF2-40B4-BE49-F238E27FC236}">
                  <a16:creationId xmlns:a16="http://schemas.microsoft.com/office/drawing/2014/main" id="{9C007C95-6639-48B6-8905-6FB7371769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46" name="Text Box 330">
              <a:extLst>
                <a:ext uri="{FF2B5EF4-FFF2-40B4-BE49-F238E27FC236}">
                  <a16:creationId xmlns:a16="http://schemas.microsoft.com/office/drawing/2014/main" id="{B5A50CCC-AE36-45CE-B48D-44E8CC979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8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47" name="Text Box 331">
              <a:extLst>
                <a:ext uri="{FF2B5EF4-FFF2-40B4-BE49-F238E27FC236}">
                  <a16:creationId xmlns:a16="http://schemas.microsoft.com/office/drawing/2014/main" id="{2F83ED22-D637-4CBD-8D68-2F0EF8EE0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7013" y="1790700"/>
              <a:ext cx="355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7548" name="Text Box 332">
              <a:extLst>
                <a:ext uri="{FF2B5EF4-FFF2-40B4-BE49-F238E27FC236}">
                  <a16:creationId xmlns:a16="http://schemas.microsoft.com/office/drawing/2014/main" id="{96961584-F744-4EDA-AA1D-6F784C984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2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49" name="Text Box 333">
              <a:extLst>
                <a:ext uri="{FF2B5EF4-FFF2-40B4-BE49-F238E27FC236}">
                  <a16:creationId xmlns:a16="http://schemas.microsoft.com/office/drawing/2014/main" id="{1A9FA952-3F13-46DC-ABA2-23EC1AC71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50" name="Text Box 334">
              <a:extLst>
                <a:ext uri="{FF2B5EF4-FFF2-40B4-BE49-F238E27FC236}">
                  <a16:creationId xmlns:a16="http://schemas.microsoft.com/office/drawing/2014/main" id="{9B1E2720-F397-4EFB-9FFA-2EEEE71079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4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51" name="Text Box 335">
              <a:extLst>
                <a:ext uri="{FF2B5EF4-FFF2-40B4-BE49-F238E27FC236}">
                  <a16:creationId xmlns:a16="http://schemas.microsoft.com/office/drawing/2014/main" id="{AE72AA28-8A4E-4D55-AF6F-16BF343D9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52" name="Text Box 336">
              <a:extLst>
                <a:ext uri="{FF2B5EF4-FFF2-40B4-BE49-F238E27FC236}">
                  <a16:creationId xmlns:a16="http://schemas.microsoft.com/office/drawing/2014/main" id="{1C787B95-B7BF-41F4-A496-80F3A1CF1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37553" name="Text Box 337">
              <a:extLst>
                <a:ext uri="{FF2B5EF4-FFF2-40B4-BE49-F238E27FC236}">
                  <a16:creationId xmlns:a16="http://schemas.microsoft.com/office/drawing/2014/main" id="{317490DC-54F1-4EFF-BE51-F279FF978A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54" name="Text Box 338">
              <a:extLst>
                <a:ext uri="{FF2B5EF4-FFF2-40B4-BE49-F238E27FC236}">
                  <a16:creationId xmlns:a16="http://schemas.microsoft.com/office/drawing/2014/main" id="{6AAE534E-323C-47E0-B016-08C57FA2F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8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55" name="Text Box 339">
              <a:extLst>
                <a:ext uri="{FF2B5EF4-FFF2-40B4-BE49-F238E27FC236}">
                  <a16:creationId xmlns:a16="http://schemas.microsoft.com/office/drawing/2014/main" id="{6585A54B-AB6A-4E87-BE13-E340692E7B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56" name="Text Box 340">
              <a:extLst>
                <a:ext uri="{FF2B5EF4-FFF2-40B4-BE49-F238E27FC236}">
                  <a16:creationId xmlns:a16="http://schemas.microsoft.com/office/drawing/2014/main" id="{C46573A4-3C69-4957-8B47-CE9665EC7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57" name="Text Box 341">
              <a:extLst>
                <a:ext uri="{FF2B5EF4-FFF2-40B4-BE49-F238E27FC236}">
                  <a16:creationId xmlns:a16="http://schemas.microsoft.com/office/drawing/2014/main" id="{55D3D129-7E45-404D-B687-4E3A276080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1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58" name="Text Box 342">
              <a:extLst>
                <a:ext uri="{FF2B5EF4-FFF2-40B4-BE49-F238E27FC236}">
                  <a16:creationId xmlns:a16="http://schemas.microsoft.com/office/drawing/2014/main" id="{49F41873-2CCA-4440-B2BD-AB8DF0066A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2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59" name="Text Box 343">
              <a:extLst>
                <a:ext uri="{FF2B5EF4-FFF2-40B4-BE49-F238E27FC236}">
                  <a16:creationId xmlns:a16="http://schemas.microsoft.com/office/drawing/2014/main" id="{A7A6D41E-1C02-451D-B89C-53B6FAF29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73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60" name="Text Box 344">
              <a:extLst>
                <a:ext uri="{FF2B5EF4-FFF2-40B4-BE49-F238E27FC236}">
                  <a16:creationId xmlns:a16="http://schemas.microsoft.com/office/drawing/2014/main" id="{1BE75B71-DF4C-4F7D-99C9-1671B53E9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61" name="Text Box 345">
              <a:extLst>
                <a:ext uri="{FF2B5EF4-FFF2-40B4-BE49-F238E27FC236}">
                  <a16:creationId xmlns:a16="http://schemas.microsoft.com/office/drawing/2014/main" id="{266B162A-E918-446C-8946-729F50D6E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5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62" name="Text Box 346">
              <a:extLst>
                <a:ext uri="{FF2B5EF4-FFF2-40B4-BE49-F238E27FC236}">
                  <a16:creationId xmlns:a16="http://schemas.microsoft.com/office/drawing/2014/main" id="{B34FD235-80DF-42CE-8B6E-D1BF1A3ED9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63" name="Text Box 347">
              <a:extLst>
                <a:ext uri="{FF2B5EF4-FFF2-40B4-BE49-F238E27FC236}">
                  <a16:creationId xmlns:a16="http://schemas.microsoft.com/office/drawing/2014/main" id="{8DDBD4F9-47AB-4E84-AE78-FAE2F254F1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64" name="Text Box 348">
              <a:extLst>
                <a:ext uri="{FF2B5EF4-FFF2-40B4-BE49-F238E27FC236}">
                  <a16:creationId xmlns:a16="http://schemas.microsoft.com/office/drawing/2014/main" id="{475976BE-8424-4FD2-B8A3-08EBBCCE55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8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65" name="Text Box 349">
              <a:extLst>
                <a:ext uri="{FF2B5EF4-FFF2-40B4-BE49-F238E27FC236}">
                  <a16:creationId xmlns:a16="http://schemas.microsoft.com/office/drawing/2014/main" id="{2E2D408F-70E9-4F47-B0E3-8ACFB03401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7013" y="2171700"/>
              <a:ext cx="355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7566" name="Text Box 350">
              <a:extLst>
                <a:ext uri="{FF2B5EF4-FFF2-40B4-BE49-F238E27FC236}">
                  <a16:creationId xmlns:a16="http://schemas.microsoft.com/office/drawing/2014/main" id="{15BD24AE-8349-45DE-9EC1-B9F491F41D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2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67" name="Text Box 351">
              <a:extLst>
                <a:ext uri="{FF2B5EF4-FFF2-40B4-BE49-F238E27FC236}">
                  <a16:creationId xmlns:a16="http://schemas.microsoft.com/office/drawing/2014/main" id="{E3A1C666-D5E4-4655-96FF-4187D55A3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68" name="Text Box 352">
              <a:extLst>
                <a:ext uri="{FF2B5EF4-FFF2-40B4-BE49-F238E27FC236}">
                  <a16:creationId xmlns:a16="http://schemas.microsoft.com/office/drawing/2014/main" id="{9358F3D0-E1C8-4016-97F6-D45D0BC187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4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69" name="Text Box 353">
              <a:extLst>
                <a:ext uri="{FF2B5EF4-FFF2-40B4-BE49-F238E27FC236}">
                  <a16:creationId xmlns:a16="http://schemas.microsoft.com/office/drawing/2014/main" id="{0B2F5B54-D50E-448A-9851-406A3CCCC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70" name="Text Box 354">
              <a:extLst>
                <a:ext uri="{FF2B5EF4-FFF2-40B4-BE49-F238E27FC236}">
                  <a16:creationId xmlns:a16="http://schemas.microsoft.com/office/drawing/2014/main" id="{1B0781F2-577E-4D5F-872C-3FA0ED7748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37571" name="Text Box 355">
              <a:extLst>
                <a:ext uri="{FF2B5EF4-FFF2-40B4-BE49-F238E27FC236}">
                  <a16:creationId xmlns:a16="http://schemas.microsoft.com/office/drawing/2014/main" id="{FBE6069A-1BD6-4790-AD61-103482201B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72" name="Text Box 356">
              <a:extLst>
                <a:ext uri="{FF2B5EF4-FFF2-40B4-BE49-F238E27FC236}">
                  <a16:creationId xmlns:a16="http://schemas.microsoft.com/office/drawing/2014/main" id="{ECDB2489-B308-4E3D-BBDD-80000BB618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8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73" name="Text Box 357">
              <a:extLst>
                <a:ext uri="{FF2B5EF4-FFF2-40B4-BE49-F238E27FC236}">
                  <a16:creationId xmlns:a16="http://schemas.microsoft.com/office/drawing/2014/main" id="{EF5620FE-5307-4326-BE46-C8DE98393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74" name="Text Box 358">
              <a:extLst>
                <a:ext uri="{FF2B5EF4-FFF2-40B4-BE49-F238E27FC236}">
                  <a16:creationId xmlns:a16="http://schemas.microsoft.com/office/drawing/2014/main" id="{9C4BAF85-703C-4D38-A3FB-DF8C2EDC69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75" name="Text Box 359">
              <a:extLst>
                <a:ext uri="{FF2B5EF4-FFF2-40B4-BE49-F238E27FC236}">
                  <a16:creationId xmlns:a16="http://schemas.microsoft.com/office/drawing/2014/main" id="{EC28D27D-15D7-48AC-B0B5-850583D450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1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76" name="Text Box 360">
              <a:extLst>
                <a:ext uri="{FF2B5EF4-FFF2-40B4-BE49-F238E27FC236}">
                  <a16:creationId xmlns:a16="http://schemas.microsoft.com/office/drawing/2014/main" id="{F139B028-A656-4D0D-A501-9DCA2B6A1E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2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77" name="Text Box 361">
              <a:extLst>
                <a:ext uri="{FF2B5EF4-FFF2-40B4-BE49-F238E27FC236}">
                  <a16:creationId xmlns:a16="http://schemas.microsoft.com/office/drawing/2014/main" id="{06F3615C-45B9-4223-A9FF-C257D0442A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73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78" name="Text Box 362">
              <a:extLst>
                <a:ext uri="{FF2B5EF4-FFF2-40B4-BE49-F238E27FC236}">
                  <a16:creationId xmlns:a16="http://schemas.microsoft.com/office/drawing/2014/main" id="{42B3F767-7A7D-447E-B8B8-38D4E8F57D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79" name="Text Box 363">
              <a:extLst>
                <a:ext uri="{FF2B5EF4-FFF2-40B4-BE49-F238E27FC236}">
                  <a16:creationId xmlns:a16="http://schemas.microsoft.com/office/drawing/2014/main" id="{67933053-49C1-4209-AC1A-E08F774D9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5813" y="2171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80" name="Text Box 364">
              <a:extLst>
                <a:ext uri="{FF2B5EF4-FFF2-40B4-BE49-F238E27FC236}">
                  <a16:creationId xmlns:a16="http://schemas.microsoft.com/office/drawing/2014/main" id="{35D181A7-3D3D-42DB-A757-3214C3037A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73950" y="2170113"/>
              <a:ext cx="268288" cy="274637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7581" name="Text Box 365">
              <a:extLst>
                <a:ext uri="{FF2B5EF4-FFF2-40B4-BE49-F238E27FC236}">
                  <a16:creationId xmlns:a16="http://schemas.microsoft.com/office/drawing/2014/main" id="{37E203EF-B53D-4FCE-9D46-C8F70E6777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82" name="Text Box 366">
              <a:extLst>
                <a:ext uri="{FF2B5EF4-FFF2-40B4-BE49-F238E27FC236}">
                  <a16:creationId xmlns:a16="http://schemas.microsoft.com/office/drawing/2014/main" id="{60583E8F-8BBF-4D93-B5F8-24D23406EB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8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7583" name="Text Box 367">
              <a:extLst>
                <a:ext uri="{FF2B5EF4-FFF2-40B4-BE49-F238E27FC236}">
                  <a16:creationId xmlns:a16="http://schemas.microsoft.com/office/drawing/2014/main" id="{F4AF0F3B-16FB-4E6A-B62A-EDEC12C039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813" y="1409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7584" name="Text Box 368">
              <a:extLst>
                <a:ext uri="{FF2B5EF4-FFF2-40B4-BE49-F238E27FC236}">
                  <a16:creationId xmlns:a16="http://schemas.microsoft.com/office/drawing/2014/main" id="{A9706E4F-7A72-433F-A0E5-71CF6EB15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813" y="1790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7585" name="Text Box 369">
              <a:extLst>
                <a:ext uri="{FF2B5EF4-FFF2-40B4-BE49-F238E27FC236}">
                  <a16:creationId xmlns:a16="http://schemas.microsoft.com/office/drawing/2014/main" id="{158C21D0-D816-4415-B1B3-DCC56DF930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813" y="2171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7586" name="Text Box 370">
              <a:extLst>
                <a:ext uri="{FF2B5EF4-FFF2-40B4-BE49-F238E27FC236}">
                  <a16:creationId xmlns:a16="http://schemas.microsoft.com/office/drawing/2014/main" id="{442A328C-FF66-49D7-8F78-DFBF1895E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40813" y="1409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7587" name="Text Box 371">
              <a:extLst>
                <a:ext uri="{FF2B5EF4-FFF2-40B4-BE49-F238E27FC236}">
                  <a16:creationId xmlns:a16="http://schemas.microsoft.com/office/drawing/2014/main" id="{F0EC1641-57F2-4812-95F1-354966C26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40813" y="1790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7588" name="Text Box 372">
              <a:extLst>
                <a:ext uri="{FF2B5EF4-FFF2-40B4-BE49-F238E27FC236}">
                  <a16:creationId xmlns:a16="http://schemas.microsoft.com/office/drawing/2014/main" id="{4A6D610E-190B-4DF5-8535-921613B3B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40813" y="2171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CFB5BDE0-322E-4294-952D-4A52CC1D1197}"/>
              </a:ext>
            </a:extLst>
          </p:cNvPr>
          <p:cNvGrpSpPr/>
          <p:nvPr/>
        </p:nvGrpSpPr>
        <p:grpSpPr>
          <a:xfrm>
            <a:off x="-26194" y="5627687"/>
            <a:ext cx="12192000" cy="1250302"/>
            <a:chOff x="184150" y="5631510"/>
            <a:chExt cx="12192000" cy="1250302"/>
          </a:xfrm>
        </p:grpSpPr>
        <p:sp>
          <p:nvSpPr>
            <p:cNvPr id="375" name="Rectangle 374">
              <a:extLst>
                <a:ext uri="{FF2B5EF4-FFF2-40B4-BE49-F238E27FC236}">
                  <a16:creationId xmlns:a16="http://schemas.microsoft.com/office/drawing/2014/main" id="{613813FD-DDA1-44EA-9A42-0387B1D1AD8E}"/>
                </a:ext>
              </a:extLst>
            </p:cNvPr>
            <p:cNvSpPr/>
            <p:nvPr/>
          </p:nvSpPr>
          <p:spPr>
            <a:xfrm>
              <a:off x="184150" y="5631510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3FFE327D-97EE-40F9-9D6D-9A0BC31967D4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77" name="Group 7">
              <a:extLst>
                <a:ext uri="{FF2B5EF4-FFF2-40B4-BE49-F238E27FC236}">
                  <a16:creationId xmlns:a16="http://schemas.microsoft.com/office/drawing/2014/main" id="{F078A210-AD1E-4D18-93BA-A01CAD1208E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49" name="Line 8">
                <a:extLst>
                  <a:ext uri="{FF2B5EF4-FFF2-40B4-BE49-F238E27FC236}">
                    <a16:creationId xmlns:a16="http://schemas.microsoft.com/office/drawing/2014/main" id="{46527C6E-EB12-4DA1-A580-1CC2CC2ED3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0" name="Line 9">
                <a:extLst>
                  <a:ext uri="{FF2B5EF4-FFF2-40B4-BE49-F238E27FC236}">
                    <a16:creationId xmlns:a16="http://schemas.microsoft.com/office/drawing/2014/main" id="{61F6C876-A507-4771-9DE9-40E69D7C24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10">
                <a:extLst>
                  <a:ext uri="{FF2B5EF4-FFF2-40B4-BE49-F238E27FC236}">
                    <a16:creationId xmlns:a16="http://schemas.microsoft.com/office/drawing/2014/main" id="{89F1D033-8945-46D9-91C9-84173F7DEC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11">
                <a:extLst>
                  <a:ext uri="{FF2B5EF4-FFF2-40B4-BE49-F238E27FC236}">
                    <a16:creationId xmlns:a16="http://schemas.microsoft.com/office/drawing/2014/main" id="{C44C8954-F0E6-431C-A0B7-ADD6E3EAC3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Rectangle 12">
                <a:extLst>
                  <a:ext uri="{FF2B5EF4-FFF2-40B4-BE49-F238E27FC236}">
                    <a16:creationId xmlns:a16="http://schemas.microsoft.com/office/drawing/2014/main" id="{D25530A9-61FE-4CA1-B731-6D4451B46E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4" name="Rectangle 13">
                <a:extLst>
                  <a:ext uri="{FF2B5EF4-FFF2-40B4-BE49-F238E27FC236}">
                    <a16:creationId xmlns:a16="http://schemas.microsoft.com/office/drawing/2014/main" id="{580BDBC7-4E10-4FD5-8009-20C2CD9AB0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5" name="Rectangle 14">
                <a:extLst>
                  <a:ext uri="{FF2B5EF4-FFF2-40B4-BE49-F238E27FC236}">
                    <a16:creationId xmlns:a16="http://schemas.microsoft.com/office/drawing/2014/main" id="{47158DC9-D411-49B1-9A03-2E4FD63C00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6" name="Rectangle 15">
                <a:extLst>
                  <a:ext uri="{FF2B5EF4-FFF2-40B4-BE49-F238E27FC236}">
                    <a16:creationId xmlns:a16="http://schemas.microsoft.com/office/drawing/2014/main" id="{C4CBABFF-3625-456C-8C86-93770E4E42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7" name="Rectangle 16">
                <a:extLst>
                  <a:ext uri="{FF2B5EF4-FFF2-40B4-BE49-F238E27FC236}">
                    <a16:creationId xmlns:a16="http://schemas.microsoft.com/office/drawing/2014/main" id="{41152469-B984-499F-8DA9-3DB1E75F4D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8" name="Rectangle 17">
                <a:extLst>
                  <a:ext uri="{FF2B5EF4-FFF2-40B4-BE49-F238E27FC236}">
                    <a16:creationId xmlns:a16="http://schemas.microsoft.com/office/drawing/2014/main" id="{98D22E46-F99A-49DB-AFBB-865171DD9E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9" name="Rectangle 18">
                <a:extLst>
                  <a:ext uri="{FF2B5EF4-FFF2-40B4-BE49-F238E27FC236}">
                    <a16:creationId xmlns:a16="http://schemas.microsoft.com/office/drawing/2014/main" id="{E012F37F-5096-4218-95B9-91300032F3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0" name="Rectangle 19">
                <a:extLst>
                  <a:ext uri="{FF2B5EF4-FFF2-40B4-BE49-F238E27FC236}">
                    <a16:creationId xmlns:a16="http://schemas.microsoft.com/office/drawing/2014/main" id="{77B527CB-6B8E-4A2D-988F-C4C26A6A6A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61" name="AutoShape 20">
                <a:extLst>
                  <a:ext uri="{FF2B5EF4-FFF2-40B4-BE49-F238E27FC236}">
                    <a16:creationId xmlns:a16="http://schemas.microsoft.com/office/drawing/2014/main" id="{DD047AED-277F-42E3-BDAE-014CFB2978C1}"/>
                  </a:ext>
                </a:extLst>
              </p:cNvPr>
              <p:cNvCxnSpPr>
                <a:cxnSpLocks noChangeAspect="1" noChangeShapeType="1"/>
                <a:stCxn id="660" idx="3"/>
                <a:endCxn id="66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2" name="AutoShape 21">
                <a:extLst>
                  <a:ext uri="{FF2B5EF4-FFF2-40B4-BE49-F238E27FC236}">
                    <a16:creationId xmlns:a16="http://schemas.microsoft.com/office/drawing/2014/main" id="{FFE39EAB-A09C-4646-A395-352DFB157D9F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3" name="AutoShape 22">
                <a:extLst>
                  <a:ext uri="{FF2B5EF4-FFF2-40B4-BE49-F238E27FC236}">
                    <a16:creationId xmlns:a16="http://schemas.microsoft.com/office/drawing/2014/main" id="{7993F784-D045-4AE7-B4D8-7C015F7D4BD6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4" name="AutoShape 23">
                <a:extLst>
                  <a:ext uri="{FF2B5EF4-FFF2-40B4-BE49-F238E27FC236}">
                    <a16:creationId xmlns:a16="http://schemas.microsoft.com/office/drawing/2014/main" id="{D0339FA4-B1A1-434A-BA3E-F40C9C6D9EA8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" name="AutoShape 24">
                <a:extLst>
                  <a:ext uri="{FF2B5EF4-FFF2-40B4-BE49-F238E27FC236}">
                    <a16:creationId xmlns:a16="http://schemas.microsoft.com/office/drawing/2014/main" id="{2645F0E0-EB2B-42EC-8ACC-B2B03C23DCE1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6" name="AutoShape 25">
                <a:extLst>
                  <a:ext uri="{FF2B5EF4-FFF2-40B4-BE49-F238E27FC236}">
                    <a16:creationId xmlns:a16="http://schemas.microsoft.com/office/drawing/2014/main" id="{34985E0A-4184-4146-BDEA-7314D38AD756}"/>
                  </a:ext>
                </a:extLst>
              </p:cNvPr>
              <p:cNvCxnSpPr>
                <a:cxnSpLocks noChangeAspect="1" noChangeShapeType="1"/>
                <a:stCxn id="654" idx="3"/>
                <a:endCxn id="65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7" name="AutoShape 26">
                <a:extLst>
                  <a:ext uri="{FF2B5EF4-FFF2-40B4-BE49-F238E27FC236}">
                    <a16:creationId xmlns:a16="http://schemas.microsoft.com/office/drawing/2014/main" id="{988C68D4-6DD9-4063-987C-14264728497A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8" name="AutoShape 27">
                <a:extLst>
                  <a:ext uri="{FF2B5EF4-FFF2-40B4-BE49-F238E27FC236}">
                    <a16:creationId xmlns:a16="http://schemas.microsoft.com/office/drawing/2014/main" id="{22CE69A6-A73A-42A2-BA8F-DA83866FC30F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9" name="AutoShape 28">
                <a:extLst>
                  <a:ext uri="{FF2B5EF4-FFF2-40B4-BE49-F238E27FC236}">
                    <a16:creationId xmlns:a16="http://schemas.microsoft.com/office/drawing/2014/main" id="{65D5F430-B2AF-4FA6-9FCE-4D2F2C3AFA92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0" name="AutoShape 29">
                <a:extLst>
                  <a:ext uri="{FF2B5EF4-FFF2-40B4-BE49-F238E27FC236}">
                    <a16:creationId xmlns:a16="http://schemas.microsoft.com/office/drawing/2014/main" id="{C90E38C0-8AA2-4B41-89A6-183F1BC4364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1" name="AutoShape 30">
                <a:extLst>
                  <a:ext uri="{FF2B5EF4-FFF2-40B4-BE49-F238E27FC236}">
                    <a16:creationId xmlns:a16="http://schemas.microsoft.com/office/drawing/2014/main" id="{AED7EB3D-3372-4DFA-AC09-060F11E3B26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2" name="AutoShape 31">
                <a:extLst>
                  <a:ext uri="{FF2B5EF4-FFF2-40B4-BE49-F238E27FC236}">
                    <a16:creationId xmlns:a16="http://schemas.microsoft.com/office/drawing/2014/main" id="{3FAB6713-BE89-4A11-8DC2-CCF875C26DA5}"/>
                  </a:ext>
                </a:extLst>
              </p:cNvPr>
              <p:cNvCxnSpPr>
                <a:cxnSpLocks noChangeAspect="1" noChangeShapeType="1"/>
                <a:stCxn id="654" idx="1"/>
                <a:endCxn id="65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3" name="Line 32">
                <a:extLst>
                  <a:ext uri="{FF2B5EF4-FFF2-40B4-BE49-F238E27FC236}">
                    <a16:creationId xmlns:a16="http://schemas.microsoft.com/office/drawing/2014/main" id="{92991DF4-2BEA-4A2A-8CA8-F3B8F457FB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4" name="Line 33">
                <a:extLst>
                  <a:ext uri="{FF2B5EF4-FFF2-40B4-BE49-F238E27FC236}">
                    <a16:creationId xmlns:a16="http://schemas.microsoft.com/office/drawing/2014/main" id="{02CD3892-66AE-4D0A-92EC-A2B691A196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5" name="Line 34">
                <a:extLst>
                  <a:ext uri="{FF2B5EF4-FFF2-40B4-BE49-F238E27FC236}">
                    <a16:creationId xmlns:a16="http://schemas.microsoft.com/office/drawing/2014/main" id="{C2A86C57-F0AF-42DA-B485-E6E8AC3930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6" name="Line 35">
                <a:extLst>
                  <a:ext uri="{FF2B5EF4-FFF2-40B4-BE49-F238E27FC236}">
                    <a16:creationId xmlns:a16="http://schemas.microsoft.com/office/drawing/2014/main" id="{CF53251E-8038-46AE-8B6A-4B06C21F4D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7" name="Line 36">
                <a:extLst>
                  <a:ext uri="{FF2B5EF4-FFF2-40B4-BE49-F238E27FC236}">
                    <a16:creationId xmlns:a16="http://schemas.microsoft.com/office/drawing/2014/main" id="{E6CFC37A-F0B4-458C-BA53-6675CE4677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8" name="Line 37">
                <a:extLst>
                  <a:ext uri="{FF2B5EF4-FFF2-40B4-BE49-F238E27FC236}">
                    <a16:creationId xmlns:a16="http://schemas.microsoft.com/office/drawing/2014/main" id="{32FEDC71-98D4-4AC2-A01C-C246EF8F44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9" name="Line 38">
                <a:extLst>
                  <a:ext uri="{FF2B5EF4-FFF2-40B4-BE49-F238E27FC236}">
                    <a16:creationId xmlns:a16="http://schemas.microsoft.com/office/drawing/2014/main" id="{B0157CD7-811E-4C43-B8A9-ED377D5303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0" name="Line 39">
                <a:extLst>
                  <a:ext uri="{FF2B5EF4-FFF2-40B4-BE49-F238E27FC236}">
                    <a16:creationId xmlns:a16="http://schemas.microsoft.com/office/drawing/2014/main" id="{D2AF90C8-BA74-4AFB-AB0E-8E8E26CEB2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1" name="Line 40">
                <a:extLst>
                  <a:ext uri="{FF2B5EF4-FFF2-40B4-BE49-F238E27FC236}">
                    <a16:creationId xmlns:a16="http://schemas.microsoft.com/office/drawing/2014/main" id="{6742F12B-99D9-4F5E-808A-0957AC1E2D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2" name="Line 41">
                <a:extLst>
                  <a:ext uri="{FF2B5EF4-FFF2-40B4-BE49-F238E27FC236}">
                    <a16:creationId xmlns:a16="http://schemas.microsoft.com/office/drawing/2014/main" id="{3A3132E3-2D88-4AC1-AE59-3A604C5FA5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3" name="Line 42">
                <a:extLst>
                  <a:ext uri="{FF2B5EF4-FFF2-40B4-BE49-F238E27FC236}">
                    <a16:creationId xmlns:a16="http://schemas.microsoft.com/office/drawing/2014/main" id="{2240C8A6-5E40-4CF9-8F2E-92A287DD86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4" name="Line 43">
                <a:extLst>
                  <a:ext uri="{FF2B5EF4-FFF2-40B4-BE49-F238E27FC236}">
                    <a16:creationId xmlns:a16="http://schemas.microsoft.com/office/drawing/2014/main" id="{2493B9AA-595A-4505-95C7-1C6E397FEE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5" name="Oval 44">
                <a:extLst>
                  <a:ext uri="{FF2B5EF4-FFF2-40B4-BE49-F238E27FC236}">
                    <a16:creationId xmlns:a16="http://schemas.microsoft.com/office/drawing/2014/main" id="{76ADB99B-57B3-484E-89F9-BC1AFA0790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6" name="Oval 45">
                <a:extLst>
                  <a:ext uri="{FF2B5EF4-FFF2-40B4-BE49-F238E27FC236}">
                    <a16:creationId xmlns:a16="http://schemas.microsoft.com/office/drawing/2014/main" id="{BE4A49CC-0A6F-4040-89A8-7E948EF1E2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78" name="Group 397">
              <a:extLst>
                <a:ext uri="{FF2B5EF4-FFF2-40B4-BE49-F238E27FC236}">
                  <a16:creationId xmlns:a16="http://schemas.microsoft.com/office/drawing/2014/main" id="{D6C24ACD-8E29-4835-94CD-A04F2F23B6D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79" name="Line 141">
                <a:extLst>
                  <a:ext uri="{FF2B5EF4-FFF2-40B4-BE49-F238E27FC236}">
                    <a16:creationId xmlns:a16="http://schemas.microsoft.com/office/drawing/2014/main" id="{AAEF730F-3950-446C-B196-370D9BB682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0" name="Line 142">
                <a:extLst>
                  <a:ext uri="{FF2B5EF4-FFF2-40B4-BE49-F238E27FC236}">
                    <a16:creationId xmlns:a16="http://schemas.microsoft.com/office/drawing/2014/main" id="{1439C9A7-7FA2-44CC-B0CF-A0F5549635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1" name="Rectangle 126">
                <a:extLst>
                  <a:ext uri="{FF2B5EF4-FFF2-40B4-BE49-F238E27FC236}">
                    <a16:creationId xmlns:a16="http://schemas.microsoft.com/office/drawing/2014/main" id="{C9990E58-75A2-4206-9272-7EF5240070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2" name="Rectangle 127">
                <a:extLst>
                  <a:ext uri="{FF2B5EF4-FFF2-40B4-BE49-F238E27FC236}">
                    <a16:creationId xmlns:a16="http://schemas.microsoft.com/office/drawing/2014/main" id="{68FFA49A-BBE5-4015-99D6-E537E9FF64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" name="Rectangle 128">
                <a:extLst>
                  <a:ext uri="{FF2B5EF4-FFF2-40B4-BE49-F238E27FC236}">
                    <a16:creationId xmlns:a16="http://schemas.microsoft.com/office/drawing/2014/main" id="{80495214-562E-4076-BB9E-E8A85A0D5B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" name="Line 129">
                <a:extLst>
                  <a:ext uri="{FF2B5EF4-FFF2-40B4-BE49-F238E27FC236}">
                    <a16:creationId xmlns:a16="http://schemas.microsoft.com/office/drawing/2014/main" id="{9220ED19-50F9-46A8-809C-C76D55891B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5" name="Line 130">
                <a:extLst>
                  <a:ext uri="{FF2B5EF4-FFF2-40B4-BE49-F238E27FC236}">
                    <a16:creationId xmlns:a16="http://schemas.microsoft.com/office/drawing/2014/main" id="{65A9F870-E803-4FCA-89AD-63C5341154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6" name="Line 131">
                <a:extLst>
                  <a:ext uri="{FF2B5EF4-FFF2-40B4-BE49-F238E27FC236}">
                    <a16:creationId xmlns:a16="http://schemas.microsoft.com/office/drawing/2014/main" id="{EFA675D3-861F-455D-B214-D7B29B8D7F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7" name="Line 132">
                <a:extLst>
                  <a:ext uri="{FF2B5EF4-FFF2-40B4-BE49-F238E27FC236}">
                    <a16:creationId xmlns:a16="http://schemas.microsoft.com/office/drawing/2014/main" id="{DF24DE47-C527-4273-91B5-4A95385C28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8" name="Line 133">
                <a:extLst>
                  <a:ext uri="{FF2B5EF4-FFF2-40B4-BE49-F238E27FC236}">
                    <a16:creationId xmlns:a16="http://schemas.microsoft.com/office/drawing/2014/main" id="{0FC1DF4D-C2B2-47AF-93FE-5F0D270EF0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9" name="Line 134">
                <a:extLst>
                  <a:ext uri="{FF2B5EF4-FFF2-40B4-BE49-F238E27FC236}">
                    <a16:creationId xmlns:a16="http://schemas.microsoft.com/office/drawing/2014/main" id="{AA45DB1D-D331-4B12-81F5-6691FD4F34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0" name="Line 135">
                <a:extLst>
                  <a:ext uri="{FF2B5EF4-FFF2-40B4-BE49-F238E27FC236}">
                    <a16:creationId xmlns:a16="http://schemas.microsoft.com/office/drawing/2014/main" id="{F51A09F2-5A24-461F-8088-09F6E10B25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1" name="Line 136">
                <a:extLst>
                  <a:ext uri="{FF2B5EF4-FFF2-40B4-BE49-F238E27FC236}">
                    <a16:creationId xmlns:a16="http://schemas.microsoft.com/office/drawing/2014/main" id="{4DCFFC8D-9821-4F49-8611-A964341909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2" name="Line 137">
                <a:extLst>
                  <a:ext uri="{FF2B5EF4-FFF2-40B4-BE49-F238E27FC236}">
                    <a16:creationId xmlns:a16="http://schemas.microsoft.com/office/drawing/2014/main" id="{62BCE1B4-5416-4BB2-88A6-70454E019A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3" name="Line 138">
                <a:extLst>
                  <a:ext uri="{FF2B5EF4-FFF2-40B4-BE49-F238E27FC236}">
                    <a16:creationId xmlns:a16="http://schemas.microsoft.com/office/drawing/2014/main" id="{43799F2A-C8C2-488B-A4F6-CA1D57F39E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4" name="Line 139">
                <a:extLst>
                  <a:ext uri="{FF2B5EF4-FFF2-40B4-BE49-F238E27FC236}">
                    <a16:creationId xmlns:a16="http://schemas.microsoft.com/office/drawing/2014/main" id="{0B3E2641-1E93-480F-844A-8403E7DC7C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5" name="Line 140">
                <a:extLst>
                  <a:ext uri="{FF2B5EF4-FFF2-40B4-BE49-F238E27FC236}">
                    <a16:creationId xmlns:a16="http://schemas.microsoft.com/office/drawing/2014/main" id="{91138BD0-1428-46A8-A978-FC3CCE653A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96" name="AutoShape 143">
                <a:extLst>
                  <a:ext uri="{FF2B5EF4-FFF2-40B4-BE49-F238E27FC236}">
                    <a16:creationId xmlns:a16="http://schemas.microsoft.com/office/drawing/2014/main" id="{958900B3-6651-4562-B0DE-AB8013D8EE4B}"/>
                  </a:ext>
                </a:extLst>
              </p:cNvPr>
              <p:cNvCxnSpPr>
                <a:cxnSpLocks noChangeAspect="1" noChangeShapeType="1"/>
                <a:stCxn id="403" idx="0"/>
                <a:endCxn id="40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7" name="Rectangle 144">
                <a:extLst>
                  <a:ext uri="{FF2B5EF4-FFF2-40B4-BE49-F238E27FC236}">
                    <a16:creationId xmlns:a16="http://schemas.microsoft.com/office/drawing/2014/main" id="{53B63749-55DC-4095-8295-B9DD6162A4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8" name="Rectangle 145">
                <a:extLst>
                  <a:ext uri="{FF2B5EF4-FFF2-40B4-BE49-F238E27FC236}">
                    <a16:creationId xmlns:a16="http://schemas.microsoft.com/office/drawing/2014/main" id="{50E3C9EB-63B1-4F01-81AE-53F87C1E71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" name="Rectangle 146">
                <a:extLst>
                  <a:ext uri="{FF2B5EF4-FFF2-40B4-BE49-F238E27FC236}">
                    <a16:creationId xmlns:a16="http://schemas.microsoft.com/office/drawing/2014/main" id="{154F99D1-C0B2-4773-97E5-D1AA38BC38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" name="Rectangle 147">
                <a:extLst>
                  <a:ext uri="{FF2B5EF4-FFF2-40B4-BE49-F238E27FC236}">
                    <a16:creationId xmlns:a16="http://schemas.microsoft.com/office/drawing/2014/main" id="{3BCA836C-6C66-446F-8E8C-1214F6CC00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" name="Rectangle 148">
                <a:extLst>
                  <a:ext uri="{FF2B5EF4-FFF2-40B4-BE49-F238E27FC236}">
                    <a16:creationId xmlns:a16="http://schemas.microsoft.com/office/drawing/2014/main" id="{F2BC40E3-2F29-42FA-87E5-F46FB07542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2" name="Rectangle 149">
                <a:extLst>
                  <a:ext uri="{FF2B5EF4-FFF2-40B4-BE49-F238E27FC236}">
                    <a16:creationId xmlns:a16="http://schemas.microsoft.com/office/drawing/2014/main" id="{C724A143-4CAB-4DB6-B0DD-EA5A55C989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3" name="Rectangle 150">
                <a:extLst>
                  <a:ext uri="{FF2B5EF4-FFF2-40B4-BE49-F238E27FC236}">
                    <a16:creationId xmlns:a16="http://schemas.microsoft.com/office/drawing/2014/main" id="{824C6A15-37C2-4E26-86DC-1EC20DE768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4" name="Rectangle 151">
                <a:extLst>
                  <a:ext uri="{FF2B5EF4-FFF2-40B4-BE49-F238E27FC236}">
                    <a16:creationId xmlns:a16="http://schemas.microsoft.com/office/drawing/2014/main" id="{BC6540EB-C645-46BC-B594-43EBE5B337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05" name="AutoShape 152">
                <a:extLst>
                  <a:ext uri="{FF2B5EF4-FFF2-40B4-BE49-F238E27FC236}">
                    <a16:creationId xmlns:a16="http://schemas.microsoft.com/office/drawing/2014/main" id="{A3FBC23F-95F9-4581-9EB0-EF7547C23993}"/>
                  </a:ext>
                </a:extLst>
              </p:cNvPr>
              <p:cNvCxnSpPr>
                <a:cxnSpLocks noChangeAspect="1" noChangeShapeType="1"/>
                <a:stCxn id="404" idx="3"/>
                <a:endCxn id="40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6" name="AutoShape 153">
                <a:extLst>
                  <a:ext uri="{FF2B5EF4-FFF2-40B4-BE49-F238E27FC236}">
                    <a16:creationId xmlns:a16="http://schemas.microsoft.com/office/drawing/2014/main" id="{2B712B1E-F788-4143-BA09-0AA8D704233A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7" name="AutoShape 154">
                <a:extLst>
                  <a:ext uri="{FF2B5EF4-FFF2-40B4-BE49-F238E27FC236}">
                    <a16:creationId xmlns:a16="http://schemas.microsoft.com/office/drawing/2014/main" id="{E0E01287-2C28-4521-8ED9-4EC9CDE4A236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8" name="AutoShape 155">
                <a:extLst>
                  <a:ext uri="{FF2B5EF4-FFF2-40B4-BE49-F238E27FC236}">
                    <a16:creationId xmlns:a16="http://schemas.microsoft.com/office/drawing/2014/main" id="{A39AD6C6-DF53-4066-A9E3-4B96450056D8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9" name="AutoShape 156">
                <a:extLst>
                  <a:ext uri="{FF2B5EF4-FFF2-40B4-BE49-F238E27FC236}">
                    <a16:creationId xmlns:a16="http://schemas.microsoft.com/office/drawing/2014/main" id="{AF4F48E7-08C3-4E00-99CD-06F0F1C1A124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0" name="AutoShape 157">
                <a:extLst>
                  <a:ext uri="{FF2B5EF4-FFF2-40B4-BE49-F238E27FC236}">
                    <a16:creationId xmlns:a16="http://schemas.microsoft.com/office/drawing/2014/main" id="{E5CBD247-4FD1-45FA-B041-42F49649DDCC}"/>
                  </a:ext>
                </a:extLst>
              </p:cNvPr>
              <p:cNvCxnSpPr>
                <a:cxnSpLocks noChangeAspect="1" noChangeShapeType="1"/>
                <a:stCxn id="398" idx="3"/>
                <a:endCxn id="39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1" name="AutoShape 158">
                <a:extLst>
                  <a:ext uri="{FF2B5EF4-FFF2-40B4-BE49-F238E27FC236}">
                    <a16:creationId xmlns:a16="http://schemas.microsoft.com/office/drawing/2014/main" id="{15376402-4FEF-4416-9EB5-CD2C1CF1A105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2" name="AutoShape 159">
                <a:extLst>
                  <a:ext uri="{FF2B5EF4-FFF2-40B4-BE49-F238E27FC236}">
                    <a16:creationId xmlns:a16="http://schemas.microsoft.com/office/drawing/2014/main" id="{2E91CC62-A901-46B2-A427-CAE872060B03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3" name="AutoShape 160">
                <a:extLst>
                  <a:ext uri="{FF2B5EF4-FFF2-40B4-BE49-F238E27FC236}">
                    <a16:creationId xmlns:a16="http://schemas.microsoft.com/office/drawing/2014/main" id="{39F9B2F1-DE08-4DDA-81A8-8DCBD5136B8E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4" name="AutoShape 161">
                <a:extLst>
                  <a:ext uri="{FF2B5EF4-FFF2-40B4-BE49-F238E27FC236}">
                    <a16:creationId xmlns:a16="http://schemas.microsoft.com/office/drawing/2014/main" id="{345F1306-0DD4-4D86-AA5F-D9F01399BA8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5" name="AutoShape 162">
                <a:extLst>
                  <a:ext uri="{FF2B5EF4-FFF2-40B4-BE49-F238E27FC236}">
                    <a16:creationId xmlns:a16="http://schemas.microsoft.com/office/drawing/2014/main" id="{8BB99DA8-4FC1-48A0-AFA7-BE809F75EE6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6" name="AutoShape 163">
                <a:extLst>
                  <a:ext uri="{FF2B5EF4-FFF2-40B4-BE49-F238E27FC236}">
                    <a16:creationId xmlns:a16="http://schemas.microsoft.com/office/drawing/2014/main" id="{FDC2A10D-B899-4757-9AED-0E1118F5A036}"/>
                  </a:ext>
                </a:extLst>
              </p:cNvPr>
              <p:cNvCxnSpPr>
                <a:cxnSpLocks noChangeAspect="1" noChangeShapeType="1"/>
                <a:stCxn id="398" idx="1"/>
                <a:endCxn id="39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17" name="Line 164">
                <a:extLst>
                  <a:ext uri="{FF2B5EF4-FFF2-40B4-BE49-F238E27FC236}">
                    <a16:creationId xmlns:a16="http://schemas.microsoft.com/office/drawing/2014/main" id="{48DC5D1F-90A1-40F7-8B56-6FF24340FF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8" name="Line 165">
                <a:extLst>
                  <a:ext uri="{FF2B5EF4-FFF2-40B4-BE49-F238E27FC236}">
                    <a16:creationId xmlns:a16="http://schemas.microsoft.com/office/drawing/2014/main" id="{F6AC29B7-D33E-41D2-B417-8778E5AF9E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66">
                <a:extLst>
                  <a:ext uri="{FF2B5EF4-FFF2-40B4-BE49-F238E27FC236}">
                    <a16:creationId xmlns:a16="http://schemas.microsoft.com/office/drawing/2014/main" id="{FAA3C0CE-E52D-460E-B33D-DE616285A5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67">
                <a:extLst>
                  <a:ext uri="{FF2B5EF4-FFF2-40B4-BE49-F238E27FC236}">
                    <a16:creationId xmlns:a16="http://schemas.microsoft.com/office/drawing/2014/main" id="{EB5E89B0-EA48-48F4-8FBE-7D5E253C85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1" name="Line 168">
                <a:extLst>
                  <a:ext uri="{FF2B5EF4-FFF2-40B4-BE49-F238E27FC236}">
                    <a16:creationId xmlns:a16="http://schemas.microsoft.com/office/drawing/2014/main" id="{357F5454-8468-4FC9-A84A-C44A0B6289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2" name="Line 169">
                <a:extLst>
                  <a:ext uri="{FF2B5EF4-FFF2-40B4-BE49-F238E27FC236}">
                    <a16:creationId xmlns:a16="http://schemas.microsoft.com/office/drawing/2014/main" id="{6D33D05F-C740-4EFE-A1E5-FB11EBC090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3" name="Line 170">
                <a:extLst>
                  <a:ext uri="{FF2B5EF4-FFF2-40B4-BE49-F238E27FC236}">
                    <a16:creationId xmlns:a16="http://schemas.microsoft.com/office/drawing/2014/main" id="{606F5428-E069-4E02-8120-E07F308C0C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4" name="Line 171">
                <a:extLst>
                  <a:ext uri="{FF2B5EF4-FFF2-40B4-BE49-F238E27FC236}">
                    <a16:creationId xmlns:a16="http://schemas.microsoft.com/office/drawing/2014/main" id="{82BC465B-2980-4B22-9701-E4F39617A0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5" name="Line 172">
                <a:extLst>
                  <a:ext uri="{FF2B5EF4-FFF2-40B4-BE49-F238E27FC236}">
                    <a16:creationId xmlns:a16="http://schemas.microsoft.com/office/drawing/2014/main" id="{BA766423-333A-4387-A30F-0C5AA199AF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6" name="Line 173">
                <a:extLst>
                  <a:ext uri="{FF2B5EF4-FFF2-40B4-BE49-F238E27FC236}">
                    <a16:creationId xmlns:a16="http://schemas.microsoft.com/office/drawing/2014/main" id="{232BB737-E255-4334-B297-0502F5FBCA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7" name="Line 174">
                <a:extLst>
                  <a:ext uri="{FF2B5EF4-FFF2-40B4-BE49-F238E27FC236}">
                    <a16:creationId xmlns:a16="http://schemas.microsoft.com/office/drawing/2014/main" id="{AE8B1BAD-A667-49A8-B749-62694BF4CC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8" name="Line 175">
                <a:extLst>
                  <a:ext uri="{FF2B5EF4-FFF2-40B4-BE49-F238E27FC236}">
                    <a16:creationId xmlns:a16="http://schemas.microsoft.com/office/drawing/2014/main" id="{0250239F-6B3A-46D9-821D-B7AA2ADE47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9" name="Line 176">
                <a:extLst>
                  <a:ext uri="{FF2B5EF4-FFF2-40B4-BE49-F238E27FC236}">
                    <a16:creationId xmlns:a16="http://schemas.microsoft.com/office/drawing/2014/main" id="{CACD4F26-5CA3-4697-8D01-3A4DB11D4A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0" name="Line 177">
                <a:extLst>
                  <a:ext uri="{FF2B5EF4-FFF2-40B4-BE49-F238E27FC236}">
                    <a16:creationId xmlns:a16="http://schemas.microsoft.com/office/drawing/2014/main" id="{76CC7BF0-E38C-464F-B5D9-7388F5A91B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1" name="Oval 178">
                <a:extLst>
                  <a:ext uri="{FF2B5EF4-FFF2-40B4-BE49-F238E27FC236}">
                    <a16:creationId xmlns:a16="http://schemas.microsoft.com/office/drawing/2014/main" id="{969C2B1D-0E42-4973-94F8-CC80010438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" name="Oval 179">
                <a:extLst>
                  <a:ext uri="{FF2B5EF4-FFF2-40B4-BE49-F238E27FC236}">
                    <a16:creationId xmlns:a16="http://schemas.microsoft.com/office/drawing/2014/main" id="{5943D36D-6FCB-478E-9230-7578A0CEF0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3" name="Oval 180">
                <a:extLst>
                  <a:ext uri="{FF2B5EF4-FFF2-40B4-BE49-F238E27FC236}">
                    <a16:creationId xmlns:a16="http://schemas.microsoft.com/office/drawing/2014/main" id="{7F14F8E2-F453-4327-9C43-3202A04F83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4" name="Oval 181">
                <a:extLst>
                  <a:ext uri="{FF2B5EF4-FFF2-40B4-BE49-F238E27FC236}">
                    <a16:creationId xmlns:a16="http://schemas.microsoft.com/office/drawing/2014/main" id="{1728B6FC-C3BC-4AF9-929D-1B58412B99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5" name="Oval 182">
                <a:extLst>
                  <a:ext uri="{FF2B5EF4-FFF2-40B4-BE49-F238E27FC236}">
                    <a16:creationId xmlns:a16="http://schemas.microsoft.com/office/drawing/2014/main" id="{FB2942A1-DE31-43DA-954F-45FB2C576A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6" name="Oval 183">
                <a:extLst>
                  <a:ext uri="{FF2B5EF4-FFF2-40B4-BE49-F238E27FC236}">
                    <a16:creationId xmlns:a16="http://schemas.microsoft.com/office/drawing/2014/main" id="{DC943955-2D4C-4530-A142-1A4E679876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7" name="Oval 184">
                <a:extLst>
                  <a:ext uri="{FF2B5EF4-FFF2-40B4-BE49-F238E27FC236}">
                    <a16:creationId xmlns:a16="http://schemas.microsoft.com/office/drawing/2014/main" id="{DF886360-8A48-4D70-8935-9DA4705A35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8" name="Oval 185">
                <a:extLst>
                  <a:ext uri="{FF2B5EF4-FFF2-40B4-BE49-F238E27FC236}">
                    <a16:creationId xmlns:a16="http://schemas.microsoft.com/office/drawing/2014/main" id="{0BFB41A8-94F3-4FD6-A36D-67520A0660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9" name="Oval 186">
                <a:extLst>
                  <a:ext uri="{FF2B5EF4-FFF2-40B4-BE49-F238E27FC236}">
                    <a16:creationId xmlns:a16="http://schemas.microsoft.com/office/drawing/2014/main" id="{2AD4F4F8-1867-44DC-A1DB-F07D1B9B81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0" name="Oval 187">
                <a:extLst>
                  <a:ext uri="{FF2B5EF4-FFF2-40B4-BE49-F238E27FC236}">
                    <a16:creationId xmlns:a16="http://schemas.microsoft.com/office/drawing/2014/main" id="{8883BF76-0DE9-4E54-B18D-C9A584712E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" name="Line 188">
                <a:extLst>
                  <a:ext uri="{FF2B5EF4-FFF2-40B4-BE49-F238E27FC236}">
                    <a16:creationId xmlns:a16="http://schemas.microsoft.com/office/drawing/2014/main" id="{9F9DDBBC-578E-456A-86B0-3B100006F9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2" name="Line 189">
                <a:extLst>
                  <a:ext uri="{FF2B5EF4-FFF2-40B4-BE49-F238E27FC236}">
                    <a16:creationId xmlns:a16="http://schemas.microsoft.com/office/drawing/2014/main" id="{497F1254-57B9-4826-B153-A2C3F94D55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3" name="Line 190">
                <a:extLst>
                  <a:ext uri="{FF2B5EF4-FFF2-40B4-BE49-F238E27FC236}">
                    <a16:creationId xmlns:a16="http://schemas.microsoft.com/office/drawing/2014/main" id="{A7CE3024-F14F-4803-91B6-F5B604E952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44" name="AutoShape 191">
                <a:extLst>
                  <a:ext uri="{FF2B5EF4-FFF2-40B4-BE49-F238E27FC236}">
                    <a16:creationId xmlns:a16="http://schemas.microsoft.com/office/drawing/2014/main" id="{0EAE204D-EE3E-4EFC-A189-AC33CC78D949}"/>
                  </a:ext>
                </a:extLst>
              </p:cNvPr>
              <p:cNvCxnSpPr>
                <a:cxnSpLocks noChangeAspect="1" noChangeShapeType="1"/>
                <a:stCxn id="453" idx="0"/>
                <a:endCxn id="44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5" name="Rectangle 192">
                <a:extLst>
                  <a:ext uri="{FF2B5EF4-FFF2-40B4-BE49-F238E27FC236}">
                    <a16:creationId xmlns:a16="http://schemas.microsoft.com/office/drawing/2014/main" id="{E47BD41B-DADF-47EF-A4D6-443DBFE2BF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6" name="Rectangle 193">
                <a:extLst>
                  <a:ext uri="{FF2B5EF4-FFF2-40B4-BE49-F238E27FC236}">
                    <a16:creationId xmlns:a16="http://schemas.microsoft.com/office/drawing/2014/main" id="{20BCD029-A9A3-4B81-ABFD-00F83E110B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7" name="Rectangle 194">
                <a:extLst>
                  <a:ext uri="{FF2B5EF4-FFF2-40B4-BE49-F238E27FC236}">
                    <a16:creationId xmlns:a16="http://schemas.microsoft.com/office/drawing/2014/main" id="{0D4AABAF-8A38-4605-B195-175B398634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8" name="Rectangle 195">
                <a:extLst>
                  <a:ext uri="{FF2B5EF4-FFF2-40B4-BE49-F238E27FC236}">
                    <a16:creationId xmlns:a16="http://schemas.microsoft.com/office/drawing/2014/main" id="{28188E5B-DC34-4284-8BFF-20B3F06CB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9" name="Rectangle 196">
                <a:extLst>
                  <a:ext uri="{FF2B5EF4-FFF2-40B4-BE49-F238E27FC236}">
                    <a16:creationId xmlns:a16="http://schemas.microsoft.com/office/drawing/2014/main" id="{2B2131D4-5E96-4A78-9E13-E312BDE60E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0" name="Rectangle 197">
                <a:extLst>
                  <a:ext uri="{FF2B5EF4-FFF2-40B4-BE49-F238E27FC236}">
                    <a16:creationId xmlns:a16="http://schemas.microsoft.com/office/drawing/2014/main" id="{46A28E1D-901D-432E-B5E6-67F260EB4B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1" name="Rectangle 198">
                <a:extLst>
                  <a:ext uri="{FF2B5EF4-FFF2-40B4-BE49-F238E27FC236}">
                    <a16:creationId xmlns:a16="http://schemas.microsoft.com/office/drawing/2014/main" id="{7F95D04A-5721-433D-A763-76A013C586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2" name="Rectangle 199">
                <a:extLst>
                  <a:ext uri="{FF2B5EF4-FFF2-40B4-BE49-F238E27FC236}">
                    <a16:creationId xmlns:a16="http://schemas.microsoft.com/office/drawing/2014/main" id="{1CF1D207-248D-45C8-8A35-E5D78C0F59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3" name="Rectangle 200">
                <a:extLst>
                  <a:ext uri="{FF2B5EF4-FFF2-40B4-BE49-F238E27FC236}">
                    <a16:creationId xmlns:a16="http://schemas.microsoft.com/office/drawing/2014/main" id="{EA0D9036-97C4-498D-83F2-95EB25FB5D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4" name="Rectangle 201">
                <a:extLst>
                  <a:ext uri="{FF2B5EF4-FFF2-40B4-BE49-F238E27FC236}">
                    <a16:creationId xmlns:a16="http://schemas.microsoft.com/office/drawing/2014/main" id="{07E97F9E-262E-49AF-BFF8-39E209BE5F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55" name="AutoShape 202">
                <a:extLst>
                  <a:ext uri="{FF2B5EF4-FFF2-40B4-BE49-F238E27FC236}">
                    <a16:creationId xmlns:a16="http://schemas.microsoft.com/office/drawing/2014/main" id="{F81B1F5F-5355-4DE9-A86A-1306140A833A}"/>
                  </a:ext>
                </a:extLst>
              </p:cNvPr>
              <p:cNvCxnSpPr>
                <a:cxnSpLocks noChangeAspect="1" noChangeShapeType="1"/>
                <a:stCxn id="454" idx="3"/>
                <a:endCxn id="45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6" name="AutoShape 203">
                <a:extLst>
                  <a:ext uri="{FF2B5EF4-FFF2-40B4-BE49-F238E27FC236}">
                    <a16:creationId xmlns:a16="http://schemas.microsoft.com/office/drawing/2014/main" id="{E4AE3699-DDC2-43CC-B113-CD69A379DC3E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7" name="AutoShape 204">
                <a:extLst>
                  <a:ext uri="{FF2B5EF4-FFF2-40B4-BE49-F238E27FC236}">
                    <a16:creationId xmlns:a16="http://schemas.microsoft.com/office/drawing/2014/main" id="{83A64F45-9379-4745-B6EA-F7D3DD81D254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8" name="AutoShape 205">
                <a:extLst>
                  <a:ext uri="{FF2B5EF4-FFF2-40B4-BE49-F238E27FC236}">
                    <a16:creationId xmlns:a16="http://schemas.microsoft.com/office/drawing/2014/main" id="{D6B2A911-473D-468E-AC5C-9E037296FBDE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9" name="AutoShape 206">
                <a:extLst>
                  <a:ext uri="{FF2B5EF4-FFF2-40B4-BE49-F238E27FC236}">
                    <a16:creationId xmlns:a16="http://schemas.microsoft.com/office/drawing/2014/main" id="{99F63000-BEB2-4640-9DD1-47B255DCEF3B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0" name="AutoShape 207">
                <a:extLst>
                  <a:ext uri="{FF2B5EF4-FFF2-40B4-BE49-F238E27FC236}">
                    <a16:creationId xmlns:a16="http://schemas.microsoft.com/office/drawing/2014/main" id="{B051F437-6BFC-482B-AE87-73D3EC3B427E}"/>
                  </a:ext>
                </a:extLst>
              </p:cNvPr>
              <p:cNvCxnSpPr>
                <a:cxnSpLocks noChangeAspect="1" noChangeShapeType="1"/>
                <a:stCxn id="447" idx="3"/>
                <a:endCxn id="44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1" name="AutoShape 208">
                <a:extLst>
                  <a:ext uri="{FF2B5EF4-FFF2-40B4-BE49-F238E27FC236}">
                    <a16:creationId xmlns:a16="http://schemas.microsoft.com/office/drawing/2014/main" id="{3007EB47-05C0-4F49-9177-76008FF6C54D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2" name="AutoShape 209">
                <a:extLst>
                  <a:ext uri="{FF2B5EF4-FFF2-40B4-BE49-F238E27FC236}">
                    <a16:creationId xmlns:a16="http://schemas.microsoft.com/office/drawing/2014/main" id="{517F4808-485E-46E0-B3F8-49CAE4636A24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3" name="AutoShape 210">
                <a:extLst>
                  <a:ext uri="{FF2B5EF4-FFF2-40B4-BE49-F238E27FC236}">
                    <a16:creationId xmlns:a16="http://schemas.microsoft.com/office/drawing/2014/main" id="{B9105538-8C03-4C65-962B-B2CEAC92C7A4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4" name="AutoShape 211">
                <a:extLst>
                  <a:ext uri="{FF2B5EF4-FFF2-40B4-BE49-F238E27FC236}">
                    <a16:creationId xmlns:a16="http://schemas.microsoft.com/office/drawing/2014/main" id="{3A049ACB-9494-4EF8-9124-EC924807739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5" name="AutoShape 212">
                <a:extLst>
                  <a:ext uri="{FF2B5EF4-FFF2-40B4-BE49-F238E27FC236}">
                    <a16:creationId xmlns:a16="http://schemas.microsoft.com/office/drawing/2014/main" id="{67FA5FC2-209A-4699-BBBF-9FCEB0C772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6" name="AutoShape 213">
                <a:extLst>
                  <a:ext uri="{FF2B5EF4-FFF2-40B4-BE49-F238E27FC236}">
                    <a16:creationId xmlns:a16="http://schemas.microsoft.com/office/drawing/2014/main" id="{C2B9728D-5D8D-45F2-830B-90EC6CD79858}"/>
                  </a:ext>
                </a:extLst>
              </p:cNvPr>
              <p:cNvCxnSpPr>
                <a:cxnSpLocks noChangeAspect="1" noChangeShapeType="1"/>
                <a:stCxn id="447" idx="1"/>
                <a:endCxn id="44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7" name="Line 214">
                <a:extLst>
                  <a:ext uri="{FF2B5EF4-FFF2-40B4-BE49-F238E27FC236}">
                    <a16:creationId xmlns:a16="http://schemas.microsoft.com/office/drawing/2014/main" id="{547619E8-3C87-46A4-98C5-DCC997CA85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8" name="Line 215">
                <a:extLst>
                  <a:ext uri="{FF2B5EF4-FFF2-40B4-BE49-F238E27FC236}">
                    <a16:creationId xmlns:a16="http://schemas.microsoft.com/office/drawing/2014/main" id="{4DB0BCEA-7189-4745-9633-4E1473A5DC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9" name="Line 216">
                <a:extLst>
                  <a:ext uri="{FF2B5EF4-FFF2-40B4-BE49-F238E27FC236}">
                    <a16:creationId xmlns:a16="http://schemas.microsoft.com/office/drawing/2014/main" id="{9C4D8B8F-0CB6-4866-8E43-69283CC6B7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0" name="Line 217">
                <a:extLst>
                  <a:ext uri="{FF2B5EF4-FFF2-40B4-BE49-F238E27FC236}">
                    <a16:creationId xmlns:a16="http://schemas.microsoft.com/office/drawing/2014/main" id="{571C9AB0-7975-47CB-871A-CCE3D9E286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1" name="Line 218">
                <a:extLst>
                  <a:ext uri="{FF2B5EF4-FFF2-40B4-BE49-F238E27FC236}">
                    <a16:creationId xmlns:a16="http://schemas.microsoft.com/office/drawing/2014/main" id="{173C75B3-1BA9-4380-A868-1C626FD476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2" name="Line 219">
                <a:extLst>
                  <a:ext uri="{FF2B5EF4-FFF2-40B4-BE49-F238E27FC236}">
                    <a16:creationId xmlns:a16="http://schemas.microsoft.com/office/drawing/2014/main" id="{F0092C44-33AC-43F4-8B18-0FEE25E8E2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3" name="Line 220">
                <a:extLst>
                  <a:ext uri="{FF2B5EF4-FFF2-40B4-BE49-F238E27FC236}">
                    <a16:creationId xmlns:a16="http://schemas.microsoft.com/office/drawing/2014/main" id="{3C565EAF-5B14-4ECE-BF83-5AA8BC524E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4" name="Line 221">
                <a:extLst>
                  <a:ext uri="{FF2B5EF4-FFF2-40B4-BE49-F238E27FC236}">
                    <a16:creationId xmlns:a16="http://schemas.microsoft.com/office/drawing/2014/main" id="{A0325ECC-145F-4F54-8E76-95CC88E169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5" name="Line 222">
                <a:extLst>
                  <a:ext uri="{FF2B5EF4-FFF2-40B4-BE49-F238E27FC236}">
                    <a16:creationId xmlns:a16="http://schemas.microsoft.com/office/drawing/2014/main" id="{8F055C9D-1B19-4BD3-ACC7-691F3F896C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6" name="Line 223">
                <a:extLst>
                  <a:ext uri="{FF2B5EF4-FFF2-40B4-BE49-F238E27FC236}">
                    <a16:creationId xmlns:a16="http://schemas.microsoft.com/office/drawing/2014/main" id="{D802B212-1733-4F31-8CDC-4AAD762C6A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7" name="Line 224">
                <a:extLst>
                  <a:ext uri="{FF2B5EF4-FFF2-40B4-BE49-F238E27FC236}">
                    <a16:creationId xmlns:a16="http://schemas.microsoft.com/office/drawing/2014/main" id="{460953E2-F6F7-48B4-B5F7-EE0F801084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8" name="Line 225">
                <a:extLst>
                  <a:ext uri="{FF2B5EF4-FFF2-40B4-BE49-F238E27FC236}">
                    <a16:creationId xmlns:a16="http://schemas.microsoft.com/office/drawing/2014/main" id="{E9E65459-1E82-4FB6-A788-2C78E3DF9C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9" name="Line 226">
                <a:extLst>
                  <a:ext uri="{FF2B5EF4-FFF2-40B4-BE49-F238E27FC236}">
                    <a16:creationId xmlns:a16="http://schemas.microsoft.com/office/drawing/2014/main" id="{4AD78F23-9ADA-4DA2-BC8A-F3D1453543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0" name="Line 227">
                <a:extLst>
                  <a:ext uri="{FF2B5EF4-FFF2-40B4-BE49-F238E27FC236}">
                    <a16:creationId xmlns:a16="http://schemas.microsoft.com/office/drawing/2014/main" id="{D611243B-B4D1-4B37-8D00-1F8AB64949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1" name="Oval 228">
                <a:extLst>
                  <a:ext uri="{FF2B5EF4-FFF2-40B4-BE49-F238E27FC236}">
                    <a16:creationId xmlns:a16="http://schemas.microsoft.com/office/drawing/2014/main" id="{6344C915-83F9-413D-9EB6-13E4B35988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2" name="Oval 229">
                <a:extLst>
                  <a:ext uri="{FF2B5EF4-FFF2-40B4-BE49-F238E27FC236}">
                    <a16:creationId xmlns:a16="http://schemas.microsoft.com/office/drawing/2014/main" id="{6FBE2E11-A4FD-4E16-9996-281EAD95D7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3" name="Oval 230">
                <a:extLst>
                  <a:ext uri="{FF2B5EF4-FFF2-40B4-BE49-F238E27FC236}">
                    <a16:creationId xmlns:a16="http://schemas.microsoft.com/office/drawing/2014/main" id="{B888DCC3-E06E-41F5-9190-E3FD37FD90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4" name="Oval 231">
                <a:extLst>
                  <a:ext uri="{FF2B5EF4-FFF2-40B4-BE49-F238E27FC236}">
                    <a16:creationId xmlns:a16="http://schemas.microsoft.com/office/drawing/2014/main" id="{339883ED-45D6-4F47-AB6E-0210483759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5" name="Oval 232">
                <a:extLst>
                  <a:ext uri="{FF2B5EF4-FFF2-40B4-BE49-F238E27FC236}">
                    <a16:creationId xmlns:a16="http://schemas.microsoft.com/office/drawing/2014/main" id="{60A8815A-796F-4F40-A9A0-F0202AE727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6" name="Oval 233">
                <a:extLst>
                  <a:ext uri="{FF2B5EF4-FFF2-40B4-BE49-F238E27FC236}">
                    <a16:creationId xmlns:a16="http://schemas.microsoft.com/office/drawing/2014/main" id="{D98F51A7-70A2-4C32-BC7A-E7DA43A614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7" name="Oval 234">
                <a:extLst>
                  <a:ext uri="{FF2B5EF4-FFF2-40B4-BE49-F238E27FC236}">
                    <a16:creationId xmlns:a16="http://schemas.microsoft.com/office/drawing/2014/main" id="{E1317E81-6065-4DE3-9D97-5248D1A1BE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8" name="Oval 235">
                <a:extLst>
                  <a:ext uri="{FF2B5EF4-FFF2-40B4-BE49-F238E27FC236}">
                    <a16:creationId xmlns:a16="http://schemas.microsoft.com/office/drawing/2014/main" id="{366FD186-1AA5-4903-AC44-37EA909C1C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9" name="Oval 236">
                <a:extLst>
                  <a:ext uri="{FF2B5EF4-FFF2-40B4-BE49-F238E27FC236}">
                    <a16:creationId xmlns:a16="http://schemas.microsoft.com/office/drawing/2014/main" id="{E35235AD-6F50-46A9-BF80-627D855128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0" name="Oval 237">
                <a:extLst>
                  <a:ext uri="{FF2B5EF4-FFF2-40B4-BE49-F238E27FC236}">
                    <a16:creationId xmlns:a16="http://schemas.microsoft.com/office/drawing/2014/main" id="{4E290BDB-9099-4C59-8590-A48830491E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1" name="Line 238">
                <a:extLst>
                  <a:ext uri="{FF2B5EF4-FFF2-40B4-BE49-F238E27FC236}">
                    <a16:creationId xmlns:a16="http://schemas.microsoft.com/office/drawing/2014/main" id="{F825616E-5F3C-4BB8-8313-52D58CE7C0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2" name="Line 239">
                <a:extLst>
                  <a:ext uri="{FF2B5EF4-FFF2-40B4-BE49-F238E27FC236}">
                    <a16:creationId xmlns:a16="http://schemas.microsoft.com/office/drawing/2014/main" id="{BE82BCCE-F10E-4F8B-913E-51223B5AE1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3" name="Line 240">
                <a:extLst>
                  <a:ext uri="{FF2B5EF4-FFF2-40B4-BE49-F238E27FC236}">
                    <a16:creationId xmlns:a16="http://schemas.microsoft.com/office/drawing/2014/main" id="{C67D27E8-CA40-40A3-958E-56BAC9B95D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94" name="AutoShape 241">
                <a:extLst>
                  <a:ext uri="{FF2B5EF4-FFF2-40B4-BE49-F238E27FC236}">
                    <a16:creationId xmlns:a16="http://schemas.microsoft.com/office/drawing/2014/main" id="{F37DF7E7-018C-44F4-9847-66AD2AFE36D2}"/>
                  </a:ext>
                </a:extLst>
              </p:cNvPr>
              <p:cNvCxnSpPr>
                <a:cxnSpLocks noChangeAspect="1" noChangeShapeType="1"/>
                <a:stCxn id="503" idx="0"/>
                <a:endCxn id="49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5" name="Rectangle 242">
                <a:extLst>
                  <a:ext uri="{FF2B5EF4-FFF2-40B4-BE49-F238E27FC236}">
                    <a16:creationId xmlns:a16="http://schemas.microsoft.com/office/drawing/2014/main" id="{6FF4BA54-6AC1-4415-AF6A-D3373E50EB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6" name="Rectangle 243">
                <a:extLst>
                  <a:ext uri="{FF2B5EF4-FFF2-40B4-BE49-F238E27FC236}">
                    <a16:creationId xmlns:a16="http://schemas.microsoft.com/office/drawing/2014/main" id="{26AF3383-49A6-47FA-88AE-530902E885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7" name="Rectangle 244">
                <a:extLst>
                  <a:ext uri="{FF2B5EF4-FFF2-40B4-BE49-F238E27FC236}">
                    <a16:creationId xmlns:a16="http://schemas.microsoft.com/office/drawing/2014/main" id="{9243011A-4F12-4FCD-821B-B1FD97E5DA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8" name="Rectangle 245">
                <a:extLst>
                  <a:ext uri="{FF2B5EF4-FFF2-40B4-BE49-F238E27FC236}">
                    <a16:creationId xmlns:a16="http://schemas.microsoft.com/office/drawing/2014/main" id="{BC032FC3-E185-43E6-912B-D3C78FAA58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9" name="Rectangle 246">
                <a:extLst>
                  <a:ext uri="{FF2B5EF4-FFF2-40B4-BE49-F238E27FC236}">
                    <a16:creationId xmlns:a16="http://schemas.microsoft.com/office/drawing/2014/main" id="{9B24BFC7-D6BB-478F-9025-7E8D1E0B51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0" name="Rectangle 247">
                <a:extLst>
                  <a:ext uri="{FF2B5EF4-FFF2-40B4-BE49-F238E27FC236}">
                    <a16:creationId xmlns:a16="http://schemas.microsoft.com/office/drawing/2014/main" id="{9B5FC355-7E70-4FDC-9F42-C9D4D8DDAA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1" name="Rectangle 248">
                <a:extLst>
                  <a:ext uri="{FF2B5EF4-FFF2-40B4-BE49-F238E27FC236}">
                    <a16:creationId xmlns:a16="http://schemas.microsoft.com/office/drawing/2014/main" id="{9814B577-0EC2-4233-8C81-C6155E3655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2" name="Rectangle 249">
                <a:extLst>
                  <a:ext uri="{FF2B5EF4-FFF2-40B4-BE49-F238E27FC236}">
                    <a16:creationId xmlns:a16="http://schemas.microsoft.com/office/drawing/2014/main" id="{CC50B385-1391-4488-8BE0-00C367B4F6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3" name="Rectangle 250">
                <a:extLst>
                  <a:ext uri="{FF2B5EF4-FFF2-40B4-BE49-F238E27FC236}">
                    <a16:creationId xmlns:a16="http://schemas.microsoft.com/office/drawing/2014/main" id="{95838B3D-65E2-4E7B-AD08-1EC0D4D4BF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4" name="Rectangle 251">
                <a:extLst>
                  <a:ext uri="{FF2B5EF4-FFF2-40B4-BE49-F238E27FC236}">
                    <a16:creationId xmlns:a16="http://schemas.microsoft.com/office/drawing/2014/main" id="{E9FA1194-B3D9-42EA-A339-BFB007F80D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05" name="AutoShape 252">
                <a:extLst>
                  <a:ext uri="{FF2B5EF4-FFF2-40B4-BE49-F238E27FC236}">
                    <a16:creationId xmlns:a16="http://schemas.microsoft.com/office/drawing/2014/main" id="{AECD6304-E8CC-42E8-BA49-3A7A5B7E37B5}"/>
                  </a:ext>
                </a:extLst>
              </p:cNvPr>
              <p:cNvCxnSpPr>
                <a:cxnSpLocks noChangeAspect="1" noChangeShapeType="1"/>
                <a:stCxn id="504" idx="3"/>
                <a:endCxn id="50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6" name="AutoShape 253">
                <a:extLst>
                  <a:ext uri="{FF2B5EF4-FFF2-40B4-BE49-F238E27FC236}">
                    <a16:creationId xmlns:a16="http://schemas.microsoft.com/office/drawing/2014/main" id="{C0592A52-D9C3-4AB5-8AB7-BB697C2B1328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7" name="AutoShape 254">
                <a:extLst>
                  <a:ext uri="{FF2B5EF4-FFF2-40B4-BE49-F238E27FC236}">
                    <a16:creationId xmlns:a16="http://schemas.microsoft.com/office/drawing/2014/main" id="{B8EDAF37-7709-4E10-8E26-471922990A5C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8" name="AutoShape 255">
                <a:extLst>
                  <a:ext uri="{FF2B5EF4-FFF2-40B4-BE49-F238E27FC236}">
                    <a16:creationId xmlns:a16="http://schemas.microsoft.com/office/drawing/2014/main" id="{583983C1-BEB9-41D7-8CA2-50BF5DC05278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9" name="AutoShape 256">
                <a:extLst>
                  <a:ext uri="{FF2B5EF4-FFF2-40B4-BE49-F238E27FC236}">
                    <a16:creationId xmlns:a16="http://schemas.microsoft.com/office/drawing/2014/main" id="{79F4E269-20DD-48DE-B11D-C6AC7FAF41AA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0" name="AutoShape 257">
                <a:extLst>
                  <a:ext uri="{FF2B5EF4-FFF2-40B4-BE49-F238E27FC236}">
                    <a16:creationId xmlns:a16="http://schemas.microsoft.com/office/drawing/2014/main" id="{C54DDE79-283D-4DD7-9308-AAFA831CC4F1}"/>
                  </a:ext>
                </a:extLst>
              </p:cNvPr>
              <p:cNvCxnSpPr>
                <a:cxnSpLocks noChangeAspect="1" noChangeShapeType="1"/>
                <a:stCxn id="497" idx="3"/>
                <a:endCxn id="49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1" name="AutoShape 258">
                <a:extLst>
                  <a:ext uri="{FF2B5EF4-FFF2-40B4-BE49-F238E27FC236}">
                    <a16:creationId xmlns:a16="http://schemas.microsoft.com/office/drawing/2014/main" id="{2481F183-517F-4145-B0A0-AC4C75E647E2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2" name="AutoShape 259">
                <a:extLst>
                  <a:ext uri="{FF2B5EF4-FFF2-40B4-BE49-F238E27FC236}">
                    <a16:creationId xmlns:a16="http://schemas.microsoft.com/office/drawing/2014/main" id="{E0ECAFF8-6295-4B21-9B04-280C45D898BC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3" name="AutoShape 260">
                <a:extLst>
                  <a:ext uri="{FF2B5EF4-FFF2-40B4-BE49-F238E27FC236}">
                    <a16:creationId xmlns:a16="http://schemas.microsoft.com/office/drawing/2014/main" id="{B86EB530-51DC-4BBA-AD8D-1C64E6FF5C08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4" name="AutoShape 261">
                <a:extLst>
                  <a:ext uri="{FF2B5EF4-FFF2-40B4-BE49-F238E27FC236}">
                    <a16:creationId xmlns:a16="http://schemas.microsoft.com/office/drawing/2014/main" id="{8B9C73A3-6FA3-4F98-8476-44848EBC822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5" name="AutoShape 262">
                <a:extLst>
                  <a:ext uri="{FF2B5EF4-FFF2-40B4-BE49-F238E27FC236}">
                    <a16:creationId xmlns:a16="http://schemas.microsoft.com/office/drawing/2014/main" id="{92F4F0F1-4A48-4D75-AB99-6CE63569B8B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6" name="AutoShape 263">
                <a:extLst>
                  <a:ext uri="{FF2B5EF4-FFF2-40B4-BE49-F238E27FC236}">
                    <a16:creationId xmlns:a16="http://schemas.microsoft.com/office/drawing/2014/main" id="{42A467BF-A2ED-4C79-8392-FD20A57A3B2C}"/>
                  </a:ext>
                </a:extLst>
              </p:cNvPr>
              <p:cNvCxnSpPr>
                <a:cxnSpLocks noChangeAspect="1" noChangeShapeType="1"/>
                <a:stCxn id="497" idx="1"/>
                <a:endCxn id="49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17" name="Line 264">
                <a:extLst>
                  <a:ext uri="{FF2B5EF4-FFF2-40B4-BE49-F238E27FC236}">
                    <a16:creationId xmlns:a16="http://schemas.microsoft.com/office/drawing/2014/main" id="{37972BA5-6C38-4B60-8B12-241D477BDF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8" name="Line 265">
                <a:extLst>
                  <a:ext uri="{FF2B5EF4-FFF2-40B4-BE49-F238E27FC236}">
                    <a16:creationId xmlns:a16="http://schemas.microsoft.com/office/drawing/2014/main" id="{FF5DB7C7-1F6A-4D91-9780-5B52AE459A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66">
                <a:extLst>
                  <a:ext uri="{FF2B5EF4-FFF2-40B4-BE49-F238E27FC236}">
                    <a16:creationId xmlns:a16="http://schemas.microsoft.com/office/drawing/2014/main" id="{4D9D7C75-08B3-404B-9A74-4D545F94D9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67">
                <a:extLst>
                  <a:ext uri="{FF2B5EF4-FFF2-40B4-BE49-F238E27FC236}">
                    <a16:creationId xmlns:a16="http://schemas.microsoft.com/office/drawing/2014/main" id="{F9598126-0B3F-4D3D-8930-5C8086E628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1" name="Line 268">
                <a:extLst>
                  <a:ext uri="{FF2B5EF4-FFF2-40B4-BE49-F238E27FC236}">
                    <a16:creationId xmlns:a16="http://schemas.microsoft.com/office/drawing/2014/main" id="{E2E62337-8633-4E8C-8DA0-AB4199D2F1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2" name="Line 269">
                <a:extLst>
                  <a:ext uri="{FF2B5EF4-FFF2-40B4-BE49-F238E27FC236}">
                    <a16:creationId xmlns:a16="http://schemas.microsoft.com/office/drawing/2014/main" id="{CA3B5ABF-5DDB-4B3E-8407-65F43BBB5C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3" name="Line 270">
                <a:extLst>
                  <a:ext uri="{FF2B5EF4-FFF2-40B4-BE49-F238E27FC236}">
                    <a16:creationId xmlns:a16="http://schemas.microsoft.com/office/drawing/2014/main" id="{256C6A68-631F-464A-B8C8-1EA134FBAD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4" name="Line 271">
                <a:extLst>
                  <a:ext uri="{FF2B5EF4-FFF2-40B4-BE49-F238E27FC236}">
                    <a16:creationId xmlns:a16="http://schemas.microsoft.com/office/drawing/2014/main" id="{00069F4C-3C2A-407A-9DAF-0A4BFC197E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5" name="Line 272">
                <a:extLst>
                  <a:ext uri="{FF2B5EF4-FFF2-40B4-BE49-F238E27FC236}">
                    <a16:creationId xmlns:a16="http://schemas.microsoft.com/office/drawing/2014/main" id="{863ABB5C-A429-4B00-BA3A-2B498CDFD3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6" name="Line 273">
                <a:extLst>
                  <a:ext uri="{FF2B5EF4-FFF2-40B4-BE49-F238E27FC236}">
                    <a16:creationId xmlns:a16="http://schemas.microsoft.com/office/drawing/2014/main" id="{D84C91F3-D1D9-4471-9AD4-A9A7F4920F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7" name="Line 274">
                <a:extLst>
                  <a:ext uri="{FF2B5EF4-FFF2-40B4-BE49-F238E27FC236}">
                    <a16:creationId xmlns:a16="http://schemas.microsoft.com/office/drawing/2014/main" id="{02EF33A2-5999-4C87-8592-7CCBD13D0E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8" name="Line 275">
                <a:extLst>
                  <a:ext uri="{FF2B5EF4-FFF2-40B4-BE49-F238E27FC236}">
                    <a16:creationId xmlns:a16="http://schemas.microsoft.com/office/drawing/2014/main" id="{A7589312-44D5-4D64-93EE-A8F65A96F0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9" name="Line 276">
                <a:extLst>
                  <a:ext uri="{FF2B5EF4-FFF2-40B4-BE49-F238E27FC236}">
                    <a16:creationId xmlns:a16="http://schemas.microsoft.com/office/drawing/2014/main" id="{64F55C86-6124-4A6B-A5E6-8E022C5426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0" name="Line 277">
                <a:extLst>
                  <a:ext uri="{FF2B5EF4-FFF2-40B4-BE49-F238E27FC236}">
                    <a16:creationId xmlns:a16="http://schemas.microsoft.com/office/drawing/2014/main" id="{0DBE0BFB-FB0C-4AAD-A4A9-9EB0A3465B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1" name="Oval 278">
                <a:extLst>
                  <a:ext uri="{FF2B5EF4-FFF2-40B4-BE49-F238E27FC236}">
                    <a16:creationId xmlns:a16="http://schemas.microsoft.com/office/drawing/2014/main" id="{85334648-79BD-4F60-993C-CC574B4655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2" name="Oval 279">
                <a:extLst>
                  <a:ext uri="{FF2B5EF4-FFF2-40B4-BE49-F238E27FC236}">
                    <a16:creationId xmlns:a16="http://schemas.microsoft.com/office/drawing/2014/main" id="{863B7D54-35BD-4E83-8154-67329FFB9E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3" name="Oval 280">
                <a:extLst>
                  <a:ext uri="{FF2B5EF4-FFF2-40B4-BE49-F238E27FC236}">
                    <a16:creationId xmlns:a16="http://schemas.microsoft.com/office/drawing/2014/main" id="{C20F06EC-9B32-4B0E-803D-B21BA2B48D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4" name="Oval 281">
                <a:extLst>
                  <a:ext uri="{FF2B5EF4-FFF2-40B4-BE49-F238E27FC236}">
                    <a16:creationId xmlns:a16="http://schemas.microsoft.com/office/drawing/2014/main" id="{B9DD40F7-9AFD-4AE1-91D8-11CAE235B6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5" name="Oval 282">
                <a:extLst>
                  <a:ext uri="{FF2B5EF4-FFF2-40B4-BE49-F238E27FC236}">
                    <a16:creationId xmlns:a16="http://schemas.microsoft.com/office/drawing/2014/main" id="{FD077D34-43B1-4468-B0BB-BEAA752E99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6" name="Oval 283">
                <a:extLst>
                  <a:ext uri="{FF2B5EF4-FFF2-40B4-BE49-F238E27FC236}">
                    <a16:creationId xmlns:a16="http://schemas.microsoft.com/office/drawing/2014/main" id="{BD2CA837-E8BE-4BD5-B40E-374920F71F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7" name="Oval 284">
                <a:extLst>
                  <a:ext uri="{FF2B5EF4-FFF2-40B4-BE49-F238E27FC236}">
                    <a16:creationId xmlns:a16="http://schemas.microsoft.com/office/drawing/2014/main" id="{90CD8CC3-37D6-4EB8-983F-DA82EC3ADB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8" name="Oval 285">
                <a:extLst>
                  <a:ext uri="{FF2B5EF4-FFF2-40B4-BE49-F238E27FC236}">
                    <a16:creationId xmlns:a16="http://schemas.microsoft.com/office/drawing/2014/main" id="{DC2EDC15-4604-4703-B6EF-85D06CDECB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9" name="Oval 286">
                <a:extLst>
                  <a:ext uri="{FF2B5EF4-FFF2-40B4-BE49-F238E27FC236}">
                    <a16:creationId xmlns:a16="http://schemas.microsoft.com/office/drawing/2014/main" id="{40B592A8-8FBF-4ECC-91C0-DA017F1F2D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0" name="Oval 287">
                <a:extLst>
                  <a:ext uri="{FF2B5EF4-FFF2-40B4-BE49-F238E27FC236}">
                    <a16:creationId xmlns:a16="http://schemas.microsoft.com/office/drawing/2014/main" id="{96878130-DA4A-474B-AB05-0DA465797C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1" name="Line 288">
                <a:extLst>
                  <a:ext uri="{FF2B5EF4-FFF2-40B4-BE49-F238E27FC236}">
                    <a16:creationId xmlns:a16="http://schemas.microsoft.com/office/drawing/2014/main" id="{B8B5BD8A-0A80-4216-806E-0456E274C3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2" name="Line 289">
                <a:extLst>
                  <a:ext uri="{FF2B5EF4-FFF2-40B4-BE49-F238E27FC236}">
                    <a16:creationId xmlns:a16="http://schemas.microsoft.com/office/drawing/2014/main" id="{FD786726-2B8B-4B75-8A4B-2BA6831586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3" name="Line 290">
                <a:extLst>
                  <a:ext uri="{FF2B5EF4-FFF2-40B4-BE49-F238E27FC236}">
                    <a16:creationId xmlns:a16="http://schemas.microsoft.com/office/drawing/2014/main" id="{234B9365-C3E3-4047-A3F3-42354188B1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44" name="AutoShape 291">
                <a:extLst>
                  <a:ext uri="{FF2B5EF4-FFF2-40B4-BE49-F238E27FC236}">
                    <a16:creationId xmlns:a16="http://schemas.microsoft.com/office/drawing/2014/main" id="{08DC009C-3C3F-4ADD-B6AD-42EA8E9C9B7C}"/>
                  </a:ext>
                </a:extLst>
              </p:cNvPr>
              <p:cNvCxnSpPr>
                <a:cxnSpLocks noChangeAspect="1" noChangeShapeType="1"/>
                <a:stCxn id="553" idx="0"/>
                <a:endCxn id="54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5" name="Rectangle 292">
                <a:extLst>
                  <a:ext uri="{FF2B5EF4-FFF2-40B4-BE49-F238E27FC236}">
                    <a16:creationId xmlns:a16="http://schemas.microsoft.com/office/drawing/2014/main" id="{FCFF601F-2238-40BF-B0D1-435F9B6CAD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6" name="Rectangle 293">
                <a:extLst>
                  <a:ext uri="{FF2B5EF4-FFF2-40B4-BE49-F238E27FC236}">
                    <a16:creationId xmlns:a16="http://schemas.microsoft.com/office/drawing/2014/main" id="{49923668-F79E-40AB-B680-F9077F6A81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7" name="Rectangle 294">
                <a:extLst>
                  <a:ext uri="{FF2B5EF4-FFF2-40B4-BE49-F238E27FC236}">
                    <a16:creationId xmlns:a16="http://schemas.microsoft.com/office/drawing/2014/main" id="{3B31E993-1CC3-47B4-BE63-34D45D15BC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8" name="Rectangle 295">
                <a:extLst>
                  <a:ext uri="{FF2B5EF4-FFF2-40B4-BE49-F238E27FC236}">
                    <a16:creationId xmlns:a16="http://schemas.microsoft.com/office/drawing/2014/main" id="{57EDE478-EC84-45CC-AC7A-C8F68B74C4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9" name="Rectangle 296">
                <a:extLst>
                  <a:ext uri="{FF2B5EF4-FFF2-40B4-BE49-F238E27FC236}">
                    <a16:creationId xmlns:a16="http://schemas.microsoft.com/office/drawing/2014/main" id="{A3BB66DA-9BB0-4C2D-9A5E-05D53C12F7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0" name="Rectangle 297">
                <a:extLst>
                  <a:ext uri="{FF2B5EF4-FFF2-40B4-BE49-F238E27FC236}">
                    <a16:creationId xmlns:a16="http://schemas.microsoft.com/office/drawing/2014/main" id="{42FDAF89-023B-4599-8220-ACF6AD2AD3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1" name="Rectangle 298">
                <a:extLst>
                  <a:ext uri="{FF2B5EF4-FFF2-40B4-BE49-F238E27FC236}">
                    <a16:creationId xmlns:a16="http://schemas.microsoft.com/office/drawing/2014/main" id="{667EFB0D-4C28-4573-BD4A-A372A08504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2" name="Rectangle 299">
                <a:extLst>
                  <a:ext uri="{FF2B5EF4-FFF2-40B4-BE49-F238E27FC236}">
                    <a16:creationId xmlns:a16="http://schemas.microsoft.com/office/drawing/2014/main" id="{64BDC914-8742-445F-AFC4-CEDA338F11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3" name="Rectangle 300">
                <a:extLst>
                  <a:ext uri="{FF2B5EF4-FFF2-40B4-BE49-F238E27FC236}">
                    <a16:creationId xmlns:a16="http://schemas.microsoft.com/office/drawing/2014/main" id="{F719EF8E-88D6-4ED2-83D1-F9976C957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4" name="Rectangle 301">
                <a:extLst>
                  <a:ext uri="{FF2B5EF4-FFF2-40B4-BE49-F238E27FC236}">
                    <a16:creationId xmlns:a16="http://schemas.microsoft.com/office/drawing/2014/main" id="{9C6B7228-7A86-44EC-9479-C2B1EBA387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55" name="AutoShape 302">
                <a:extLst>
                  <a:ext uri="{FF2B5EF4-FFF2-40B4-BE49-F238E27FC236}">
                    <a16:creationId xmlns:a16="http://schemas.microsoft.com/office/drawing/2014/main" id="{818B2590-3439-4FA7-B30E-AE69088C5B3C}"/>
                  </a:ext>
                </a:extLst>
              </p:cNvPr>
              <p:cNvCxnSpPr>
                <a:cxnSpLocks noChangeAspect="1" noChangeShapeType="1"/>
                <a:stCxn id="554" idx="3"/>
                <a:endCxn id="55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6" name="AutoShape 303">
                <a:extLst>
                  <a:ext uri="{FF2B5EF4-FFF2-40B4-BE49-F238E27FC236}">
                    <a16:creationId xmlns:a16="http://schemas.microsoft.com/office/drawing/2014/main" id="{B2B48E32-996C-4CB6-9034-1F94D3314AA8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7" name="AutoShape 304">
                <a:extLst>
                  <a:ext uri="{FF2B5EF4-FFF2-40B4-BE49-F238E27FC236}">
                    <a16:creationId xmlns:a16="http://schemas.microsoft.com/office/drawing/2014/main" id="{89D2B621-BABB-44EF-B782-560B82B9BBA9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8" name="AutoShape 305">
                <a:extLst>
                  <a:ext uri="{FF2B5EF4-FFF2-40B4-BE49-F238E27FC236}">
                    <a16:creationId xmlns:a16="http://schemas.microsoft.com/office/drawing/2014/main" id="{7AF7B21B-31CE-4A8D-9B35-BD61CBF99644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9" name="AutoShape 306">
                <a:extLst>
                  <a:ext uri="{FF2B5EF4-FFF2-40B4-BE49-F238E27FC236}">
                    <a16:creationId xmlns:a16="http://schemas.microsoft.com/office/drawing/2014/main" id="{BCEAE5BC-5C24-49DD-AFE7-2D5B547D7825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0" name="AutoShape 307">
                <a:extLst>
                  <a:ext uri="{FF2B5EF4-FFF2-40B4-BE49-F238E27FC236}">
                    <a16:creationId xmlns:a16="http://schemas.microsoft.com/office/drawing/2014/main" id="{71842FA4-9DF0-4B27-A853-8A476298729B}"/>
                  </a:ext>
                </a:extLst>
              </p:cNvPr>
              <p:cNvCxnSpPr>
                <a:cxnSpLocks noChangeAspect="1" noChangeShapeType="1"/>
                <a:stCxn id="547" idx="3"/>
                <a:endCxn id="54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1" name="AutoShape 308">
                <a:extLst>
                  <a:ext uri="{FF2B5EF4-FFF2-40B4-BE49-F238E27FC236}">
                    <a16:creationId xmlns:a16="http://schemas.microsoft.com/office/drawing/2014/main" id="{3459AD60-387B-4D31-9705-6F9D1958DA9C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2" name="AutoShape 309">
                <a:extLst>
                  <a:ext uri="{FF2B5EF4-FFF2-40B4-BE49-F238E27FC236}">
                    <a16:creationId xmlns:a16="http://schemas.microsoft.com/office/drawing/2014/main" id="{48F05F91-CFC3-44D3-88B6-A76823879A2A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3" name="AutoShape 310">
                <a:extLst>
                  <a:ext uri="{FF2B5EF4-FFF2-40B4-BE49-F238E27FC236}">
                    <a16:creationId xmlns:a16="http://schemas.microsoft.com/office/drawing/2014/main" id="{C3A04176-833D-4198-B52E-E1FF3A1B34A4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4" name="AutoShape 311">
                <a:extLst>
                  <a:ext uri="{FF2B5EF4-FFF2-40B4-BE49-F238E27FC236}">
                    <a16:creationId xmlns:a16="http://schemas.microsoft.com/office/drawing/2014/main" id="{394983B9-C7B3-4BA5-971F-6F17AB5A63D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5" name="AutoShape 312">
                <a:extLst>
                  <a:ext uri="{FF2B5EF4-FFF2-40B4-BE49-F238E27FC236}">
                    <a16:creationId xmlns:a16="http://schemas.microsoft.com/office/drawing/2014/main" id="{D1CA938C-1660-4324-A04F-B5B49AAF149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6" name="AutoShape 313">
                <a:extLst>
                  <a:ext uri="{FF2B5EF4-FFF2-40B4-BE49-F238E27FC236}">
                    <a16:creationId xmlns:a16="http://schemas.microsoft.com/office/drawing/2014/main" id="{643A95BE-FEF1-4922-890A-C08BDA8197AE}"/>
                  </a:ext>
                </a:extLst>
              </p:cNvPr>
              <p:cNvCxnSpPr>
                <a:cxnSpLocks noChangeAspect="1" noChangeShapeType="1"/>
                <a:stCxn id="547" idx="1"/>
                <a:endCxn id="54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67" name="Line 314">
                <a:extLst>
                  <a:ext uri="{FF2B5EF4-FFF2-40B4-BE49-F238E27FC236}">
                    <a16:creationId xmlns:a16="http://schemas.microsoft.com/office/drawing/2014/main" id="{5E490AEF-1A86-4252-8AEC-B4D6D83F2C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8" name="Line 315">
                <a:extLst>
                  <a:ext uri="{FF2B5EF4-FFF2-40B4-BE49-F238E27FC236}">
                    <a16:creationId xmlns:a16="http://schemas.microsoft.com/office/drawing/2014/main" id="{8967534B-87B1-4BD5-86D3-0A86268FA1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9" name="Line 316">
                <a:extLst>
                  <a:ext uri="{FF2B5EF4-FFF2-40B4-BE49-F238E27FC236}">
                    <a16:creationId xmlns:a16="http://schemas.microsoft.com/office/drawing/2014/main" id="{B53F9609-160E-4E91-92A6-5AAC7C9D69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0" name="Line 317">
                <a:extLst>
                  <a:ext uri="{FF2B5EF4-FFF2-40B4-BE49-F238E27FC236}">
                    <a16:creationId xmlns:a16="http://schemas.microsoft.com/office/drawing/2014/main" id="{8FB4D951-F66C-415C-AC1B-814E1FF3D9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1" name="Line 318">
                <a:extLst>
                  <a:ext uri="{FF2B5EF4-FFF2-40B4-BE49-F238E27FC236}">
                    <a16:creationId xmlns:a16="http://schemas.microsoft.com/office/drawing/2014/main" id="{DB18AF95-D6A6-463C-BC75-D551CD8F59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2" name="Line 319">
                <a:extLst>
                  <a:ext uri="{FF2B5EF4-FFF2-40B4-BE49-F238E27FC236}">
                    <a16:creationId xmlns:a16="http://schemas.microsoft.com/office/drawing/2014/main" id="{B8397166-D066-4F21-8688-83E6B90D19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3" name="Line 320">
                <a:extLst>
                  <a:ext uri="{FF2B5EF4-FFF2-40B4-BE49-F238E27FC236}">
                    <a16:creationId xmlns:a16="http://schemas.microsoft.com/office/drawing/2014/main" id="{158D9717-981C-4140-AEE7-1D238EBBC8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4" name="Line 321">
                <a:extLst>
                  <a:ext uri="{FF2B5EF4-FFF2-40B4-BE49-F238E27FC236}">
                    <a16:creationId xmlns:a16="http://schemas.microsoft.com/office/drawing/2014/main" id="{940578F5-9DE2-4CA8-B90C-C3E2DE5A8C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5" name="Line 322">
                <a:extLst>
                  <a:ext uri="{FF2B5EF4-FFF2-40B4-BE49-F238E27FC236}">
                    <a16:creationId xmlns:a16="http://schemas.microsoft.com/office/drawing/2014/main" id="{20153617-626D-4FA4-851C-EF1E2FF2E0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6" name="Line 323">
                <a:extLst>
                  <a:ext uri="{FF2B5EF4-FFF2-40B4-BE49-F238E27FC236}">
                    <a16:creationId xmlns:a16="http://schemas.microsoft.com/office/drawing/2014/main" id="{4BFF7611-5C0E-4E73-9378-6E511B4BED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7" name="Line 324">
                <a:extLst>
                  <a:ext uri="{FF2B5EF4-FFF2-40B4-BE49-F238E27FC236}">
                    <a16:creationId xmlns:a16="http://schemas.microsoft.com/office/drawing/2014/main" id="{9B182C92-F778-4DA7-B8E9-B18C92A401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8" name="Line 325">
                <a:extLst>
                  <a:ext uri="{FF2B5EF4-FFF2-40B4-BE49-F238E27FC236}">
                    <a16:creationId xmlns:a16="http://schemas.microsoft.com/office/drawing/2014/main" id="{C58D55D3-D52E-4DAD-A183-3D744AAF94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9" name="Line 326">
                <a:extLst>
                  <a:ext uri="{FF2B5EF4-FFF2-40B4-BE49-F238E27FC236}">
                    <a16:creationId xmlns:a16="http://schemas.microsoft.com/office/drawing/2014/main" id="{22E8275E-F0C1-461A-9F53-C876073833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0" name="Line 327">
                <a:extLst>
                  <a:ext uri="{FF2B5EF4-FFF2-40B4-BE49-F238E27FC236}">
                    <a16:creationId xmlns:a16="http://schemas.microsoft.com/office/drawing/2014/main" id="{7C1080A2-5160-42A4-940B-F0D047AB1C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1" name="Oval 328">
                <a:extLst>
                  <a:ext uri="{FF2B5EF4-FFF2-40B4-BE49-F238E27FC236}">
                    <a16:creationId xmlns:a16="http://schemas.microsoft.com/office/drawing/2014/main" id="{28C64BE3-D9F2-42FB-AC0B-01B101A1E7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2" name="Oval 329">
                <a:extLst>
                  <a:ext uri="{FF2B5EF4-FFF2-40B4-BE49-F238E27FC236}">
                    <a16:creationId xmlns:a16="http://schemas.microsoft.com/office/drawing/2014/main" id="{7E986E58-0E57-449D-A850-D0FED04675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3" name="Oval 330">
                <a:extLst>
                  <a:ext uri="{FF2B5EF4-FFF2-40B4-BE49-F238E27FC236}">
                    <a16:creationId xmlns:a16="http://schemas.microsoft.com/office/drawing/2014/main" id="{5DD40C44-73D2-4713-9E00-DA7BBA425F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" name="Oval 331">
                <a:extLst>
                  <a:ext uri="{FF2B5EF4-FFF2-40B4-BE49-F238E27FC236}">
                    <a16:creationId xmlns:a16="http://schemas.microsoft.com/office/drawing/2014/main" id="{C96BCDB6-97C1-4BD4-AB0D-82276E8F42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" name="Oval 332">
                <a:extLst>
                  <a:ext uri="{FF2B5EF4-FFF2-40B4-BE49-F238E27FC236}">
                    <a16:creationId xmlns:a16="http://schemas.microsoft.com/office/drawing/2014/main" id="{4D1569E3-4B69-405E-8BA8-50D8053F6A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" name="Oval 333">
                <a:extLst>
                  <a:ext uri="{FF2B5EF4-FFF2-40B4-BE49-F238E27FC236}">
                    <a16:creationId xmlns:a16="http://schemas.microsoft.com/office/drawing/2014/main" id="{AAB69D44-03EC-48B5-AE93-0959EAAF48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" name="Oval 334">
                <a:extLst>
                  <a:ext uri="{FF2B5EF4-FFF2-40B4-BE49-F238E27FC236}">
                    <a16:creationId xmlns:a16="http://schemas.microsoft.com/office/drawing/2014/main" id="{C38BFF41-FDCE-4A7B-8AFA-AA33983487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" name="Oval 335">
                <a:extLst>
                  <a:ext uri="{FF2B5EF4-FFF2-40B4-BE49-F238E27FC236}">
                    <a16:creationId xmlns:a16="http://schemas.microsoft.com/office/drawing/2014/main" id="{E2D6D2A6-CFAB-49C1-AB9D-A73FB9A9A9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" name="Oval 336">
                <a:extLst>
                  <a:ext uri="{FF2B5EF4-FFF2-40B4-BE49-F238E27FC236}">
                    <a16:creationId xmlns:a16="http://schemas.microsoft.com/office/drawing/2014/main" id="{A3BF9D88-4F26-46AA-937D-6D4D4D4B6A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" name="Oval 337">
                <a:extLst>
                  <a:ext uri="{FF2B5EF4-FFF2-40B4-BE49-F238E27FC236}">
                    <a16:creationId xmlns:a16="http://schemas.microsoft.com/office/drawing/2014/main" id="{90D9E6CD-C126-44E5-9522-83A5F5F39B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" name="Line 338">
                <a:extLst>
                  <a:ext uri="{FF2B5EF4-FFF2-40B4-BE49-F238E27FC236}">
                    <a16:creationId xmlns:a16="http://schemas.microsoft.com/office/drawing/2014/main" id="{ED1C582B-1C86-4D8B-8603-B66D2CAFD4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2" name="Line 339">
                <a:extLst>
                  <a:ext uri="{FF2B5EF4-FFF2-40B4-BE49-F238E27FC236}">
                    <a16:creationId xmlns:a16="http://schemas.microsoft.com/office/drawing/2014/main" id="{A3EF7C96-C97C-4874-A8D4-317A0E5640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3" name="Line 340">
                <a:extLst>
                  <a:ext uri="{FF2B5EF4-FFF2-40B4-BE49-F238E27FC236}">
                    <a16:creationId xmlns:a16="http://schemas.microsoft.com/office/drawing/2014/main" id="{0ABF820A-BBA3-4315-816B-CA8CB40E17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94" name="AutoShape 341">
                <a:extLst>
                  <a:ext uri="{FF2B5EF4-FFF2-40B4-BE49-F238E27FC236}">
                    <a16:creationId xmlns:a16="http://schemas.microsoft.com/office/drawing/2014/main" id="{3C76BC8D-008A-4DCB-9ACA-3DF7FB52496C}"/>
                  </a:ext>
                </a:extLst>
              </p:cNvPr>
              <p:cNvCxnSpPr>
                <a:cxnSpLocks noChangeAspect="1" noChangeShapeType="1"/>
                <a:stCxn id="603" idx="0"/>
                <a:endCxn id="59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5" name="Rectangle 342">
                <a:extLst>
                  <a:ext uri="{FF2B5EF4-FFF2-40B4-BE49-F238E27FC236}">
                    <a16:creationId xmlns:a16="http://schemas.microsoft.com/office/drawing/2014/main" id="{ED925A66-3AFB-4E87-927C-721B74DC87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6" name="Rectangle 343">
                <a:extLst>
                  <a:ext uri="{FF2B5EF4-FFF2-40B4-BE49-F238E27FC236}">
                    <a16:creationId xmlns:a16="http://schemas.microsoft.com/office/drawing/2014/main" id="{1179C88A-D603-4D8D-A764-BF3A2D7E6B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7" name="Rectangle 344">
                <a:extLst>
                  <a:ext uri="{FF2B5EF4-FFF2-40B4-BE49-F238E27FC236}">
                    <a16:creationId xmlns:a16="http://schemas.microsoft.com/office/drawing/2014/main" id="{D84A16B5-E3CC-4710-8875-1099F06B22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8" name="Rectangle 345">
                <a:extLst>
                  <a:ext uri="{FF2B5EF4-FFF2-40B4-BE49-F238E27FC236}">
                    <a16:creationId xmlns:a16="http://schemas.microsoft.com/office/drawing/2014/main" id="{DA146696-D2F2-4D73-8A05-E73B20F3DF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9" name="Rectangle 346">
                <a:extLst>
                  <a:ext uri="{FF2B5EF4-FFF2-40B4-BE49-F238E27FC236}">
                    <a16:creationId xmlns:a16="http://schemas.microsoft.com/office/drawing/2014/main" id="{94131AB0-6A65-41DD-B9B5-49E7F7ED53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0" name="Rectangle 347">
                <a:extLst>
                  <a:ext uri="{FF2B5EF4-FFF2-40B4-BE49-F238E27FC236}">
                    <a16:creationId xmlns:a16="http://schemas.microsoft.com/office/drawing/2014/main" id="{844630C8-498C-4CAD-BB9A-8A8995D6D9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1" name="Rectangle 348">
                <a:extLst>
                  <a:ext uri="{FF2B5EF4-FFF2-40B4-BE49-F238E27FC236}">
                    <a16:creationId xmlns:a16="http://schemas.microsoft.com/office/drawing/2014/main" id="{C26FFD70-1D87-4B78-9CD0-7741A02C48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2" name="Rectangle 349">
                <a:extLst>
                  <a:ext uri="{FF2B5EF4-FFF2-40B4-BE49-F238E27FC236}">
                    <a16:creationId xmlns:a16="http://schemas.microsoft.com/office/drawing/2014/main" id="{C2371313-FB50-4FC7-AC6D-672670A370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3" name="Rectangle 350">
                <a:extLst>
                  <a:ext uri="{FF2B5EF4-FFF2-40B4-BE49-F238E27FC236}">
                    <a16:creationId xmlns:a16="http://schemas.microsoft.com/office/drawing/2014/main" id="{7A937636-6E00-4EFA-B78E-0E7FC1F0B0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" name="Rectangle 351">
                <a:extLst>
                  <a:ext uri="{FF2B5EF4-FFF2-40B4-BE49-F238E27FC236}">
                    <a16:creationId xmlns:a16="http://schemas.microsoft.com/office/drawing/2014/main" id="{EFBE0A9B-8C78-437B-84AE-EB6315A230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05" name="AutoShape 352">
                <a:extLst>
                  <a:ext uri="{FF2B5EF4-FFF2-40B4-BE49-F238E27FC236}">
                    <a16:creationId xmlns:a16="http://schemas.microsoft.com/office/drawing/2014/main" id="{8882F320-CA39-4B54-B07B-89B955BB97D3}"/>
                  </a:ext>
                </a:extLst>
              </p:cNvPr>
              <p:cNvCxnSpPr>
                <a:cxnSpLocks noChangeAspect="1" noChangeShapeType="1"/>
                <a:stCxn id="604" idx="3"/>
                <a:endCxn id="60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6" name="AutoShape 353">
                <a:extLst>
                  <a:ext uri="{FF2B5EF4-FFF2-40B4-BE49-F238E27FC236}">
                    <a16:creationId xmlns:a16="http://schemas.microsoft.com/office/drawing/2014/main" id="{F787A71C-3E99-4D45-9A89-0D5DECF95A68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7" name="AutoShape 354">
                <a:extLst>
                  <a:ext uri="{FF2B5EF4-FFF2-40B4-BE49-F238E27FC236}">
                    <a16:creationId xmlns:a16="http://schemas.microsoft.com/office/drawing/2014/main" id="{828E4516-DA01-42A8-8B0E-E3320C048DCA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8" name="AutoShape 355">
                <a:extLst>
                  <a:ext uri="{FF2B5EF4-FFF2-40B4-BE49-F238E27FC236}">
                    <a16:creationId xmlns:a16="http://schemas.microsoft.com/office/drawing/2014/main" id="{8D79DAFA-9356-44ED-A9E6-00A1545522D6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9" name="AutoShape 356">
                <a:extLst>
                  <a:ext uri="{FF2B5EF4-FFF2-40B4-BE49-F238E27FC236}">
                    <a16:creationId xmlns:a16="http://schemas.microsoft.com/office/drawing/2014/main" id="{A5C7FC36-E983-452A-BBC2-D5DE287135A1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0" name="AutoShape 357">
                <a:extLst>
                  <a:ext uri="{FF2B5EF4-FFF2-40B4-BE49-F238E27FC236}">
                    <a16:creationId xmlns:a16="http://schemas.microsoft.com/office/drawing/2014/main" id="{7089089A-3685-499F-84B7-D34EEADDC4D0}"/>
                  </a:ext>
                </a:extLst>
              </p:cNvPr>
              <p:cNvCxnSpPr>
                <a:cxnSpLocks noChangeAspect="1" noChangeShapeType="1"/>
                <a:stCxn id="597" idx="3"/>
                <a:endCxn id="59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1" name="AutoShape 358">
                <a:extLst>
                  <a:ext uri="{FF2B5EF4-FFF2-40B4-BE49-F238E27FC236}">
                    <a16:creationId xmlns:a16="http://schemas.microsoft.com/office/drawing/2014/main" id="{C01D49CE-014A-4C6F-9405-7C26E97D452E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2" name="AutoShape 359">
                <a:extLst>
                  <a:ext uri="{FF2B5EF4-FFF2-40B4-BE49-F238E27FC236}">
                    <a16:creationId xmlns:a16="http://schemas.microsoft.com/office/drawing/2014/main" id="{1FD1DA44-A0BF-4990-B2D1-74A437B220AA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3" name="AutoShape 360">
                <a:extLst>
                  <a:ext uri="{FF2B5EF4-FFF2-40B4-BE49-F238E27FC236}">
                    <a16:creationId xmlns:a16="http://schemas.microsoft.com/office/drawing/2014/main" id="{B5BFE323-CE25-40CC-A92E-FA9FDA81E887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4" name="AutoShape 361">
                <a:extLst>
                  <a:ext uri="{FF2B5EF4-FFF2-40B4-BE49-F238E27FC236}">
                    <a16:creationId xmlns:a16="http://schemas.microsoft.com/office/drawing/2014/main" id="{CE3D7E24-0464-448B-892C-9D7ABB51F5C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5" name="AutoShape 362">
                <a:extLst>
                  <a:ext uri="{FF2B5EF4-FFF2-40B4-BE49-F238E27FC236}">
                    <a16:creationId xmlns:a16="http://schemas.microsoft.com/office/drawing/2014/main" id="{CDE3E674-FF70-4F59-9A65-825359CA41C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6" name="AutoShape 363">
                <a:extLst>
                  <a:ext uri="{FF2B5EF4-FFF2-40B4-BE49-F238E27FC236}">
                    <a16:creationId xmlns:a16="http://schemas.microsoft.com/office/drawing/2014/main" id="{0611F258-62D5-4598-86EF-099F82F82CEE}"/>
                  </a:ext>
                </a:extLst>
              </p:cNvPr>
              <p:cNvCxnSpPr>
                <a:cxnSpLocks noChangeAspect="1" noChangeShapeType="1"/>
                <a:stCxn id="597" idx="1"/>
                <a:endCxn id="59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7" name="Line 364">
                <a:extLst>
                  <a:ext uri="{FF2B5EF4-FFF2-40B4-BE49-F238E27FC236}">
                    <a16:creationId xmlns:a16="http://schemas.microsoft.com/office/drawing/2014/main" id="{F44D5E48-85A6-4ED3-9253-1FD81FE57D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8" name="Line 365">
                <a:extLst>
                  <a:ext uri="{FF2B5EF4-FFF2-40B4-BE49-F238E27FC236}">
                    <a16:creationId xmlns:a16="http://schemas.microsoft.com/office/drawing/2014/main" id="{CDB273EA-4299-41CF-A874-D75817DC15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66">
                <a:extLst>
                  <a:ext uri="{FF2B5EF4-FFF2-40B4-BE49-F238E27FC236}">
                    <a16:creationId xmlns:a16="http://schemas.microsoft.com/office/drawing/2014/main" id="{95DD3FDF-1ACE-40D2-A4F5-9BD43CA022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Line 367">
                <a:extLst>
                  <a:ext uri="{FF2B5EF4-FFF2-40B4-BE49-F238E27FC236}">
                    <a16:creationId xmlns:a16="http://schemas.microsoft.com/office/drawing/2014/main" id="{F83EFA44-3D43-4729-BC59-A728889B48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1" name="Line 368">
                <a:extLst>
                  <a:ext uri="{FF2B5EF4-FFF2-40B4-BE49-F238E27FC236}">
                    <a16:creationId xmlns:a16="http://schemas.microsoft.com/office/drawing/2014/main" id="{93445E93-0178-45CE-ADED-3820526A53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2" name="Line 369">
                <a:extLst>
                  <a:ext uri="{FF2B5EF4-FFF2-40B4-BE49-F238E27FC236}">
                    <a16:creationId xmlns:a16="http://schemas.microsoft.com/office/drawing/2014/main" id="{1BC6D0C9-002F-40ED-86B8-E208DB8882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3" name="Line 370">
                <a:extLst>
                  <a:ext uri="{FF2B5EF4-FFF2-40B4-BE49-F238E27FC236}">
                    <a16:creationId xmlns:a16="http://schemas.microsoft.com/office/drawing/2014/main" id="{B12BE740-EB93-454F-A545-91380E91A9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4" name="Line 371">
                <a:extLst>
                  <a:ext uri="{FF2B5EF4-FFF2-40B4-BE49-F238E27FC236}">
                    <a16:creationId xmlns:a16="http://schemas.microsoft.com/office/drawing/2014/main" id="{F45DCDEC-7179-4A91-B021-EC0A81FBC4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5" name="Line 372">
                <a:extLst>
                  <a:ext uri="{FF2B5EF4-FFF2-40B4-BE49-F238E27FC236}">
                    <a16:creationId xmlns:a16="http://schemas.microsoft.com/office/drawing/2014/main" id="{727C9D4E-7620-4B6B-82B7-5A56E6FA23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6" name="Line 373">
                <a:extLst>
                  <a:ext uri="{FF2B5EF4-FFF2-40B4-BE49-F238E27FC236}">
                    <a16:creationId xmlns:a16="http://schemas.microsoft.com/office/drawing/2014/main" id="{329B98A5-511B-4802-90D7-60BC7726B6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374">
                <a:extLst>
                  <a:ext uri="{FF2B5EF4-FFF2-40B4-BE49-F238E27FC236}">
                    <a16:creationId xmlns:a16="http://schemas.microsoft.com/office/drawing/2014/main" id="{B9A0D86F-58D2-4C37-A2AC-73F2F0FE5C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375">
                <a:extLst>
                  <a:ext uri="{FF2B5EF4-FFF2-40B4-BE49-F238E27FC236}">
                    <a16:creationId xmlns:a16="http://schemas.microsoft.com/office/drawing/2014/main" id="{56AEAF6E-CA7F-4189-8538-53BADD4ACB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376">
                <a:extLst>
                  <a:ext uri="{FF2B5EF4-FFF2-40B4-BE49-F238E27FC236}">
                    <a16:creationId xmlns:a16="http://schemas.microsoft.com/office/drawing/2014/main" id="{C1C37BC1-BD6E-45C9-AE14-433B179F91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Line 377">
                <a:extLst>
                  <a:ext uri="{FF2B5EF4-FFF2-40B4-BE49-F238E27FC236}">
                    <a16:creationId xmlns:a16="http://schemas.microsoft.com/office/drawing/2014/main" id="{349F9AE3-5118-4438-8275-A3897C48C9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1" name="Oval 378">
                <a:extLst>
                  <a:ext uri="{FF2B5EF4-FFF2-40B4-BE49-F238E27FC236}">
                    <a16:creationId xmlns:a16="http://schemas.microsoft.com/office/drawing/2014/main" id="{4B521461-8720-4737-A013-A154B97B85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Oval 379">
                <a:extLst>
                  <a:ext uri="{FF2B5EF4-FFF2-40B4-BE49-F238E27FC236}">
                    <a16:creationId xmlns:a16="http://schemas.microsoft.com/office/drawing/2014/main" id="{37AAD17C-1761-45E7-A898-BBFF365FAE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Oval 380">
                <a:extLst>
                  <a:ext uri="{FF2B5EF4-FFF2-40B4-BE49-F238E27FC236}">
                    <a16:creationId xmlns:a16="http://schemas.microsoft.com/office/drawing/2014/main" id="{325771F2-B83C-40C8-8092-3288F532F1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Oval 381">
                <a:extLst>
                  <a:ext uri="{FF2B5EF4-FFF2-40B4-BE49-F238E27FC236}">
                    <a16:creationId xmlns:a16="http://schemas.microsoft.com/office/drawing/2014/main" id="{3782E8E8-BF85-40D7-BC03-92B78A3430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Oval 382">
                <a:extLst>
                  <a:ext uri="{FF2B5EF4-FFF2-40B4-BE49-F238E27FC236}">
                    <a16:creationId xmlns:a16="http://schemas.microsoft.com/office/drawing/2014/main" id="{4E225347-EDB7-48BF-86CC-75D9FD9A7C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Oval 383">
                <a:extLst>
                  <a:ext uri="{FF2B5EF4-FFF2-40B4-BE49-F238E27FC236}">
                    <a16:creationId xmlns:a16="http://schemas.microsoft.com/office/drawing/2014/main" id="{EA6A0AF2-12CF-44A3-9554-95A9D835E7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Oval 384">
                <a:extLst>
                  <a:ext uri="{FF2B5EF4-FFF2-40B4-BE49-F238E27FC236}">
                    <a16:creationId xmlns:a16="http://schemas.microsoft.com/office/drawing/2014/main" id="{96D9FBAD-7274-46C4-9B3D-8E6D4A976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8" name="Oval 385">
                <a:extLst>
                  <a:ext uri="{FF2B5EF4-FFF2-40B4-BE49-F238E27FC236}">
                    <a16:creationId xmlns:a16="http://schemas.microsoft.com/office/drawing/2014/main" id="{6D9874ED-2BAC-4124-82D6-D15196CA1E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9" name="Oval 386">
                <a:extLst>
                  <a:ext uri="{FF2B5EF4-FFF2-40B4-BE49-F238E27FC236}">
                    <a16:creationId xmlns:a16="http://schemas.microsoft.com/office/drawing/2014/main" id="{7AC70110-D953-47A2-99B6-BBF9295B59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0" name="Oval 387">
                <a:extLst>
                  <a:ext uri="{FF2B5EF4-FFF2-40B4-BE49-F238E27FC236}">
                    <a16:creationId xmlns:a16="http://schemas.microsoft.com/office/drawing/2014/main" id="{0BC314F5-5AFC-4089-9887-A415FD9460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1" name="Line 388">
                <a:extLst>
                  <a:ext uri="{FF2B5EF4-FFF2-40B4-BE49-F238E27FC236}">
                    <a16:creationId xmlns:a16="http://schemas.microsoft.com/office/drawing/2014/main" id="{25FE31FA-6EAA-4257-99EF-7A01370BA4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2" name="Line 389">
                <a:extLst>
                  <a:ext uri="{FF2B5EF4-FFF2-40B4-BE49-F238E27FC236}">
                    <a16:creationId xmlns:a16="http://schemas.microsoft.com/office/drawing/2014/main" id="{137CA08D-8EE0-4D57-947F-C3F3B192A1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3" name="Text Box 391">
                <a:extLst>
                  <a:ext uri="{FF2B5EF4-FFF2-40B4-BE49-F238E27FC236}">
                    <a16:creationId xmlns:a16="http://schemas.microsoft.com/office/drawing/2014/main" id="{7EAA1C7F-9049-4F90-BD31-3CD3697E91D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4" name="Text Box 392">
                <a:extLst>
                  <a:ext uri="{FF2B5EF4-FFF2-40B4-BE49-F238E27FC236}">
                    <a16:creationId xmlns:a16="http://schemas.microsoft.com/office/drawing/2014/main" id="{5DBA4C95-AACE-4119-99AA-6362C907DD1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" name="Text Box 393">
                <a:extLst>
                  <a:ext uri="{FF2B5EF4-FFF2-40B4-BE49-F238E27FC236}">
                    <a16:creationId xmlns:a16="http://schemas.microsoft.com/office/drawing/2014/main" id="{4CE32863-4EF5-46EF-9B22-F0993B468A1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" name="Text Box 394">
                <a:extLst>
                  <a:ext uri="{FF2B5EF4-FFF2-40B4-BE49-F238E27FC236}">
                    <a16:creationId xmlns:a16="http://schemas.microsoft.com/office/drawing/2014/main" id="{FCB93636-9ED1-4670-89E0-15403F72B4A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" name="Text Box 395">
                <a:extLst>
                  <a:ext uri="{FF2B5EF4-FFF2-40B4-BE49-F238E27FC236}">
                    <a16:creationId xmlns:a16="http://schemas.microsoft.com/office/drawing/2014/main" id="{8DAC5B80-1117-4F28-B352-3B863F8C270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" name="Arc 396">
                <a:extLst>
                  <a:ext uri="{FF2B5EF4-FFF2-40B4-BE49-F238E27FC236}">
                    <a16:creationId xmlns:a16="http://schemas.microsoft.com/office/drawing/2014/main" id="{CC537F02-0C78-4108-8203-BA59F10C38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9110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97BB710-C726-497F-8D33-3236546CD445}"/>
              </a:ext>
            </a:extLst>
          </p:cNvPr>
          <p:cNvGrpSpPr/>
          <p:nvPr/>
        </p:nvGrpSpPr>
        <p:grpSpPr>
          <a:xfrm>
            <a:off x="1650206" y="339725"/>
            <a:ext cx="8891587" cy="4953000"/>
            <a:chOff x="506413" y="952500"/>
            <a:chExt cx="8891587" cy="4953000"/>
          </a:xfrm>
        </p:grpSpPr>
        <p:grpSp>
          <p:nvGrpSpPr>
            <p:cNvPr id="138242" name="Group 2">
              <a:extLst>
                <a:ext uri="{FF2B5EF4-FFF2-40B4-BE49-F238E27FC236}">
                  <a16:creationId xmlns:a16="http://schemas.microsoft.com/office/drawing/2014/main" id="{A07F59D6-F8A5-4480-842B-7DDAFA776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413" y="952500"/>
              <a:ext cx="8888412" cy="4953000"/>
              <a:chOff x="288" y="336"/>
              <a:chExt cx="5599" cy="3120"/>
            </a:xfrm>
          </p:grpSpPr>
          <p:grpSp>
            <p:nvGrpSpPr>
              <p:cNvPr id="138243" name="Group 3">
                <a:extLst>
                  <a:ext uri="{FF2B5EF4-FFF2-40B4-BE49-F238E27FC236}">
                    <a16:creationId xmlns:a16="http://schemas.microsoft.com/office/drawing/2014/main" id="{4CCD0AA6-2E2B-45A6-A07F-BF713CEAA3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" y="336"/>
                <a:ext cx="5599" cy="3120"/>
                <a:chOff x="288" y="336"/>
                <a:chExt cx="5599" cy="3120"/>
              </a:xfrm>
            </p:grpSpPr>
            <p:grpSp>
              <p:nvGrpSpPr>
                <p:cNvPr id="138244" name="Group 4">
                  <a:extLst>
                    <a:ext uri="{FF2B5EF4-FFF2-40B4-BE49-F238E27FC236}">
                      <a16:creationId xmlns:a16="http://schemas.microsoft.com/office/drawing/2014/main" id="{221A6F8D-3F29-42A3-ADFE-B8E6D5D15E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88" y="336"/>
                  <a:ext cx="5599" cy="3120"/>
                  <a:chOff x="336" y="336"/>
                  <a:chExt cx="5599" cy="3120"/>
                </a:xfrm>
              </p:grpSpPr>
              <p:grpSp>
                <p:nvGrpSpPr>
                  <p:cNvPr id="138245" name="Group 5">
                    <a:extLst>
                      <a:ext uri="{FF2B5EF4-FFF2-40B4-BE49-F238E27FC236}">
                        <a16:creationId xmlns:a16="http://schemas.microsoft.com/office/drawing/2014/main" id="{FC63A02F-0B3E-47E9-88BA-4E03B074C9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36" y="336"/>
                    <a:ext cx="5599" cy="3120"/>
                    <a:chOff x="336" y="192"/>
                    <a:chExt cx="5599" cy="3120"/>
                  </a:xfrm>
                </p:grpSpPr>
                <p:grpSp>
                  <p:nvGrpSpPr>
                    <p:cNvPr id="138246" name="Group 6">
                      <a:extLst>
                        <a:ext uri="{FF2B5EF4-FFF2-40B4-BE49-F238E27FC236}">
                          <a16:creationId xmlns:a16="http://schemas.microsoft.com/office/drawing/2014/main" id="{A76A1C1F-4FB4-4160-9D53-C503E64018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36" y="192"/>
                      <a:ext cx="5599" cy="3120"/>
                      <a:chOff x="336" y="306"/>
                      <a:chExt cx="5599" cy="3120"/>
                    </a:xfrm>
                  </p:grpSpPr>
                  <p:grpSp>
                    <p:nvGrpSpPr>
                      <p:cNvPr id="138247" name="Group 7">
                        <a:extLst>
                          <a:ext uri="{FF2B5EF4-FFF2-40B4-BE49-F238E27FC236}">
                            <a16:creationId xmlns:a16="http://schemas.microsoft.com/office/drawing/2014/main" id="{F9A596F1-E5AD-41BF-AD41-792C3076433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336" y="306"/>
                        <a:ext cx="5599" cy="3120"/>
                        <a:chOff x="336" y="306"/>
                        <a:chExt cx="5599" cy="3120"/>
                      </a:xfrm>
                    </p:grpSpPr>
                    <p:grpSp>
                      <p:nvGrpSpPr>
                        <p:cNvPr id="138248" name="Group 8">
                          <a:extLst>
                            <a:ext uri="{FF2B5EF4-FFF2-40B4-BE49-F238E27FC236}">
                              <a16:creationId xmlns:a16="http://schemas.microsoft.com/office/drawing/2014/main" id="{E09327D9-30D3-4288-8D6D-4943CDEFFC3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336" y="306"/>
                          <a:ext cx="5599" cy="3120"/>
                          <a:chOff x="336" y="306"/>
                          <a:chExt cx="5599" cy="3120"/>
                        </a:xfrm>
                      </p:grpSpPr>
                      <p:grpSp>
                        <p:nvGrpSpPr>
                          <p:cNvPr id="138249" name="Group 9">
                            <a:extLst>
                              <a:ext uri="{FF2B5EF4-FFF2-40B4-BE49-F238E27FC236}">
                                <a16:creationId xmlns:a16="http://schemas.microsoft.com/office/drawing/2014/main" id="{7CC50081-CF91-4E32-8F3D-23122783D8BB}"/>
                              </a:ext>
                            </a:extLst>
                          </p:cNvPr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336" y="306"/>
                            <a:ext cx="5599" cy="3120"/>
                            <a:chOff x="336" y="306"/>
                            <a:chExt cx="5599" cy="3120"/>
                          </a:xfrm>
                        </p:grpSpPr>
                        <p:grpSp>
                          <p:nvGrpSpPr>
                            <p:cNvPr id="138250" name="Group 10">
                              <a:extLst>
                                <a:ext uri="{FF2B5EF4-FFF2-40B4-BE49-F238E27FC236}">
                                  <a16:creationId xmlns:a16="http://schemas.microsoft.com/office/drawing/2014/main" id="{D3905C4E-A537-4023-BF83-EBA1890D3698}"/>
                                </a:ext>
                              </a:extLst>
                            </p:cNvPr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336" y="306"/>
                              <a:ext cx="5599" cy="3120"/>
                              <a:chOff x="336" y="306"/>
                              <a:chExt cx="5599" cy="3120"/>
                            </a:xfrm>
                          </p:grpSpPr>
                          <p:sp>
                            <p:nvSpPr>
                              <p:cNvPr id="138251" name="Rectangle 11">
                                <a:extLst>
                                  <a:ext uri="{FF2B5EF4-FFF2-40B4-BE49-F238E27FC236}">
                                    <a16:creationId xmlns:a16="http://schemas.microsoft.com/office/drawing/2014/main" id="{9733A848-007B-49B3-A8E0-4FC0FD313B36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36" y="306"/>
                                <a:ext cx="5568" cy="3120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CC00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52" name="Line 12">
                                <a:extLst>
                                  <a:ext uri="{FF2B5EF4-FFF2-40B4-BE49-F238E27FC236}">
                                    <a16:creationId xmlns:a16="http://schemas.microsoft.com/office/drawing/2014/main" id="{C2DE53A8-4C1C-4755-9717-885EE32ADA6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76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53" name="Line 13">
                                <a:extLst>
                                  <a:ext uri="{FF2B5EF4-FFF2-40B4-BE49-F238E27FC236}">
                                    <a16:creationId xmlns:a16="http://schemas.microsoft.com/office/drawing/2014/main" id="{BB210A71-3FC9-4DA2-90D3-0225843DAE7A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816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54" name="Line 14">
                                <a:extLst>
                                  <a:ext uri="{FF2B5EF4-FFF2-40B4-BE49-F238E27FC236}">
                                    <a16:creationId xmlns:a16="http://schemas.microsoft.com/office/drawing/2014/main" id="{4831D24B-5242-4C0F-8A4D-D3165D356CA2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6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55" name="Line 15">
                                <a:extLst>
                                  <a:ext uri="{FF2B5EF4-FFF2-40B4-BE49-F238E27FC236}">
                                    <a16:creationId xmlns:a16="http://schemas.microsoft.com/office/drawing/2014/main" id="{65115A37-C100-44F4-ACA9-F96FF39B51C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4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56" name="Line 16">
                                <a:extLst>
                                  <a:ext uri="{FF2B5EF4-FFF2-40B4-BE49-F238E27FC236}">
                                    <a16:creationId xmlns:a16="http://schemas.microsoft.com/office/drawing/2014/main" id="{D70E8241-6FFE-4F6A-AB1C-B270B2FC8121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51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57" name="Line 17">
                                <a:extLst>
                                  <a:ext uri="{FF2B5EF4-FFF2-40B4-BE49-F238E27FC236}">
                                    <a16:creationId xmlns:a16="http://schemas.microsoft.com/office/drawing/2014/main" id="{B5D0233D-D19A-49A8-ACB1-0122E659BB80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9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58" name="Line 18">
                                <a:extLst>
                                  <a:ext uri="{FF2B5EF4-FFF2-40B4-BE49-F238E27FC236}">
                                    <a16:creationId xmlns:a16="http://schemas.microsoft.com/office/drawing/2014/main" id="{1FA84D85-675B-439F-B09D-AD9F81358FCC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70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59" name="Line 19">
                                <a:extLst>
                                  <a:ext uri="{FF2B5EF4-FFF2-40B4-BE49-F238E27FC236}">
                                    <a16:creationId xmlns:a16="http://schemas.microsoft.com/office/drawing/2014/main" id="{BC6B6ABD-FD77-45D8-AAED-2A3DA04B3A9A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4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0" name="Line 20">
                                <a:extLst>
                                  <a:ext uri="{FF2B5EF4-FFF2-40B4-BE49-F238E27FC236}">
                                    <a16:creationId xmlns:a16="http://schemas.microsoft.com/office/drawing/2014/main" id="{4D13ECA1-7D7E-4F3D-87A8-02EE0A734D04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42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1" name="Line 21">
                                <a:extLst>
                                  <a:ext uri="{FF2B5EF4-FFF2-40B4-BE49-F238E27FC236}">
                                    <a16:creationId xmlns:a16="http://schemas.microsoft.com/office/drawing/2014/main" id="{CAC0937A-8899-49E3-BAB2-1ED35B02D5A1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9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2" name="Line 22">
                                <a:extLst>
                                  <a:ext uri="{FF2B5EF4-FFF2-40B4-BE49-F238E27FC236}">
                                    <a16:creationId xmlns:a16="http://schemas.microsoft.com/office/drawing/2014/main" id="{BC65ECD3-46B5-415B-A53E-7793DB310D4C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7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3" name="Line 23">
                                <a:extLst>
                                  <a:ext uri="{FF2B5EF4-FFF2-40B4-BE49-F238E27FC236}">
                                    <a16:creationId xmlns:a16="http://schemas.microsoft.com/office/drawing/2014/main" id="{CCA5A634-01C8-46AC-8FD7-9E532170689A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50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4" name="Line 24">
                                <a:extLst>
                                  <a:ext uri="{FF2B5EF4-FFF2-40B4-BE49-F238E27FC236}">
                                    <a16:creationId xmlns:a16="http://schemas.microsoft.com/office/drawing/2014/main" id="{5A2D0F52-D32D-4FA8-8AE5-70BED3A4113D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2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5" name="Line 25">
                                <a:extLst>
                                  <a:ext uri="{FF2B5EF4-FFF2-40B4-BE49-F238E27FC236}">
                                    <a16:creationId xmlns:a16="http://schemas.microsoft.com/office/drawing/2014/main" id="{2F2B33E7-8E45-470D-8724-DC749865AD1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30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6" name="Line 26">
                                <a:extLst>
                                  <a:ext uri="{FF2B5EF4-FFF2-40B4-BE49-F238E27FC236}">
                                    <a16:creationId xmlns:a16="http://schemas.microsoft.com/office/drawing/2014/main" id="{0AC8CC7C-1517-4960-A7C9-02EBE9E543DE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7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7" name="Line 27">
                                <a:extLst>
                                  <a:ext uri="{FF2B5EF4-FFF2-40B4-BE49-F238E27FC236}">
                                    <a16:creationId xmlns:a16="http://schemas.microsoft.com/office/drawing/2014/main" id="{226C8654-C655-4723-95E6-4E72233CDF75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5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8" name="Line 28">
                                <a:extLst>
                                  <a:ext uri="{FF2B5EF4-FFF2-40B4-BE49-F238E27FC236}">
                                    <a16:creationId xmlns:a16="http://schemas.microsoft.com/office/drawing/2014/main" id="{DFD58FC1-B872-49D0-B428-2049835BBB4C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30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69" name="Line 29">
                                <a:extLst>
                                  <a:ext uri="{FF2B5EF4-FFF2-40B4-BE49-F238E27FC236}">
                                    <a16:creationId xmlns:a16="http://schemas.microsoft.com/office/drawing/2014/main" id="{7D7F347A-0E14-41C0-97B3-FE144DAB2E9D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06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70" name="Line 30">
                                <a:extLst>
                                  <a:ext uri="{FF2B5EF4-FFF2-40B4-BE49-F238E27FC236}">
                                    <a16:creationId xmlns:a16="http://schemas.microsoft.com/office/drawing/2014/main" id="{792134D0-E0B7-40E2-9229-6224A785D638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82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71" name="Line 31">
                                <a:extLst>
                                  <a:ext uri="{FF2B5EF4-FFF2-40B4-BE49-F238E27FC236}">
                                    <a16:creationId xmlns:a16="http://schemas.microsoft.com/office/drawing/2014/main" id="{80449653-A0CF-4E68-A0FF-0B7A29287BD6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 flipH="1">
                                <a:off x="158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72" name="Line 32">
                                <a:extLst>
                                  <a:ext uri="{FF2B5EF4-FFF2-40B4-BE49-F238E27FC236}">
                                    <a16:creationId xmlns:a16="http://schemas.microsoft.com/office/drawing/2014/main" id="{ECEE2784-806B-42BD-B482-6E8107DC7514}"/>
                                  </a:ext>
                                </a:extLst>
                              </p:cNvPr>
                              <p:cNvSpPr>
                                <a:spLocks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1344" y="306"/>
                                <a:ext cx="0" cy="3120"/>
                              </a:xfrm>
                              <a:prstGeom prst="line">
                                <a:avLst/>
                              </a:prstGeom>
                              <a:noFill/>
                              <a:ln w="12700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noFill/>
                                  </a14:hiddenFill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273" name="Text Box 33">
                                <a:extLst>
                                  <a:ext uri="{FF2B5EF4-FFF2-40B4-BE49-F238E27FC236}">
                                    <a16:creationId xmlns:a16="http://schemas.microsoft.com/office/drawing/2014/main" id="{3DE4B72D-52BD-4B37-A2D4-C33AB905245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59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1</a:t>
                                </a:r>
                                <a:endParaRPr lang="en-GB" altLang="en-US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74" name="Text Box 34">
                                <a:extLst>
                                  <a:ext uri="{FF2B5EF4-FFF2-40B4-BE49-F238E27FC236}">
                                    <a16:creationId xmlns:a16="http://schemas.microsoft.com/office/drawing/2014/main" id="{D6D4BC7A-9999-4AD7-A86A-455F9CB166C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83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2</a:t>
                                </a:r>
                                <a:endParaRPr lang="en-GB" altLang="en-US" b="1"/>
                              </a:p>
                            </p:txBody>
                          </p:sp>
                          <p:sp>
                            <p:nvSpPr>
                              <p:cNvPr id="138275" name="Text Box 35">
                                <a:extLst>
                                  <a:ext uri="{FF2B5EF4-FFF2-40B4-BE49-F238E27FC236}">
                                    <a16:creationId xmlns:a16="http://schemas.microsoft.com/office/drawing/2014/main" id="{40A26196-5A1F-41FD-B1B3-EC325871EEB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07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3</a:t>
                                </a:r>
                              </a:p>
                            </p:txBody>
                          </p:sp>
                          <p:sp>
                            <p:nvSpPr>
                              <p:cNvPr id="138276" name="Text Box 36">
                                <a:extLst>
                                  <a:ext uri="{FF2B5EF4-FFF2-40B4-BE49-F238E27FC236}">
                                    <a16:creationId xmlns:a16="http://schemas.microsoft.com/office/drawing/2014/main" id="{D40E1A95-884C-4410-868B-69C861660B7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3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77" name="Text Box 37">
                                <a:extLst>
                                  <a:ext uri="{FF2B5EF4-FFF2-40B4-BE49-F238E27FC236}">
                                    <a16:creationId xmlns:a16="http://schemas.microsoft.com/office/drawing/2014/main" id="{20D41D89-936D-483D-B974-FFCE24478033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5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78" name="Text Box 38">
                                <a:extLst>
                                  <a:ext uri="{FF2B5EF4-FFF2-40B4-BE49-F238E27FC236}">
                                    <a16:creationId xmlns:a16="http://schemas.microsoft.com/office/drawing/2014/main" id="{5911B79C-FEAE-4C57-B18F-D103152C9D3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17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79" name="Text Box 39">
                                <a:extLst>
                                  <a:ext uri="{FF2B5EF4-FFF2-40B4-BE49-F238E27FC236}">
                                    <a16:creationId xmlns:a16="http://schemas.microsoft.com/office/drawing/2014/main" id="{8C655BF1-704F-46F9-9B69-8AB648E9210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20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80" name="Text Box 40">
                                <a:extLst>
                                  <a:ext uri="{FF2B5EF4-FFF2-40B4-BE49-F238E27FC236}">
                                    <a16:creationId xmlns:a16="http://schemas.microsoft.com/office/drawing/2014/main" id="{EA3AB37A-BAEA-43E5-A351-A24E9CAEC96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22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81" name="Text Box 41">
                                <a:extLst>
                                  <a:ext uri="{FF2B5EF4-FFF2-40B4-BE49-F238E27FC236}">
                                    <a16:creationId xmlns:a16="http://schemas.microsoft.com/office/drawing/2014/main" id="{0FEFA1BD-F449-45D7-979A-63F913E0D78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25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82" name="Text Box 42">
                                <a:extLst>
                                  <a:ext uri="{FF2B5EF4-FFF2-40B4-BE49-F238E27FC236}">
                                    <a16:creationId xmlns:a16="http://schemas.microsoft.com/office/drawing/2014/main" id="{2573D520-DF95-441B-8948-B3486AA0924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36" y="27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83" name="Text Box 43">
                                <a:extLst>
                                  <a:ext uri="{FF2B5EF4-FFF2-40B4-BE49-F238E27FC236}">
                                    <a16:creationId xmlns:a16="http://schemas.microsoft.com/office/drawing/2014/main" id="{A83EF9A7-23E2-4A0E-82A1-39DA41990A3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3013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84" name="Text Box 44">
                                <a:extLst>
                                  <a:ext uri="{FF2B5EF4-FFF2-40B4-BE49-F238E27FC236}">
                                    <a16:creationId xmlns:a16="http://schemas.microsoft.com/office/drawing/2014/main" id="{9B706093-94D6-4D43-BFFB-FE706712A9D9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84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85" name="Text Box 45">
                                <a:extLst>
                                  <a:ext uri="{FF2B5EF4-FFF2-40B4-BE49-F238E27FC236}">
                                    <a16:creationId xmlns:a16="http://schemas.microsoft.com/office/drawing/2014/main" id="{2796C254-07A4-46DB-A570-F07F0CBC871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76" y="354"/>
                                <a:ext cx="25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Gp</a:t>
                                </a:r>
                              </a:p>
                            </p:txBody>
                          </p:sp>
                          <p:sp>
                            <p:nvSpPr>
                              <p:cNvPr id="138286" name="Text Box 46">
                                <a:extLst>
                                  <a:ext uri="{FF2B5EF4-FFF2-40B4-BE49-F238E27FC236}">
                                    <a16:creationId xmlns:a16="http://schemas.microsoft.com/office/drawing/2014/main" id="{FCD0B515-C867-40B4-B8C0-F818BB073E0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594"/>
                                <a:ext cx="19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O</a:t>
                                </a:r>
                              </a:p>
                            </p:txBody>
                          </p:sp>
                          <p:sp>
                            <p:nvSpPr>
                              <p:cNvPr id="138287" name="Text Box 47">
                                <a:extLst>
                                  <a:ext uri="{FF2B5EF4-FFF2-40B4-BE49-F238E27FC236}">
                                    <a16:creationId xmlns:a16="http://schemas.microsoft.com/office/drawing/2014/main" id="{5775B805-40F1-4542-A450-EB7E3D6460F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834"/>
                                <a:ext cx="19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O</a:t>
                                </a:r>
                              </a:p>
                            </p:txBody>
                          </p:sp>
                          <p:sp>
                            <p:nvSpPr>
                              <p:cNvPr id="138288" name="Text Box 48">
                                <a:extLst>
                                  <a:ext uri="{FF2B5EF4-FFF2-40B4-BE49-F238E27FC236}">
                                    <a16:creationId xmlns:a16="http://schemas.microsoft.com/office/drawing/2014/main" id="{501394A7-4082-4EE9-BF16-A94263BA0F0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074"/>
                                <a:ext cx="19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O</a:t>
                                </a:r>
                              </a:p>
                            </p:txBody>
                          </p:sp>
                          <p:sp>
                            <p:nvSpPr>
                              <p:cNvPr id="138289" name="Text Box 49">
                                <a:extLst>
                                  <a:ext uri="{FF2B5EF4-FFF2-40B4-BE49-F238E27FC236}">
                                    <a16:creationId xmlns:a16="http://schemas.microsoft.com/office/drawing/2014/main" id="{6422B7A8-3F75-4ADD-A8E2-CDA0A5CE75F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3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90" name="Text Box 50">
                                <a:extLst>
                                  <a:ext uri="{FF2B5EF4-FFF2-40B4-BE49-F238E27FC236}">
                                    <a16:creationId xmlns:a16="http://schemas.microsoft.com/office/drawing/2014/main" id="{F446589F-6286-487D-AED7-2F3842D3158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463"/>
                                <a:ext cx="116" cy="288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b="1"/>
                              </a:p>
                            </p:txBody>
                          </p:sp>
                          <p:sp>
                            <p:nvSpPr>
                              <p:cNvPr id="138291" name="Text Box 51">
                                <a:extLst>
                                  <a:ext uri="{FF2B5EF4-FFF2-40B4-BE49-F238E27FC236}">
                                    <a16:creationId xmlns:a16="http://schemas.microsoft.com/office/drawing/2014/main" id="{E9362A99-FBA2-4284-A6A8-7131F449562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17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92" name="Text Box 52">
                                <a:extLst>
                                  <a:ext uri="{FF2B5EF4-FFF2-40B4-BE49-F238E27FC236}">
                                    <a16:creationId xmlns:a16="http://schemas.microsoft.com/office/drawing/2014/main" id="{68ABF969-FF8C-4D64-8A87-AC34B5A227E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0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93" name="Text Box 53">
                                <a:extLst>
                                  <a:ext uri="{FF2B5EF4-FFF2-40B4-BE49-F238E27FC236}">
                                    <a16:creationId xmlns:a16="http://schemas.microsoft.com/office/drawing/2014/main" id="{8FA87D91-E006-4B73-A733-9813AD478DF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2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94" name="Text Box 54">
                                <a:extLst>
                                  <a:ext uri="{FF2B5EF4-FFF2-40B4-BE49-F238E27FC236}">
                                    <a16:creationId xmlns:a16="http://schemas.microsoft.com/office/drawing/2014/main" id="{B3E30511-2FF9-42DF-86AA-BB0C0B2263A9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5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95" name="Text Box 55">
                                <a:extLst>
                                  <a:ext uri="{FF2B5EF4-FFF2-40B4-BE49-F238E27FC236}">
                                    <a16:creationId xmlns:a16="http://schemas.microsoft.com/office/drawing/2014/main" id="{CF77345C-6E30-4E46-886D-0051D5CA7933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27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96" name="Text Box 56">
                                <a:extLst>
                                  <a:ext uri="{FF2B5EF4-FFF2-40B4-BE49-F238E27FC236}">
                                    <a16:creationId xmlns:a16="http://schemas.microsoft.com/office/drawing/2014/main" id="{ECA9C729-8601-48C1-8096-5FD405AB336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3013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97" name="Text Box 57">
                                <a:extLst>
                                  <a:ext uri="{FF2B5EF4-FFF2-40B4-BE49-F238E27FC236}">
                                    <a16:creationId xmlns:a16="http://schemas.microsoft.com/office/drawing/2014/main" id="{00BC9F24-1FF7-4689-9808-4B6FF2CB81F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624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298" name="Text Box 58">
                                <a:extLst>
                                  <a:ext uri="{FF2B5EF4-FFF2-40B4-BE49-F238E27FC236}">
                                    <a16:creationId xmlns:a16="http://schemas.microsoft.com/office/drawing/2014/main" id="{E4E4EA0D-C805-4CD5-B8DC-E85B817A7C6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354"/>
                                <a:ext cx="244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Rh</a:t>
                                </a:r>
                              </a:p>
                            </p:txBody>
                          </p:sp>
                          <p:sp>
                            <p:nvSpPr>
                              <p:cNvPr id="138299" name="Text Box 59">
                                <a:extLst>
                                  <a:ext uri="{FF2B5EF4-FFF2-40B4-BE49-F238E27FC236}">
                                    <a16:creationId xmlns:a16="http://schemas.microsoft.com/office/drawing/2014/main" id="{A6D409D2-88E7-4C9B-96C5-50AD239F1F6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04" y="354"/>
                                <a:ext cx="233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P1</a:t>
                                </a:r>
                              </a:p>
                            </p:txBody>
                          </p:sp>
                          <p:sp>
                            <p:nvSpPr>
                              <p:cNvPr id="138300" name="Text Box 60">
                                <a:extLst>
                                  <a:ext uri="{FF2B5EF4-FFF2-40B4-BE49-F238E27FC236}">
                                    <a16:creationId xmlns:a16="http://schemas.microsoft.com/office/drawing/2014/main" id="{832039AB-BA54-4CB5-8DAD-5660086AB69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544" y="354"/>
                                <a:ext cx="27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Lu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01" name="Text Box 61">
                                <a:extLst>
                                  <a:ext uri="{FF2B5EF4-FFF2-40B4-BE49-F238E27FC236}">
                                    <a16:creationId xmlns:a16="http://schemas.microsoft.com/office/drawing/2014/main" id="{C70D9B0A-15D6-4C0A-B93D-60FA4C690E0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784" y="354"/>
                                <a:ext cx="273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Lu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02" name="Text Box 62">
                                <a:extLst>
                                  <a:ext uri="{FF2B5EF4-FFF2-40B4-BE49-F238E27FC236}">
                                    <a16:creationId xmlns:a16="http://schemas.microsoft.com/office/drawing/2014/main" id="{523E9B5D-5920-4EFD-A672-D160B50709B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72" y="354"/>
                                <a:ext cx="185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</a:t>
                                </a:r>
                              </a:p>
                            </p:txBody>
                          </p:sp>
                          <p:sp>
                            <p:nvSpPr>
                              <p:cNvPr id="138303" name="Text Box 63">
                                <a:extLst>
                                  <a:ext uri="{FF2B5EF4-FFF2-40B4-BE49-F238E27FC236}">
                                    <a16:creationId xmlns:a16="http://schemas.microsoft.com/office/drawing/2014/main" id="{2E6B66E5-4E41-411C-A3D3-2EDD4267B20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312" y="35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</a:t>
                                </a:r>
                              </a:p>
                            </p:txBody>
                          </p:sp>
                          <p:sp>
                            <p:nvSpPr>
                              <p:cNvPr id="138304" name="Text Box 64">
                                <a:extLst>
                                  <a:ext uri="{FF2B5EF4-FFF2-40B4-BE49-F238E27FC236}">
                                    <a16:creationId xmlns:a16="http://schemas.microsoft.com/office/drawing/2014/main" id="{2AEBB1F5-5E79-41DC-8F87-37157456CF7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504" y="354"/>
                                <a:ext cx="28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Kp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05" name="Text Box 65">
                                <a:extLst>
                                  <a:ext uri="{FF2B5EF4-FFF2-40B4-BE49-F238E27FC236}">
                                    <a16:creationId xmlns:a16="http://schemas.microsoft.com/office/drawing/2014/main" id="{24E4CE1B-E4B1-4C66-8B7F-5BB25C9023F1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744" y="354"/>
                                <a:ext cx="283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Kp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06" name="Text Box 66">
                                <a:extLst>
                                  <a:ext uri="{FF2B5EF4-FFF2-40B4-BE49-F238E27FC236}">
                                    <a16:creationId xmlns:a16="http://schemas.microsoft.com/office/drawing/2014/main" id="{887422C1-5F97-4EAF-B911-375F73659A5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984" y="354"/>
                                <a:ext cx="264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Le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07" name="Text Box 67">
                                <a:extLst>
                                  <a:ext uri="{FF2B5EF4-FFF2-40B4-BE49-F238E27FC236}">
                                    <a16:creationId xmlns:a16="http://schemas.microsoft.com/office/drawing/2014/main" id="{2A930E34-3099-4534-82B2-1C082187523A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224" y="354"/>
                                <a:ext cx="267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Le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08" name="Text Box 68">
                                <a:extLst>
                                  <a:ext uri="{FF2B5EF4-FFF2-40B4-BE49-F238E27FC236}">
                                    <a16:creationId xmlns:a16="http://schemas.microsoft.com/office/drawing/2014/main" id="{17A0343E-5E7D-46BD-A8C8-8FD1E4F22DF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944" y="354"/>
                                <a:ext cx="258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Jk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09" name="Text Box 69">
                                <a:extLst>
                                  <a:ext uri="{FF2B5EF4-FFF2-40B4-BE49-F238E27FC236}">
                                    <a16:creationId xmlns:a16="http://schemas.microsoft.com/office/drawing/2014/main" id="{5CA603A2-781F-4587-B344-BB0E458F4D7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184" y="354"/>
                                <a:ext cx="26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Jk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10" name="Text Box 70">
                                <a:extLst>
                                  <a:ext uri="{FF2B5EF4-FFF2-40B4-BE49-F238E27FC236}">
                                    <a16:creationId xmlns:a16="http://schemas.microsoft.com/office/drawing/2014/main" id="{567B818B-8792-4241-A01D-52BFD4A86F6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424" y="354"/>
                                <a:ext cx="292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Pap</a:t>
                                </a:r>
                              </a:p>
                            </p:txBody>
                          </p:sp>
                          <p:sp>
                            <p:nvSpPr>
                              <p:cNvPr id="138311" name="Text Box 71">
                                <a:extLst>
                                  <a:ext uri="{FF2B5EF4-FFF2-40B4-BE49-F238E27FC236}">
                                    <a16:creationId xmlns:a16="http://schemas.microsoft.com/office/drawing/2014/main" id="{96F57596-ACD7-4613-AE22-84A4E7FEB0AD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5664" y="354"/>
                                <a:ext cx="271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IAT</a:t>
                                </a:r>
                              </a:p>
                            </p:txBody>
                          </p:sp>
                          <p:sp>
                            <p:nvSpPr>
                              <p:cNvPr id="138312" name="Text Box 72">
                                <a:extLst>
                                  <a:ext uri="{FF2B5EF4-FFF2-40B4-BE49-F238E27FC236}">
                                    <a16:creationId xmlns:a16="http://schemas.microsoft.com/office/drawing/2014/main" id="{8AD26809-20FB-4074-AABD-975C89A313D3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5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13" name="Text Box 73">
                                <a:extLst>
                                  <a:ext uri="{FF2B5EF4-FFF2-40B4-BE49-F238E27FC236}">
                                    <a16:creationId xmlns:a16="http://schemas.microsoft.com/office/drawing/2014/main" id="{339CD70C-CB8F-4E73-A8AC-10B520EDBD29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10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14" name="Text Box 74">
                                <a:extLst>
                                  <a:ext uri="{FF2B5EF4-FFF2-40B4-BE49-F238E27FC236}">
                                    <a16:creationId xmlns:a16="http://schemas.microsoft.com/office/drawing/2014/main" id="{D69DB8AF-34DE-4423-8AB7-E8890DD10B03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8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15" name="Text Box 75">
                                <a:extLst>
                                  <a:ext uri="{FF2B5EF4-FFF2-40B4-BE49-F238E27FC236}">
                                    <a16:creationId xmlns:a16="http://schemas.microsoft.com/office/drawing/2014/main" id="{24449D2B-A475-418A-B8D8-7C3C0334A25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13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16" name="Text Box 76">
                                <a:extLst>
                                  <a:ext uri="{FF2B5EF4-FFF2-40B4-BE49-F238E27FC236}">
                                    <a16:creationId xmlns:a16="http://schemas.microsoft.com/office/drawing/2014/main" id="{D90F12C4-5CFA-4EC3-BB14-D3310FF433A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15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17" name="Text Box 77">
                                <a:extLst>
                                  <a:ext uri="{FF2B5EF4-FFF2-40B4-BE49-F238E27FC236}">
                                    <a16:creationId xmlns:a16="http://schemas.microsoft.com/office/drawing/2014/main" id="{70C29ACB-24DE-4ECD-9645-C402B90407D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179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18" name="Text Box 78">
                                <a:extLst>
                                  <a:ext uri="{FF2B5EF4-FFF2-40B4-BE49-F238E27FC236}">
                                    <a16:creationId xmlns:a16="http://schemas.microsoft.com/office/drawing/2014/main" id="{934D4284-311D-4705-A056-985737D58F0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03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19" name="Text Box 79">
                                <a:extLst>
                                  <a:ext uri="{FF2B5EF4-FFF2-40B4-BE49-F238E27FC236}">
                                    <a16:creationId xmlns:a16="http://schemas.microsoft.com/office/drawing/2014/main" id="{C6810DDA-0E3A-4BC2-B7FF-22547222F5C6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27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20" name="Text Box 80">
                                <a:extLst>
                                  <a:ext uri="{FF2B5EF4-FFF2-40B4-BE49-F238E27FC236}">
                                    <a16:creationId xmlns:a16="http://schemas.microsoft.com/office/drawing/2014/main" id="{AD80D4A5-5F06-496F-907C-06C4DA1391B0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51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21" name="Text Box 81">
                                <a:extLst>
                                  <a:ext uri="{FF2B5EF4-FFF2-40B4-BE49-F238E27FC236}">
                                    <a16:creationId xmlns:a16="http://schemas.microsoft.com/office/drawing/2014/main" id="{85078DEE-78E9-4F99-ACE6-BD4AEDE7DC2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60" y="275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22" name="Text Box 82">
                                <a:extLst>
                                  <a:ext uri="{FF2B5EF4-FFF2-40B4-BE49-F238E27FC236}">
                                    <a16:creationId xmlns:a16="http://schemas.microsoft.com/office/drawing/2014/main" id="{C0A045D1-5E39-47DB-8B73-ED871027257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3013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23" name="Rectangle 83">
                                <a:extLst>
                                  <a:ext uri="{FF2B5EF4-FFF2-40B4-BE49-F238E27FC236}">
                                    <a16:creationId xmlns:a16="http://schemas.microsoft.com/office/drawing/2014/main" id="{D9FED1C2-3064-4DFE-8803-0C6153F7433D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44" y="306"/>
                                <a:ext cx="960" cy="3120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DDDDDD">
                                        <a:alpha val="50000"/>
                                      </a:srgbClr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324" name="Text Box 84">
                                <a:extLst>
                                  <a:ext uri="{FF2B5EF4-FFF2-40B4-BE49-F238E27FC236}">
                                    <a16:creationId xmlns:a16="http://schemas.microsoft.com/office/drawing/2014/main" id="{5EE40E99-C1E5-4778-B70D-112E75F96EF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912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38325" name="Group 85">
                                <a:extLst>
                                  <a:ext uri="{FF2B5EF4-FFF2-40B4-BE49-F238E27FC236}">
                                    <a16:creationId xmlns:a16="http://schemas.microsoft.com/office/drawing/2014/main" id="{BF65EF7D-D9E1-47B0-A1C2-006D4068570E}"/>
                                  </a:ext>
                                </a:extLst>
                              </p:cNvPr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336" y="306"/>
                                <a:ext cx="5568" cy="3120"/>
                                <a:chOff x="336" y="432"/>
                                <a:chExt cx="5568" cy="3120"/>
                              </a:xfrm>
                            </p:grpSpPr>
                            <p:sp>
                              <p:nvSpPr>
                                <p:cNvPr id="138326" name="Line 86">
                                  <a:extLst>
                                    <a:ext uri="{FF2B5EF4-FFF2-40B4-BE49-F238E27FC236}">
                                      <a16:creationId xmlns:a16="http://schemas.microsoft.com/office/drawing/2014/main" id="{EFDD1D27-DB7F-4919-B146-7727A74D2350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43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27" name="Line 87">
                                  <a:extLst>
                                    <a:ext uri="{FF2B5EF4-FFF2-40B4-BE49-F238E27FC236}">
                                      <a16:creationId xmlns:a16="http://schemas.microsoft.com/office/drawing/2014/main" id="{C5CBA45D-9180-432B-9365-738715FFCA16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 flipH="1">
                                  <a:off x="336" y="355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28" name="Line 88">
                                  <a:extLst>
                                    <a:ext uri="{FF2B5EF4-FFF2-40B4-BE49-F238E27FC236}">
                                      <a16:creationId xmlns:a16="http://schemas.microsoft.com/office/drawing/2014/main" id="{C89E9DB9-CF8F-4023-A903-99F622948846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432"/>
                                  <a:ext cx="0" cy="312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29" name="Line 89">
                                  <a:extLst>
                                    <a:ext uri="{FF2B5EF4-FFF2-40B4-BE49-F238E27FC236}">
                                      <a16:creationId xmlns:a16="http://schemas.microsoft.com/office/drawing/2014/main" id="{61915580-D534-4471-98BE-53BFF9696CA7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5904" y="432"/>
                                  <a:ext cx="0" cy="312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0" name="Line 90">
                                  <a:extLst>
                                    <a:ext uri="{FF2B5EF4-FFF2-40B4-BE49-F238E27FC236}">
                                      <a16:creationId xmlns:a16="http://schemas.microsoft.com/office/drawing/2014/main" id="{D07034EE-F854-4888-B1A9-1F166DD63CCD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67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1" name="Line 91">
                                  <a:extLst>
                                    <a:ext uri="{FF2B5EF4-FFF2-40B4-BE49-F238E27FC236}">
                                      <a16:creationId xmlns:a16="http://schemas.microsoft.com/office/drawing/2014/main" id="{51770A9B-A033-4270-AB0E-2D9EB8436D83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91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2" name="Line 92">
                                  <a:extLst>
                                    <a:ext uri="{FF2B5EF4-FFF2-40B4-BE49-F238E27FC236}">
                                      <a16:creationId xmlns:a16="http://schemas.microsoft.com/office/drawing/2014/main" id="{0032F4C2-19FB-4A7E-B249-A6C793EB4273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15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3" name="Line 93">
                                  <a:extLst>
                                    <a:ext uri="{FF2B5EF4-FFF2-40B4-BE49-F238E27FC236}">
                                      <a16:creationId xmlns:a16="http://schemas.microsoft.com/office/drawing/2014/main" id="{7CBA46D6-253B-4382-A6F9-6AFE2481C2F1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39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4" name="Line 94">
                                  <a:extLst>
                                    <a:ext uri="{FF2B5EF4-FFF2-40B4-BE49-F238E27FC236}">
                                      <a16:creationId xmlns:a16="http://schemas.microsoft.com/office/drawing/2014/main" id="{1711BDD4-62A1-4AD3-8782-29BE66EBCFD6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63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5" name="Line 95">
                                  <a:extLst>
                                    <a:ext uri="{FF2B5EF4-FFF2-40B4-BE49-F238E27FC236}">
                                      <a16:creationId xmlns:a16="http://schemas.microsoft.com/office/drawing/2014/main" id="{83C53C06-6050-4243-B5BD-5A767DA05959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187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6" name="Line 96">
                                  <a:extLst>
                                    <a:ext uri="{FF2B5EF4-FFF2-40B4-BE49-F238E27FC236}">
                                      <a16:creationId xmlns:a16="http://schemas.microsoft.com/office/drawing/2014/main" id="{893DE23E-E7E8-4A96-BA29-58655350A2C2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11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7" name="Line 97">
                                  <a:extLst>
                                    <a:ext uri="{FF2B5EF4-FFF2-40B4-BE49-F238E27FC236}">
                                      <a16:creationId xmlns:a16="http://schemas.microsoft.com/office/drawing/2014/main" id="{9780E43C-87EF-4C47-8EFA-6241A6FDDA84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35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8" name="Line 98">
                                  <a:extLst>
                                    <a:ext uri="{FF2B5EF4-FFF2-40B4-BE49-F238E27FC236}">
                                      <a16:creationId xmlns:a16="http://schemas.microsoft.com/office/drawing/2014/main" id="{DA5E58A7-40DF-4FDB-BC8F-796A5BE94148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59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39" name="Line 99">
                                  <a:extLst>
                                    <a:ext uri="{FF2B5EF4-FFF2-40B4-BE49-F238E27FC236}">
                                      <a16:creationId xmlns:a16="http://schemas.microsoft.com/office/drawing/2014/main" id="{9E618A32-8641-4668-A193-CD77D430059E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283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40" name="Line 100">
                                  <a:extLst>
                                    <a:ext uri="{FF2B5EF4-FFF2-40B4-BE49-F238E27FC236}">
                                      <a16:creationId xmlns:a16="http://schemas.microsoft.com/office/drawing/2014/main" id="{F89F8924-B5A2-4169-ADD0-B2AEF56332FE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307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  <p:sp>
                              <p:nvSpPr>
                                <p:cNvPr id="138341" name="Line 101">
                                  <a:extLst>
                                    <a:ext uri="{FF2B5EF4-FFF2-40B4-BE49-F238E27FC236}">
                                      <a16:creationId xmlns:a16="http://schemas.microsoft.com/office/drawing/2014/main" id="{462FA3B1-76B2-45E5-B1AD-C0EB4A495698}"/>
                                    </a:ext>
                                  </a:extLst>
                                </p:cNvPr>
                                <p:cNvSpPr>
                                  <a:spLocks noChangeShapeType="1"/>
                                </p:cNvSpPr>
                                <p:nvPr/>
                              </p:nvSpPr>
                              <p:spPr bwMode="auto">
                                <a:xfrm>
                                  <a:off x="336" y="3312"/>
                                  <a:ext cx="5568" cy="0"/>
                                </a:xfrm>
                                <a:prstGeom prst="line">
                                  <a:avLst/>
                                </a:prstGeom>
                                <a:noFill/>
                                <a:ln w="12700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  <a:extLst>
                                  <a:ext uri="{909E8E84-426E-40DD-AFC4-6F175D3DCCD1}">
                                    <a14:hiddenFill xmlns:a14="http://schemas.microsoft.com/office/drawing/2010/main">
                                      <a:noFill/>
                                    </a14:hiddenFill>
                                  </a:ext>
                                  <a:ext uri="{AF507438-7753-43E0-B8FC-AC1667EBCBE1}">
                                    <a14:hiddenEffects xmlns:a14="http://schemas.microsoft.com/office/drawing/2010/main">
                                      <a:effectLst>
                                        <a:outerShdw dist="35921" dir="2700000" algn="ctr" rotWithShape="0">
                                          <a:schemeClr val="bg2"/>
                                        </a:outerShdw>
                                      </a:effectLst>
                                    </a14:hiddenEffects>
                                  </a:ext>
                                </a:extLst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en-GB"/>
                                </a:p>
                              </p:txBody>
                            </p:sp>
                          </p:grpSp>
                          <p:sp>
                            <p:nvSpPr>
                              <p:cNvPr id="138342" name="Text Box 102">
                                <a:extLst>
                                  <a:ext uri="{FF2B5EF4-FFF2-40B4-BE49-F238E27FC236}">
                                    <a16:creationId xmlns:a16="http://schemas.microsoft.com/office/drawing/2014/main" id="{18A0E14A-9FC2-491C-AC17-A073451C83B8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354"/>
                                <a:ext cx="19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M</a:t>
                                </a:r>
                              </a:p>
                            </p:txBody>
                          </p:sp>
                          <p:sp>
                            <p:nvSpPr>
                              <p:cNvPr id="138343" name="Text Box 103">
                                <a:extLst>
                                  <a:ext uri="{FF2B5EF4-FFF2-40B4-BE49-F238E27FC236}">
                                    <a16:creationId xmlns:a16="http://schemas.microsoft.com/office/drawing/2014/main" id="{9EFE2777-9302-4D59-A8D1-BF85B4871DD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632" y="354"/>
                                <a:ext cx="185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N</a:t>
                                </a:r>
                              </a:p>
                            </p:txBody>
                          </p:sp>
                          <p:sp>
                            <p:nvSpPr>
                              <p:cNvPr id="138344" name="Text Box 104">
                                <a:extLst>
                                  <a:ext uri="{FF2B5EF4-FFF2-40B4-BE49-F238E27FC236}">
                                    <a16:creationId xmlns:a16="http://schemas.microsoft.com/office/drawing/2014/main" id="{75245B20-55ED-4A9D-BD2E-B8B832F1E06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872" y="354"/>
                                <a:ext cx="180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S</a:t>
                                </a:r>
                              </a:p>
                            </p:txBody>
                          </p:sp>
                          <p:sp>
                            <p:nvSpPr>
                              <p:cNvPr id="138345" name="Text Box 105">
                                <a:extLst>
                                  <a:ext uri="{FF2B5EF4-FFF2-40B4-BE49-F238E27FC236}">
                                    <a16:creationId xmlns:a16="http://schemas.microsoft.com/office/drawing/2014/main" id="{D9816792-1A2A-49EF-9120-2E978C98FF2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112" y="354"/>
                                <a:ext cx="169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s</a:t>
                                </a:r>
                              </a:p>
                            </p:txBody>
                          </p:sp>
                          <p:sp>
                            <p:nvSpPr>
                              <p:cNvPr id="138346" name="Rectangle 106">
                                <a:extLst>
                                  <a:ext uri="{FF2B5EF4-FFF2-40B4-BE49-F238E27FC236}">
                                    <a16:creationId xmlns:a16="http://schemas.microsoft.com/office/drawing/2014/main" id="{0AB1CC16-8340-439F-B8FD-EB8C018D0419}"/>
                                  </a:ext>
                                </a:extLst>
                              </p:cNvPr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464" y="306"/>
                                <a:ext cx="480" cy="3120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DDDDDD">
                                        <a:alpha val="50000"/>
                                      </a:srgbClr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 anchor="ctr"/>
                              <a:lstStyle/>
                              <a:p>
                                <a:endParaRPr lang="en-GB"/>
                              </a:p>
                            </p:txBody>
                          </p:sp>
                          <p:sp>
                            <p:nvSpPr>
                              <p:cNvPr id="138347" name="Text Box 107">
                                <a:extLst>
                                  <a:ext uri="{FF2B5EF4-FFF2-40B4-BE49-F238E27FC236}">
                                    <a16:creationId xmlns:a16="http://schemas.microsoft.com/office/drawing/2014/main" id="{762AEEAD-8556-4856-A217-53CA8DD75EF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464" y="354"/>
                                <a:ext cx="264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Fy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a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48" name="Text Box 108">
                                <a:extLst>
                                  <a:ext uri="{FF2B5EF4-FFF2-40B4-BE49-F238E27FC236}">
                                    <a16:creationId xmlns:a16="http://schemas.microsoft.com/office/drawing/2014/main" id="{F21C0764-3043-4201-A953-357BCCDD71F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4704" y="354"/>
                                <a:ext cx="267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r>
                                  <a:rPr lang="en-GB" altLang="en-US" sz="1200" b="1">
                                    <a:latin typeface="Arial" panose="020B0604020202020204" pitchFamily="34" charset="0"/>
                                  </a:rPr>
                                  <a:t>Fy</a:t>
                                </a:r>
                                <a:r>
                                  <a:rPr lang="en-GB" altLang="en-US" sz="1200" b="1" baseline="30000">
                                    <a:latin typeface="Arial" panose="020B0604020202020204" pitchFamily="34" charset="0"/>
                                  </a:rPr>
                                  <a:t>b</a:t>
                                </a:r>
                                <a:endParaRPr lang="en-GB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49" name="Text Box 109">
                                <a:extLst>
                                  <a:ext uri="{FF2B5EF4-FFF2-40B4-BE49-F238E27FC236}">
                                    <a16:creationId xmlns:a16="http://schemas.microsoft.com/office/drawing/2014/main" id="{AA40C4CE-F837-423C-AF99-7BA19CB242AB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62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0" name="Text Box 110">
                                <a:extLst>
                                  <a:ext uri="{FF2B5EF4-FFF2-40B4-BE49-F238E27FC236}">
                                    <a16:creationId xmlns:a16="http://schemas.microsoft.com/office/drawing/2014/main" id="{8D396BF5-11EE-432A-AC27-9B7629DF0BCC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86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1" name="Text Box 111">
                                <a:extLst>
                                  <a:ext uri="{FF2B5EF4-FFF2-40B4-BE49-F238E27FC236}">
                                    <a16:creationId xmlns:a16="http://schemas.microsoft.com/office/drawing/2014/main" id="{34538351-EE2F-425F-BD68-97146525975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10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2" name="Text Box 112">
                                <a:extLst>
                                  <a:ext uri="{FF2B5EF4-FFF2-40B4-BE49-F238E27FC236}">
                                    <a16:creationId xmlns:a16="http://schemas.microsoft.com/office/drawing/2014/main" id="{FFDC148F-0DE9-4916-89B5-6ECC9E312452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34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3" name="Text Box 113">
                                <a:extLst>
                                  <a:ext uri="{FF2B5EF4-FFF2-40B4-BE49-F238E27FC236}">
                                    <a16:creationId xmlns:a16="http://schemas.microsoft.com/office/drawing/2014/main" id="{3F374880-1047-477F-8754-6DD28F1C485E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58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4" name="Text Box 114">
                                <a:extLst>
                                  <a:ext uri="{FF2B5EF4-FFF2-40B4-BE49-F238E27FC236}">
                                    <a16:creationId xmlns:a16="http://schemas.microsoft.com/office/drawing/2014/main" id="{B8E1FB1F-A086-4B7E-A615-ECC8FE0D1E60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182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5" name="Text Box 115">
                                <a:extLst>
                                  <a:ext uri="{FF2B5EF4-FFF2-40B4-BE49-F238E27FC236}">
                                    <a16:creationId xmlns:a16="http://schemas.microsoft.com/office/drawing/2014/main" id="{365405DF-6AA7-43EF-9B20-511208DE61E7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06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6" name="Text Box 116">
                                <a:extLst>
                                  <a:ext uri="{FF2B5EF4-FFF2-40B4-BE49-F238E27FC236}">
                                    <a16:creationId xmlns:a16="http://schemas.microsoft.com/office/drawing/2014/main" id="{AE72CAD7-9CA5-4176-932C-9ADB18757780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30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7" name="Text Box 117">
                                <a:extLst>
                                  <a:ext uri="{FF2B5EF4-FFF2-40B4-BE49-F238E27FC236}">
                                    <a16:creationId xmlns:a16="http://schemas.microsoft.com/office/drawing/2014/main" id="{8061162E-6062-443B-BFC4-42C915DC8C83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54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8" name="Text Box 118">
                                <a:extLst>
                                  <a:ext uri="{FF2B5EF4-FFF2-40B4-BE49-F238E27FC236}">
                                    <a16:creationId xmlns:a16="http://schemas.microsoft.com/office/drawing/2014/main" id="{2E4793A4-CAD7-417F-A127-BE4DB45F33E3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278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59" name="Text Box 119">
                                <a:extLst>
                                  <a:ext uri="{FF2B5EF4-FFF2-40B4-BE49-F238E27FC236}">
                                    <a16:creationId xmlns:a16="http://schemas.microsoft.com/office/drawing/2014/main" id="{D00EC2D0-6688-4CAC-9288-BE0872029D74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3024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  <p:sp>
                            <p:nvSpPr>
                              <p:cNvPr id="138360" name="Text Box 120">
                                <a:extLst>
                                  <a:ext uri="{FF2B5EF4-FFF2-40B4-BE49-F238E27FC236}">
                                    <a16:creationId xmlns:a16="http://schemas.microsoft.com/office/drawing/2014/main" id="{B02EC0F9-B63B-4203-BA62-908664A2DDDF}"/>
                                  </a:ext>
                                </a:extLst>
                              </p:cNvPr>
                              <p:cNvSpPr txBox="1"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1392" y="3241"/>
                                <a:ext cx="116" cy="173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700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  <p:txBody>
                              <a:bodyPr wrap="none">
                                <a:spAutoFit/>
                              </a:bodyPr>
                              <a:lstStyle>
                                <a:lvl1pPr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1pPr>
                                <a:lvl2pPr marL="571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2pPr>
                                <a:lvl3pPr marL="1143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3pPr>
                                <a:lvl4pPr marL="17145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4pPr>
                                <a:lvl5pPr marL="2286000" defTabSz="762000"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5pPr>
                                <a:lvl6pPr marL="27432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6pPr>
                                <a:lvl7pPr marL="32004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7pPr>
                                <a:lvl8pPr marL="36576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8pPr>
                                <a:lvl9pPr marL="4114800" defTabSz="762000" eaLnBrk="0" fontAlgn="base" hangingPunct="0">
                                  <a:spcBef>
                                    <a:spcPct val="0"/>
                                  </a:spcBef>
                                  <a:spcAft>
                                    <a:spcPct val="0"/>
                                  </a:spcAft>
                                  <a:defRPr sz="2400">
                                    <a:solidFill>
                                      <a:schemeClr val="tx1"/>
                                    </a:solidFill>
                                    <a:latin typeface="Times New Roman" panose="02020603050405020304" pitchFamily="18" charset="0"/>
                                  </a:defRPr>
                                </a:lvl9pPr>
                              </a:lstStyle>
                              <a:p>
                                <a:endParaRPr lang="en-US" altLang="en-US" sz="1200" b="1">
                                  <a:latin typeface="Arial" panose="020B0604020202020204" pitchFamily="34" charset="0"/>
                                </a:endParaRPr>
                              </a:p>
                            </p:txBody>
                          </p:sp>
                        </p:grpSp>
                        <p:sp>
                          <p:nvSpPr>
                            <p:cNvPr id="138361" name="Text Box 121">
                              <a:extLst>
                                <a:ext uri="{FF2B5EF4-FFF2-40B4-BE49-F238E27FC236}">
                                  <a16:creationId xmlns:a16="http://schemas.microsoft.com/office/drawing/2014/main" id="{5355BEFD-AAA3-4831-95F8-68A0DFFBEB75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589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62" name="Text Box 122">
                              <a:extLst>
                                <a:ext uri="{FF2B5EF4-FFF2-40B4-BE49-F238E27FC236}">
                                  <a16:creationId xmlns:a16="http://schemas.microsoft.com/office/drawing/2014/main" id="{E971FACE-9516-4459-A21F-5DA7EE8E5C30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8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63" name="Text Box 123">
                              <a:extLst>
                                <a:ext uri="{FF2B5EF4-FFF2-40B4-BE49-F238E27FC236}">
                                  <a16:creationId xmlns:a16="http://schemas.microsoft.com/office/drawing/2014/main" id="{734869D9-A863-413B-9AFF-CFC68BC5C6A4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1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64" name="Text Box 124">
                              <a:extLst>
                                <a:ext uri="{FF2B5EF4-FFF2-40B4-BE49-F238E27FC236}">
                                  <a16:creationId xmlns:a16="http://schemas.microsoft.com/office/drawing/2014/main" id="{3375F7EE-1F72-47BC-A0FC-7BA4536EEB13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3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65" name="Text Box 125">
                              <a:extLst>
                                <a:ext uri="{FF2B5EF4-FFF2-40B4-BE49-F238E27FC236}">
                                  <a16:creationId xmlns:a16="http://schemas.microsoft.com/office/drawing/2014/main" id="{2912169A-5C60-42CE-8457-24D1C34E8037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8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66" name="Text Box 126">
                              <a:extLst>
                                <a:ext uri="{FF2B5EF4-FFF2-40B4-BE49-F238E27FC236}">
                                  <a16:creationId xmlns:a16="http://schemas.microsoft.com/office/drawing/2014/main" id="{829C59B6-3AE8-4745-9725-F23B135232B0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15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67" name="Text Box 127">
                              <a:extLst>
                                <a:ext uri="{FF2B5EF4-FFF2-40B4-BE49-F238E27FC236}">
                                  <a16:creationId xmlns:a16="http://schemas.microsoft.com/office/drawing/2014/main" id="{76512869-F95F-48CF-91AF-583460F89696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0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68" name="Text Box 128">
                              <a:extLst>
                                <a:ext uri="{FF2B5EF4-FFF2-40B4-BE49-F238E27FC236}">
                                  <a16:creationId xmlns:a16="http://schemas.microsoft.com/office/drawing/2014/main" id="{05D5AB1D-227B-4456-8E40-885AF0B6C44D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3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69" name="Text Box 129">
                              <a:extLst>
                                <a:ext uri="{FF2B5EF4-FFF2-40B4-BE49-F238E27FC236}">
                                  <a16:creationId xmlns:a16="http://schemas.microsoft.com/office/drawing/2014/main" id="{2DDEFFA9-703D-490D-A77C-29F9448CFE5B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5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0" name="Text Box 130">
                              <a:extLst>
                                <a:ext uri="{FF2B5EF4-FFF2-40B4-BE49-F238E27FC236}">
                                  <a16:creationId xmlns:a16="http://schemas.microsoft.com/office/drawing/2014/main" id="{3D142107-EF03-475E-981A-8D4D8CB1E20C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27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1" name="Text Box 131">
                              <a:extLst>
                                <a:ext uri="{FF2B5EF4-FFF2-40B4-BE49-F238E27FC236}">
                                  <a16:creationId xmlns:a16="http://schemas.microsoft.com/office/drawing/2014/main" id="{F345282E-08AF-428D-AABC-E85B9A552903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30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2" name="Text Box 132">
                              <a:extLst>
                                <a:ext uri="{FF2B5EF4-FFF2-40B4-BE49-F238E27FC236}">
                                  <a16:creationId xmlns:a16="http://schemas.microsoft.com/office/drawing/2014/main" id="{0C691367-7110-4D95-8194-813921EDE987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632" y="3241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3" name="Text Box 133">
                              <a:extLst>
                                <a:ext uri="{FF2B5EF4-FFF2-40B4-BE49-F238E27FC236}">
                                  <a16:creationId xmlns:a16="http://schemas.microsoft.com/office/drawing/2014/main" id="{82C36CB1-8113-4F93-99E1-11D469531A52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6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4" name="Text Box 134">
                              <a:extLst>
                                <a:ext uri="{FF2B5EF4-FFF2-40B4-BE49-F238E27FC236}">
                                  <a16:creationId xmlns:a16="http://schemas.microsoft.com/office/drawing/2014/main" id="{D409C25E-5FD5-4E1D-BB29-4ED5519E2615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8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5" name="Text Box 135">
                              <a:extLst>
                                <a:ext uri="{FF2B5EF4-FFF2-40B4-BE49-F238E27FC236}">
                                  <a16:creationId xmlns:a16="http://schemas.microsoft.com/office/drawing/2014/main" id="{E50A02D4-17F7-4F00-B3BE-DF8631CC9BA9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1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6" name="Text Box 136">
                              <a:extLst>
                                <a:ext uri="{FF2B5EF4-FFF2-40B4-BE49-F238E27FC236}">
                                  <a16:creationId xmlns:a16="http://schemas.microsoft.com/office/drawing/2014/main" id="{D4FF2696-B00C-447E-9FEA-A77AE14017B6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3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7" name="Text Box 137">
                              <a:extLst>
                                <a:ext uri="{FF2B5EF4-FFF2-40B4-BE49-F238E27FC236}">
                                  <a16:creationId xmlns:a16="http://schemas.microsoft.com/office/drawing/2014/main" id="{AF61B501-AAB1-43DC-B984-D265A6CB09B4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5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8" name="Text Box 138">
                              <a:extLst>
                                <a:ext uri="{FF2B5EF4-FFF2-40B4-BE49-F238E27FC236}">
                                  <a16:creationId xmlns:a16="http://schemas.microsoft.com/office/drawing/2014/main" id="{D8CCA486-CE06-4EC4-A10B-4C978DB0E055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18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79" name="Text Box 139">
                              <a:extLst>
                                <a:ext uri="{FF2B5EF4-FFF2-40B4-BE49-F238E27FC236}">
                                  <a16:creationId xmlns:a16="http://schemas.microsoft.com/office/drawing/2014/main" id="{41BB7383-E315-490C-8BAC-F42B66D9B1F1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06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80" name="Text Box 140">
                              <a:extLst>
                                <a:ext uri="{FF2B5EF4-FFF2-40B4-BE49-F238E27FC236}">
                                  <a16:creationId xmlns:a16="http://schemas.microsoft.com/office/drawing/2014/main" id="{3A549337-7961-497B-A253-5883FB31CF9D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30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81" name="Text Box 141">
                              <a:extLst>
                                <a:ext uri="{FF2B5EF4-FFF2-40B4-BE49-F238E27FC236}">
                                  <a16:creationId xmlns:a16="http://schemas.microsoft.com/office/drawing/2014/main" id="{64C7BB3F-1ACB-4139-9C07-929C167C2268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54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82" name="Text Box 142">
                              <a:extLst>
                                <a:ext uri="{FF2B5EF4-FFF2-40B4-BE49-F238E27FC236}">
                                  <a16:creationId xmlns:a16="http://schemas.microsoft.com/office/drawing/2014/main" id="{4335283D-6D7B-4A18-A176-71E17BD28EE5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278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83" name="Text Box 143">
                              <a:extLst>
                                <a:ext uri="{FF2B5EF4-FFF2-40B4-BE49-F238E27FC236}">
                                  <a16:creationId xmlns:a16="http://schemas.microsoft.com/office/drawing/2014/main" id="{85902842-A88E-47B1-817F-10DB7795CB79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3024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138384" name="Text Box 144">
                              <a:extLst>
                                <a:ext uri="{FF2B5EF4-FFF2-40B4-BE49-F238E27FC236}">
                                  <a16:creationId xmlns:a16="http://schemas.microsoft.com/office/drawing/2014/main" id="{BAE5703A-2313-46F4-B24D-F00FDF28B510}"/>
                                </a:ext>
                              </a:extLst>
                            </p:cNvPr>
                            <p:cNvSpPr txBox="1"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1872" y="3241"/>
                              <a:ext cx="116" cy="173"/>
                            </a:xfrm>
                            <a:prstGeom prst="rect">
                              <a:avLst/>
                            </a:prstGeom>
                            <a:noFill/>
                            <a:ln>
                              <a:noFill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91240B29-F687-4F45-9708-019B960494DF}">
                                <a14:hiddenLine xmlns:a14="http://schemas.microsoft.com/office/drawing/2010/main" w="12700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14:hiddenLine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>
                              <a:spAutoFit/>
                            </a:bodyPr>
                            <a:lstStyle>
                              <a:lvl1pPr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1pPr>
                              <a:lvl2pPr marL="571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2pPr>
                              <a:lvl3pPr marL="1143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3pPr>
                              <a:lvl4pPr marL="17145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4pPr>
                              <a:lvl5pPr marL="2286000" defTabSz="762000"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5pPr>
                              <a:lvl6pPr marL="27432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6pPr>
                              <a:lvl7pPr marL="32004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7pPr>
                              <a:lvl8pPr marL="36576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8pPr>
                              <a:lvl9pPr marL="4114800" defTabSz="762000" eaLnBrk="0" fontAlgn="base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400">
                                  <a:solidFill>
                                    <a:schemeClr val="tx1"/>
                                  </a:solidFill>
                                  <a:latin typeface="Times New Roman" panose="02020603050405020304" pitchFamily="18" charset="0"/>
                                </a:defRPr>
                              </a:lvl9pPr>
                            </a:lstStyle>
                            <a:p>
                              <a:endParaRPr lang="en-US" altLang="en-US" sz="1200" b="1"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  <p:sp>
                        <p:nvSpPr>
                          <p:cNvPr id="138385" name="Text Box 145">
                            <a:extLst>
                              <a:ext uri="{FF2B5EF4-FFF2-40B4-BE49-F238E27FC236}">
                                <a16:creationId xmlns:a16="http://schemas.microsoft.com/office/drawing/2014/main" id="{4B826A8B-5964-4CF7-BF81-69A34B816285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576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86" name="Text Box 146">
                            <a:extLst>
                              <a:ext uri="{FF2B5EF4-FFF2-40B4-BE49-F238E27FC236}">
                                <a16:creationId xmlns:a16="http://schemas.microsoft.com/office/drawing/2014/main" id="{FBA8424B-FE43-425A-9936-0A5EBB8896DB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34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87" name="Text Box 147">
                            <a:extLst>
                              <a:ext uri="{FF2B5EF4-FFF2-40B4-BE49-F238E27FC236}">
                                <a16:creationId xmlns:a16="http://schemas.microsoft.com/office/drawing/2014/main" id="{D687FCF4-BD44-4872-8377-08B3292D4077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86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88" name="Text Box 148">
                            <a:extLst>
                              <a:ext uri="{FF2B5EF4-FFF2-40B4-BE49-F238E27FC236}">
                                <a16:creationId xmlns:a16="http://schemas.microsoft.com/office/drawing/2014/main" id="{DEF14E64-50A8-4C4B-8C8B-1D39300A800F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10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89" name="Text Box 149">
                            <a:extLst>
                              <a:ext uri="{FF2B5EF4-FFF2-40B4-BE49-F238E27FC236}">
                                <a16:creationId xmlns:a16="http://schemas.microsoft.com/office/drawing/2014/main" id="{2B1C1CDD-D7D1-4D58-B9F3-7355A086C3C0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58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90" name="Text Box 150">
                            <a:extLst>
                              <a:ext uri="{FF2B5EF4-FFF2-40B4-BE49-F238E27FC236}">
                                <a16:creationId xmlns:a16="http://schemas.microsoft.com/office/drawing/2014/main" id="{F94B6877-9983-4ED1-8429-27D1B6EE6827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182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91" name="Text Box 151">
                            <a:extLst>
                              <a:ext uri="{FF2B5EF4-FFF2-40B4-BE49-F238E27FC236}">
                                <a16:creationId xmlns:a16="http://schemas.microsoft.com/office/drawing/2014/main" id="{3CCF7828-43CC-4C68-9061-284826F615F5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06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92" name="Text Box 152">
                            <a:extLst>
                              <a:ext uri="{FF2B5EF4-FFF2-40B4-BE49-F238E27FC236}">
                                <a16:creationId xmlns:a16="http://schemas.microsoft.com/office/drawing/2014/main" id="{2048AA84-1E47-462E-8CC6-CFC96B147C0D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30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93" name="Text Box 153">
                            <a:extLst>
                              <a:ext uri="{FF2B5EF4-FFF2-40B4-BE49-F238E27FC236}">
                                <a16:creationId xmlns:a16="http://schemas.microsoft.com/office/drawing/2014/main" id="{E6B604F8-AD10-4881-920D-7456E98CB281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54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94" name="Text Box 154">
                            <a:extLst>
                              <a:ext uri="{FF2B5EF4-FFF2-40B4-BE49-F238E27FC236}">
                                <a16:creationId xmlns:a16="http://schemas.microsoft.com/office/drawing/2014/main" id="{C35AAD13-D90E-480D-A042-4A16BD752B48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278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95" name="Text Box 155">
                            <a:extLst>
                              <a:ext uri="{FF2B5EF4-FFF2-40B4-BE49-F238E27FC236}">
                                <a16:creationId xmlns:a16="http://schemas.microsoft.com/office/drawing/2014/main" id="{E6FCFC48-6A89-4831-8383-ABD9841BE229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3024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138396" name="Text Box 156">
                            <a:extLst>
                              <a:ext uri="{FF2B5EF4-FFF2-40B4-BE49-F238E27FC236}">
                                <a16:creationId xmlns:a16="http://schemas.microsoft.com/office/drawing/2014/main" id="{8D22206C-6290-4BA7-8635-150F9B9AB713}"/>
                              </a:ext>
                            </a:extLst>
                          </p:cNvPr>
                          <p:cNvSpPr txBox="1"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2112" y="3241"/>
                            <a:ext cx="116" cy="173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700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>
                            <a:spAutoFit/>
                          </a:bodyPr>
                          <a:lstStyle>
                            <a:lvl1pPr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1pPr>
                            <a:lvl2pPr marL="571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2pPr>
                            <a:lvl3pPr marL="1143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3pPr>
                            <a:lvl4pPr marL="17145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4pPr>
                            <a:lvl5pPr marL="2286000" defTabSz="762000"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5pPr>
                            <a:lvl6pPr marL="27432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6pPr>
                            <a:lvl7pPr marL="32004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7pPr>
                            <a:lvl8pPr marL="36576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8pPr>
                            <a:lvl9pPr marL="4114800" defTabSz="762000" eaLnBrk="0" fontAlgn="base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400">
                                <a:solidFill>
                                  <a:schemeClr val="tx1"/>
                                </a:solidFill>
                                <a:latin typeface="Times New Roman" panose="02020603050405020304" pitchFamily="18" charset="0"/>
                              </a:defRPr>
                            </a:lvl9pPr>
                          </a:lstStyle>
                          <a:p>
                            <a:endParaRPr lang="en-US" altLang="en-US" sz="1200" b="1"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</p:grpSp>
                    <p:sp>
                      <p:nvSpPr>
                        <p:cNvPr id="138397" name="Text Box 157">
                          <a:extLst>
                            <a:ext uri="{FF2B5EF4-FFF2-40B4-BE49-F238E27FC236}">
                              <a16:creationId xmlns:a16="http://schemas.microsoft.com/office/drawing/2014/main" id="{6778B079-E668-4CDE-9A07-11383D35DFBF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6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398" name="Text Box 158">
                          <a:extLst>
                            <a:ext uri="{FF2B5EF4-FFF2-40B4-BE49-F238E27FC236}">
                              <a16:creationId xmlns:a16="http://schemas.microsoft.com/office/drawing/2014/main" id="{2E08F2FC-9E3B-49A0-AE9A-DCA3728C024C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86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399" name="Text Box 159">
                          <a:extLst>
                            <a:ext uri="{FF2B5EF4-FFF2-40B4-BE49-F238E27FC236}">
                              <a16:creationId xmlns:a16="http://schemas.microsoft.com/office/drawing/2014/main" id="{90974A71-7AC4-456D-BD56-88DA2394C4E0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10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0" name="Text Box 160">
                          <a:extLst>
                            <a:ext uri="{FF2B5EF4-FFF2-40B4-BE49-F238E27FC236}">
                              <a16:creationId xmlns:a16="http://schemas.microsoft.com/office/drawing/2014/main" id="{CB72EB53-0BC8-47FA-A044-C98DC29E4219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3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1" name="Text Box 161">
                          <a:extLst>
                            <a:ext uri="{FF2B5EF4-FFF2-40B4-BE49-F238E27FC236}">
                              <a16:creationId xmlns:a16="http://schemas.microsoft.com/office/drawing/2014/main" id="{6D2494C0-10EA-443E-AA69-9FC72F1FCC47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53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2" name="Text Box 162">
                          <a:extLst>
                            <a:ext uri="{FF2B5EF4-FFF2-40B4-BE49-F238E27FC236}">
                              <a16:creationId xmlns:a16="http://schemas.microsoft.com/office/drawing/2014/main" id="{658B21D6-D416-4762-B2E6-5FA36472B738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177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3" name="Text Box 163">
                          <a:extLst>
                            <a:ext uri="{FF2B5EF4-FFF2-40B4-BE49-F238E27FC236}">
                              <a16:creationId xmlns:a16="http://schemas.microsoft.com/office/drawing/2014/main" id="{F2AB799C-7A21-483D-8935-CA2743356479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01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4" name="Text Box 164">
                          <a:extLst>
                            <a:ext uri="{FF2B5EF4-FFF2-40B4-BE49-F238E27FC236}">
                              <a16:creationId xmlns:a16="http://schemas.microsoft.com/office/drawing/2014/main" id="{4F78893F-35C2-41D2-BDD2-0BA8C75EC48D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25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5" name="Text Box 165">
                          <a:extLst>
                            <a:ext uri="{FF2B5EF4-FFF2-40B4-BE49-F238E27FC236}">
                              <a16:creationId xmlns:a16="http://schemas.microsoft.com/office/drawing/2014/main" id="{A3C804E7-ABA8-4B77-B797-DED52402AB3B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5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6" name="Text Box 166">
                          <a:extLst>
                            <a:ext uri="{FF2B5EF4-FFF2-40B4-BE49-F238E27FC236}">
                              <a16:creationId xmlns:a16="http://schemas.microsoft.com/office/drawing/2014/main" id="{0283B7A6-8EE1-492D-910F-C3AF0201C2C6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73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7" name="Text Box 167">
                          <a:extLst>
                            <a:ext uri="{FF2B5EF4-FFF2-40B4-BE49-F238E27FC236}">
                              <a16:creationId xmlns:a16="http://schemas.microsoft.com/office/drawing/2014/main" id="{7842E64F-2360-43F6-B6F7-394494EEFC80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2976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8" name="Text Box 168">
                          <a:extLst>
                            <a:ext uri="{FF2B5EF4-FFF2-40B4-BE49-F238E27FC236}">
                              <a16:creationId xmlns:a16="http://schemas.microsoft.com/office/drawing/2014/main" id="{8261F33E-501B-4B8E-AC6F-AA62F2B66185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352" y="3241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09" name="Text Box 169">
                          <a:extLst>
                            <a:ext uri="{FF2B5EF4-FFF2-40B4-BE49-F238E27FC236}">
                              <a16:creationId xmlns:a16="http://schemas.microsoft.com/office/drawing/2014/main" id="{A131D8B1-171F-48CC-9DED-A5D046E863A6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10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0" name="Text Box 170">
                          <a:extLst>
                            <a:ext uri="{FF2B5EF4-FFF2-40B4-BE49-F238E27FC236}">
                              <a16:creationId xmlns:a16="http://schemas.microsoft.com/office/drawing/2014/main" id="{9222ACB6-F846-437D-ADD9-8C06442E54FB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30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1" name="Text Box 171">
                          <a:extLst>
                            <a:ext uri="{FF2B5EF4-FFF2-40B4-BE49-F238E27FC236}">
                              <a16:creationId xmlns:a16="http://schemas.microsoft.com/office/drawing/2014/main" id="{50BAD6B8-8D5F-46EE-89EF-7DB17075E158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6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2" name="Text Box 172">
                          <a:extLst>
                            <a:ext uri="{FF2B5EF4-FFF2-40B4-BE49-F238E27FC236}">
                              <a16:creationId xmlns:a16="http://schemas.microsoft.com/office/drawing/2014/main" id="{F4173871-3DB6-4DF3-80EB-73A840A0098D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86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3" name="Text Box 173">
                          <a:extLst>
                            <a:ext uri="{FF2B5EF4-FFF2-40B4-BE49-F238E27FC236}">
                              <a16:creationId xmlns:a16="http://schemas.microsoft.com/office/drawing/2014/main" id="{D7A1B5E8-BD4D-47EB-AD54-FB62C13BDFFD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3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4" name="Text Box 174">
                          <a:extLst>
                            <a:ext uri="{FF2B5EF4-FFF2-40B4-BE49-F238E27FC236}">
                              <a16:creationId xmlns:a16="http://schemas.microsoft.com/office/drawing/2014/main" id="{3FDBF118-4247-441D-AFCD-2D3E6C9F4610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58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5" name="Text Box 175">
                          <a:extLst>
                            <a:ext uri="{FF2B5EF4-FFF2-40B4-BE49-F238E27FC236}">
                              <a16:creationId xmlns:a16="http://schemas.microsoft.com/office/drawing/2014/main" id="{E43D7B15-C0E8-46C2-8337-841C971B0032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18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6" name="Text Box 176">
                          <a:extLst>
                            <a:ext uri="{FF2B5EF4-FFF2-40B4-BE49-F238E27FC236}">
                              <a16:creationId xmlns:a16="http://schemas.microsoft.com/office/drawing/2014/main" id="{2E9E6D23-0BF5-4B74-B003-A0C84E191EA4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06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7" name="Text Box 177">
                          <a:extLst>
                            <a:ext uri="{FF2B5EF4-FFF2-40B4-BE49-F238E27FC236}">
                              <a16:creationId xmlns:a16="http://schemas.microsoft.com/office/drawing/2014/main" id="{B6F30C19-BC72-4266-B778-472E07A3A46A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54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8" name="Text Box 178">
                          <a:extLst>
                            <a:ext uri="{FF2B5EF4-FFF2-40B4-BE49-F238E27FC236}">
                              <a16:creationId xmlns:a16="http://schemas.microsoft.com/office/drawing/2014/main" id="{78E0D8DD-3FB7-4FD3-9E03-77D203A95109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278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19" name="Text Box 179">
                          <a:extLst>
                            <a:ext uri="{FF2B5EF4-FFF2-40B4-BE49-F238E27FC236}">
                              <a16:creationId xmlns:a16="http://schemas.microsoft.com/office/drawing/2014/main" id="{F1F92460-801A-4FC5-A0A9-126541CFF007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3024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138420" name="Text Box 180">
                          <a:extLst>
                            <a:ext uri="{FF2B5EF4-FFF2-40B4-BE49-F238E27FC236}">
                              <a16:creationId xmlns:a16="http://schemas.microsoft.com/office/drawing/2014/main" id="{65FFDC72-E79B-4928-B88C-1D516223B1D7}"/>
                            </a:ext>
                          </a:extLst>
                        </p:cNvPr>
                        <p:cNvSpPr txBox="1"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592" y="3241"/>
                          <a:ext cx="116" cy="1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>
                          <a:spAutoFit/>
                        </a:bodyPr>
                        <a:lstStyle>
                          <a:lvl1pPr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1pPr>
                          <a:lvl2pPr marL="571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2pPr>
                          <a:lvl3pPr marL="1143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3pPr>
                          <a:lvl4pPr marL="17145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4pPr>
                          <a:lvl5pPr marL="2286000" defTabSz="762000"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5pPr>
                          <a:lvl6pPr marL="27432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6pPr>
                          <a:lvl7pPr marL="32004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7pPr>
                          <a:lvl8pPr marL="36576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8pPr>
                          <a:lvl9pPr marL="4114800" defTabSz="762000" eaLnBrk="0" fontAlgn="base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400">
                              <a:solidFill>
                                <a:schemeClr val="tx1"/>
                              </a:solidFill>
                              <a:latin typeface="Times New Roman" panose="02020603050405020304" pitchFamily="18" charset="0"/>
                            </a:defRPr>
                          </a:lvl9pPr>
                        </a:lstStyle>
                        <a:p>
                          <a:endParaRPr lang="en-US" altLang="en-US" sz="1200" b="1">
                            <a:latin typeface="Arial" panose="020B0604020202020204" pitchFamily="34" charset="0"/>
                          </a:endParaRPr>
                        </a:p>
                      </p:txBody>
                    </p:sp>
                  </p:grpSp>
                  <p:sp>
                    <p:nvSpPr>
                      <p:cNvPr id="138421" name="Text Box 181">
                        <a:extLst>
                          <a:ext uri="{FF2B5EF4-FFF2-40B4-BE49-F238E27FC236}">
                            <a16:creationId xmlns:a16="http://schemas.microsoft.com/office/drawing/2014/main" id="{07FFA2D0-63F4-49EB-8D75-86B9E76B8C3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62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22" name="Text Box 182">
                        <a:extLst>
                          <a:ext uri="{FF2B5EF4-FFF2-40B4-BE49-F238E27FC236}">
                            <a16:creationId xmlns:a16="http://schemas.microsoft.com/office/drawing/2014/main" id="{590BF374-76D0-448A-976A-5DA067446ACA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86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23" name="Text Box 183">
                        <a:extLst>
                          <a:ext uri="{FF2B5EF4-FFF2-40B4-BE49-F238E27FC236}">
                            <a16:creationId xmlns:a16="http://schemas.microsoft.com/office/drawing/2014/main" id="{565E076A-C931-4390-B512-FBE95B463A1E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10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24" name="Text Box 184">
                        <a:extLst>
                          <a:ext uri="{FF2B5EF4-FFF2-40B4-BE49-F238E27FC236}">
                            <a16:creationId xmlns:a16="http://schemas.microsoft.com/office/drawing/2014/main" id="{AF91E2CE-4C12-4435-BC03-140D7F59C52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34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25" name="Text Box 185">
                        <a:extLst>
                          <a:ext uri="{FF2B5EF4-FFF2-40B4-BE49-F238E27FC236}">
                            <a16:creationId xmlns:a16="http://schemas.microsoft.com/office/drawing/2014/main" id="{1C1368C0-18F4-47A2-9BC9-EE74C7EC5AF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58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26" name="Text Box 186">
                        <a:extLst>
                          <a:ext uri="{FF2B5EF4-FFF2-40B4-BE49-F238E27FC236}">
                            <a16:creationId xmlns:a16="http://schemas.microsoft.com/office/drawing/2014/main" id="{11F739F2-7677-4349-89F4-01EF19B083CA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182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27" name="Text Box 187">
                        <a:extLst>
                          <a:ext uri="{FF2B5EF4-FFF2-40B4-BE49-F238E27FC236}">
                            <a16:creationId xmlns:a16="http://schemas.microsoft.com/office/drawing/2014/main" id="{B686441F-5B1C-4164-9A5C-53B5EED4C6FF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06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28" name="Text Box 188">
                        <a:extLst>
                          <a:ext uri="{FF2B5EF4-FFF2-40B4-BE49-F238E27FC236}">
                            <a16:creationId xmlns:a16="http://schemas.microsoft.com/office/drawing/2014/main" id="{1D2FCD50-7275-4E9D-8564-D6424A2E526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30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29" name="Text Box 189">
                        <a:extLst>
                          <a:ext uri="{FF2B5EF4-FFF2-40B4-BE49-F238E27FC236}">
                            <a16:creationId xmlns:a16="http://schemas.microsoft.com/office/drawing/2014/main" id="{F019662E-83C2-4572-9691-DDD3FE57DA8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54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30" name="Text Box 190">
                        <a:extLst>
                          <a:ext uri="{FF2B5EF4-FFF2-40B4-BE49-F238E27FC236}">
                            <a16:creationId xmlns:a16="http://schemas.microsoft.com/office/drawing/2014/main" id="{C0033EC0-6265-4D92-BF1B-62726495F08A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278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31" name="Text Box 191">
                        <a:extLst>
                          <a:ext uri="{FF2B5EF4-FFF2-40B4-BE49-F238E27FC236}">
                            <a16:creationId xmlns:a16="http://schemas.microsoft.com/office/drawing/2014/main" id="{48D19261-3BEE-46BD-AB3B-BE119642DDB7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3024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8432" name="Text Box 192">
                        <a:extLst>
                          <a:ext uri="{FF2B5EF4-FFF2-40B4-BE49-F238E27FC236}">
                            <a16:creationId xmlns:a16="http://schemas.microsoft.com/office/drawing/2014/main" id="{2922A1E3-95E2-4921-8288-8A3ED803F4CD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2832" y="3241"/>
                        <a:ext cx="116" cy="1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1pPr>
                        <a:lvl2pPr marL="571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2pPr>
                        <a:lvl3pPr marL="1143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3pPr>
                        <a:lvl4pPr marL="17145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4pPr>
                        <a:lvl5pPr marL="2286000" defTabSz="762000"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5pPr>
                        <a:lvl6pPr marL="27432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6pPr>
                        <a:lvl7pPr marL="32004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7pPr>
                        <a:lvl8pPr marL="36576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8pPr>
                        <a:lvl9pPr marL="4114800" defTabSz="7620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400">
                            <a:solidFill>
                              <a:schemeClr val="tx1"/>
                            </a:solidFill>
                            <a:latin typeface="Times New Roman" panose="02020603050405020304" pitchFamily="18" charset="0"/>
                          </a:defRPr>
                        </a:lvl9pPr>
                      </a:lstStyle>
                      <a:p>
                        <a:endParaRPr lang="en-US" altLang="en-US" sz="1200" b="1"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138433" name="Text Box 193">
                      <a:extLst>
                        <a:ext uri="{FF2B5EF4-FFF2-40B4-BE49-F238E27FC236}">
                          <a16:creationId xmlns:a16="http://schemas.microsoft.com/office/drawing/2014/main" id="{DEE06583-60EF-4704-B83B-71924C475A5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743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434" name="Text Box 194">
                      <a:extLst>
                        <a:ext uri="{FF2B5EF4-FFF2-40B4-BE49-F238E27FC236}">
                          <a16:creationId xmlns:a16="http://schemas.microsoft.com/office/drawing/2014/main" id="{7B9EF7A4-7014-425D-893B-87DF00EEC6A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1945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435" name="Text Box 195">
                      <a:extLst>
                        <a:ext uri="{FF2B5EF4-FFF2-40B4-BE49-F238E27FC236}">
                          <a16:creationId xmlns:a16="http://schemas.microsoft.com/office/drawing/2014/main" id="{1A28A3DF-B2D4-4819-8CFB-25B2C5CF480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2663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436" name="Text Box 196">
                      <a:extLst>
                        <a:ext uri="{FF2B5EF4-FFF2-40B4-BE49-F238E27FC236}">
                          <a16:creationId xmlns:a16="http://schemas.microsoft.com/office/drawing/2014/main" id="{5630C6AB-CF13-4700-96E4-71D8E69869B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3083" y="2901"/>
                      <a:ext cx="116" cy="17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1270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571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7145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286000" defTabSz="762000"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7432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32004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6576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4114800" defTabSz="7620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endParaRPr lang="en-US" altLang="en-US" sz="1200" b="1"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38437" name="Text Box 197">
                    <a:extLst>
                      <a:ext uri="{FF2B5EF4-FFF2-40B4-BE49-F238E27FC236}">
                        <a16:creationId xmlns:a16="http://schemas.microsoft.com/office/drawing/2014/main" id="{73E461B7-72B9-4C0D-B0C0-081C8FB59D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650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38" name="Text Box 198">
                    <a:extLst>
                      <a:ext uri="{FF2B5EF4-FFF2-40B4-BE49-F238E27FC236}">
                        <a16:creationId xmlns:a16="http://schemas.microsoft.com/office/drawing/2014/main" id="{BBF4C3E9-DCDF-4DDA-88B5-D34A376481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128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39" name="Text Box 199">
                    <a:extLst>
                      <a:ext uri="{FF2B5EF4-FFF2-40B4-BE49-F238E27FC236}">
                        <a16:creationId xmlns:a16="http://schemas.microsoft.com/office/drawing/2014/main" id="{B7B43923-8B20-49BD-AB06-38ABA95EB1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38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0" name="Text Box 200">
                    <a:extLst>
                      <a:ext uri="{FF2B5EF4-FFF2-40B4-BE49-F238E27FC236}">
                        <a16:creationId xmlns:a16="http://schemas.microsoft.com/office/drawing/2014/main" id="{72B62349-B48A-4D8A-A27E-257CD4A0EBC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609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1" name="Text Box 201">
                    <a:extLst>
                      <a:ext uri="{FF2B5EF4-FFF2-40B4-BE49-F238E27FC236}">
                        <a16:creationId xmlns:a16="http://schemas.microsoft.com/office/drawing/2014/main" id="{21DA12DA-A8CF-4BE2-8CAA-FB37C7F7290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185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2" name="Text Box 202">
                    <a:extLst>
                      <a:ext uri="{FF2B5EF4-FFF2-40B4-BE49-F238E27FC236}">
                        <a16:creationId xmlns:a16="http://schemas.microsoft.com/office/drawing/2014/main" id="{5AB46440-367D-475B-A3C3-F5BD9718DA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3" name="Text Box 203">
                    <a:extLst>
                      <a:ext uri="{FF2B5EF4-FFF2-40B4-BE49-F238E27FC236}">
                        <a16:creationId xmlns:a16="http://schemas.microsoft.com/office/drawing/2014/main" id="{BCF6FE6B-0F11-458E-AA53-EEEAD5F643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2559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4" name="Text Box 204">
                    <a:extLst>
                      <a:ext uri="{FF2B5EF4-FFF2-40B4-BE49-F238E27FC236}">
                        <a16:creationId xmlns:a16="http://schemas.microsoft.com/office/drawing/2014/main" id="{2FE285C2-17D3-48F2-B167-33DD515BC4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83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5" name="Text Box 205">
                    <a:extLst>
                      <a:ext uri="{FF2B5EF4-FFF2-40B4-BE49-F238E27FC236}">
                        <a16:creationId xmlns:a16="http://schemas.microsoft.com/office/drawing/2014/main" id="{7C8BC672-AFC0-42BB-8EB9-1982B387492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78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6" name="Text Box 206">
                    <a:extLst>
                      <a:ext uri="{FF2B5EF4-FFF2-40B4-BE49-F238E27FC236}">
                        <a16:creationId xmlns:a16="http://schemas.microsoft.com/office/drawing/2014/main" id="{429152BF-98C1-41BA-8846-005C901A54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7" name="Text Box 207">
                    <a:extLst>
                      <a:ext uri="{FF2B5EF4-FFF2-40B4-BE49-F238E27FC236}">
                        <a16:creationId xmlns:a16="http://schemas.microsoft.com/office/drawing/2014/main" id="{B0484D6B-17A6-49C4-A1F7-CD1CFA16E7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8" name="Text Box 208">
                    <a:extLst>
                      <a:ext uri="{FF2B5EF4-FFF2-40B4-BE49-F238E27FC236}">
                        <a16:creationId xmlns:a16="http://schemas.microsoft.com/office/drawing/2014/main" id="{3411A77B-984B-4C17-AE80-67713B415DB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49" name="Text Box 209">
                    <a:extLst>
                      <a:ext uri="{FF2B5EF4-FFF2-40B4-BE49-F238E27FC236}">
                        <a16:creationId xmlns:a16="http://schemas.microsoft.com/office/drawing/2014/main" id="{7CCA72D7-DC65-41FF-97A7-740B509206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0" name="Text Box 210">
                    <a:extLst>
                      <a:ext uri="{FF2B5EF4-FFF2-40B4-BE49-F238E27FC236}">
                        <a16:creationId xmlns:a16="http://schemas.microsoft.com/office/drawing/2014/main" id="{86FBEF5D-55C6-493F-AF7F-9E50FB6009B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1" name="Text Box 211">
                    <a:extLst>
                      <a:ext uri="{FF2B5EF4-FFF2-40B4-BE49-F238E27FC236}">
                        <a16:creationId xmlns:a16="http://schemas.microsoft.com/office/drawing/2014/main" id="{7B20222A-BA7A-4330-B8C6-A3B13819DB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2" name="Text Box 212">
                    <a:extLst>
                      <a:ext uri="{FF2B5EF4-FFF2-40B4-BE49-F238E27FC236}">
                        <a16:creationId xmlns:a16="http://schemas.microsoft.com/office/drawing/2014/main" id="{6029C503-74BC-4989-A3C5-60547642EC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3" name="Text Box 213">
                    <a:extLst>
                      <a:ext uri="{FF2B5EF4-FFF2-40B4-BE49-F238E27FC236}">
                        <a16:creationId xmlns:a16="http://schemas.microsoft.com/office/drawing/2014/main" id="{5E2B8E20-0032-4F7D-94DA-BAC922A9AA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4" name="Text Box 214">
                    <a:extLst>
                      <a:ext uri="{FF2B5EF4-FFF2-40B4-BE49-F238E27FC236}">
                        <a16:creationId xmlns:a16="http://schemas.microsoft.com/office/drawing/2014/main" id="{6B695FBA-866C-45D5-9338-76C27FA9A82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5" name="Text Box 215">
                    <a:extLst>
                      <a:ext uri="{FF2B5EF4-FFF2-40B4-BE49-F238E27FC236}">
                        <a16:creationId xmlns:a16="http://schemas.microsoft.com/office/drawing/2014/main" id="{8BD79359-4D3B-4C8B-84EA-8A0077065A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6" name="Text Box 216">
                    <a:extLst>
                      <a:ext uri="{FF2B5EF4-FFF2-40B4-BE49-F238E27FC236}">
                        <a16:creationId xmlns:a16="http://schemas.microsoft.com/office/drawing/2014/main" id="{DFA2F59E-3D09-4841-B6A6-6B2AD7C485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1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7" name="Text Box 217">
                    <a:extLst>
                      <a:ext uri="{FF2B5EF4-FFF2-40B4-BE49-F238E27FC236}">
                        <a16:creationId xmlns:a16="http://schemas.microsoft.com/office/drawing/2014/main" id="{CEA24B46-C26D-4AE5-AE76-45AE9A328EC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8" name="Text Box 218">
                    <a:extLst>
                      <a:ext uri="{FF2B5EF4-FFF2-40B4-BE49-F238E27FC236}">
                        <a16:creationId xmlns:a16="http://schemas.microsoft.com/office/drawing/2014/main" id="{440B155B-19FD-46C6-8F6A-6C45AC61B9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59" name="Text Box 219">
                    <a:extLst>
                      <a:ext uri="{FF2B5EF4-FFF2-40B4-BE49-F238E27FC236}">
                        <a16:creationId xmlns:a16="http://schemas.microsoft.com/office/drawing/2014/main" id="{239E51CD-DCE7-4DBA-BD83-5D24D56451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0" name="Text Box 220">
                    <a:extLst>
                      <a:ext uri="{FF2B5EF4-FFF2-40B4-BE49-F238E27FC236}">
                        <a16:creationId xmlns:a16="http://schemas.microsoft.com/office/drawing/2014/main" id="{7E3F3000-EA16-4C34-A412-B8371765BF4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1" name="Text Box 221">
                    <a:extLst>
                      <a:ext uri="{FF2B5EF4-FFF2-40B4-BE49-F238E27FC236}">
                        <a16:creationId xmlns:a16="http://schemas.microsoft.com/office/drawing/2014/main" id="{D400E2AA-5A93-4DC7-9DD6-A1C3C95AD2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2" name="Text Box 222">
                    <a:extLst>
                      <a:ext uri="{FF2B5EF4-FFF2-40B4-BE49-F238E27FC236}">
                        <a16:creationId xmlns:a16="http://schemas.microsoft.com/office/drawing/2014/main" id="{3AF882AC-11BA-4501-89AF-A08F06D148F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3" name="Text Box 223">
                    <a:extLst>
                      <a:ext uri="{FF2B5EF4-FFF2-40B4-BE49-F238E27FC236}">
                        <a16:creationId xmlns:a16="http://schemas.microsoft.com/office/drawing/2014/main" id="{61968C49-58D7-411F-9511-725207CDF1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4" name="Text Box 224">
                    <a:extLst>
                      <a:ext uri="{FF2B5EF4-FFF2-40B4-BE49-F238E27FC236}">
                        <a16:creationId xmlns:a16="http://schemas.microsoft.com/office/drawing/2014/main" id="{3CB15405-FFDD-4969-BC3E-5E9F8B6274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5" name="Text Box 225">
                    <a:extLst>
                      <a:ext uri="{FF2B5EF4-FFF2-40B4-BE49-F238E27FC236}">
                        <a16:creationId xmlns:a16="http://schemas.microsoft.com/office/drawing/2014/main" id="{2CBFB9B2-C5B1-4C4F-8CEC-0277313CD7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6" name="Text Box 226">
                    <a:extLst>
                      <a:ext uri="{FF2B5EF4-FFF2-40B4-BE49-F238E27FC236}">
                        <a16:creationId xmlns:a16="http://schemas.microsoft.com/office/drawing/2014/main" id="{BD5291BF-822C-48DA-85A7-A4FB5AE2A42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278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7" name="Text Box 227">
                    <a:extLst>
                      <a:ext uri="{FF2B5EF4-FFF2-40B4-BE49-F238E27FC236}">
                        <a16:creationId xmlns:a16="http://schemas.microsoft.com/office/drawing/2014/main" id="{B612AF6C-537A-47E9-B651-61C4814364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8" name="Text Box 228">
                    <a:extLst>
                      <a:ext uri="{FF2B5EF4-FFF2-40B4-BE49-F238E27FC236}">
                        <a16:creationId xmlns:a16="http://schemas.microsoft.com/office/drawing/2014/main" id="{A2BDD520-70FE-46D8-9BA7-A9299B1981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55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69" name="Text Box 229">
                    <a:extLst>
                      <a:ext uri="{FF2B5EF4-FFF2-40B4-BE49-F238E27FC236}">
                        <a16:creationId xmlns:a16="http://schemas.microsoft.com/office/drawing/2014/main" id="{81490B45-AD05-4A81-8B13-A3DF2583DC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0" name="Text Box 230">
                    <a:extLst>
                      <a:ext uri="{FF2B5EF4-FFF2-40B4-BE49-F238E27FC236}">
                        <a16:creationId xmlns:a16="http://schemas.microsoft.com/office/drawing/2014/main" id="{15EDC405-250D-4F1C-8363-C337C096B8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1" name="Text Box 231">
                    <a:extLst>
                      <a:ext uri="{FF2B5EF4-FFF2-40B4-BE49-F238E27FC236}">
                        <a16:creationId xmlns:a16="http://schemas.microsoft.com/office/drawing/2014/main" id="{2AD37094-8053-4245-9D24-CC0A724547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2" name="Text Box 232">
                    <a:extLst>
                      <a:ext uri="{FF2B5EF4-FFF2-40B4-BE49-F238E27FC236}">
                        <a16:creationId xmlns:a16="http://schemas.microsoft.com/office/drawing/2014/main" id="{55ABB698-6F57-427A-ACB2-94CAFC5A97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3" name="Text Box 233">
                    <a:extLst>
                      <a:ext uri="{FF2B5EF4-FFF2-40B4-BE49-F238E27FC236}">
                        <a16:creationId xmlns:a16="http://schemas.microsoft.com/office/drawing/2014/main" id="{FF92BA65-1265-438C-BDDF-8D357F8D1C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4" name="Text Box 234">
                    <a:extLst>
                      <a:ext uri="{FF2B5EF4-FFF2-40B4-BE49-F238E27FC236}">
                        <a16:creationId xmlns:a16="http://schemas.microsoft.com/office/drawing/2014/main" id="{38FB23FB-DBB4-4C27-A42E-F495E76D74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5" name="Text Box 235">
                    <a:extLst>
                      <a:ext uri="{FF2B5EF4-FFF2-40B4-BE49-F238E27FC236}">
                        <a16:creationId xmlns:a16="http://schemas.microsoft.com/office/drawing/2014/main" id="{FAEFFF19-E448-46D2-83C0-D43311B9BA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6" name="Text Box 236">
                    <a:extLst>
                      <a:ext uri="{FF2B5EF4-FFF2-40B4-BE49-F238E27FC236}">
                        <a16:creationId xmlns:a16="http://schemas.microsoft.com/office/drawing/2014/main" id="{12281190-76AF-49DF-847A-C587FAE943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7" name="Text Box 237">
                    <a:extLst>
                      <a:ext uri="{FF2B5EF4-FFF2-40B4-BE49-F238E27FC236}">
                        <a16:creationId xmlns:a16="http://schemas.microsoft.com/office/drawing/2014/main" id="{369F1F64-4E20-4045-AA03-B9B078B12B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8" name="Text Box 238">
                    <a:extLst>
                      <a:ext uri="{FF2B5EF4-FFF2-40B4-BE49-F238E27FC236}">
                        <a16:creationId xmlns:a16="http://schemas.microsoft.com/office/drawing/2014/main" id="{09A4B9F7-9765-4192-9B0D-60DF2730BF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28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79" name="Text Box 239">
                    <a:extLst>
                      <a:ext uri="{FF2B5EF4-FFF2-40B4-BE49-F238E27FC236}">
                        <a16:creationId xmlns:a16="http://schemas.microsoft.com/office/drawing/2014/main" id="{56A76B1B-C109-4436-93B6-CE78870D9AB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0" name="Text Box 240">
                    <a:extLst>
                      <a:ext uri="{FF2B5EF4-FFF2-40B4-BE49-F238E27FC236}">
                        <a16:creationId xmlns:a16="http://schemas.microsoft.com/office/drawing/2014/main" id="{BCCABCC0-86C0-430A-8BEB-836443885F6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1" name="Text Box 241">
                    <a:extLst>
                      <a:ext uri="{FF2B5EF4-FFF2-40B4-BE49-F238E27FC236}">
                        <a16:creationId xmlns:a16="http://schemas.microsoft.com/office/drawing/2014/main" id="{E7EF8EA4-9C47-4493-8760-277CDE3F3E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2" name="Text Box 242">
                    <a:extLst>
                      <a:ext uri="{FF2B5EF4-FFF2-40B4-BE49-F238E27FC236}">
                        <a16:creationId xmlns:a16="http://schemas.microsoft.com/office/drawing/2014/main" id="{1C7C4B76-106C-4A97-B585-E68CDA7F04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3" name="Text Box 243">
                    <a:extLst>
                      <a:ext uri="{FF2B5EF4-FFF2-40B4-BE49-F238E27FC236}">
                        <a16:creationId xmlns:a16="http://schemas.microsoft.com/office/drawing/2014/main" id="{FFB6A336-599D-480D-9D0B-5012A17A09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4" name="Text Box 244">
                    <a:extLst>
                      <a:ext uri="{FF2B5EF4-FFF2-40B4-BE49-F238E27FC236}">
                        <a16:creationId xmlns:a16="http://schemas.microsoft.com/office/drawing/2014/main" id="{1616A796-EEC3-4DD5-A6FA-65F3655A69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5" name="Text Box 245">
                    <a:extLst>
                      <a:ext uri="{FF2B5EF4-FFF2-40B4-BE49-F238E27FC236}">
                        <a16:creationId xmlns:a16="http://schemas.microsoft.com/office/drawing/2014/main" id="{E504253C-DF06-499E-8FFA-253A768190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3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6" name="Text Box 246">
                    <a:extLst>
                      <a:ext uri="{FF2B5EF4-FFF2-40B4-BE49-F238E27FC236}">
                        <a16:creationId xmlns:a16="http://schemas.microsoft.com/office/drawing/2014/main" id="{9184705C-1C16-4901-9E64-8F17CC72349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7" name="Text Box 247">
                    <a:extLst>
                      <a:ext uri="{FF2B5EF4-FFF2-40B4-BE49-F238E27FC236}">
                        <a16:creationId xmlns:a16="http://schemas.microsoft.com/office/drawing/2014/main" id="{20CA1213-2BA8-4FBA-B582-4B7BC57A9D0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8" name="Text Box 248">
                    <a:extLst>
                      <a:ext uri="{FF2B5EF4-FFF2-40B4-BE49-F238E27FC236}">
                        <a16:creationId xmlns:a16="http://schemas.microsoft.com/office/drawing/2014/main" id="{1638A508-A32C-4750-8FAF-F201AF8028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89" name="Text Box 249">
                    <a:extLst>
                      <a:ext uri="{FF2B5EF4-FFF2-40B4-BE49-F238E27FC236}">
                        <a16:creationId xmlns:a16="http://schemas.microsoft.com/office/drawing/2014/main" id="{DEAA3A14-23EE-413F-9DE7-89ABC95D41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0" name="Text Box 250">
                    <a:extLst>
                      <a:ext uri="{FF2B5EF4-FFF2-40B4-BE49-F238E27FC236}">
                        <a16:creationId xmlns:a16="http://schemas.microsoft.com/office/drawing/2014/main" id="{961F0E04-5F8C-47F0-9DE5-0982EDBBD3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1" name="Text Box 251">
                    <a:extLst>
                      <a:ext uri="{FF2B5EF4-FFF2-40B4-BE49-F238E27FC236}">
                        <a16:creationId xmlns:a16="http://schemas.microsoft.com/office/drawing/2014/main" id="{5AB0CCA5-5869-41FE-B1D6-D76AA0785D7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278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2" name="Text Box 252">
                    <a:extLst>
                      <a:ext uri="{FF2B5EF4-FFF2-40B4-BE49-F238E27FC236}">
                        <a16:creationId xmlns:a16="http://schemas.microsoft.com/office/drawing/2014/main" id="{FE079EB5-F271-4094-9001-8B4B6C079C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3" name="Text Box 253">
                    <a:extLst>
                      <a:ext uri="{FF2B5EF4-FFF2-40B4-BE49-F238E27FC236}">
                        <a16:creationId xmlns:a16="http://schemas.microsoft.com/office/drawing/2014/main" id="{057F122C-9479-4D26-8144-A8644109A2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3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4" name="Text Box 254">
                    <a:extLst>
                      <a:ext uri="{FF2B5EF4-FFF2-40B4-BE49-F238E27FC236}">
                        <a16:creationId xmlns:a16="http://schemas.microsoft.com/office/drawing/2014/main" id="{2E5CC632-159B-4E50-90E2-50B521AA6A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6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5" name="Text Box 255">
                    <a:extLst>
                      <a:ext uri="{FF2B5EF4-FFF2-40B4-BE49-F238E27FC236}">
                        <a16:creationId xmlns:a16="http://schemas.microsoft.com/office/drawing/2014/main" id="{DE5088E2-8E8D-4F81-ACE0-1C5B95A661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9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6" name="Text Box 256">
                    <a:extLst>
                      <a:ext uri="{FF2B5EF4-FFF2-40B4-BE49-F238E27FC236}">
                        <a16:creationId xmlns:a16="http://schemas.microsoft.com/office/drawing/2014/main" id="{2A22C17A-8697-47CF-AA4E-EB9171C1B7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1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7" name="Text Box 257">
                    <a:extLst>
                      <a:ext uri="{FF2B5EF4-FFF2-40B4-BE49-F238E27FC236}">
                        <a16:creationId xmlns:a16="http://schemas.microsoft.com/office/drawing/2014/main" id="{7864E41F-6480-402B-8038-B6D8A8A3B5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6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8" name="Text Box 258">
                    <a:extLst>
                      <a:ext uri="{FF2B5EF4-FFF2-40B4-BE49-F238E27FC236}">
                        <a16:creationId xmlns:a16="http://schemas.microsoft.com/office/drawing/2014/main" id="{A5068FE8-7408-4A13-8C94-3FD05B9E93A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187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499" name="Text Box 259">
                    <a:extLst>
                      <a:ext uri="{FF2B5EF4-FFF2-40B4-BE49-F238E27FC236}">
                        <a16:creationId xmlns:a16="http://schemas.microsoft.com/office/drawing/2014/main" id="{A061E822-5ED1-4C10-BCAD-2E374A0BCA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11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500" name="Text Box 260">
                    <a:extLst>
                      <a:ext uri="{FF2B5EF4-FFF2-40B4-BE49-F238E27FC236}">
                        <a16:creationId xmlns:a16="http://schemas.microsoft.com/office/drawing/2014/main" id="{950A75B7-49C8-48A6-8BAA-070C885494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35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501" name="Text Box 261">
                    <a:extLst>
                      <a:ext uri="{FF2B5EF4-FFF2-40B4-BE49-F238E27FC236}">
                        <a16:creationId xmlns:a16="http://schemas.microsoft.com/office/drawing/2014/main" id="{0FCACB02-88D2-41A0-A093-CFAAD54B62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59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502" name="Text Box 262">
                    <a:extLst>
                      <a:ext uri="{FF2B5EF4-FFF2-40B4-BE49-F238E27FC236}">
                        <a16:creationId xmlns:a16="http://schemas.microsoft.com/office/drawing/2014/main" id="{4BE19993-34DC-4987-9844-14AAA50520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2832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503" name="Text Box 263">
                    <a:extLst>
                      <a:ext uri="{FF2B5EF4-FFF2-40B4-BE49-F238E27FC236}">
                        <a16:creationId xmlns:a16="http://schemas.microsoft.com/office/drawing/2014/main" id="{A1409280-4321-4A9C-A4F8-15F3BB8ABE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3024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38504" name="Text Box 264">
                    <a:extLst>
                      <a:ext uri="{FF2B5EF4-FFF2-40B4-BE49-F238E27FC236}">
                        <a16:creationId xmlns:a16="http://schemas.microsoft.com/office/drawing/2014/main" id="{57C6B34F-2B28-4086-AF97-567EE5ACE6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272" y="3241"/>
                    <a:ext cx="116" cy="17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127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571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7145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286000" defTabSz="76200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7432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32004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6576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4114800" defTabSz="762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endParaRPr lang="en-US" altLang="en-US" sz="1200" b="1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38505" name="Text Box 265">
                  <a:extLst>
                    <a:ext uri="{FF2B5EF4-FFF2-40B4-BE49-F238E27FC236}">
                      <a16:creationId xmlns:a16="http://schemas.microsoft.com/office/drawing/2014/main" id="{0351988F-1308-4D8C-A2E5-5F1A9ADF03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4" y="672"/>
                  <a:ext cx="116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0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06" name="Text Box 266">
                  <a:extLst>
                    <a:ext uri="{FF2B5EF4-FFF2-40B4-BE49-F238E27FC236}">
                      <a16:creationId xmlns:a16="http://schemas.microsoft.com/office/drawing/2014/main" id="{2638519D-153C-4DB6-B6A2-3018B6A9BD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04" y="67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07" name="Text Box 267">
                  <a:extLst>
                    <a:ext uri="{FF2B5EF4-FFF2-40B4-BE49-F238E27FC236}">
                      <a16:creationId xmlns:a16="http://schemas.microsoft.com/office/drawing/2014/main" id="{A6032D78-5F81-42AC-B305-FA4FA3930C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44" y="67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08" name="Text Box 268">
                  <a:extLst>
                    <a:ext uri="{FF2B5EF4-FFF2-40B4-BE49-F238E27FC236}">
                      <a16:creationId xmlns:a16="http://schemas.microsoft.com/office/drawing/2014/main" id="{A3943642-EEA5-4850-93ED-7ACA8EDFC6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84" y="67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09" name="Text Box 269">
                  <a:extLst>
                    <a:ext uri="{FF2B5EF4-FFF2-40B4-BE49-F238E27FC236}">
                      <a16:creationId xmlns:a16="http://schemas.microsoft.com/office/drawing/2014/main" id="{4E9C15F4-0260-46F4-B7C5-425E3E20F3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10" name="Text Box 270">
                  <a:extLst>
                    <a:ext uri="{FF2B5EF4-FFF2-40B4-BE49-F238E27FC236}">
                      <a16:creationId xmlns:a16="http://schemas.microsoft.com/office/drawing/2014/main" id="{37D57957-44CB-4565-9CB4-0490AEB6C7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0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11" name="Text Box 271">
                  <a:extLst>
                    <a:ext uri="{FF2B5EF4-FFF2-40B4-BE49-F238E27FC236}">
                      <a16:creationId xmlns:a16="http://schemas.microsoft.com/office/drawing/2014/main" id="{9E291D36-CED5-4FAB-8728-8E2D2B1492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4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12" name="Text Box 272">
                  <a:extLst>
                    <a:ext uri="{FF2B5EF4-FFF2-40B4-BE49-F238E27FC236}">
                      <a16:creationId xmlns:a16="http://schemas.microsoft.com/office/drawing/2014/main" id="{7BF19EDB-021A-431F-91EE-2ABF9BFA56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84" y="91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13" name="Text Box 273">
                  <a:extLst>
                    <a:ext uri="{FF2B5EF4-FFF2-40B4-BE49-F238E27FC236}">
                      <a16:creationId xmlns:a16="http://schemas.microsoft.com/office/drawing/2014/main" id="{8A2C822D-FEEC-4A55-9426-96FA48561C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6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14" name="Text Box 274">
                  <a:extLst>
                    <a:ext uri="{FF2B5EF4-FFF2-40B4-BE49-F238E27FC236}">
                      <a16:creationId xmlns:a16="http://schemas.microsoft.com/office/drawing/2014/main" id="{FE54612A-4F84-48FB-BF11-76387FBA37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0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15" name="Text Box 275">
                  <a:extLst>
                    <a:ext uri="{FF2B5EF4-FFF2-40B4-BE49-F238E27FC236}">
                      <a16:creationId xmlns:a16="http://schemas.microsoft.com/office/drawing/2014/main" id="{DCC762CD-D5F9-4579-898B-FD5F1BA32B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4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8516" name="Text Box 276">
                  <a:extLst>
                    <a:ext uri="{FF2B5EF4-FFF2-40B4-BE49-F238E27FC236}">
                      <a16:creationId xmlns:a16="http://schemas.microsoft.com/office/drawing/2014/main" id="{7B3A0B3D-749A-42F2-9D46-8412CC0A47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84" y="1152"/>
                  <a:ext cx="116" cy="17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571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7145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286000" defTabSz="762000"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7432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32004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6576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4114800" defTabSz="762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endParaRPr lang="en-US" altLang="en-US" sz="1200" b="1"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38517" name="Text Box 277">
                <a:extLst>
                  <a:ext uri="{FF2B5EF4-FFF2-40B4-BE49-F238E27FC236}">
                    <a16:creationId xmlns:a16="http://schemas.microsoft.com/office/drawing/2014/main" id="{5526A2CC-EDFC-4524-B2F8-9DC7E18A69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18" name="Text Box 278">
                <a:extLst>
                  <a:ext uri="{FF2B5EF4-FFF2-40B4-BE49-F238E27FC236}">
                    <a16:creationId xmlns:a16="http://schemas.microsoft.com/office/drawing/2014/main" id="{6AD5FDB9-9964-45E6-B237-2029BC7F32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19" name="Text Box 279">
                <a:extLst>
                  <a:ext uri="{FF2B5EF4-FFF2-40B4-BE49-F238E27FC236}">
                    <a16:creationId xmlns:a16="http://schemas.microsoft.com/office/drawing/2014/main" id="{76B2119D-E50E-4641-8BC7-9C6169A3C6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0" name="Text Box 280">
                <a:extLst>
                  <a:ext uri="{FF2B5EF4-FFF2-40B4-BE49-F238E27FC236}">
                    <a16:creationId xmlns:a16="http://schemas.microsoft.com/office/drawing/2014/main" id="{D664FB00-EF4D-4EA3-8248-D867402AAB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3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1" name="Text Box 281">
                <a:extLst>
                  <a:ext uri="{FF2B5EF4-FFF2-40B4-BE49-F238E27FC236}">
                    <a16:creationId xmlns:a16="http://schemas.microsoft.com/office/drawing/2014/main" id="{675C93B3-3CD2-4527-A1ED-70AB66CAE5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2" name="Text Box 282">
                <a:extLst>
                  <a:ext uri="{FF2B5EF4-FFF2-40B4-BE49-F238E27FC236}">
                    <a16:creationId xmlns:a16="http://schemas.microsoft.com/office/drawing/2014/main" id="{F504C90B-6576-49E3-93F6-7E379ADB92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3" name="Text Box 283">
                <a:extLst>
                  <a:ext uri="{FF2B5EF4-FFF2-40B4-BE49-F238E27FC236}">
                    <a16:creationId xmlns:a16="http://schemas.microsoft.com/office/drawing/2014/main" id="{EF7F4EA4-9C02-4D7C-AE47-A987BDE09F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4" name="Text Box 284">
                <a:extLst>
                  <a:ext uri="{FF2B5EF4-FFF2-40B4-BE49-F238E27FC236}">
                    <a16:creationId xmlns:a16="http://schemas.microsoft.com/office/drawing/2014/main" id="{2CB25157-B8F5-46BB-A41F-44E9FD19F0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6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5" name="Text Box 285">
                <a:extLst>
                  <a:ext uri="{FF2B5EF4-FFF2-40B4-BE49-F238E27FC236}">
                    <a16:creationId xmlns:a16="http://schemas.microsoft.com/office/drawing/2014/main" id="{240897BE-32DE-485F-A0D3-771156D323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6" name="Text Box 286">
                <a:extLst>
                  <a:ext uri="{FF2B5EF4-FFF2-40B4-BE49-F238E27FC236}">
                    <a16:creationId xmlns:a16="http://schemas.microsoft.com/office/drawing/2014/main" id="{C46BDE3C-8FB7-4A47-B96A-C2BD2ABD0B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7" name="Text Box 287">
                <a:extLst>
                  <a:ext uri="{FF2B5EF4-FFF2-40B4-BE49-F238E27FC236}">
                    <a16:creationId xmlns:a16="http://schemas.microsoft.com/office/drawing/2014/main" id="{E691AB24-166C-4806-B5D4-68739062A1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8" name="Text Box 288">
                <a:extLst>
                  <a:ext uri="{FF2B5EF4-FFF2-40B4-BE49-F238E27FC236}">
                    <a16:creationId xmlns:a16="http://schemas.microsoft.com/office/drawing/2014/main" id="{21F1EBBD-3819-4E27-8AAD-214953347D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187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29" name="Text Box 289">
                <a:extLst>
                  <a:ext uri="{FF2B5EF4-FFF2-40B4-BE49-F238E27FC236}">
                    <a16:creationId xmlns:a16="http://schemas.microsoft.com/office/drawing/2014/main" id="{086AFA65-A3CA-46DB-B5F5-7D62AD8480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12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0" name="Text Box 290">
                <a:extLst>
                  <a:ext uri="{FF2B5EF4-FFF2-40B4-BE49-F238E27FC236}">
                    <a16:creationId xmlns:a16="http://schemas.microsoft.com/office/drawing/2014/main" id="{2FC63212-8455-4F5A-9D42-AA9701809E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1" name="Text Box 291">
                <a:extLst>
                  <a:ext uri="{FF2B5EF4-FFF2-40B4-BE49-F238E27FC236}">
                    <a16:creationId xmlns:a16="http://schemas.microsoft.com/office/drawing/2014/main" id="{7316F5E2-F36D-40B7-8909-E558584B3B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2" name="Text Box 292">
                <a:extLst>
                  <a:ext uri="{FF2B5EF4-FFF2-40B4-BE49-F238E27FC236}">
                    <a16:creationId xmlns:a16="http://schemas.microsoft.com/office/drawing/2014/main" id="{D3E2A247-FA51-4761-9FA1-9C317E2349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11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3" name="Text Box 293">
                <a:extLst>
                  <a:ext uri="{FF2B5EF4-FFF2-40B4-BE49-F238E27FC236}">
                    <a16:creationId xmlns:a16="http://schemas.microsoft.com/office/drawing/2014/main" id="{10F6D93E-8CE9-4A1E-AF44-D2D48DCCAA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4" name="Text Box 294">
                <a:extLst>
                  <a:ext uri="{FF2B5EF4-FFF2-40B4-BE49-F238E27FC236}">
                    <a16:creationId xmlns:a16="http://schemas.microsoft.com/office/drawing/2014/main" id="{1066C52D-087F-495F-806B-FFC161D89E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5" name="Text Box 295">
                <a:extLst>
                  <a:ext uri="{FF2B5EF4-FFF2-40B4-BE49-F238E27FC236}">
                    <a16:creationId xmlns:a16="http://schemas.microsoft.com/office/drawing/2014/main" id="{35663167-7AAC-46C5-BE0F-2AA44172B5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6" name="Text Box 296">
                <a:extLst>
                  <a:ext uri="{FF2B5EF4-FFF2-40B4-BE49-F238E27FC236}">
                    <a16:creationId xmlns:a16="http://schemas.microsoft.com/office/drawing/2014/main" id="{A0F09BA2-A00E-40DD-883C-F0E6A5FFB5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35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7" name="Text Box 297">
                <a:extLst>
                  <a:ext uri="{FF2B5EF4-FFF2-40B4-BE49-F238E27FC236}">
                    <a16:creationId xmlns:a16="http://schemas.microsoft.com/office/drawing/2014/main" id="{6E3AC309-06CA-4492-8CC0-41BF81268E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8" name="Text Box 298">
                <a:extLst>
                  <a:ext uri="{FF2B5EF4-FFF2-40B4-BE49-F238E27FC236}">
                    <a16:creationId xmlns:a16="http://schemas.microsoft.com/office/drawing/2014/main" id="{781F9BC1-1F0F-459F-85CC-548E56D08E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39" name="Text Box 299">
                <a:extLst>
                  <a:ext uri="{FF2B5EF4-FFF2-40B4-BE49-F238E27FC236}">
                    <a16:creationId xmlns:a16="http://schemas.microsoft.com/office/drawing/2014/main" id="{4E3A3F3A-5477-47A4-A177-A5DE505527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0" name="Text Box 300">
                <a:extLst>
                  <a:ext uri="{FF2B5EF4-FFF2-40B4-BE49-F238E27FC236}">
                    <a16:creationId xmlns:a16="http://schemas.microsoft.com/office/drawing/2014/main" id="{02D837A4-B427-45D8-B8DB-57002FB2D5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59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1" name="Text Box 301">
                <a:extLst>
                  <a:ext uri="{FF2B5EF4-FFF2-40B4-BE49-F238E27FC236}">
                    <a16:creationId xmlns:a16="http://schemas.microsoft.com/office/drawing/2014/main" id="{95D6FD32-5097-4D41-9BF3-EEE4F045CA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2" name="Text Box 302">
                <a:extLst>
                  <a:ext uri="{FF2B5EF4-FFF2-40B4-BE49-F238E27FC236}">
                    <a16:creationId xmlns:a16="http://schemas.microsoft.com/office/drawing/2014/main" id="{DCF02A23-5B2E-4112-866C-498E2DE7D6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3" name="Text Box 303">
                <a:extLst>
                  <a:ext uri="{FF2B5EF4-FFF2-40B4-BE49-F238E27FC236}">
                    <a16:creationId xmlns:a16="http://schemas.microsoft.com/office/drawing/2014/main" id="{C7DDC340-E0A8-4156-BB9F-94792D927B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4" name="Text Box 304">
                <a:extLst>
                  <a:ext uri="{FF2B5EF4-FFF2-40B4-BE49-F238E27FC236}">
                    <a16:creationId xmlns:a16="http://schemas.microsoft.com/office/drawing/2014/main" id="{5BF629B8-14C2-41CB-B515-23112E5F1D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2832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5" name="Text Box 305">
                <a:extLst>
                  <a:ext uri="{FF2B5EF4-FFF2-40B4-BE49-F238E27FC236}">
                    <a16:creationId xmlns:a16="http://schemas.microsoft.com/office/drawing/2014/main" id="{BD040BC2-4755-4245-B5FA-9CCBC77E48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6" name="Text Box 306">
                <a:extLst>
                  <a:ext uri="{FF2B5EF4-FFF2-40B4-BE49-F238E27FC236}">
                    <a16:creationId xmlns:a16="http://schemas.microsoft.com/office/drawing/2014/main" id="{A234F233-E7F0-4111-8B50-CED95739CF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7" name="Text Box 307">
                <a:extLst>
                  <a:ext uri="{FF2B5EF4-FFF2-40B4-BE49-F238E27FC236}">
                    <a16:creationId xmlns:a16="http://schemas.microsoft.com/office/drawing/2014/main" id="{7F220536-AC85-400D-A999-67447CA479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8" name="Text Box 308">
                <a:extLst>
                  <a:ext uri="{FF2B5EF4-FFF2-40B4-BE49-F238E27FC236}">
                    <a16:creationId xmlns:a16="http://schemas.microsoft.com/office/drawing/2014/main" id="{15E30764-60DE-4CBA-900E-C3E2D5A7D5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3024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49" name="Text Box 309">
                <a:extLst>
                  <a:ext uri="{FF2B5EF4-FFF2-40B4-BE49-F238E27FC236}">
                    <a16:creationId xmlns:a16="http://schemas.microsoft.com/office/drawing/2014/main" id="{166D528C-1FF4-4ACE-89B0-B0A8443FCC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50" name="Text Box 310">
                <a:extLst>
                  <a:ext uri="{FF2B5EF4-FFF2-40B4-BE49-F238E27FC236}">
                    <a16:creationId xmlns:a16="http://schemas.microsoft.com/office/drawing/2014/main" id="{5C3D56F6-B50D-4373-8955-D2C89D2111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0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51" name="Text Box 311">
                <a:extLst>
                  <a:ext uri="{FF2B5EF4-FFF2-40B4-BE49-F238E27FC236}">
                    <a16:creationId xmlns:a16="http://schemas.microsoft.com/office/drawing/2014/main" id="{608FEE2C-CCF3-4E11-859B-32C64DF191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4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  <p:sp>
            <p:nvSpPr>
              <p:cNvPr id="138552" name="Text Box 312">
                <a:extLst>
                  <a:ext uri="{FF2B5EF4-FFF2-40B4-BE49-F238E27FC236}">
                    <a16:creationId xmlns:a16="http://schemas.microsoft.com/office/drawing/2014/main" id="{BD765AE4-8828-4549-B30F-A26D96BCAD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84" y="3241"/>
                <a:ext cx="116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571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7145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286000" defTabSz="7620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7432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32004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6576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4114800" defTabSz="762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 sz="1200" b="1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38553" name="Text Box 313">
              <a:extLst>
                <a:ext uri="{FF2B5EF4-FFF2-40B4-BE49-F238E27FC236}">
                  <a16:creationId xmlns:a16="http://schemas.microsoft.com/office/drawing/2014/main" id="{CBE56322-A652-4E7A-8243-E31262B81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7013" y="1409700"/>
              <a:ext cx="355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8554" name="Text Box 314">
              <a:extLst>
                <a:ext uri="{FF2B5EF4-FFF2-40B4-BE49-F238E27FC236}">
                  <a16:creationId xmlns:a16="http://schemas.microsoft.com/office/drawing/2014/main" id="{D97B5602-2473-4E6A-89BF-D78DB276B6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2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55" name="Text Box 315">
              <a:extLst>
                <a:ext uri="{FF2B5EF4-FFF2-40B4-BE49-F238E27FC236}">
                  <a16:creationId xmlns:a16="http://schemas.microsoft.com/office/drawing/2014/main" id="{F53C850C-BCA0-4706-B83E-2E743E42A6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56" name="Text Box 316">
              <a:extLst>
                <a:ext uri="{FF2B5EF4-FFF2-40B4-BE49-F238E27FC236}">
                  <a16:creationId xmlns:a16="http://schemas.microsoft.com/office/drawing/2014/main" id="{78DCEB07-070D-46C8-AF9A-786E4EBCB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4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57" name="Text Box 317">
              <a:extLst>
                <a:ext uri="{FF2B5EF4-FFF2-40B4-BE49-F238E27FC236}">
                  <a16:creationId xmlns:a16="http://schemas.microsoft.com/office/drawing/2014/main" id="{9C5EAD10-1B6D-47F7-973B-B3864AB94F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58" name="Text Box 318">
              <a:extLst>
                <a:ext uri="{FF2B5EF4-FFF2-40B4-BE49-F238E27FC236}">
                  <a16:creationId xmlns:a16="http://schemas.microsoft.com/office/drawing/2014/main" id="{E9FF26C8-092F-466D-A5DF-7B2069FB94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38559" name="Text Box 319">
              <a:extLst>
                <a:ext uri="{FF2B5EF4-FFF2-40B4-BE49-F238E27FC236}">
                  <a16:creationId xmlns:a16="http://schemas.microsoft.com/office/drawing/2014/main" id="{56CE1909-2A8B-4BBA-8482-30C1881BBB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60" name="Text Box 320">
              <a:extLst>
                <a:ext uri="{FF2B5EF4-FFF2-40B4-BE49-F238E27FC236}">
                  <a16:creationId xmlns:a16="http://schemas.microsoft.com/office/drawing/2014/main" id="{D9163F22-B0CE-4CF0-8A02-A1443DA252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8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61" name="Text Box 321">
              <a:extLst>
                <a:ext uri="{FF2B5EF4-FFF2-40B4-BE49-F238E27FC236}">
                  <a16:creationId xmlns:a16="http://schemas.microsoft.com/office/drawing/2014/main" id="{4E773D8C-FE52-47F5-8C34-1CFC190337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62" name="Text Box 322">
              <a:extLst>
                <a:ext uri="{FF2B5EF4-FFF2-40B4-BE49-F238E27FC236}">
                  <a16:creationId xmlns:a16="http://schemas.microsoft.com/office/drawing/2014/main" id="{A7C39ADD-FB88-4667-8999-D35F2EB1D9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63" name="Text Box 323">
              <a:extLst>
                <a:ext uri="{FF2B5EF4-FFF2-40B4-BE49-F238E27FC236}">
                  <a16:creationId xmlns:a16="http://schemas.microsoft.com/office/drawing/2014/main" id="{28771448-149A-4AF8-8E99-D3882FC42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1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64" name="Text Box 324">
              <a:extLst>
                <a:ext uri="{FF2B5EF4-FFF2-40B4-BE49-F238E27FC236}">
                  <a16:creationId xmlns:a16="http://schemas.microsoft.com/office/drawing/2014/main" id="{5B65F3AE-C7C0-4070-B20E-B70665FDD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2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65" name="Text Box 325">
              <a:extLst>
                <a:ext uri="{FF2B5EF4-FFF2-40B4-BE49-F238E27FC236}">
                  <a16:creationId xmlns:a16="http://schemas.microsoft.com/office/drawing/2014/main" id="{C2A2C963-4857-4152-8796-3028301AE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73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66" name="Text Box 326">
              <a:extLst>
                <a:ext uri="{FF2B5EF4-FFF2-40B4-BE49-F238E27FC236}">
                  <a16:creationId xmlns:a16="http://schemas.microsoft.com/office/drawing/2014/main" id="{2EC27703-CB67-4E81-8799-5B95B2C3B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67" name="Text Box 327">
              <a:extLst>
                <a:ext uri="{FF2B5EF4-FFF2-40B4-BE49-F238E27FC236}">
                  <a16:creationId xmlns:a16="http://schemas.microsoft.com/office/drawing/2014/main" id="{32B40499-0CE6-4B78-86B5-AC1B35782F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5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68" name="Text Box 328">
              <a:extLst>
                <a:ext uri="{FF2B5EF4-FFF2-40B4-BE49-F238E27FC236}">
                  <a16:creationId xmlns:a16="http://schemas.microsoft.com/office/drawing/2014/main" id="{656795F5-8A82-44C3-9F20-74ED055C2F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813" y="1409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69" name="Text Box 329">
              <a:extLst>
                <a:ext uri="{FF2B5EF4-FFF2-40B4-BE49-F238E27FC236}">
                  <a16:creationId xmlns:a16="http://schemas.microsoft.com/office/drawing/2014/main" id="{72D4DBA1-7771-4588-9E54-E8C9BF0B1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70" name="Text Box 330">
              <a:extLst>
                <a:ext uri="{FF2B5EF4-FFF2-40B4-BE49-F238E27FC236}">
                  <a16:creationId xmlns:a16="http://schemas.microsoft.com/office/drawing/2014/main" id="{E1E4D93C-5CEE-41BC-81AD-13BB62A44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8813" y="1409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71" name="Text Box 331">
              <a:extLst>
                <a:ext uri="{FF2B5EF4-FFF2-40B4-BE49-F238E27FC236}">
                  <a16:creationId xmlns:a16="http://schemas.microsoft.com/office/drawing/2014/main" id="{C37D8D84-8FDB-4038-B8CA-EA0EB317E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7013" y="1790700"/>
              <a:ext cx="355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8572" name="Text Box 332">
              <a:extLst>
                <a:ext uri="{FF2B5EF4-FFF2-40B4-BE49-F238E27FC236}">
                  <a16:creationId xmlns:a16="http://schemas.microsoft.com/office/drawing/2014/main" id="{8C911DDF-9118-416C-A92C-A203397EF9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2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73" name="Text Box 333">
              <a:extLst>
                <a:ext uri="{FF2B5EF4-FFF2-40B4-BE49-F238E27FC236}">
                  <a16:creationId xmlns:a16="http://schemas.microsoft.com/office/drawing/2014/main" id="{0945A97E-4C82-4B15-A798-6B0F9D8567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74" name="Text Box 334">
              <a:extLst>
                <a:ext uri="{FF2B5EF4-FFF2-40B4-BE49-F238E27FC236}">
                  <a16:creationId xmlns:a16="http://schemas.microsoft.com/office/drawing/2014/main" id="{37600B38-FED0-45DE-BB96-18CCF9445B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4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75" name="Text Box 335">
              <a:extLst>
                <a:ext uri="{FF2B5EF4-FFF2-40B4-BE49-F238E27FC236}">
                  <a16:creationId xmlns:a16="http://schemas.microsoft.com/office/drawing/2014/main" id="{B5674FD5-D597-40C4-9A07-1BE021137A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76" name="Text Box 336">
              <a:extLst>
                <a:ext uri="{FF2B5EF4-FFF2-40B4-BE49-F238E27FC236}">
                  <a16:creationId xmlns:a16="http://schemas.microsoft.com/office/drawing/2014/main" id="{C9BD3241-C2F5-40AF-B6F5-36621A41D1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38577" name="Text Box 337">
              <a:extLst>
                <a:ext uri="{FF2B5EF4-FFF2-40B4-BE49-F238E27FC236}">
                  <a16:creationId xmlns:a16="http://schemas.microsoft.com/office/drawing/2014/main" id="{3E6EDB0A-23A1-4C73-A374-8DF3E9D07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78" name="Text Box 338">
              <a:extLst>
                <a:ext uri="{FF2B5EF4-FFF2-40B4-BE49-F238E27FC236}">
                  <a16:creationId xmlns:a16="http://schemas.microsoft.com/office/drawing/2014/main" id="{D5C26B5B-9BB0-4146-ACB0-9DB23B43E3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8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79" name="Text Box 339">
              <a:extLst>
                <a:ext uri="{FF2B5EF4-FFF2-40B4-BE49-F238E27FC236}">
                  <a16:creationId xmlns:a16="http://schemas.microsoft.com/office/drawing/2014/main" id="{8CEF6218-67B3-4579-AEFF-A9E7D7493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80" name="Text Box 340">
              <a:extLst>
                <a:ext uri="{FF2B5EF4-FFF2-40B4-BE49-F238E27FC236}">
                  <a16:creationId xmlns:a16="http://schemas.microsoft.com/office/drawing/2014/main" id="{0B9CA715-3BCF-4635-8437-F94438C9DA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81" name="Text Box 341">
              <a:extLst>
                <a:ext uri="{FF2B5EF4-FFF2-40B4-BE49-F238E27FC236}">
                  <a16:creationId xmlns:a16="http://schemas.microsoft.com/office/drawing/2014/main" id="{210144D7-BA73-405E-B204-07A2F3FA6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1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82" name="Text Box 342">
              <a:extLst>
                <a:ext uri="{FF2B5EF4-FFF2-40B4-BE49-F238E27FC236}">
                  <a16:creationId xmlns:a16="http://schemas.microsoft.com/office/drawing/2014/main" id="{A7BF7289-ACAD-4B2E-BAFB-76EF303BB1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2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83" name="Text Box 343">
              <a:extLst>
                <a:ext uri="{FF2B5EF4-FFF2-40B4-BE49-F238E27FC236}">
                  <a16:creationId xmlns:a16="http://schemas.microsoft.com/office/drawing/2014/main" id="{37270886-77E1-442B-9A70-0CD48FC1D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73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84" name="Text Box 344">
              <a:extLst>
                <a:ext uri="{FF2B5EF4-FFF2-40B4-BE49-F238E27FC236}">
                  <a16:creationId xmlns:a16="http://schemas.microsoft.com/office/drawing/2014/main" id="{1491D959-9813-4330-8D22-F603145C4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85" name="Text Box 345">
              <a:extLst>
                <a:ext uri="{FF2B5EF4-FFF2-40B4-BE49-F238E27FC236}">
                  <a16:creationId xmlns:a16="http://schemas.microsoft.com/office/drawing/2014/main" id="{2902F06D-4312-4D26-8E56-6217F0C1C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5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86" name="Text Box 346">
              <a:extLst>
                <a:ext uri="{FF2B5EF4-FFF2-40B4-BE49-F238E27FC236}">
                  <a16:creationId xmlns:a16="http://schemas.microsoft.com/office/drawing/2014/main" id="{46F2A036-01EE-4812-BFE3-3A9E4D7F26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87" name="Text Box 347">
              <a:extLst>
                <a:ext uri="{FF2B5EF4-FFF2-40B4-BE49-F238E27FC236}">
                  <a16:creationId xmlns:a16="http://schemas.microsoft.com/office/drawing/2014/main" id="{C9137D20-0517-48EE-8E11-DD2F3F2CE2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1790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88" name="Text Box 348">
              <a:extLst>
                <a:ext uri="{FF2B5EF4-FFF2-40B4-BE49-F238E27FC236}">
                  <a16:creationId xmlns:a16="http://schemas.microsoft.com/office/drawing/2014/main" id="{03BFE99E-50F4-44FA-899D-E2EB07FE39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8813" y="1790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89" name="Text Box 349">
              <a:extLst>
                <a:ext uri="{FF2B5EF4-FFF2-40B4-BE49-F238E27FC236}">
                  <a16:creationId xmlns:a16="http://schemas.microsoft.com/office/drawing/2014/main" id="{786F9FA7-A33D-43D0-A395-8BA8D5F9C1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7013" y="2171700"/>
              <a:ext cx="355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38590" name="Text Box 350">
              <a:extLst>
                <a:ext uri="{FF2B5EF4-FFF2-40B4-BE49-F238E27FC236}">
                  <a16:creationId xmlns:a16="http://schemas.microsoft.com/office/drawing/2014/main" id="{96E228AE-793A-4C72-8FFD-96921DAEE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2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91" name="Text Box 351">
              <a:extLst>
                <a:ext uri="{FF2B5EF4-FFF2-40B4-BE49-F238E27FC236}">
                  <a16:creationId xmlns:a16="http://schemas.microsoft.com/office/drawing/2014/main" id="{11981DF5-EB10-4359-AA95-6DEC2FB358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3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92" name="Text Box 352">
              <a:extLst>
                <a:ext uri="{FF2B5EF4-FFF2-40B4-BE49-F238E27FC236}">
                  <a16:creationId xmlns:a16="http://schemas.microsoft.com/office/drawing/2014/main" id="{6CEA5127-E2A0-4877-A195-35C4723F1E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4813" y="2171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93" name="Text Box 353">
              <a:extLst>
                <a:ext uri="{FF2B5EF4-FFF2-40B4-BE49-F238E27FC236}">
                  <a16:creationId xmlns:a16="http://schemas.microsoft.com/office/drawing/2014/main" id="{38E7DDC0-51AC-4BD4-BB05-C09494688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5813" y="2171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94" name="Text Box 354">
              <a:extLst>
                <a:ext uri="{FF2B5EF4-FFF2-40B4-BE49-F238E27FC236}">
                  <a16:creationId xmlns:a16="http://schemas.microsoft.com/office/drawing/2014/main" id="{E9A2596B-CD8A-4BD0-9C39-3677F7840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38595" name="Text Box 355">
              <a:extLst>
                <a:ext uri="{FF2B5EF4-FFF2-40B4-BE49-F238E27FC236}">
                  <a16:creationId xmlns:a16="http://schemas.microsoft.com/office/drawing/2014/main" id="{AA87F1C7-8364-4738-B479-065BF8CF1A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7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96" name="Text Box 356">
              <a:extLst>
                <a:ext uri="{FF2B5EF4-FFF2-40B4-BE49-F238E27FC236}">
                  <a16:creationId xmlns:a16="http://schemas.microsoft.com/office/drawing/2014/main" id="{58F00790-5C29-423B-9D44-ABD1F2145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8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97" name="Text Box 357">
              <a:extLst>
                <a:ext uri="{FF2B5EF4-FFF2-40B4-BE49-F238E27FC236}">
                  <a16:creationId xmlns:a16="http://schemas.microsoft.com/office/drawing/2014/main" id="{F4A6C4B3-AF87-45AD-9BD8-D20F3124F9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598" name="Text Box 358">
              <a:extLst>
                <a:ext uri="{FF2B5EF4-FFF2-40B4-BE49-F238E27FC236}">
                  <a16:creationId xmlns:a16="http://schemas.microsoft.com/office/drawing/2014/main" id="{4D012CB4-2DF0-4799-9D86-72805A4A7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599" name="Text Box 359">
              <a:extLst>
                <a:ext uri="{FF2B5EF4-FFF2-40B4-BE49-F238E27FC236}">
                  <a16:creationId xmlns:a16="http://schemas.microsoft.com/office/drawing/2014/main" id="{D6AD0692-5ADF-4E1F-A9B0-B9C420247D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1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600" name="Text Box 360">
              <a:extLst>
                <a:ext uri="{FF2B5EF4-FFF2-40B4-BE49-F238E27FC236}">
                  <a16:creationId xmlns:a16="http://schemas.microsoft.com/office/drawing/2014/main" id="{B22880D6-D9F1-4616-80C9-09FCA660B6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2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601" name="Text Box 361">
              <a:extLst>
                <a:ext uri="{FF2B5EF4-FFF2-40B4-BE49-F238E27FC236}">
                  <a16:creationId xmlns:a16="http://schemas.microsoft.com/office/drawing/2014/main" id="{118B133D-5570-4927-B23B-61BB1C2F0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73813" y="2171700"/>
              <a:ext cx="268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602" name="Text Box 362">
              <a:extLst>
                <a:ext uri="{FF2B5EF4-FFF2-40B4-BE49-F238E27FC236}">
                  <a16:creationId xmlns:a16="http://schemas.microsoft.com/office/drawing/2014/main" id="{EB7EF08B-E2A3-43C3-B7B6-9AD4DE8670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4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603" name="Text Box 363">
              <a:extLst>
                <a:ext uri="{FF2B5EF4-FFF2-40B4-BE49-F238E27FC236}">
                  <a16:creationId xmlns:a16="http://schemas.microsoft.com/office/drawing/2014/main" id="{83AC8ADE-D53D-43EC-8B26-200E306FB0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5813" y="2171700"/>
              <a:ext cx="268287" cy="274638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604" name="Text Box 364">
              <a:extLst>
                <a:ext uri="{FF2B5EF4-FFF2-40B4-BE49-F238E27FC236}">
                  <a16:creationId xmlns:a16="http://schemas.microsoft.com/office/drawing/2014/main" id="{EBC3C615-4C9A-430B-BAC5-D432C25BF0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73950" y="2170113"/>
              <a:ext cx="268288" cy="274637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8605" name="Text Box 365">
              <a:extLst>
                <a:ext uri="{FF2B5EF4-FFF2-40B4-BE49-F238E27FC236}">
                  <a16:creationId xmlns:a16="http://schemas.microsoft.com/office/drawing/2014/main" id="{2FA44307-2525-428A-A896-D7858C3D26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606" name="Text Box 366">
              <a:extLst>
                <a:ext uri="{FF2B5EF4-FFF2-40B4-BE49-F238E27FC236}">
                  <a16:creationId xmlns:a16="http://schemas.microsoft.com/office/drawing/2014/main" id="{96E2FB79-C804-46C5-B413-7B5B234979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8813" y="2171700"/>
              <a:ext cx="27305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38607" name="Text Box 367">
              <a:extLst>
                <a:ext uri="{FF2B5EF4-FFF2-40B4-BE49-F238E27FC236}">
                  <a16:creationId xmlns:a16="http://schemas.microsoft.com/office/drawing/2014/main" id="{CF34BE39-7257-4384-8DAD-4C4551C860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813" y="1409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8608" name="Text Box 368">
              <a:extLst>
                <a:ext uri="{FF2B5EF4-FFF2-40B4-BE49-F238E27FC236}">
                  <a16:creationId xmlns:a16="http://schemas.microsoft.com/office/drawing/2014/main" id="{FEACFB81-7E6B-4D44-8D50-19AD059A19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813" y="1790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8609" name="Text Box 369">
              <a:extLst>
                <a:ext uri="{FF2B5EF4-FFF2-40B4-BE49-F238E27FC236}">
                  <a16:creationId xmlns:a16="http://schemas.microsoft.com/office/drawing/2014/main" id="{299D8413-60F4-48C0-A651-3BA5A6D144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59813" y="2171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8610" name="Text Box 370">
              <a:extLst>
                <a:ext uri="{FF2B5EF4-FFF2-40B4-BE49-F238E27FC236}">
                  <a16:creationId xmlns:a16="http://schemas.microsoft.com/office/drawing/2014/main" id="{A880F551-C357-400C-A262-B3CEC2F6D0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40813" y="1409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8611" name="Text Box 371">
              <a:extLst>
                <a:ext uri="{FF2B5EF4-FFF2-40B4-BE49-F238E27FC236}">
                  <a16:creationId xmlns:a16="http://schemas.microsoft.com/office/drawing/2014/main" id="{D3F73DE2-C7FA-497B-953D-F505E698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40813" y="1790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38612" name="Text Box 372">
              <a:extLst>
                <a:ext uri="{FF2B5EF4-FFF2-40B4-BE49-F238E27FC236}">
                  <a16:creationId xmlns:a16="http://schemas.microsoft.com/office/drawing/2014/main" id="{ACF850E1-1BEA-41C7-9916-523F898D1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40813" y="2171700"/>
              <a:ext cx="3571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72FA1BF7-5E18-45CB-A236-7817C5570042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75" name="Rectangle 374">
              <a:extLst>
                <a:ext uri="{FF2B5EF4-FFF2-40B4-BE49-F238E27FC236}">
                  <a16:creationId xmlns:a16="http://schemas.microsoft.com/office/drawing/2014/main" id="{65D93F06-E11E-43BB-A0A9-903211FDF022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6F9EB804-BA22-4488-89F7-897B574982F4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77" name="Group 7">
              <a:extLst>
                <a:ext uri="{FF2B5EF4-FFF2-40B4-BE49-F238E27FC236}">
                  <a16:creationId xmlns:a16="http://schemas.microsoft.com/office/drawing/2014/main" id="{39D8AA52-02CD-4781-93A1-5602A4F2BF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49" name="Line 8">
                <a:extLst>
                  <a:ext uri="{FF2B5EF4-FFF2-40B4-BE49-F238E27FC236}">
                    <a16:creationId xmlns:a16="http://schemas.microsoft.com/office/drawing/2014/main" id="{668FE741-81A3-422D-8C86-20B3BBD418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0" name="Line 9">
                <a:extLst>
                  <a:ext uri="{FF2B5EF4-FFF2-40B4-BE49-F238E27FC236}">
                    <a16:creationId xmlns:a16="http://schemas.microsoft.com/office/drawing/2014/main" id="{3B0A6FAD-5052-4E8F-A794-1218E6FF86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10">
                <a:extLst>
                  <a:ext uri="{FF2B5EF4-FFF2-40B4-BE49-F238E27FC236}">
                    <a16:creationId xmlns:a16="http://schemas.microsoft.com/office/drawing/2014/main" id="{5B3FE6F0-07E2-4FE6-983B-9170EF0A8F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11">
                <a:extLst>
                  <a:ext uri="{FF2B5EF4-FFF2-40B4-BE49-F238E27FC236}">
                    <a16:creationId xmlns:a16="http://schemas.microsoft.com/office/drawing/2014/main" id="{DBF4CED1-06CA-4964-88BB-3A2D634DFD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Rectangle 12">
                <a:extLst>
                  <a:ext uri="{FF2B5EF4-FFF2-40B4-BE49-F238E27FC236}">
                    <a16:creationId xmlns:a16="http://schemas.microsoft.com/office/drawing/2014/main" id="{C46666AF-8837-4FBF-BE54-708E3D8E4B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4" name="Rectangle 13">
                <a:extLst>
                  <a:ext uri="{FF2B5EF4-FFF2-40B4-BE49-F238E27FC236}">
                    <a16:creationId xmlns:a16="http://schemas.microsoft.com/office/drawing/2014/main" id="{8D31625E-8AD4-48EF-A5C2-EA6D0E4972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5" name="Rectangle 14">
                <a:extLst>
                  <a:ext uri="{FF2B5EF4-FFF2-40B4-BE49-F238E27FC236}">
                    <a16:creationId xmlns:a16="http://schemas.microsoft.com/office/drawing/2014/main" id="{C50B77E3-73BB-4387-B83A-D62BDAE548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6" name="Rectangle 15">
                <a:extLst>
                  <a:ext uri="{FF2B5EF4-FFF2-40B4-BE49-F238E27FC236}">
                    <a16:creationId xmlns:a16="http://schemas.microsoft.com/office/drawing/2014/main" id="{F302D8E8-BFE6-421C-B6A1-27BA66ABFB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7" name="Rectangle 16">
                <a:extLst>
                  <a:ext uri="{FF2B5EF4-FFF2-40B4-BE49-F238E27FC236}">
                    <a16:creationId xmlns:a16="http://schemas.microsoft.com/office/drawing/2014/main" id="{F38A9ACD-D332-4B05-A0E8-96CF688573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8" name="Rectangle 17">
                <a:extLst>
                  <a:ext uri="{FF2B5EF4-FFF2-40B4-BE49-F238E27FC236}">
                    <a16:creationId xmlns:a16="http://schemas.microsoft.com/office/drawing/2014/main" id="{3E6078E4-B78E-40EC-979E-96629A7475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9" name="Rectangle 18">
                <a:extLst>
                  <a:ext uri="{FF2B5EF4-FFF2-40B4-BE49-F238E27FC236}">
                    <a16:creationId xmlns:a16="http://schemas.microsoft.com/office/drawing/2014/main" id="{5D1440D8-2543-4E38-95A4-AE7FC8B3AB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0" name="Rectangle 19">
                <a:extLst>
                  <a:ext uri="{FF2B5EF4-FFF2-40B4-BE49-F238E27FC236}">
                    <a16:creationId xmlns:a16="http://schemas.microsoft.com/office/drawing/2014/main" id="{4EDFBD9B-3354-46E5-BCD0-1B1CA48F61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61" name="AutoShape 20">
                <a:extLst>
                  <a:ext uri="{FF2B5EF4-FFF2-40B4-BE49-F238E27FC236}">
                    <a16:creationId xmlns:a16="http://schemas.microsoft.com/office/drawing/2014/main" id="{E8E38D5E-6233-4FB2-A713-C753793223A0}"/>
                  </a:ext>
                </a:extLst>
              </p:cNvPr>
              <p:cNvCxnSpPr>
                <a:cxnSpLocks noChangeAspect="1" noChangeShapeType="1"/>
                <a:stCxn id="660" idx="3"/>
                <a:endCxn id="66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2" name="AutoShape 21">
                <a:extLst>
                  <a:ext uri="{FF2B5EF4-FFF2-40B4-BE49-F238E27FC236}">
                    <a16:creationId xmlns:a16="http://schemas.microsoft.com/office/drawing/2014/main" id="{183B28DF-8A7F-4B94-A2EA-2D891100D77C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3" name="AutoShape 22">
                <a:extLst>
                  <a:ext uri="{FF2B5EF4-FFF2-40B4-BE49-F238E27FC236}">
                    <a16:creationId xmlns:a16="http://schemas.microsoft.com/office/drawing/2014/main" id="{62C8FA17-A729-4C60-A3E4-DF02C5F39863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4" name="AutoShape 23">
                <a:extLst>
                  <a:ext uri="{FF2B5EF4-FFF2-40B4-BE49-F238E27FC236}">
                    <a16:creationId xmlns:a16="http://schemas.microsoft.com/office/drawing/2014/main" id="{432DC3D4-0204-4691-8A49-FDDF93D0170A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" name="AutoShape 24">
                <a:extLst>
                  <a:ext uri="{FF2B5EF4-FFF2-40B4-BE49-F238E27FC236}">
                    <a16:creationId xmlns:a16="http://schemas.microsoft.com/office/drawing/2014/main" id="{EBBF688D-894B-4AA4-A1A5-EA91C9BD73DF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6" name="AutoShape 25">
                <a:extLst>
                  <a:ext uri="{FF2B5EF4-FFF2-40B4-BE49-F238E27FC236}">
                    <a16:creationId xmlns:a16="http://schemas.microsoft.com/office/drawing/2014/main" id="{29AFE68C-8E9A-42CE-B20E-81CB3B349913}"/>
                  </a:ext>
                </a:extLst>
              </p:cNvPr>
              <p:cNvCxnSpPr>
                <a:cxnSpLocks noChangeAspect="1" noChangeShapeType="1"/>
                <a:stCxn id="654" idx="3"/>
                <a:endCxn id="65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7" name="AutoShape 26">
                <a:extLst>
                  <a:ext uri="{FF2B5EF4-FFF2-40B4-BE49-F238E27FC236}">
                    <a16:creationId xmlns:a16="http://schemas.microsoft.com/office/drawing/2014/main" id="{AF1A1BAA-97D1-4B63-82CB-3BE161D97D08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8" name="AutoShape 27">
                <a:extLst>
                  <a:ext uri="{FF2B5EF4-FFF2-40B4-BE49-F238E27FC236}">
                    <a16:creationId xmlns:a16="http://schemas.microsoft.com/office/drawing/2014/main" id="{833B8332-2390-4A17-A5BE-54BDBF882327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9" name="AutoShape 28">
                <a:extLst>
                  <a:ext uri="{FF2B5EF4-FFF2-40B4-BE49-F238E27FC236}">
                    <a16:creationId xmlns:a16="http://schemas.microsoft.com/office/drawing/2014/main" id="{019B36F0-A1DC-42EA-8E4B-B05F9D7204CB}"/>
                  </a:ext>
                </a:extLst>
              </p:cNvPr>
              <p:cNvCxnSpPr>
                <a:cxnSpLocks noChangeAspect="1" noChangeShapeType="1"/>
                <a:stCxn id="660" idx="1"/>
                <a:endCxn id="66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0" name="AutoShape 29">
                <a:extLst>
                  <a:ext uri="{FF2B5EF4-FFF2-40B4-BE49-F238E27FC236}">
                    <a16:creationId xmlns:a16="http://schemas.microsoft.com/office/drawing/2014/main" id="{1D118EB8-4D79-44E7-950C-03F6AC3EE55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1" name="AutoShape 30">
                <a:extLst>
                  <a:ext uri="{FF2B5EF4-FFF2-40B4-BE49-F238E27FC236}">
                    <a16:creationId xmlns:a16="http://schemas.microsoft.com/office/drawing/2014/main" id="{2D84E186-D052-4863-9B38-AD428CEED29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2" name="AutoShape 31">
                <a:extLst>
                  <a:ext uri="{FF2B5EF4-FFF2-40B4-BE49-F238E27FC236}">
                    <a16:creationId xmlns:a16="http://schemas.microsoft.com/office/drawing/2014/main" id="{99D39359-3657-433E-BF2C-4BD3641F03F1}"/>
                  </a:ext>
                </a:extLst>
              </p:cNvPr>
              <p:cNvCxnSpPr>
                <a:cxnSpLocks noChangeAspect="1" noChangeShapeType="1"/>
                <a:stCxn id="654" idx="1"/>
                <a:endCxn id="65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3" name="Line 32">
                <a:extLst>
                  <a:ext uri="{FF2B5EF4-FFF2-40B4-BE49-F238E27FC236}">
                    <a16:creationId xmlns:a16="http://schemas.microsoft.com/office/drawing/2014/main" id="{54339D65-4776-4E9E-AEBB-C759D3F14E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4" name="Line 33">
                <a:extLst>
                  <a:ext uri="{FF2B5EF4-FFF2-40B4-BE49-F238E27FC236}">
                    <a16:creationId xmlns:a16="http://schemas.microsoft.com/office/drawing/2014/main" id="{DEA95CCD-C5B1-443E-A62D-61D1B175A4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5" name="Line 34">
                <a:extLst>
                  <a:ext uri="{FF2B5EF4-FFF2-40B4-BE49-F238E27FC236}">
                    <a16:creationId xmlns:a16="http://schemas.microsoft.com/office/drawing/2014/main" id="{F2DB64AF-5E7E-4F55-B183-F87745B468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6" name="Line 35">
                <a:extLst>
                  <a:ext uri="{FF2B5EF4-FFF2-40B4-BE49-F238E27FC236}">
                    <a16:creationId xmlns:a16="http://schemas.microsoft.com/office/drawing/2014/main" id="{055A888D-704A-4331-AB4B-FB94AD8F3D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7" name="Line 36">
                <a:extLst>
                  <a:ext uri="{FF2B5EF4-FFF2-40B4-BE49-F238E27FC236}">
                    <a16:creationId xmlns:a16="http://schemas.microsoft.com/office/drawing/2014/main" id="{114B917B-4C89-4CC4-9970-167C397889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8" name="Line 37">
                <a:extLst>
                  <a:ext uri="{FF2B5EF4-FFF2-40B4-BE49-F238E27FC236}">
                    <a16:creationId xmlns:a16="http://schemas.microsoft.com/office/drawing/2014/main" id="{AF4A41A2-2BB4-45F9-BDBD-D8E22BBDEC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9" name="Line 38">
                <a:extLst>
                  <a:ext uri="{FF2B5EF4-FFF2-40B4-BE49-F238E27FC236}">
                    <a16:creationId xmlns:a16="http://schemas.microsoft.com/office/drawing/2014/main" id="{9AF69115-FB0D-4397-87F9-115E90B329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0" name="Line 39">
                <a:extLst>
                  <a:ext uri="{FF2B5EF4-FFF2-40B4-BE49-F238E27FC236}">
                    <a16:creationId xmlns:a16="http://schemas.microsoft.com/office/drawing/2014/main" id="{B48E42C3-F37F-4C9A-8E0B-14AA1A9D89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1" name="Line 40">
                <a:extLst>
                  <a:ext uri="{FF2B5EF4-FFF2-40B4-BE49-F238E27FC236}">
                    <a16:creationId xmlns:a16="http://schemas.microsoft.com/office/drawing/2014/main" id="{50A39634-5CD8-488F-BD04-3E0BEFDBDA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2" name="Line 41">
                <a:extLst>
                  <a:ext uri="{FF2B5EF4-FFF2-40B4-BE49-F238E27FC236}">
                    <a16:creationId xmlns:a16="http://schemas.microsoft.com/office/drawing/2014/main" id="{C8CEDEF2-3211-422F-B988-0EC539262E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3" name="Line 42">
                <a:extLst>
                  <a:ext uri="{FF2B5EF4-FFF2-40B4-BE49-F238E27FC236}">
                    <a16:creationId xmlns:a16="http://schemas.microsoft.com/office/drawing/2014/main" id="{6C7D3892-4D9F-4463-A913-B1A975E694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4" name="Line 43">
                <a:extLst>
                  <a:ext uri="{FF2B5EF4-FFF2-40B4-BE49-F238E27FC236}">
                    <a16:creationId xmlns:a16="http://schemas.microsoft.com/office/drawing/2014/main" id="{BEFE20F8-5C88-4B82-9532-F68600794C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5" name="Oval 44">
                <a:extLst>
                  <a:ext uri="{FF2B5EF4-FFF2-40B4-BE49-F238E27FC236}">
                    <a16:creationId xmlns:a16="http://schemas.microsoft.com/office/drawing/2014/main" id="{F16F222F-21E8-4771-8FFD-3DB17D99FA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6" name="Oval 45">
                <a:extLst>
                  <a:ext uri="{FF2B5EF4-FFF2-40B4-BE49-F238E27FC236}">
                    <a16:creationId xmlns:a16="http://schemas.microsoft.com/office/drawing/2014/main" id="{73DFCB0F-EEF5-4EA3-BCDA-35598E2727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78" name="Group 397">
              <a:extLst>
                <a:ext uri="{FF2B5EF4-FFF2-40B4-BE49-F238E27FC236}">
                  <a16:creationId xmlns:a16="http://schemas.microsoft.com/office/drawing/2014/main" id="{B23E2FEE-1E9E-4D3A-A317-0364B8CCC3F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79" name="Line 141">
                <a:extLst>
                  <a:ext uri="{FF2B5EF4-FFF2-40B4-BE49-F238E27FC236}">
                    <a16:creationId xmlns:a16="http://schemas.microsoft.com/office/drawing/2014/main" id="{46E73BC2-6F45-44AF-94EA-4D19A83324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0" name="Line 142">
                <a:extLst>
                  <a:ext uri="{FF2B5EF4-FFF2-40B4-BE49-F238E27FC236}">
                    <a16:creationId xmlns:a16="http://schemas.microsoft.com/office/drawing/2014/main" id="{CE9D6766-48FA-47E1-82C6-0DD001842B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1" name="Rectangle 126">
                <a:extLst>
                  <a:ext uri="{FF2B5EF4-FFF2-40B4-BE49-F238E27FC236}">
                    <a16:creationId xmlns:a16="http://schemas.microsoft.com/office/drawing/2014/main" id="{4D1CEEE6-037C-4739-9356-E43414A69E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2" name="Rectangle 127">
                <a:extLst>
                  <a:ext uri="{FF2B5EF4-FFF2-40B4-BE49-F238E27FC236}">
                    <a16:creationId xmlns:a16="http://schemas.microsoft.com/office/drawing/2014/main" id="{C18C556C-0D9D-4117-BBF3-9771764A5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" name="Rectangle 128">
                <a:extLst>
                  <a:ext uri="{FF2B5EF4-FFF2-40B4-BE49-F238E27FC236}">
                    <a16:creationId xmlns:a16="http://schemas.microsoft.com/office/drawing/2014/main" id="{4BA6A948-B53B-43BC-96DC-145CF59E2B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" name="Line 129">
                <a:extLst>
                  <a:ext uri="{FF2B5EF4-FFF2-40B4-BE49-F238E27FC236}">
                    <a16:creationId xmlns:a16="http://schemas.microsoft.com/office/drawing/2014/main" id="{0618811F-B2B0-4904-A2A3-12567B06F2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5" name="Line 130">
                <a:extLst>
                  <a:ext uri="{FF2B5EF4-FFF2-40B4-BE49-F238E27FC236}">
                    <a16:creationId xmlns:a16="http://schemas.microsoft.com/office/drawing/2014/main" id="{0DF31520-7C19-47DC-B2C6-6E5DA53632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86" name="Line 131">
                <a:extLst>
                  <a:ext uri="{FF2B5EF4-FFF2-40B4-BE49-F238E27FC236}">
                    <a16:creationId xmlns:a16="http://schemas.microsoft.com/office/drawing/2014/main" id="{466D0FFD-825C-4412-9A74-832DF09BAD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7" name="Line 132">
                <a:extLst>
                  <a:ext uri="{FF2B5EF4-FFF2-40B4-BE49-F238E27FC236}">
                    <a16:creationId xmlns:a16="http://schemas.microsoft.com/office/drawing/2014/main" id="{14E7A4A5-AE92-4090-BFD0-27DD3E1BD5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8" name="Line 133">
                <a:extLst>
                  <a:ext uri="{FF2B5EF4-FFF2-40B4-BE49-F238E27FC236}">
                    <a16:creationId xmlns:a16="http://schemas.microsoft.com/office/drawing/2014/main" id="{FF12150C-6765-40F1-BAD1-307AA069FF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89" name="Line 134">
                <a:extLst>
                  <a:ext uri="{FF2B5EF4-FFF2-40B4-BE49-F238E27FC236}">
                    <a16:creationId xmlns:a16="http://schemas.microsoft.com/office/drawing/2014/main" id="{82DE509C-CFD1-4462-862C-CE99EC35DD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0" name="Line 135">
                <a:extLst>
                  <a:ext uri="{FF2B5EF4-FFF2-40B4-BE49-F238E27FC236}">
                    <a16:creationId xmlns:a16="http://schemas.microsoft.com/office/drawing/2014/main" id="{7E5F675A-B01B-4273-8190-F32C25ED4C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1" name="Line 136">
                <a:extLst>
                  <a:ext uri="{FF2B5EF4-FFF2-40B4-BE49-F238E27FC236}">
                    <a16:creationId xmlns:a16="http://schemas.microsoft.com/office/drawing/2014/main" id="{9418022A-53C0-49B9-B5C8-08305B5CA4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2" name="Line 137">
                <a:extLst>
                  <a:ext uri="{FF2B5EF4-FFF2-40B4-BE49-F238E27FC236}">
                    <a16:creationId xmlns:a16="http://schemas.microsoft.com/office/drawing/2014/main" id="{10BDBE65-DBA2-4CD4-BD85-26559D9917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3" name="Line 138">
                <a:extLst>
                  <a:ext uri="{FF2B5EF4-FFF2-40B4-BE49-F238E27FC236}">
                    <a16:creationId xmlns:a16="http://schemas.microsoft.com/office/drawing/2014/main" id="{F7809FE6-0C8A-4812-8F5C-AD8A7F466F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4" name="Line 139">
                <a:extLst>
                  <a:ext uri="{FF2B5EF4-FFF2-40B4-BE49-F238E27FC236}">
                    <a16:creationId xmlns:a16="http://schemas.microsoft.com/office/drawing/2014/main" id="{FA489529-5C7A-4956-BE6F-07ED83473A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95" name="Line 140">
                <a:extLst>
                  <a:ext uri="{FF2B5EF4-FFF2-40B4-BE49-F238E27FC236}">
                    <a16:creationId xmlns:a16="http://schemas.microsoft.com/office/drawing/2014/main" id="{2CB3ABC1-A8C4-4E95-826B-912341FCCE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96" name="AutoShape 143">
                <a:extLst>
                  <a:ext uri="{FF2B5EF4-FFF2-40B4-BE49-F238E27FC236}">
                    <a16:creationId xmlns:a16="http://schemas.microsoft.com/office/drawing/2014/main" id="{3C394240-949D-470F-BCCB-4DE8DFC59806}"/>
                  </a:ext>
                </a:extLst>
              </p:cNvPr>
              <p:cNvCxnSpPr>
                <a:cxnSpLocks noChangeAspect="1" noChangeShapeType="1"/>
                <a:stCxn id="403" idx="0"/>
                <a:endCxn id="40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7" name="Rectangle 144">
                <a:extLst>
                  <a:ext uri="{FF2B5EF4-FFF2-40B4-BE49-F238E27FC236}">
                    <a16:creationId xmlns:a16="http://schemas.microsoft.com/office/drawing/2014/main" id="{72C673D9-2007-4FC3-8C66-D6A15E96EE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8" name="Rectangle 145">
                <a:extLst>
                  <a:ext uri="{FF2B5EF4-FFF2-40B4-BE49-F238E27FC236}">
                    <a16:creationId xmlns:a16="http://schemas.microsoft.com/office/drawing/2014/main" id="{9122649F-D8C3-40C2-BB64-86EF9E7DF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99" name="Rectangle 146">
                <a:extLst>
                  <a:ext uri="{FF2B5EF4-FFF2-40B4-BE49-F238E27FC236}">
                    <a16:creationId xmlns:a16="http://schemas.microsoft.com/office/drawing/2014/main" id="{FA3F82D9-2B8D-4904-80B2-A451B3D32A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0" name="Rectangle 147">
                <a:extLst>
                  <a:ext uri="{FF2B5EF4-FFF2-40B4-BE49-F238E27FC236}">
                    <a16:creationId xmlns:a16="http://schemas.microsoft.com/office/drawing/2014/main" id="{AA256E3D-775A-4596-9165-43605771A5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1" name="Rectangle 148">
                <a:extLst>
                  <a:ext uri="{FF2B5EF4-FFF2-40B4-BE49-F238E27FC236}">
                    <a16:creationId xmlns:a16="http://schemas.microsoft.com/office/drawing/2014/main" id="{9961822D-78A6-48C3-93A8-5C09F87426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2" name="Rectangle 149">
                <a:extLst>
                  <a:ext uri="{FF2B5EF4-FFF2-40B4-BE49-F238E27FC236}">
                    <a16:creationId xmlns:a16="http://schemas.microsoft.com/office/drawing/2014/main" id="{18FB77AF-090C-4CB3-963F-2653CD34D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3" name="Rectangle 150">
                <a:extLst>
                  <a:ext uri="{FF2B5EF4-FFF2-40B4-BE49-F238E27FC236}">
                    <a16:creationId xmlns:a16="http://schemas.microsoft.com/office/drawing/2014/main" id="{D5820B83-9347-4E70-9B9B-580E45FBD8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4" name="Rectangle 151">
                <a:extLst>
                  <a:ext uri="{FF2B5EF4-FFF2-40B4-BE49-F238E27FC236}">
                    <a16:creationId xmlns:a16="http://schemas.microsoft.com/office/drawing/2014/main" id="{319C039E-4A4A-47EC-9FDA-4275D0F105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05" name="AutoShape 152">
                <a:extLst>
                  <a:ext uri="{FF2B5EF4-FFF2-40B4-BE49-F238E27FC236}">
                    <a16:creationId xmlns:a16="http://schemas.microsoft.com/office/drawing/2014/main" id="{410AA1EB-FD79-4F2B-B7E5-679DBA3CA3D2}"/>
                  </a:ext>
                </a:extLst>
              </p:cNvPr>
              <p:cNvCxnSpPr>
                <a:cxnSpLocks noChangeAspect="1" noChangeShapeType="1"/>
                <a:stCxn id="404" idx="3"/>
                <a:endCxn id="40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6" name="AutoShape 153">
                <a:extLst>
                  <a:ext uri="{FF2B5EF4-FFF2-40B4-BE49-F238E27FC236}">
                    <a16:creationId xmlns:a16="http://schemas.microsoft.com/office/drawing/2014/main" id="{2D864942-444F-44AF-BB95-0160E6A6FB59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7" name="AutoShape 154">
                <a:extLst>
                  <a:ext uri="{FF2B5EF4-FFF2-40B4-BE49-F238E27FC236}">
                    <a16:creationId xmlns:a16="http://schemas.microsoft.com/office/drawing/2014/main" id="{135E6617-6696-4CEA-9C0D-EE1C456E41A5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8" name="AutoShape 155">
                <a:extLst>
                  <a:ext uri="{FF2B5EF4-FFF2-40B4-BE49-F238E27FC236}">
                    <a16:creationId xmlns:a16="http://schemas.microsoft.com/office/drawing/2014/main" id="{632C79EB-B52A-4595-A3F7-7BAE707B2B0B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9" name="AutoShape 156">
                <a:extLst>
                  <a:ext uri="{FF2B5EF4-FFF2-40B4-BE49-F238E27FC236}">
                    <a16:creationId xmlns:a16="http://schemas.microsoft.com/office/drawing/2014/main" id="{D1B7EFFD-FC79-499F-B6D2-7D0B237F48F0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0" name="AutoShape 157">
                <a:extLst>
                  <a:ext uri="{FF2B5EF4-FFF2-40B4-BE49-F238E27FC236}">
                    <a16:creationId xmlns:a16="http://schemas.microsoft.com/office/drawing/2014/main" id="{DAE465E8-D0A1-43CC-ABBF-D80FE9C79334}"/>
                  </a:ext>
                </a:extLst>
              </p:cNvPr>
              <p:cNvCxnSpPr>
                <a:cxnSpLocks noChangeAspect="1" noChangeShapeType="1"/>
                <a:stCxn id="398" idx="3"/>
                <a:endCxn id="39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1" name="AutoShape 158">
                <a:extLst>
                  <a:ext uri="{FF2B5EF4-FFF2-40B4-BE49-F238E27FC236}">
                    <a16:creationId xmlns:a16="http://schemas.microsoft.com/office/drawing/2014/main" id="{0E0F7302-143B-427E-9E16-8244CD8864CD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2" name="AutoShape 159">
                <a:extLst>
                  <a:ext uri="{FF2B5EF4-FFF2-40B4-BE49-F238E27FC236}">
                    <a16:creationId xmlns:a16="http://schemas.microsoft.com/office/drawing/2014/main" id="{F0414D28-12DF-47A9-A32C-379B71FF704E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3" name="AutoShape 160">
                <a:extLst>
                  <a:ext uri="{FF2B5EF4-FFF2-40B4-BE49-F238E27FC236}">
                    <a16:creationId xmlns:a16="http://schemas.microsoft.com/office/drawing/2014/main" id="{57D73269-AA27-4941-82D2-5242D7C016EE}"/>
                  </a:ext>
                </a:extLst>
              </p:cNvPr>
              <p:cNvCxnSpPr>
                <a:cxnSpLocks noChangeAspect="1" noChangeShapeType="1"/>
                <a:stCxn id="404" idx="1"/>
                <a:endCxn id="40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4" name="AutoShape 161">
                <a:extLst>
                  <a:ext uri="{FF2B5EF4-FFF2-40B4-BE49-F238E27FC236}">
                    <a16:creationId xmlns:a16="http://schemas.microsoft.com/office/drawing/2014/main" id="{01D8A782-261D-44A5-BF0E-1AF5403CAB8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5" name="AutoShape 162">
                <a:extLst>
                  <a:ext uri="{FF2B5EF4-FFF2-40B4-BE49-F238E27FC236}">
                    <a16:creationId xmlns:a16="http://schemas.microsoft.com/office/drawing/2014/main" id="{1296A6F3-BCE3-4DFC-8BBD-180809101D5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6" name="AutoShape 163">
                <a:extLst>
                  <a:ext uri="{FF2B5EF4-FFF2-40B4-BE49-F238E27FC236}">
                    <a16:creationId xmlns:a16="http://schemas.microsoft.com/office/drawing/2014/main" id="{37042BA2-61A2-4905-A3A5-498729E6E7FB}"/>
                  </a:ext>
                </a:extLst>
              </p:cNvPr>
              <p:cNvCxnSpPr>
                <a:cxnSpLocks noChangeAspect="1" noChangeShapeType="1"/>
                <a:stCxn id="398" idx="1"/>
                <a:endCxn id="39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17" name="Line 164">
                <a:extLst>
                  <a:ext uri="{FF2B5EF4-FFF2-40B4-BE49-F238E27FC236}">
                    <a16:creationId xmlns:a16="http://schemas.microsoft.com/office/drawing/2014/main" id="{6D21CB8A-F6D5-4A9C-B367-4CCBB898D2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8" name="Line 165">
                <a:extLst>
                  <a:ext uri="{FF2B5EF4-FFF2-40B4-BE49-F238E27FC236}">
                    <a16:creationId xmlns:a16="http://schemas.microsoft.com/office/drawing/2014/main" id="{315655DB-FDFC-400E-A2BF-52AF29D485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66">
                <a:extLst>
                  <a:ext uri="{FF2B5EF4-FFF2-40B4-BE49-F238E27FC236}">
                    <a16:creationId xmlns:a16="http://schemas.microsoft.com/office/drawing/2014/main" id="{D24CD1E8-26A9-4950-BCDA-CFEDB7983A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67">
                <a:extLst>
                  <a:ext uri="{FF2B5EF4-FFF2-40B4-BE49-F238E27FC236}">
                    <a16:creationId xmlns:a16="http://schemas.microsoft.com/office/drawing/2014/main" id="{4D72A318-B320-4FEC-8321-ADDCAC97B3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1" name="Line 168">
                <a:extLst>
                  <a:ext uri="{FF2B5EF4-FFF2-40B4-BE49-F238E27FC236}">
                    <a16:creationId xmlns:a16="http://schemas.microsoft.com/office/drawing/2014/main" id="{FA15B1A5-D3AF-4BB6-B256-BFA8DA7C77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2" name="Line 169">
                <a:extLst>
                  <a:ext uri="{FF2B5EF4-FFF2-40B4-BE49-F238E27FC236}">
                    <a16:creationId xmlns:a16="http://schemas.microsoft.com/office/drawing/2014/main" id="{A8C5B0C0-74A3-4779-A5E5-815BE632B9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3" name="Line 170">
                <a:extLst>
                  <a:ext uri="{FF2B5EF4-FFF2-40B4-BE49-F238E27FC236}">
                    <a16:creationId xmlns:a16="http://schemas.microsoft.com/office/drawing/2014/main" id="{97C2A484-D678-4AAB-BDD1-B501D2BFFC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4" name="Line 171">
                <a:extLst>
                  <a:ext uri="{FF2B5EF4-FFF2-40B4-BE49-F238E27FC236}">
                    <a16:creationId xmlns:a16="http://schemas.microsoft.com/office/drawing/2014/main" id="{CCAB3DE1-C782-4AEE-B171-6988A9073A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5" name="Line 172">
                <a:extLst>
                  <a:ext uri="{FF2B5EF4-FFF2-40B4-BE49-F238E27FC236}">
                    <a16:creationId xmlns:a16="http://schemas.microsoft.com/office/drawing/2014/main" id="{AA9E9E5B-4CFC-4425-B596-742162ED4C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6" name="Line 173">
                <a:extLst>
                  <a:ext uri="{FF2B5EF4-FFF2-40B4-BE49-F238E27FC236}">
                    <a16:creationId xmlns:a16="http://schemas.microsoft.com/office/drawing/2014/main" id="{7BB8AA4D-D38F-4731-A483-7A805B6D05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7" name="Line 174">
                <a:extLst>
                  <a:ext uri="{FF2B5EF4-FFF2-40B4-BE49-F238E27FC236}">
                    <a16:creationId xmlns:a16="http://schemas.microsoft.com/office/drawing/2014/main" id="{C2B1F6E2-5801-4AC8-AD36-333EE5047B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8" name="Line 175">
                <a:extLst>
                  <a:ext uri="{FF2B5EF4-FFF2-40B4-BE49-F238E27FC236}">
                    <a16:creationId xmlns:a16="http://schemas.microsoft.com/office/drawing/2014/main" id="{BBC260A4-59D4-4742-BC23-E5FF18644E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9" name="Line 176">
                <a:extLst>
                  <a:ext uri="{FF2B5EF4-FFF2-40B4-BE49-F238E27FC236}">
                    <a16:creationId xmlns:a16="http://schemas.microsoft.com/office/drawing/2014/main" id="{4E0016F9-D989-4BCF-B6AA-28BA1A90C0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0" name="Line 177">
                <a:extLst>
                  <a:ext uri="{FF2B5EF4-FFF2-40B4-BE49-F238E27FC236}">
                    <a16:creationId xmlns:a16="http://schemas.microsoft.com/office/drawing/2014/main" id="{6BA44957-1931-4318-9DF5-1657F7ED01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31" name="Oval 178">
                <a:extLst>
                  <a:ext uri="{FF2B5EF4-FFF2-40B4-BE49-F238E27FC236}">
                    <a16:creationId xmlns:a16="http://schemas.microsoft.com/office/drawing/2014/main" id="{14C5BACA-E7AE-4372-A0BA-38E107C902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2" name="Oval 179">
                <a:extLst>
                  <a:ext uri="{FF2B5EF4-FFF2-40B4-BE49-F238E27FC236}">
                    <a16:creationId xmlns:a16="http://schemas.microsoft.com/office/drawing/2014/main" id="{F5E3D852-7C5C-4884-B17C-2BB4D67FA4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3" name="Oval 180">
                <a:extLst>
                  <a:ext uri="{FF2B5EF4-FFF2-40B4-BE49-F238E27FC236}">
                    <a16:creationId xmlns:a16="http://schemas.microsoft.com/office/drawing/2014/main" id="{84C3FF4E-AE46-4DF5-AA70-806E995BA7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4" name="Oval 181">
                <a:extLst>
                  <a:ext uri="{FF2B5EF4-FFF2-40B4-BE49-F238E27FC236}">
                    <a16:creationId xmlns:a16="http://schemas.microsoft.com/office/drawing/2014/main" id="{8F8DB32F-026D-466F-92E6-570484B8F7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5" name="Oval 182">
                <a:extLst>
                  <a:ext uri="{FF2B5EF4-FFF2-40B4-BE49-F238E27FC236}">
                    <a16:creationId xmlns:a16="http://schemas.microsoft.com/office/drawing/2014/main" id="{7B00E470-185D-4A54-9C53-633C7C7F79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6" name="Oval 183">
                <a:extLst>
                  <a:ext uri="{FF2B5EF4-FFF2-40B4-BE49-F238E27FC236}">
                    <a16:creationId xmlns:a16="http://schemas.microsoft.com/office/drawing/2014/main" id="{69C0518D-8CBF-4DFA-865D-AAC106DEE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7" name="Oval 184">
                <a:extLst>
                  <a:ext uri="{FF2B5EF4-FFF2-40B4-BE49-F238E27FC236}">
                    <a16:creationId xmlns:a16="http://schemas.microsoft.com/office/drawing/2014/main" id="{44B74B64-0CE9-45A0-AD07-B842E49BB0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8" name="Oval 185">
                <a:extLst>
                  <a:ext uri="{FF2B5EF4-FFF2-40B4-BE49-F238E27FC236}">
                    <a16:creationId xmlns:a16="http://schemas.microsoft.com/office/drawing/2014/main" id="{150721DC-7D4F-474D-9CF2-5C0F7196E8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9" name="Oval 186">
                <a:extLst>
                  <a:ext uri="{FF2B5EF4-FFF2-40B4-BE49-F238E27FC236}">
                    <a16:creationId xmlns:a16="http://schemas.microsoft.com/office/drawing/2014/main" id="{D8FFBB62-5275-43FB-9E91-D073FA13E2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0" name="Oval 187">
                <a:extLst>
                  <a:ext uri="{FF2B5EF4-FFF2-40B4-BE49-F238E27FC236}">
                    <a16:creationId xmlns:a16="http://schemas.microsoft.com/office/drawing/2014/main" id="{EEC7D843-94BD-427C-9EFD-5A1580F1B1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" name="Line 188">
                <a:extLst>
                  <a:ext uri="{FF2B5EF4-FFF2-40B4-BE49-F238E27FC236}">
                    <a16:creationId xmlns:a16="http://schemas.microsoft.com/office/drawing/2014/main" id="{8A2F67DB-E71B-47BE-804A-B0E4A1F5C9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2" name="Line 189">
                <a:extLst>
                  <a:ext uri="{FF2B5EF4-FFF2-40B4-BE49-F238E27FC236}">
                    <a16:creationId xmlns:a16="http://schemas.microsoft.com/office/drawing/2014/main" id="{87AFAF3D-1118-4456-B72F-BA0020519F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3" name="Line 190">
                <a:extLst>
                  <a:ext uri="{FF2B5EF4-FFF2-40B4-BE49-F238E27FC236}">
                    <a16:creationId xmlns:a16="http://schemas.microsoft.com/office/drawing/2014/main" id="{D6EA9153-EFB1-4A9C-8BA9-3C3BF14CB4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44" name="AutoShape 191">
                <a:extLst>
                  <a:ext uri="{FF2B5EF4-FFF2-40B4-BE49-F238E27FC236}">
                    <a16:creationId xmlns:a16="http://schemas.microsoft.com/office/drawing/2014/main" id="{0C57BF7F-8FF9-4942-8FB0-0CD257757893}"/>
                  </a:ext>
                </a:extLst>
              </p:cNvPr>
              <p:cNvCxnSpPr>
                <a:cxnSpLocks noChangeAspect="1" noChangeShapeType="1"/>
                <a:stCxn id="453" idx="0"/>
                <a:endCxn id="44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5" name="Rectangle 192">
                <a:extLst>
                  <a:ext uri="{FF2B5EF4-FFF2-40B4-BE49-F238E27FC236}">
                    <a16:creationId xmlns:a16="http://schemas.microsoft.com/office/drawing/2014/main" id="{8FE8E3D4-4E4F-482C-8A22-8562C4F5DC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6" name="Rectangle 193">
                <a:extLst>
                  <a:ext uri="{FF2B5EF4-FFF2-40B4-BE49-F238E27FC236}">
                    <a16:creationId xmlns:a16="http://schemas.microsoft.com/office/drawing/2014/main" id="{5F9F0C71-0677-467F-80C9-6F97A5A75A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7" name="Rectangle 194">
                <a:extLst>
                  <a:ext uri="{FF2B5EF4-FFF2-40B4-BE49-F238E27FC236}">
                    <a16:creationId xmlns:a16="http://schemas.microsoft.com/office/drawing/2014/main" id="{F74AEFF4-25C0-4118-BEAD-8CD4EB419C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8" name="Rectangle 195">
                <a:extLst>
                  <a:ext uri="{FF2B5EF4-FFF2-40B4-BE49-F238E27FC236}">
                    <a16:creationId xmlns:a16="http://schemas.microsoft.com/office/drawing/2014/main" id="{7DD62314-BAD3-45B4-83A6-5A89BC7AB1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9" name="Rectangle 196">
                <a:extLst>
                  <a:ext uri="{FF2B5EF4-FFF2-40B4-BE49-F238E27FC236}">
                    <a16:creationId xmlns:a16="http://schemas.microsoft.com/office/drawing/2014/main" id="{447CF8CA-44AD-4DAB-930C-C48EB163FD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0" name="Rectangle 197">
                <a:extLst>
                  <a:ext uri="{FF2B5EF4-FFF2-40B4-BE49-F238E27FC236}">
                    <a16:creationId xmlns:a16="http://schemas.microsoft.com/office/drawing/2014/main" id="{59B9A082-A726-4E8C-B73F-3092D2C4E4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1" name="Rectangle 198">
                <a:extLst>
                  <a:ext uri="{FF2B5EF4-FFF2-40B4-BE49-F238E27FC236}">
                    <a16:creationId xmlns:a16="http://schemas.microsoft.com/office/drawing/2014/main" id="{6E17A4F5-F5C4-45AD-9709-5767E5FC10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2" name="Rectangle 199">
                <a:extLst>
                  <a:ext uri="{FF2B5EF4-FFF2-40B4-BE49-F238E27FC236}">
                    <a16:creationId xmlns:a16="http://schemas.microsoft.com/office/drawing/2014/main" id="{D03BEF53-F8DE-4EA7-9B2B-AF78587CAD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3" name="Rectangle 200">
                <a:extLst>
                  <a:ext uri="{FF2B5EF4-FFF2-40B4-BE49-F238E27FC236}">
                    <a16:creationId xmlns:a16="http://schemas.microsoft.com/office/drawing/2014/main" id="{EC0F90D4-4009-451B-870D-042BF95772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4" name="Rectangle 201">
                <a:extLst>
                  <a:ext uri="{FF2B5EF4-FFF2-40B4-BE49-F238E27FC236}">
                    <a16:creationId xmlns:a16="http://schemas.microsoft.com/office/drawing/2014/main" id="{79DA1EBB-88C2-4249-8FA8-1E86883B58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55" name="AutoShape 202">
                <a:extLst>
                  <a:ext uri="{FF2B5EF4-FFF2-40B4-BE49-F238E27FC236}">
                    <a16:creationId xmlns:a16="http://schemas.microsoft.com/office/drawing/2014/main" id="{AF5E44D8-DD7F-435A-B0C0-80A875789BAE}"/>
                  </a:ext>
                </a:extLst>
              </p:cNvPr>
              <p:cNvCxnSpPr>
                <a:cxnSpLocks noChangeAspect="1" noChangeShapeType="1"/>
                <a:stCxn id="454" idx="3"/>
                <a:endCxn id="45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6" name="AutoShape 203">
                <a:extLst>
                  <a:ext uri="{FF2B5EF4-FFF2-40B4-BE49-F238E27FC236}">
                    <a16:creationId xmlns:a16="http://schemas.microsoft.com/office/drawing/2014/main" id="{28EA4AD2-328A-4F5E-A343-9E167B8281AC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7" name="AutoShape 204">
                <a:extLst>
                  <a:ext uri="{FF2B5EF4-FFF2-40B4-BE49-F238E27FC236}">
                    <a16:creationId xmlns:a16="http://schemas.microsoft.com/office/drawing/2014/main" id="{DABEFAA0-DA63-4397-9A72-AE3A0514AE05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8" name="AutoShape 205">
                <a:extLst>
                  <a:ext uri="{FF2B5EF4-FFF2-40B4-BE49-F238E27FC236}">
                    <a16:creationId xmlns:a16="http://schemas.microsoft.com/office/drawing/2014/main" id="{7224C5D0-0A71-4A6D-956B-51E1A22D2745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9" name="AutoShape 206">
                <a:extLst>
                  <a:ext uri="{FF2B5EF4-FFF2-40B4-BE49-F238E27FC236}">
                    <a16:creationId xmlns:a16="http://schemas.microsoft.com/office/drawing/2014/main" id="{ADF8B922-C992-42C3-B158-BBB48071749E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0" name="AutoShape 207">
                <a:extLst>
                  <a:ext uri="{FF2B5EF4-FFF2-40B4-BE49-F238E27FC236}">
                    <a16:creationId xmlns:a16="http://schemas.microsoft.com/office/drawing/2014/main" id="{9FE89568-D236-488F-9BAD-9D82493CCF3C}"/>
                  </a:ext>
                </a:extLst>
              </p:cNvPr>
              <p:cNvCxnSpPr>
                <a:cxnSpLocks noChangeAspect="1" noChangeShapeType="1"/>
                <a:stCxn id="447" idx="3"/>
                <a:endCxn id="44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1" name="AutoShape 208">
                <a:extLst>
                  <a:ext uri="{FF2B5EF4-FFF2-40B4-BE49-F238E27FC236}">
                    <a16:creationId xmlns:a16="http://schemas.microsoft.com/office/drawing/2014/main" id="{D847EFE5-E700-4B3F-A598-A266ED60106A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2" name="AutoShape 209">
                <a:extLst>
                  <a:ext uri="{FF2B5EF4-FFF2-40B4-BE49-F238E27FC236}">
                    <a16:creationId xmlns:a16="http://schemas.microsoft.com/office/drawing/2014/main" id="{2BD67A15-8A34-40AD-9BB8-D7C1FA84ED72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3" name="AutoShape 210">
                <a:extLst>
                  <a:ext uri="{FF2B5EF4-FFF2-40B4-BE49-F238E27FC236}">
                    <a16:creationId xmlns:a16="http://schemas.microsoft.com/office/drawing/2014/main" id="{6509C35D-38F6-4D2A-B940-69A084F12630}"/>
                  </a:ext>
                </a:extLst>
              </p:cNvPr>
              <p:cNvCxnSpPr>
                <a:cxnSpLocks noChangeAspect="1" noChangeShapeType="1"/>
                <a:stCxn id="454" idx="1"/>
                <a:endCxn id="45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4" name="AutoShape 211">
                <a:extLst>
                  <a:ext uri="{FF2B5EF4-FFF2-40B4-BE49-F238E27FC236}">
                    <a16:creationId xmlns:a16="http://schemas.microsoft.com/office/drawing/2014/main" id="{3D329DA9-2547-43D2-AC99-2368832A23B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5" name="AutoShape 212">
                <a:extLst>
                  <a:ext uri="{FF2B5EF4-FFF2-40B4-BE49-F238E27FC236}">
                    <a16:creationId xmlns:a16="http://schemas.microsoft.com/office/drawing/2014/main" id="{CF0CE1A1-7936-4584-9433-6CE74CB4EA6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6" name="AutoShape 213">
                <a:extLst>
                  <a:ext uri="{FF2B5EF4-FFF2-40B4-BE49-F238E27FC236}">
                    <a16:creationId xmlns:a16="http://schemas.microsoft.com/office/drawing/2014/main" id="{166AB6A7-E807-47A1-94CA-6449A9BEC746}"/>
                  </a:ext>
                </a:extLst>
              </p:cNvPr>
              <p:cNvCxnSpPr>
                <a:cxnSpLocks noChangeAspect="1" noChangeShapeType="1"/>
                <a:stCxn id="447" idx="1"/>
                <a:endCxn id="44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7" name="Line 214">
                <a:extLst>
                  <a:ext uri="{FF2B5EF4-FFF2-40B4-BE49-F238E27FC236}">
                    <a16:creationId xmlns:a16="http://schemas.microsoft.com/office/drawing/2014/main" id="{1716C150-BBBF-412B-8F3B-07CB1208DE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8" name="Line 215">
                <a:extLst>
                  <a:ext uri="{FF2B5EF4-FFF2-40B4-BE49-F238E27FC236}">
                    <a16:creationId xmlns:a16="http://schemas.microsoft.com/office/drawing/2014/main" id="{3F5D1A6B-0D94-47D9-82E8-5017E4AE8D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69" name="Line 216">
                <a:extLst>
                  <a:ext uri="{FF2B5EF4-FFF2-40B4-BE49-F238E27FC236}">
                    <a16:creationId xmlns:a16="http://schemas.microsoft.com/office/drawing/2014/main" id="{9EB271FB-9F83-4D39-B2E6-2193B6B8A1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0" name="Line 217">
                <a:extLst>
                  <a:ext uri="{FF2B5EF4-FFF2-40B4-BE49-F238E27FC236}">
                    <a16:creationId xmlns:a16="http://schemas.microsoft.com/office/drawing/2014/main" id="{880F2CF9-661E-4CD7-9949-860D02F586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1" name="Line 218">
                <a:extLst>
                  <a:ext uri="{FF2B5EF4-FFF2-40B4-BE49-F238E27FC236}">
                    <a16:creationId xmlns:a16="http://schemas.microsoft.com/office/drawing/2014/main" id="{7B7F4F51-6E2D-43EF-BB31-1F88669145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2" name="Line 219">
                <a:extLst>
                  <a:ext uri="{FF2B5EF4-FFF2-40B4-BE49-F238E27FC236}">
                    <a16:creationId xmlns:a16="http://schemas.microsoft.com/office/drawing/2014/main" id="{3D60F70B-6516-4B52-88AA-3CFE849769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3" name="Line 220">
                <a:extLst>
                  <a:ext uri="{FF2B5EF4-FFF2-40B4-BE49-F238E27FC236}">
                    <a16:creationId xmlns:a16="http://schemas.microsoft.com/office/drawing/2014/main" id="{17DA6778-E301-4B7C-A7DB-CE1040366F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4" name="Line 221">
                <a:extLst>
                  <a:ext uri="{FF2B5EF4-FFF2-40B4-BE49-F238E27FC236}">
                    <a16:creationId xmlns:a16="http://schemas.microsoft.com/office/drawing/2014/main" id="{EDED4A4B-4618-4049-8DFE-8B8CF660F2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5" name="Line 222">
                <a:extLst>
                  <a:ext uri="{FF2B5EF4-FFF2-40B4-BE49-F238E27FC236}">
                    <a16:creationId xmlns:a16="http://schemas.microsoft.com/office/drawing/2014/main" id="{D57EA823-7573-4532-8986-BCA0813B8F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6" name="Line 223">
                <a:extLst>
                  <a:ext uri="{FF2B5EF4-FFF2-40B4-BE49-F238E27FC236}">
                    <a16:creationId xmlns:a16="http://schemas.microsoft.com/office/drawing/2014/main" id="{748D52C3-4961-4741-BAC2-C90BA675F6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7" name="Line 224">
                <a:extLst>
                  <a:ext uri="{FF2B5EF4-FFF2-40B4-BE49-F238E27FC236}">
                    <a16:creationId xmlns:a16="http://schemas.microsoft.com/office/drawing/2014/main" id="{2A5BB04D-7C2C-4CE1-9F23-F5293D3312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8" name="Line 225">
                <a:extLst>
                  <a:ext uri="{FF2B5EF4-FFF2-40B4-BE49-F238E27FC236}">
                    <a16:creationId xmlns:a16="http://schemas.microsoft.com/office/drawing/2014/main" id="{4C6388CB-839B-4CEB-A09C-F43AE8C6A9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9" name="Line 226">
                <a:extLst>
                  <a:ext uri="{FF2B5EF4-FFF2-40B4-BE49-F238E27FC236}">
                    <a16:creationId xmlns:a16="http://schemas.microsoft.com/office/drawing/2014/main" id="{FCC3A4DC-6E97-4181-B6FC-26743C6085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0" name="Line 227">
                <a:extLst>
                  <a:ext uri="{FF2B5EF4-FFF2-40B4-BE49-F238E27FC236}">
                    <a16:creationId xmlns:a16="http://schemas.microsoft.com/office/drawing/2014/main" id="{27F07E3B-1D05-43E9-A332-6EB63FEE0C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1" name="Oval 228">
                <a:extLst>
                  <a:ext uri="{FF2B5EF4-FFF2-40B4-BE49-F238E27FC236}">
                    <a16:creationId xmlns:a16="http://schemas.microsoft.com/office/drawing/2014/main" id="{51088203-33FE-42CB-89E8-ECCF9593E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2" name="Oval 229">
                <a:extLst>
                  <a:ext uri="{FF2B5EF4-FFF2-40B4-BE49-F238E27FC236}">
                    <a16:creationId xmlns:a16="http://schemas.microsoft.com/office/drawing/2014/main" id="{D0EA4E32-44A5-4B1A-958C-AF52F240D2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3" name="Oval 230">
                <a:extLst>
                  <a:ext uri="{FF2B5EF4-FFF2-40B4-BE49-F238E27FC236}">
                    <a16:creationId xmlns:a16="http://schemas.microsoft.com/office/drawing/2014/main" id="{726FA741-FB62-4684-92E2-68DCD0A41F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4" name="Oval 231">
                <a:extLst>
                  <a:ext uri="{FF2B5EF4-FFF2-40B4-BE49-F238E27FC236}">
                    <a16:creationId xmlns:a16="http://schemas.microsoft.com/office/drawing/2014/main" id="{BA4CD143-57ED-4340-976A-A042FBB23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5" name="Oval 232">
                <a:extLst>
                  <a:ext uri="{FF2B5EF4-FFF2-40B4-BE49-F238E27FC236}">
                    <a16:creationId xmlns:a16="http://schemas.microsoft.com/office/drawing/2014/main" id="{1A37B514-E1AC-4227-94F0-51D58F90C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6" name="Oval 233">
                <a:extLst>
                  <a:ext uri="{FF2B5EF4-FFF2-40B4-BE49-F238E27FC236}">
                    <a16:creationId xmlns:a16="http://schemas.microsoft.com/office/drawing/2014/main" id="{ABCE579F-EFA6-4B9E-935C-D0003D63F0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7" name="Oval 234">
                <a:extLst>
                  <a:ext uri="{FF2B5EF4-FFF2-40B4-BE49-F238E27FC236}">
                    <a16:creationId xmlns:a16="http://schemas.microsoft.com/office/drawing/2014/main" id="{6ED8E057-754B-4570-88B0-B5B44BBA60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8" name="Oval 235">
                <a:extLst>
                  <a:ext uri="{FF2B5EF4-FFF2-40B4-BE49-F238E27FC236}">
                    <a16:creationId xmlns:a16="http://schemas.microsoft.com/office/drawing/2014/main" id="{AC0E8ADF-88DE-4D41-AAB9-44610C39E6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9" name="Oval 236">
                <a:extLst>
                  <a:ext uri="{FF2B5EF4-FFF2-40B4-BE49-F238E27FC236}">
                    <a16:creationId xmlns:a16="http://schemas.microsoft.com/office/drawing/2014/main" id="{50C4CB59-58F2-4737-8F2F-7354D69A8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0" name="Oval 237">
                <a:extLst>
                  <a:ext uri="{FF2B5EF4-FFF2-40B4-BE49-F238E27FC236}">
                    <a16:creationId xmlns:a16="http://schemas.microsoft.com/office/drawing/2014/main" id="{FC35A008-F1DA-423A-A5E4-9AA1B8B017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1" name="Line 238">
                <a:extLst>
                  <a:ext uri="{FF2B5EF4-FFF2-40B4-BE49-F238E27FC236}">
                    <a16:creationId xmlns:a16="http://schemas.microsoft.com/office/drawing/2014/main" id="{C48A4B0C-3843-4B41-A0DF-FF6B7DB18E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2" name="Line 239">
                <a:extLst>
                  <a:ext uri="{FF2B5EF4-FFF2-40B4-BE49-F238E27FC236}">
                    <a16:creationId xmlns:a16="http://schemas.microsoft.com/office/drawing/2014/main" id="{40884DF3-D6DB-4CE6-8FCD-8B85538517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93" name="Line 240">
                <a:extLst>
                  <a:ext uri="{FF2B5EF4-FFF2-40B4-BE49-F238E27FC236}">
                    <a16:creationId xmlns:a16="http://schemas.microsoft.com/office/drawing/2014/main" id="{EE227DA7-F58F-4ED1-81E3-10E553EACE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94" name="AutoShape 241">
                <a:extLst>
                  <a:ext uri="{FF2B5EF4-FFF2-40B4-BE49-F238E27FC236}">
                    <a16:creationId xmlns:a16="http://schemas.microsoft.com/office/drawing/2014/main" id="{4457EE9D-0C32-41E5-B67A-9B10B8388186}"/>
                  </a:ext>
                </a:extLst>
              </p:cNvPr>
              <p:cNvCxnSpPr>
                <a:cxnSpLocks noChangeAspect="1" noChangeShapeType="1"/>
                <a:stCxn id="503" idx="0"/>
                <a:endCxn id="49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5" name="Rectangle 242">
                <a:extLst>
                  <a:ext uri="{FF2B5EF4-FFF2-40B4-BE49-F238E27FC236}">
                    <a16:creationId xmlns:a16="http://schemas.microsoft.com/office/drawing/2014/main" id="{87549420-46E4-4E53-A36C-C9840BBEDA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6" name="Rectangle 243">
                <a:extLst>
                  <a:ext uri="{FF2B5EF4-FFF2-40B4-BE49-F238E27FC236}">
                    <a16:creationId xmlns:a16="http://schemas.microsoft.com/office/drawing/2014/main" id="{73BC86F2-9AC3-4679-9762-EC01DA24F0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7" name="Rectangle 244">
                <a:extLst>
                  <a:ext uri="{FF2B5EF4-FFF2-40B4-BE49-F238E27FC236}">
                    <a16:creationId xmlns:a16="http://schemas.microsoft.com/office/drawing/2014/main" id="{DFBE865C-B683-4DE7-9699-CD1A00A37A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8" name="Rectangle 245">
                <a:extLst>
                  <a:ext uri="{FF2B5EF4-FFF2-40B4-BE49-F238E27FC236}">
                    <a16:creationId xmlns:a16="http://schemas.microsoft.com/office/drawing/2014/main" id="{9C88DA3C-005C-4453-BAFB-1E743C553B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99" name="Rectangle 246">
                <a:extLst>
                  <a:ext uri="{FF2B5EF4-FFF2-40B4-BE49-F238E27FC236}">
                    <a16:creationId xmlns:a16="http://schemas.microsoft.com/office/drawing/2014/main" id="{0387245F-DB52-4FF2-8410-E17AFC11EA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0" name="Rectangle 247">
                <a:extLst>
                  <a:ext uri="{FF2B5EF4-FFF2-40B4-BE49-F238E27FC236}">
                    <a16:creationId xmlns:a16="http://schemas.microsoft.com/office/drawing/2014/main" id="{95AE750B-1A3E-486C-95CA-C7B974C3FC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1" name="Rectangle 248">
                <a:extLst>
                  <a:ext uri="{FF2B5EF4-FFF2-40B4-BE49-F238E27FC236}">
                    <a16:creationId xmlns:a16="http://schemas.microsoft.com/office/drawing/2014/main" id="{BEC90FEF-6E8B-4647-B565-65007204BD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2" name="Rectangle 249">
                <a:extLst>
                  <a:ext uri="{FF2B5EF4-FFF2-40B4-BE49-F238E27FC236}">
                    <a16:creationId xmlns:a16="http://schemas.microsoft.com/office/drawing/2014/main" id="{F33B3B3B-4F99-48D5-971D-2A3407405C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3" name="Rectangle 250">
                <a:extLst>
                  <a:ext uri="{FF2B5EF4-FFF2-40B4-BE49-F238E27FC236}">
                    <a16:creationId xmlns:a16="http://schemas.microsoft.com/office/drawing/2014/main" id="{013D1F07-FD5E-4489-8433-32A3562575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4" name="Rectangle 251">
                <a:extLst>
                  <a:ext uri="{FF2B5EF4-FFF2-40B4-BE49-F238E27FC236}">
                    <a16:creationId xmlns:a16="http://schemas.microsoft.com/office/drawing/2014/main" id="{87B8EAB0-D444-4352-9FBC-81AE1A3092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05" name="AutoShape 252">
                <a:extLst>
                  <a:ext uri="{FF2B5EF4-FFF2-40B4-BE49-F238E27FC236}">
                    <a16:creationId xmlns:a16="http://schemas.microsoft.com/office/drawing/2014/main" id="{B6154110-D353-49B1-8BD9-ADA8A62E02AC}"/>
                  </a:ext>
                </a:extLst>
              </p:cNvPr>
              <p:cNvCxnSpPr>
                <a:cxnSpLocks noChangeAspect="1" noChangeShapeType="1"/>
                <a:stCxn id="504" idx="3"/>
                <a:endCxn id="50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6" name="AutoShape 253">
                <a:extLst>
                  <a:ext uri="{FF2B5EF4-FFF2-40B4-BE49-F238E27FC236}">
                    <a16:creationId xmlns:a16="http://schemas.microsoft.com/office/drawing/2014/main" id="{B4ECEB39-1259-4EDC-9FFF-DF38916165D4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7" name="AutoShape 254">
                <a:extLst>
                  <a:ext uri="{FF2B5EF4-FFF2-40B4-BE49-F238E27FC236}">
                    <a16:creationId xmlns:a16="http://schemas.microsoft.com/office/drawing/2014/main" id="{9932D34B-C171-4F35-BEFF-82D4E4BC4F68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8" name="AutoShape 255">
                <a:extLst>
                  <a:ext uri="{FF2B5EF4-FFF2-40B4-BE49-F238E27FC236}">
                    <a16:creationId xmlns:a16="http://schemas.microsoft.com/office/drawing/2014/main" id="{FB13B456-A55C-4A0E-9F8A-7823B784637C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09" name="AutoShape 256">
                <a:extLst>
                  <a:ext uri="{FF2B5EF4-FFF2-40B4-BE49-F238E27FC236}">
                    <a16:creationId xmlns:a16="http://schemas.microsoft.com/office/drawing/2014/main" id="{2D1119F8-3954-4286-B1BB-3B0799284D25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0" name="AutoShape 257">
                <a:extLst>
                  <a:ext uri="{FF2B5EF4-FFF2-40B4-BE49-F238E27FC236}">
                    <a16:creationId xmlns:a16="http://schemas.microsoft.com/office/drawing/2014/main" id="{99B9EF58-AE42-4EE2-A30F-3C42DAF8E505}"/>
                  </a:ext>
                </a:extLst>
              </p:cNvPr>
              <p:cNvCxnSpPr>
                <a:cxnSpLocks noChangeAspect="1" noChangeShapeType="1"/>
                <a:stCxn id="497" idx="3"/>
                <a:endCxn id="49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1" name="AutoShape 258">
                <a:extLst>
                  <a:ext uri="{FF2B5EF4-FFF2-40B4-BE49-F238E27FC236}">
                    <a16:creationId xmlns:a16="http://schemas.microsoft.com/office/drawing/2014/main" id="{1B6D3691-BCAD-4E18-9197-1EA73E58E7EA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2" name="AutoShape 259">
                <a:extLst>
                  <a:ext uri="{FF2B5EF4-FFF2-40B4-BE49-F238E27FC236}">
                    <a16:creationId xmlns:a16="http://schemas.microsoft.com/office/drawing/2014/main" id="{1B3C3D9E-E4F6-4A89-B94B-9D33780101FE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3" name="AutoShape 260">
                <a:extLst>
                  <a:ext uri="{FF2B5EF4-FFF2-40B4-BE49-F238E27FC236}">
                    <a16:creationId xmlns:a16="http://schemas.microsoft.com/office/drawing/2014/main" id="{9021F0E8-DA94-4172-B482-0BB3B9A9CA90}"/>
                  </a:ext>
                </a:extLst>
              </p:cNvPr>
              <p:cNvCxnSpPr>
                <a:cxnSpLocks noChangeAspect="1" noChangeShapeType="1"/>
                <a:stCxn id="504" idx="1"/>
                <a:endCxn id="50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4" name="AutoShape 261">
                <a:extLst>
                  <a:ext uri="{FF2B5EF4-FFF2-40B4-BE49-F238E27FC236}">
                    <a16:creationId xmlns:a16="http://schemas.microsoft.com/office/drawing/2014/main" id="{3AAC7D86-C07E-4D23-B66A-9F40427FC6C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5" name="AutoShape 262">
                <a:extLst>
                  <a:ext uri="{FF2B5EF4-FFF2-40B4-BE49-F238E27FC236}">
                    <a16:creationId xmlns:a16="http://schemas.microsoft.com/office/drawing/2014/main" id="{5B6B1335-F16E-4742-9E18-A632982FCA0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16" name="AutoShape 263">
                <a:extLst>
                  <a:ext uri="{FF2B5EF4-FFF2-40B4-BE49-F238E27FC236}">
                    <a16:creationId xmlns:a16="http://schemas.microsoft.com/office/drawing/2014/main" id="{154144A6-CFEE-4907-9482-A6639856D194}"/>
                  </a:ext>
                </a:extLst>
              </p:cNvPr>
              <p:cNvCxnSpPr>
                <a:cxnSpLocks noChangeAspect="1" noChangeShapeType="1"/>
                <a:stCxn id="497" idx="1"/>
                <a:endCxn id="49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17" name="Line 264">
                <a:extLst>
                  <a:ext uri="{FF2B5EF4-FFF2-40B4-BE49-F238E27FC236}">
                    <a16:creationId xmlns:a16="http://schemas.microsoft.com/office/drawing/2014/main" id="{1A1349DE-821F-426D-BA7D-0EF667C256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8" name="Line 265">
                <a:extLst>
                  <a:ext uri="{FF2B5EF4-FFF2-40B4-BE49-F238E27FC236}">
                    <a16:creationId xmlns:a16="http://schemas.microsoft.com/office/drawing/2014/main" id="{63028057-D4DA-4445-851F-5C64E7B492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66">
                <a:extLst>
                  <a:ext uri="{FF2B5EF4-FFF2-40B4-BE49-F238E27FC236}">
                    <a16:creationId xmlns:a16="http://schemas.microsoft.com/office/drawing/2014/main" id="{B3C13371-3111-4648-BFC7-AF5AD3F8C3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67">
                <a:extLst>
                  <a:ext uri="{FF2B5EF4-FFF2-40B4-BE49-F238E27FC236}">
                    <a16:creationId xmlns:a16="http://schemas.microsoft.com/office/drawing/2014/main" id="{DE003C51-2413-4CCA-B1F0-38D3FA3EC6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1" name="Line 268">
                <a:extLst>
                  <a:ext uri="{FF2B5EF4-FFF2-40B4-BE49-F238E27FC236}">
                    <a16:creationId xmlns:a16="http://schemas.microsoft.com/office/drawing/2014/main" id="{9C724197-F6FE-4233-BDF6-97F6CE9C13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2" name="Line 269">
                <a:extLst>
                  <a:ext uri="{FF2B5EF4-FFF2-40B4-BE49-F238E27FC236}">
                    <a16:creationId xmlns:a16="http://schemas.microsoft.com/office/drawing/2014/main" id="{85F2231C-0281-4014-ACBE-C589FE03CD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3" name="Line 270">
                <a:extLst>
                  <a:ext uri="{FF2B5EF4-FFF2-40B4-BE49-F238E27FC236}">
                    <a16:creationId xmlns:a16="http://schemas.microsoft.com/office/drawing/2014/main" id="{DF99601F-1132-4973-A817-44EF1EFDEC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4" name="Line 271">
                <a:extLst>
                  <a:ext uri="{FF2B5EF4-FFF2-40B4-BE49-F238E27FC236}">
                    <a16:creationId xmlns:a16="http://schemas.microsoft.com/office/drawing/2014/main" id="{1D2A9762-BCF2-412D-A18B-4A38D88B13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5" name="Line 272">
                <a:extLst>
                  <a:ext uri="{FF2B5EF4-FFF2-40B4-BE49-F238E27FC236}">
                    <a16:creationId xmlns:a16="http://schemas.microsoft.com/office/drawing/2014/main" id="{C2AAC204-6A3C-4D02-8CD0-E5E54BF39A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6" name="Line 273">
                <a:extLst>
                  <a:ext uri="{FF2B5EF4-FFF2-40B4-BE49-F238E27FC236}">
                    <a16:creationId xmlns:a16="http://schemas.microsoft.com/office/drawing/2014/main" id="{24237ADD-FEB3-40C5-85FC-E8E5D484FA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7" name="Line 274">
                <a:extLst>
                  <a:ext uri="{FF2B5EF4-FFF2-40B4-BE49-F238E27FC236}">
                    <a16:creationId xmlns:a16="http://schemas.microsoft.com/office/drawing/2014/main" id="{ED2435AA-2455-457A-A199-8F1FF60A71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8" name="Line 275">
                <a:extLst>
                  <a:ext uri="{FF2B5EF4-FFF2-40B4-BE49-F238E27FC236}">
                    <a16:creationId xmlns:a16="http://schemas.microsoft.com/office/drawing/2014/main" id="{102C3D8A-E8D3-4E01-9043-10A4FDB8AC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9" name="Line 276">
                <a:extLst>
                  <a:ext uri="{FF2B5EF4-FFF2-40B4-BE49-F238E27FC236}">
                    <a16:creationId xmlns:a16="http://schemas.microsoft.com/office/drawing/2014/main" id="{56B0943B-C4BD-46CB-B6CD-81614DE3DC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0" name="Line 277">
                <a:extLst>
                  <a:ext uri="{FF2B5EF4-FFF2-40B4-BE49-F238E27FC236}">
                    <a16:creationId xmlns:a16="http://schemas.microsoft.com/office/drawing/2014/main" id="{9E1223AD-C5A0-4C8E-85D3-6690A04B0A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1" name="Oval 278">
                <a:extLst>
                  <a:ext uri="{FF2B5EF4-FFF2-40B4-BE49-F238E27FC236}">
                    <a16:creationId xmlns:a16="http://schemas.microsoft.com/office/drawing/2014/main" id="{14235A1A-D5BF-4F62-937D-AA0E746F99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2" name="Oval 279">
                <a:extLst>
                  <a:ext uri="{FF2B5EF4-FFF2-40B4-BE49-F238E27FC236}">
                    <a16:creationId xmlns:a16="http://schemas.microsoft.com/office/drawing/2014/main" id="{A86911C4-EFF4-455C-92D4-3FDD4A0A74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3" name="Oval 280">
                <a:extLst>
                  <a:ext uri="{FF2B5EF4-FFF2-40B4-BE49-F238E27FC236}">
                    <a16:creationId xmlns:a16="http://schemas.microsoft.com/office/drawing/2014/main" id="{BFF646AA-A9FC-48FE-85A7-17209AAE91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4" name="Oval 281">
                <a:extLst>
                  <a:ext uri="{FF2B5EF4-FFF2-40B4-BE49-F238E27FC236}">
                    <a16:creationId xmlns:a16="http://schemas.microsoft.com/office/drawing/2014/main" id="{6B289034-8D41-4366-976B-067BEF6F06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5" name="Oval 282">
                <a:extLst>
                  <a:ext uri="{FF2B5EF4-FFF2-40B4-BE49-F238E27FC236}">
                    <a16:creationId xmlns:a16="http://schemas.microsoft.com/office/drawing/2014/main" id="{FC9E1E6B-985B-4BE6-9736-A67CC710A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6" name="Oval 283">
                <a:extLst>
                  <a:ext uri="{FF2B5EF4-FFF2-40B4-BE49-F238E27FC236}">
                    <a16:creationId xmlns:a16="http://schemas.microsoft.com/office/drawing/2014/main" id="{3F32F14A-1E3D-4473-9794-51EC06A0D4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7" name="Oval 284">
                <a:extLst>
                  <a:ext uri="{FF2B5EF4-FFF2-40B4-BE49-F238E27FC236}">
                    <a16:creationId xmlns:a16="http://schemas.microsoft.com/office/drawing/2014/main" id="{CC789EC3-EF90-4DF1-A5AA-EF43B6386F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8" name="Oval 285">
                <a:extLst>
                  <a:ext uri="{FF2B5EF4-FFF2-40B4-BE49-F238E27FC236}">
                    <a16:creationId xmlns:a16="http://schemas.microsoft.com/office/drawing/2014/main" id="{1AD74370-F642-469E-83C7-8BEC51D9EF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9" name="Oval 286">
                <a:extLst>
                  <a:ext uri="{FF2B5EF4-FFF2-40B4-BE49-F238E27FC236}">
                    <a16:creationId xmlns:a16="http://schemas.microsoft.com/office/drawing/2014/main" id="{AEFA4CAB-FD4E-4CCB-9ECC-50D52E9030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0" name="Oval 287">
                <a:extLst>
                  <a:ext uri="{FF2B5EF4-FFF2-40B4-BE49-F238E27FC236}">
                    <a16:creationId xmlns:a16="http://schemas.microsoft.com/office/drawing/2014/main" id="{258784CE-0D7D-42D6-9941-0AA02155B4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1" name="Line 288">
                <a:extLst>
                  <a:ext uri="{FF2B5EF4-FFF2-40B4-BE49-F238E27FC236}">
                    <a16:creationId xmlns:a16="http://schemas.microsoft.com/office/drawing/2014/main" id="{D256BAC8-9FD7-464A-A5FE-8CEF138899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2" name="Line 289">
                <a:extLst>
                  <a:ext uri="{FF2B5EF4-FFF2-40B4-BE49-F238E27FC236}">
                    <a16:creationId xmlns:a16="http://schemas.microsoft.com/office/drawing/2014/main" id="{AF532C22-8A25-4C30-9789-4E788C4F42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3" name="Line 290">
                <a:extLst>
                  <a:ext uri="{FF2B5EF4-FFF2-40B4-BE49-F238E27FC236}">
                    <a16:creationId xmlns:a16="http://schemas.microsoft.com/office/drawing/2014/main" id="{17E84831-B23B-4CAE-AD4D-2EF1AB2024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44" name="AutoShape 291">
                <a:extLst>
                  <a:ext uri="{FF2B5EF4-FFF2-40B4-BE49-F238E27FC236}">
                    <a16:creationId xmlns:a16="http://schemas.microsoft.com/office/drawing/2014/main" id="{04E07D57-1FF5-4572-98BC-D52156E3C570}"/>
                  </a:ext>
                </a:extLst>
              </p:cNvPr>
              <p:cNvCxnSpPr>
                <a:cxnSpLocks noChangeAspect="1" noChangeShapeType="1"/>
                <a:stCxn id="553" idx="0"/>
                <a:endCxn id="54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5" name="Rectangle 292">
                <a:extLst>
                  <a:ext uri="{FF2B5EF4-FFF2-40B4-BE49-F238E27FC236}">
                    <a16:creationId xmlns:a16="http://schemas.microsoft.com/office/drawing/2014/main" id="{8F001B48-EC4F-4C45-AA69-0ED65327A9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6" name="Rectangle 293">
                <a:extLst>
                  <a:ext uri="{FF2B5EF4-FFF2-40B4-BE49-F238E27FC236}">
                    <a16:creationId xmlns:a16="http://schemas.microsoft.com/office/drawing/2014/main" id="{7DEC2B13-4E20-48C7-A4F1-4B563BE8DB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7" name="Rectangle 294">
                <a:extLst>
                  <a:ext uri="{FF2B5EF4-FFF2-40B4-BE49-F238E27FC236}">
                    <a16:creationId xmlns:a16="http://schemas.microsoft.com/office/drawing/2014/main" id="{096BA75B-5EEF-473C-B70E-F0043ED428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8" name="Rectangle 295">
                <a:extLst>
                  <a:ext uri="{FF2B5EF4-FFF2-40B4-BE49-F238E27FC236}">
                    <a16:creationId xmlns:a16="http://schemas.microsoft.com/office/drawing/2014/main" id="{27A36BC4-20C1-4CC7-B482-4577A7740B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9" name="Rectangle 296">
                <a:extLst>
                  <a:ext uri="{FF2B5EF4-FFF2-40B4-BE49-F238E27FC236}">
                    <a16:creationId xmlns:a16="http://schemas.microsoft.com/office/drawing/2014/main" id="{DACFC76D-35F4-4D6A-A3B8-A406776607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0" name="Rectangle 297">
                <a:extLst>
                  <a:ext uri="{FF2B5EF4-FFF2-40B4-BE49-F238E27FC236}">
                    <a16:creationId xmlns:a16="http://schemas.microsoft.com/office/drawing/2014/main" id="{A384DB13-6B70-4D2B-9AC0-5BAD801267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1" name="Rectangle 298">
                <a:extLst>
                  <a:ext uri="{FF2B5EF4-FFF2-40B4-BE49-F238E27FC236}">
                    <a16:creationId xmlns:a16="http://schemas.microsoft.com/office/drawing/2014/main" id="{F443059E-CFF1-4DE3-AF9F-BEFD19DC34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2" name="Rectangle 299">
                <a:extLst>
                  <a:ext uri="{FF2B5EF4-FFF2-40B4-BE49-F238E27FC236}">
                    <a16:creationId xmlns:a16="http://schemas.microsoft.com/office/drawing/2014/main" id="{E16B1C43-28F8-43BE-A478-D27BA9E8AD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3" name="Rectangle 300">
                <a:extLst>
                  <a:ext uri="{FF2B5EF4-FFF2-40B4-BE49-F238E27FC236}">
                    <a16:creationId xmlns:a16="http://schemas.microsoft.com/office/drawing/2014/main" id="{03F08042-443C-4E5A-922C-E4EF1E77E6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4" name="Rectangle 301">
                <a:extLst>
                  <a:ext uri="{FF2B5EF4-FFF2-40B4-BE49-F238E27FC236}">
                    <a16:creationId xmlns:a16="http://schemas.microsoft.com/office/drawing/2014/main" id="{0AC3C5CA-B681-46F1-9E33-816E470436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55" name="AutoShape 302">
                <a:extLst>
                  <a:ext uri="{FF2B5EF4-FFF2-40B4-BE49-F238E27FC236}">
                    <a16:creationId xmlns:a16="http://schemas.microsoft.com/office/drawing/2014/main" id="{49E67EAD-9899-4EA1-ADC4-841B508E9FB5}"/>
                  </a:ext>
                </a:extLst>
              </p:cNvPr>
              <p:cNvCxnSpPr>
                <a:cxnSpLocks noChangeAspect="1" noChangeShapeType="1"/>
                <a:stCxn id="554" idx="3"/>
                <a:endCxn id="55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6" name="AutoShape 303">
                <a:extLst>
                  <a:ext uri="{FF2B5EF4-FFF2-40B4-BE49-F238E27FC236}">
                    <a16:creationId xmlns:a16="http://schemas.microsoft.com/office/drawing/2014/main" id="{E2501891-39A8-47C5-B0A7-11A082DCC0A6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7" name="AutoShape 304">
                <a:extLst>
                  <a:ext uri="{FF2B5EF4-FFF2-40B4-BE49-F238E27FC236}">
                    <a16:creationId xmlns:a16="http://schemas.microsoft.com/office/drawing/2014/main" id="{A50BF808-9B25-4E24-A96D-E8DC4CBEE556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8" name="AutoShape 305">
                <a:extLst>
                  <a:ext uri="{FF2B5EF4-FFF2-40B4-BE49-F238E27FC236}">
                    <a16:creationId xmlns:a16="http://schemas.microsoft.com/office/drawing/2014/main" id="{438E6FD0-203A-4B5E-8238-401E8C9CFB5D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59" name="AutoShape 306">
                <a:extLst>
                  <a:ext uri="{FF2B5EF4-FFF2-40B4-BE49-F238E27FC236}">
                    <a16:creationId xmlns:a16="http://schemas.microsoft.com/office/drawing/2014/main" id="{4AEE1B23-A66C-4E05-B862-E54224CF6575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0" name="AutoShape 307">
                <a:extLst>
                  <a:ext uri="{FF2B5EF4-FFF2-40B4-BE49-F238E27FC236}">
                    <a16:creationId xmlns:a16="http://schemas.microsoft.com/office/drawing/2014/main" id="{22C1B362-D404-4D85-8A3B-3BE273556BD5}"/>
                  </a:ext>
                </a:extLst>
              </p:cNvPr>
              <p:cNvCxnSpPr>
                <a:cxnSpLocks noChangeAspect="1" noChangeShapeType="1"/>
                <a:stCxn id="547" idx="3"/>
                <a:endCxn id="54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1" name="AutoShape 308">
                <a:extLst>
                  <a:ext uri="{FF2B5EF4-FFF2-40B4-BE49-F238E27FC236}">
                    <a16:creationId xmlns:a16="http://schemas.microsoft.com/office/drawing/2014/main" id="{195A9F4C-08D3-46E1-BD1C-F55CF770C8A4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2" name="AutoShape 309">
                <a:extLst>
                  <a:ext uri="{FF2B5EF4-FFF2-40B4-BE49-F238E27FC236}">
                    <a16:creationId xmlns:a16="http://schemas.microsoft.com/office/drawing/2014/main" id="{A1C77B25-1D25-4A63-B00F-80B7352F9440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3" name="AutoShape 310">
                <a:extLst>
                  <a:ext uri="{FF2B5EF4-FFF2-40B4-BE49-F238E27FC236}">
                    <a16:creationId xmlns:a16="http://schemas.microsoft.com/office/drawing/2014/main" id="{A0442F15-0AFD-4EBA-9D2B-DDC02FEC029C}"/>
                  </a:ext>
                </a:extLst>
              </p:cNvPr>
              <p:cNvCxnSpPr>
                <a:cxnSpLocks noChangeAspect="1" noChangeShapeType="1"/>
                <a:stCxn id="554" idx="1"/>
                <a:endCxn id="55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4" name="AutoShape 311">
                <a:extLst>
                  <a:ext uri="{FF2B5EF4-FFF2-40B4-BE49-F238E27FC236}">
                    <a16:creationId xmlns:a16="http://schemas.microsoft.com/office/drawing/2014/main" id="{9854E682-A8D9-4341-8487-81D916E781B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5" name="AutoShape 312">
                <a:extLst>
                  <a:ext uri="{FF2B5EF4-FFF2-40B4-BE49-F238E27FC236}">
                    <a16:creationId xmlns:a16="http://schemas.microsoft.com/office/drawing/2014/main" id="{FBA6002E-91C1-4742-A4D8-C1970F3936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66" name="AutoShape 313">
                <a:extLst>
                  <a:ext uri="{FF2B5EF4-FFF2-40B4-BE49-F238E27FC236}">
                    <a16:creationId xmlns:a16="http://schemas.microsoft.com/office/drawing/2014/main" id="{A330AC77-FBBD-46B5-82C2-ABCA4DF91BA6}"/>
                  </a:ext>
                </a:extLst>
              </p:cNvPr>
              <p:cNvCxnSpPr>
                <a:cxnSpLocks noChangeAspect="1" noChangeShapeType="1"/>
                <a:stCxn id="547" idx="1"/>
                <a:endCxn id="54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67" name="Line 314">
                <a:extLst>
                  <a:ext uri="{FF2B5EF4-FFF2-40B4-BE49-F238E27FC236}">
                    <a16:creationId xmlns:a16="http://schemas.microsoft.com/office/drawing/2014/main" id="{95EA3352-D983-4882-BC2F-193918D236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8" name="Line 315">
                <a:extLst>
                  <a:ext uri="{FF2B5EF4-FFF2-40B4-BE49-F238E27FC236}">
                    <a16:creationId xmlns:a16="http://schemas.microsoft.com/office/drawing/2014/main" id="{477D6254-9FF0-4AC9-B8A9-B7E15FDC1D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9" name="Line 316">
                <a:extLst>
                  <a:ext uri="{FF2B5EF4-FFF2-40B4-BE49-F238E27FC236}">
                    <a16:creationId xmlns:a16="http://schemas.microsoft.com/office/drawing/2014/main" id="{A00E0E22-B212-49E8-8FC4-76BAFFEAD4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0" name="Line 317">
                <a:extLst>
                  <a:ext uri="{FF2B5EF4-FFF2-40B4-BE49-F238E27FC236}">
                    <a16:creationId xmlns:a16="http://schemas.microsoft.com/office/drawing/2014/main" id="{1D13691D-3900-4691-BB6C-9D73F91FA5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1" name="Line 318">
                <a:extLst>
                  <a:ext uri="{FF2B5EF4-FFF2-40B4-BE49-F238E27FC236}">
                    <a16:creationId xmlns:a16="http://schemas.microsoft.com/office/drawing/2014/main" id="{3C1E3083-B37C-4987-96D5-FF78A6D5F8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2" name="Line 319">
                <a:extLst>
                  <a:ext uri="{FF2B5EF4-FFF2-40B4-BE49-F238E27FC236}">
                    <a16:creationId xmlns:a16="http://schemas.microsoft.com/office/drawing/2014/main" id="{0424B54A-6A52-42A9-87EC-93C4562302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3" name="Line 320">
                <a:extLst>
                  <a:ext uri="{FF2B5EF4-FFF2-40B4-BE49-F238E27FC236}">
                    <a16:creationId xmlns:a16="http://schemas.microsoft.com/office/drawing/2014/main" id="{5446DCE1-1B26-4C88-89BA-6955B13BDF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4" name="Line 321">
                <a:extLst>
                  <a:ext uri="{FF2B5EF4-FFF2-40B4-BE49-F238E27FC236}">
                    <a16:creationId xmlns:a16="http://schemas.microsoft.com/office/drawing/2014/main" id="{4B078E9A-1765-4BFC-8EC6-BB0D7EA5D1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5" name="Line 322">
                <a:extLst>
                  <a:ext uri="{FF2B5EF4-FFF2-40B4-BE49-F238E27FC236}">
                    <a16:creationId xmlns:a16="http://schemas.microsoft.com/office/drawing/2014/main" id="{4B4BDEA8-B068-48A5-B89E-EA64D57F68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6" name="Line 323">
                <a:extLst>
                  <a:ext uri="{FF2B5EF4-FFF2-40B4-BE49-F238E27FC236}">
                    <a16:creationId xmlns:a16="http://schemas.microsoft.com/office/drawing/2014/main" id="{027DD5C6-C061-403F-A06E-1560F57917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7" name="Line 324">
                <a:extLst>
                  <a:ext uri="{FF2B5EF4-FFF2-40B4-BE49-F238E27FC236}">
                    <a16:creationId xmlns:a16="http://schemas.microsoft.com/office/drawing/2014/main" id="{92CC905F-B0B0-408B-BE03-06871B308F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8" name="Line 325">
                <a:extLst>
                  <a:ext uri="{FF2B5EF4-FFF2-40B4-BE49-F238E27FC236}">
                    <a16:creationId xmlns:a16="http://schemas.microsoft.com/office/drawing/2014/main" id="{C12E36D6-18B6-48AA-BF20-C1106ABE82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9" name="Line 326">
                <a:extLst>
                  <a:ext uri="{FF2B5EF4-FFF2-40B4-BE49-F238E27FC236}">
                    <a16:creationId xmlns:a16="http://schemas.microsoft.com/office/drawing/2014/main" id="{E0088BE8-9414-407A-ACAD-AE2B39A101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0" name="Line 327">
                <a:extLst>
                  <a:ext uri="{FF2B5EF4-FFF2-40B4-BE49-F238E27FC236}">
                    <a16:creationId xmlns:a16="http://schemas.microsoft.com/office/drawing/2014/main" id="{C7235296-EDD2-4718-91DF-AA0395DA0D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1" name="Oval 328">
                <a:extLst>
                  <a:ext uri="{FF2B5EF4-FFF2-40B4-BE49-F238E27FC236}">
                    <a16:creationId xmlns:a16="http://schemas.microsoft.com/office/drawing/2014/main" id="{4B68EC7B-6401-4C6F-8B40-B8C539C851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2" name="Oval 329">
                <a:extLst>
                  <a:ext uri="{FF2B5EF4-FFF2-40B4-BE49-F238E27FC236}">
                    <a16:creationId xmlns:a16="http://schemas.microsoft.com/office/drawing/2014/main" id="{99690853-0D25-4D90-A618-1CD0ED6D94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3" name="Oval 330">
                <a:extLst>
                  <a:ext uri="{FF2B5EF4-FFF2-40B4-BE49-F238E27FC236}">
                    <a16:creationId xmlns:a16="http://schemas.microsoft.com/office/drawing/2014/main" id="{74D9DDD5-3DDD-4CCD-85E9-49D44EC42C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4" name="Oval 331">
                <a:extLst>
                  <a:ext uri="{FF2B5EF4-FFF2-40B4-BE49-F238E27FC236}">
                    <a16:creationId xmlns:a16="http://schemas.microsoft.com/office/drawing/2014/main" id="{4AB8A4DB-E10C-4D1E-AC1A-6F3A29E671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5" name="Oval 332">
                <a:extLst>
                  <a:ext uri="{FF2B5EF4-FFF2-40B4-BE49-F238E27FC236}">
                    <a16:creationId xmlns:a16="http://schemas.microsoft.com/office/drawing/2014/main" id="{EA1D7CD0-48B4-4D24-9D71-7ECE278BF3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6" name="Oval 333">
                <a:extLst>
                  <a:ext uri="{FF2B5EF4-FFF2-40B4-BE49-F238E27FC236}">
                    <a16:creationId xmlns:a16="http://schemas.microsoft.com/office/drawing/2014/main" id="{08E68C32-82A2-4981-882B-F92B9C476B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7" name="Oval 334">
                <a:extLst>
                  <a:ext uri="{FF2B5EF4-FFF2-40B4-BE49-F238E27FC236}">
                    <a16:creationId xmlns:a16="http://schemas.microsoft.com/office/drawing/2014/main" id="{179F52AA-4C9C-4BD7-B131-BC06A17087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8" name="Oval 335">
                <a:extLst>
                  <a:ext uri="{FF2B5EF4-FFF2-40B4-BE49-F238E27FC236}">
                    <a16:creationId xmlns:a16="http://schemas.microsoft.com/office/drawing/2014/main" id="{866D70CB-D38C-45EE-94FD-F5E4C8CBF4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9" name="Oval 336">
                <a:extLst>
                  <a:ext uri="{FF2B5EF4-FFF2-40B4-BE49-F238E27FC236}">
                    <a16:creationId xmlns:a16="http://schemas.microsoft.com/office/drawing/2014/main" id="{C70D0C27-1C8A-44BD-A7AC-8312AFEAA1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0" name="Oval 337">
                <a:extLst>
                  <a:ext uri="{FF2B5EF4-FFF2-40B4-BE49-F238E27FC236}">
                    <a16:creationId xmlns:a16="http://schemas.microsoft.com/office/drawing/2014/main" id="{85962C73-863B-4B2A-AAAF-62E6BBB8B9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1" name="Line 338">
                <a:extLst>
                  <a:ext uri="{FF2B5EF4-FFF2-40B4-BE49-F238E27FC236}">
                    <a16:creationId xmlns:a16="http://schemas.microsoft.com/office/drawing/2014/main" id="{6206DF47-E4FA-4A9A-9E8B-B34AA0C08F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2" name="Line 339">
                <a:extLst>
                  <a:ext uri="{FF2B5EF4-FFF2-40B4-BE49-F238E27FC236}">
                    <a16:creationId xmlns:a16="http://schemas.microsoft.com/office/drawing/2014/main" id="{46FFF327-0ABC-42F9-9830-578FD6060D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3" name="Line 340">
                <a:extLst>
                  <a:ext uri="{FF2B5EF4-FFF2-40B4-BE49-F238E27FC236}">
                    <a16:creationId xmlns:a16="http://schemas.microsoft.com/office/drawing/2014/main" id="{0E1BAB8F-774E-47E1-A3FE-81023900CA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94" name="AutoShape 341">
                <a:extLst>
                  <a:ext uri="{FF2B5EF4-FFF2-40B4-BE49-F238E27FC236}">
                    <a16:creationId xmlns:a16="http://schemas.microsoft.com/office/drawing/2014/main" id="{7BE3689B-0236-4FCD-B41F-2A35455B11BA}"/>
                  </a:ext>
                </a:extLst>
              </p:cNvPr>
              <p:cNvCxnSpPr>
                <a:cxnSpLocks noChangeAspect="1" noChangeShapeType="1"/>
                <a:stCxn id="603" idx="0"/>
                <a:endCxn id="59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5" name="Rectangle 342">
                <a:extLst>
                  <a:ext uri="{FF2B5EF4-FFF2-40B4-BE49-F238E27FC236}">
                    <a16:creationId xmlns:a16="http://schemas.microsoft.com/office/drawing/2014/main" id="{10FBAA49-A180-4B3F-9A7F-B6A3BB6EF3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6" name="Rectangle 343">
                <a:extLst>
                  <a:ext uri="{FF2B5EF4-FFF2-40B4-BE49-F238E27FC236}">
                    <a16:creationId xmlns:a16="http://schemas.microsoft.com/office/drawing/2014/main" id="{52A38DAD-7665-40C1-ACC1-4E355CBD15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7" name="Rectangle 344">
                <a:extLst>
                  <a:ext uri="{FF2B5EF4-FFF2-40B4-BE49-F238E27FC236}">
                    <a16:creationId xmlns:a16="http://schemas.microsoft.com/office/drawing/2014/main" id="{7AB3FBC6-806A-421C-9C6F-32B06319A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8" name="Rectangle 345">
                <a:extLst>
                  <a:ext uri="{FF2B5EF4-FFF2-40B4-BE49-F238E27FC236}">
                    <a16:creationId xmlns:a16="http://schemas.microsoft.com/office/drawing/2014/main" id="{24935459-3888-44EC-ACAB-19FDB09EEB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99" name="Rectangle 346">
                <a:extLst>
                  <a:ext uri="{FF2B5EF4-FFF2-40B4-BE49-F238E27FC236}">
                    <a16:creationId xmlns:a16="http://schemas.microsoft.com/office/drawing/2014/main" id="{30CDAC8B-8386-4007-9CEF-A8731235FA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0" name="Rectangle 347">
                <a:extLst>
                  <a:ext uri="{FF2B5EF4-FFF2-40B4-BE49-F238E27FC236}">
                    <a16:creationId xmlns:a16="http://schemas.microsoft.com/office/drawing/2014/main" id="{5161ABC8-15DD-4044-A14F-80BC5760A3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1" name="Rectangle 348">
                <a:extLst>
                  <a:ext uri="{FF2B5EF4-FFF2-40B4-BE49-F238E27FC236}">
                    <a16:creationId xmlns:a16="http://schemas.microsoft.com/office/drawing/2014/main" id="{06A7AF26-3B27-41E0-AE49-C56D9AD647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2" name="Rectangle 349">
                <a:extLst>
                  <a:ext uri="{FF2B5EF4-FFF2-40B4-BE49-F238E27FC236}">
                    <a16:creationId xmlns:a16="http://schemas.microsoft.com/office/drawing/2014/main" id="{0B58C565-0319-4C5B-830D-2E9FB4441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3" name="Rectangle 350">
                <a:extLst>
                  <a:ext uri="{FF2B5EF4-FFF2-40B4-BE49-F238E27FC236}">
                    <a16:creationId xmlns:a16="http://schemas.microsoft.com/office/drawing/2014/main" id="{1A6D784D-C304-435C-8049-B30922BD1E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4" name="Rectangle 351">
                <a:extLst>
                  <a:ext uri="{FF2B5EF4-FFF2-40B4-BE49-F238E27FC236}">
                    <a16:creationId xmlns:a16="http://schemas.microsoft.com/office/drawing/2014/main" id="{15AEB27F-41C7-474D-8FF9-3B8D025B11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05" name="AutoShape 352">
                <a:extLst>
                  <a:ext uri="{FF2B5EF4-FFF2-40B4-BE49-F238E27FC236}">
                    <a16:creationId xmlns:a16="http://schemas.microsoft.com/office/drawing/2014/main" id="{14192CE9-B049-42D9-9BB9-E2347AA754FA}"/>
                  </a:ext>
                </a:extLst>
              </p:cNvPr>
              <p:cNvCxnSpPr>
                <a:cxnSpLocks noChangeAspect="1" noChangeShapeType="1"/>
                <a:stCxn id="604" idx="3"/>
                <a:endCxn id="60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6" name="AutoShape 353">
                <a:extLst>
                  <a:ext uri="{FF2B5EF4-FFF2-40B4-BE49-F238E27FC236}">
                    <a16:creationId xmlns:a16="http://schemas.microsoft.com/office/drawing/2014/main" id="{7E6FBF24-C344-4A2D-B6A6-733E0ADEBE86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7" name="AutoShape 354">
                <a:extLst>
                  <a:ext uri="{FF2B5EF4-FFF2-40B4-BE49-F238E27FC236}">
                    <a16:creationId xmlns:a16="http://schemas.microsoft.com/office/drawing/2014/main" id="{E078E01A-A07B-4A66-85D7-901F6B1532E1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8" name="AutoShape 355">
                <a:extLst>
                  <a:ext uri="{FF2B5EF4-FFF2-40B4-BE49-F238E27FC236}">
                    <a16:creationId xmlns:a16="http://schemas.microsoft.com/office/drawing/2014/main" id="{3D781B8D-A174-46A4-AD03-2B6C3504E7ED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09" name="AutoShape 356">
                <a:extLst>
                  <a:ext uri="{FF2B5EF4-FFF2-40B4-BE49-F238E27FC236}">
                    <a16:creationId xmlns:a16="http://schemas.microsoft.com/office/drawing/2014/main" id="{E3015C4A-4AD4-4D0D-8E13-D8C320563F0D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0" name="AutoShape 357">
                <a:extLst>
                  <a:ext uri="{FF2B5EF4-FFF2-40B4-BE49-F238E27FC236}">
                    <a16:creationId xmlns:a16="http://schemas.microsoft.com/office/drawing/2014/main" id="{C3E13A1A-B2C7-498B-9C09-E51F3FE89D1E}"/>
                  </a:ext>
                </a:extLst>
              </p:cNvPr>
              <p:cNvCxnSpPr>
                <a:cxnSpLocks noChangeAspect="1" noChangeShapeType="1"/>
                <a:stCxn id="597" idx="3"/>
                <a:endCxn id="59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1" name="AutoShape 358">
                <a:extLst>
                  <a:ext uri="{FF2B5EF4-FFF2-40B4-BE49-F238E27FC236}">
                    <a16:creationId xmlns:a16="http://schemas.microsoft.com/office/drawing/2014/main" id="{7613256D-25DD-4F40-BB60-6BA8A77A0BD4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2" name="AutoShape 359">
                <a:extLst>
                  <a:ext uri="{FF2B5EF4-FFF2-40B4-BE49-F238E27FC236}">
                    <a16:creationId xmlns:a16="http://schemas.microsoft.com/office/drawing/2014/main" id="{5017E532-F90A-45C9-9FB9-37FEF564CE23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3" name="AutoShape 360">
                <a:extLst>
                  <a:ext uri="{FF2B5EF4-FFF2-40B4-BE49-F238E27FC236}">
                    <a16:creationId xmlns:a16="http://schemas.microsoft.com/office/drawing/2014/main" id="{95254B67-CD44-40ED-A44E-BDCD52410F16}"/>
                  </a:ext>
                </a:extLst>
              </p:cNvPr>
              <p:cNvCxnSpPr>
                <a:cxnSpLocks noChangeAspect="1" noChangeShapeType="1"/>
                <a:stCxn id="604" idx="1"/>
                <a:endCxn id="60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4" name="AutoShape 361">
                <a:extLst>
                  <a:ext uri="{FF2B5EF4-FFF2-40B4-BE49-F238E27FC236}">
                    <a16:creationId xmlns:a16="http://schemas.microsoft.com/office/drawing/2014/main" id="{8F2343AA-7E99-4EEE-9E94-21440E2AFB8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5" name="AutoShape 362">
                <a:extLst>
                  <a:ext uri="{FF2B5EF4-FFF2-40B4-BE49-F238E27FC236}">
                    <a16:creationId xmlns:a16="http://schemas.microsoft.com/office/drawing/2014/main" id="{EADBF4EC-F2AF-44F6-88E7-82BFCB38F48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16" name="AutoShape 363">
                <a:extLst>
                  <a:ext uri="{FF2B5EF4-FFF2-40B4-BE49-F238E27FC236}">
                    <a16:creationId xmlns:a16="http://schemas.microsoft.com/office/drawing/2014/main" id="{1D270F76-2215-4FF3-9F07-8AB7AFCE3F8E}"/>
                  </a:ext>
                </a:extLst>
              </p:cNvPr>
              <p:cNvCxnSpPr>
                <a:cxnSpLocks noChangeAspect="1" noChangeShapeType="1"/>
                <a:stCxn id="597" idx="1"/>
                <a:endCxn id="59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17" name="Line 364">
                <a:extLst>
                  <a:ext uri="{FF2B5EF4-FFF2-40B4-BE49-F238E27FC236}">
                    <a16:creationId xmlns:a16="http://schemas.microsoft.com/office/drawing/2014/main" id="{E441535C-16D1-48F1-903F-5B54DFB8B2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8" name="Line 365">
                <a:extLst>
                  <a:ext uri="{FF2B5EF4-FFF2-40B4-BE49-F238E27FC236}">
                    <a16:creationId xmlns:a16="http://schemas.microsoft.com/office/drawing/2014/main" id="{C4F0FFA5-4769-4EB9-9D82-3DDF4A81D6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66">
                <a:extLst>
                  <a:ext uri="{FF2B5EF4-FFF2-40B4-BE49-F238E27FC236}">
                    <a16:creationId xmlns:a16="http://schemas.microsoft.com/office/drawing/2014/main" id="{DDB26D0E-73C2-4950-BAA3-9E2EB66BC7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Line 367">
                <a:extLst>
                  <a:ext uri="{FF2B5EF4-FFF2-40B4-BE49-F238E27FC236}">
                    <a16:creationId xmlns:a16="http://schemas.microsoft.com/office/drawing/2014/main" id="{771B9D1A-74C0-45E6-90E4-7ADDAB2540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1" name="Line 368">
                <a:extLst>
                  <a:ext uri="{FF2B5EF4-FFF2-40B4-BE49-F238E27FC236}">
                    <a16:creationId xmlns:a16="http://schemas.microsoft.com/office/drawing/2014/main" id="{1D461757-4116-4C23-88C0-8DA53CA9F5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2" name="Line 369">
                <a:extLst>
                  <a:ext uri="{FF2B5EF4-FFF2-40B4-BE49-F238E27FC236}">
                    <a16:creationId xmlns:a16="http://schemas.microsoft.com/office/drawing/2014/main" id="{CBDE7818-D474-4721-8D51-EA94EB31D5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3" name="Line 370">
                <a:extLst>
                  <a:ext uri="{FF2B5EF4-FFF2-40B4-BE49-F238E27FC236}">
                    <a16:creationId xmlns:a16="http://schemas.microsoft.com/office/drawing/2014/main" id="{06CD2F46-19DC-456F-ABC9-1E44B0DD9F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4" name="Line 371">
                <a:extLst>
                  <a:ext uri="{FF2B5EF4-FFF2-40B4-BE49-F238E27FC236}">
                    <a16:creationId xmlns:a16="http://schemas.microsoft.com/office/drawing/2014/main" id="{54BFAB8F-495C-457A-BA08-62A52BA0CD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5" name="Line 372">
                <a:extLst>
                  <a:ext uri="{FF2B5EF4-FFF2-40B4-BE49-F238E27FC236}">
                    <a16:creationId xmlns:a16="http://schemas.microsoft.com/office/drawing/2014/main" id="{88C2D986-0DD2-4E90-BE97-844A4D3C3A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6" name="Line 373">
                <a:extLst>
                  <a:ext uri="{FF2B5EF4-FFF2-40B4-BE49-F238E27FC236}">
                    <a16:creationId xmlns:a16="http://schemas.microsoft.com/office/drawing/2014/main" id="{A7B22FB9-79A4-4F03-AE88-432C4EF9DB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374">
                <a:extLst>
                  <a:ext uri="{FF2B5EF4-FFF2-40B4-BE49-F238E27FC236}">
                    <a16:creationId xmlns:a16="http://schemas.microsoft.com/office/drawing/2014/main" id="{12B0470C-C909-4211-812B-9F8E78CBFB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375">
                <a:extLst>
                  <a:ext uri="{FF2B5EF4-FFF2-40B4-BE49-F238E27FC236}">
                    <a16:creationId xmlns:a16="http://schemas.microsoft.com/office/drawing/2014/main" id="{2B63A1B2-5CA9-422A-9ACB-2632087FD0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376">
                <a:extLst>
                  <a:ext uri="{FF2B5EF4-FFF2-40B4-BE49-F238E27FC236}">
                    <a16:creationId xmlns:a16="http://schemas.microsoft.com/office/drawing/2014/main" id="{424E384D-35D2-4C96-93E5-2C42C502C6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Line 377">
                <a:extLst>
                  <a:ext uri="{FF2B5EF4-FFF2-40B4-BE49-F238E27FC236}">
                    <a16:creationId xmlns:a16="http://schemas.microsoft.com/office/drawing/2014/main" id="{88F125D6-48B4-4DFF-B2B5-EF533AE0BA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1" name="Oval 378">
                <a:extLst>
                  <a:ext uri="{FF2B5EF4-FFF2-40B4-BE49-F238E27FC236}">
                    <a16:creationId xmlns:a16="http://schemas.microsoft.com/office/drawing/2014/main" id="{82967210-90D9-4A1B-B518-2EB44ECD08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Oval 379">
                <a:extLst>
                  <a:ext uri="{FF2B5EF4-FFF2-40B4-BE49-F238E27FC236}">
                    <a16:creationId xmlns:a16="http://schemas.microsoft.com/office/drawing/2014/main" id="{5057F5F5-ED07-4648-881F-3A64B460BD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Oval 380">
                <a:extLst>
                  <a:ext uri="{FF2B5EF4-FFF2-40B4-BE49-F238E27FC236}">
                    <a16:creationId xmlns:a16="http://schemas.microsoft.com/office/drawing/2014/main" id="{7BFC9CD3-15A4-413C-96F9-BC53919EA4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Oval 381">
                <a:extLst>
                  <a:ext uri="{FF2B5EF4-FFF2-40B4-BE49-F238E27FC236}">
                    <a16:creationId xmlns:a16="http://schemas.microsoft.com/office/drawing/2014/main" id="{38C00DC1-FA38-4FB5-92A5-28CF529AE8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Oval 382">
                <a:extLst>
                  <a:ext uri="{FF2B5EF4-FFF2-40B4-BE49-F238E27FC236}">
                    <a16:creationId xmlns:a16="http://schemas.microsoft.com/office/drawing/2014/main" id="{9BE784D9-54BF-4EC5-86C2-ADC0CE8FF5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Oval 383">
                <a:extLst>
                  <a:ext uri="{FF2B5EF4-FFF2-40B4-BE49-F238E27FC236}">
                    <a16:creationId xmlns:a16="http://schemas.microsoft.com/office/drawing/2014/main" id="{654D50F6-5355-4E9E-8794-EAD7B2AACB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Oval 384">
                <a:extLst>
                  <a:ext uri="{FF2B5EF4-FFF2-40B4-BE49-F238E27FC236}">
                    <a16:creationId xmlns:a16="http://schemas.microsoft.com/office/drawing/2014/main" id="{C89C94BE-6537-4AED-B279-4272C00B3E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8" name="Oval 385">
                <a:extLst>
                  <a:ext uri="{FF2B5EF4-FFF2-40B4-BE49-F238E27FC236}">
                    <a16:creationId xmlns:a16="http://schemas.microsoft.com/office/drawing/2014/main" id="{6710CBA8-096B-4F18-8CE6-2B1BF63175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9" name="Oval 386">
                <a:extLst>
                  <a:ext uri="{FF2B5EF4-FFF2-40B4-BE49-F238E27FC236}">
                    <a16:creationId xmlns:a16="http://schemas.microsoft.com/office/drawing/2014/main" id="{7524317B-017F-49FE-AA4D-7C7394046E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0" name="Oval 387">
                <a:extLst>
                  <a:ext uri="{FF2B5EF4-FFF2-40B4-BE49-F238E27FC236}">
                    <a16:creationId xmlns:a16="http://schemas.microsoft.com/office/drawing/2014/main" id="{D18A08C3-8B33-44E1-A57F-A30D897A9A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1" name="Line 388">
                <a:extLst>
                  <a:ext uri="{FF2B5EF4-FFF2-40B4-BE49-F238E27FC236}">
                    <a16:creationId xmlns:a16="http://schemas.microsoft.com/office/drawing/2014/main" id="{45F02ED4-5978-49C4-8518-BA7073048C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2" name="Line 389">
                <a:extLst>
                  <a:ext uri="{FF2B5EF4-FFF2-40B4-BE49-F238E27FC236}">
                    <a16:creationId xmlns:a16="http://schemas.microsoft.com/office/drawing/2014/main" id="{C6ED8FDA-BB8D-4E68-8179-8D62075EEF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3" name="Text Box 391">
                <a:extLst>
                  <a:ext uri="{FF2B5EF4-FFF2-40B4-BE49-F238E27FC236}">
                    <a16:creationId xmlns:a16="http://schemas.microsoft.com/office/drawing/2014/main" id="{BB4737FE-AC4A-4C67-8A05-E3722838EA9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4" name="Text Box 392">
                <a:extLst>
                  <a:ext uri="{FF2B5EF4-FFF2-40B4-BE49-F238E27FC236}">
                    <a16:creationId xmlns:a16="http://schemas.microsoft.com/office/drawing/2014/main" id="{5349EE94-43FC-47B3-8B6D-38EF952A016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5" name="Text Box 393">
                <a:extLst>
                  <a:ext uri="{FF2B5EF4-FFF2-40B4-BE49-F238E27FC236}">
                    <a16:creationId xmlns:a16="http://schemas.microsoft.com/office/drawing/2014/main" id="{96CF3113-B93E-4E87-835F-0C5A39D730F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6" name="Text Box 394">
                <a:extLst>
                  <a:ext uri="{FF2B5EF4-FFF2-40B4-BE49-F238E27FC236}">
                    <a16:creationId xmlns:a16="http://schemas.microsoft.com/office/drawing/2014/main" id="{E900FB0D-9261-41F7-841D-7AFE7C741D2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7" name="Text Box 395">
                <a:extLst>
                  <a:ext uri="{FF2B5EF4-FFF2-40B4-BE49-F238E27FC236}">
                    <a16:creationId xmlns:a16="http://schemas.microsoft.com/office/drawing/2014/main" id="{95A92EB8-DF2F-46B1-97A1-2243CD3EC43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8" name="Arc 396">
                <a:extLst>
                  <a:ext uri="{FF2B5EF4-FFF2-40B4-BE49-F238E27FC236}">
                    <a16:creationId xmlns:a16="http://schemas.microsoft.com/office/drawing/2014/main" id="{FB93A7C5-51BD-48AB-8C72-2BE671FA00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8997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>
            <a:extLst>
              <a:ext uri="{FF2B5EF4-FFF2-40B4-BE49-F238E27FC236}">
                <a16:creationId xmlns:a16="http://schemas.microsoft.com/office/drawing/2014/main" id="{4A563279-D692-47B7-A4BD-05DF2296B9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So, we now have a big problem!  Either it is something other than anti-U or anti-Fy3, or it is anti-U +/- anti-Fy3 + something else!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3E26213-993B-4278-9D85-A5A1B214A691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C592314-5B98-48C4-8BD2-42163D3538E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0B99DD66-F10B-4A3C-8012-66F4B9B96DA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A19413FF-854C-4E3B-882E-0DA201415BC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01D30A75-9863-46EC-80A3-2147F90830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866718CB-B9AE-417B-A730-6D1DF644D6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1E7FD25E-C007-4814-838C-783687244C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ADA43D1A-359C-4CA0-8688-B20295398A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ECA89813-B44F-4510-B1AC-02B326D502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ECDCDDD3-A49E-417E-AB41-E5644F8EF1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98E1776F-94A4-4272-AB8D-13F9C78D5F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A9FCD60E-3802-461D-822D-5316450CE3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BBA4AA23-A108-4E2C-BF0F-12B6D8C72D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B6A4C5D6-0F89-426D-B07E-2BD8FFEC96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F5941F11-2264-48F7-B61F-F49D283C64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948B9922-5F58-4FF8-833A-73952E1BF9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FE39AD49-4446-4EC5-B1B4-596ACAE0085D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5D5E7F41-E271-4F9E-B939-C3A4E18750C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03E5220B-0150-4D7E-AC88-7191191EBA3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4B51C78B-D59E-4993-BB1C-805F700787F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C69D81B7-E5A8-48A4-A1E2-6C555FC4AA0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3D4CB100-3CB4-448A-837C-652A705E232A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38353259-5CDF-4863-984D-798866CDE95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580FB9E2-BF15-4BA8-98B8-A1552C99313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67E141EA-296B-453D-97B4-68708FC07B6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49AE697D-4005-4C8F-8775-8308D748F11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93DB2883-DB08-451A-A2F4-06747EA7E39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16983864-163B-4626-B73D-B9944FADAC52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A0088445-E145-4FF8-AC02-E80E3AAA1A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F447B6AB-9294-42A3-A920-2403B1465E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6657A305-0AB7-420B-AAF5-2D2976E36F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81F54BF3-6227-4AD4-ABFC-C2ECCBCED4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A3A35FB3-8B6C-40ED-8EBB-B26739962F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8095DD79-982E-485A-AE98-C8D7FE92E8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677484A3-8263-467B-94F4-7781363CA8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EFFBD031-4B98-4F01-BA10-A2ADCC848B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07CD9B0F-CD78-4F19-9F35-B05121B452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E215A0EF-75BA-4B72-A671-DB2350A9A8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AA8E9DC4-CCB4-4267-B178-26068C484A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2CDD1ED1-A14B-45D6-A6BB-BCD7AB82F8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3FA9B54D-CBB9-4586-96D5-C71BEAF0EB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3EB16001-B9FB-4B25-8E48-1A9FC2F9DD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D32C113B-3CD3-43B9-831E-0BB5EE5946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39A2E94F-8DCE-4C9E-BE62-29FA88F580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5B666A00-8B2C-449F-9D4C-C19C038E7A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891851FA-A7A5-4CBF-ADC9-4666E379EC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B3A7E7FF-8897-48FF-A6E2-243423FD3C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EE1358F9-0CDC-4DF1-BB06-F5961B9A1A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03D70504-1399-477F-8869-F128CE7F68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DE105A4B-24A7-4707-A0E0-8D8D80F0C8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FB51B95D-9DC7-4C9C-87FF-C6EBD597C5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6B90F3C8-3F63-4E6E-AABF-BE8FDEB804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48208857-A0F7-4800-BEB4-352322EDD6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A8745038-ABFD-4CF6-AD5F-561FBC794D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A2BAFE6F-7D81-4A9C-9E60-E6D9A63BF8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BDFD3EA9-6AA3-49C1-A33C-AC000E4279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E95A8F3F-EEB3-48EF-86C8-C94F08644C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6FDE1D6D-FC6E-492D-A340-4BC93C6321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8E7791B2-BDF9-4501-BCB4-48132B8545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688702C7-8994-4867-B868-68DE38CDE6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8062C221-6033-422C-8517-4DCEAA73F51E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503C5914-8EDF-4F13-9FE2-B3A6063E2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A76F0EEB-B769-440B-ACDC-8E7F779EBF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81B10873-3BEC-4D3B-A574-2A85524157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C477A295-D3F8-4D45-8F59-59AD0429C2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5332FF7E-132F-4D86-8DC3-C8829BE0C9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71FA984C-354D-4E1D-9E08-B44ABA25BA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1C0FC097-3647-45BA-943C-846F94F719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A6734D0D-89BA-466B-9141-B1C8730361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004797D8-9873-47AD-920E-53ABA1712AE0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421801E7-3CAA-4102-B253-7863BFE4996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C717FB4D-6B79-48AF-905F-9104A1BFCBD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045D15F6-1060-482D-AECB-4473F638BB5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DADF342B-016D-4145-BAB4-43A8198906E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F198CF11-6B75-469E-991D-AC1552C748A5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3CFA6A5D-C0A5-4866-A038-7F24E0B43B5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C6FBE2F2-DEF8-428A-8C7D-A360249CF9E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D7EFB8DC-12E0-4E1C-8BEE-B8B201D5895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17F35684-5552-45E1-A3A2-A8A5BB0A3EE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2EFBD8A3-C2FE-4069-A4FC-1B67DDDE176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DE173AAA-61D5-4A76-96EE-7AEF35CAB295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66A14D7B-9ABE-4D39-BB09-FE87CDD915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DBE8D229-1330-42CD-B569-90203C2E50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C9E8CC89-7B15-48C0-BFE8-C15DD8EFE2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095DF394-F209-447C-A56F-F01DA0A800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6AA0C256-0114-4955-A2A4-B11368A5B3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8739CB01-0F15-4F42-BBEB-F943392A7E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449DB1D5-C79A-4FA9-883F-38F9D332AD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C7CC6CA-ED01-4DCF-9ECB-0042DCC42F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9A9F7BDB-03F8-4997-BB3B-D1ABA14B77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4CEE06C0-5451-4CC8-AC67-9DD3CC8278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C73DD53D-FA12-48B0-AE33-31114C0389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C5737DB5-CA3C-4CA1-B581-7A4839CAC1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51211203-0BFA-456A-BA8E-282403FD59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EDEB108B-1999-4EFE-8476-18E2C4F4C3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2FB20C51-2D76-4B19-9C0C-9EED95B0D7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F10748DE-0C92-4608-8853-6B576D9056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1E6672D6-9E3B-4F9F-BB9B-28CE09A372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4D867177-9D66-4791-996F-CFF06B9740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7F474728-4D42-47CC-9F10-D90E9D1276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54BEB32F-F34A-43FC-B3EA-B02122BE9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4E09D847-6255-41AE-8152-AAA1AE9701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354B56B0-152C-4CE0-AD2D-C48CFE6B52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31603A19-4D1C-4B41-97C0-92CC4707FB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6D9C974A-0E78-4729-9A66-3A375D2F1A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49346AAF-C5F6-415F-915C-0B66801B92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59721213-1C1D-4B18-837D-69185F7287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9D1236AA-884B-466E-9976-E42E903C8B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419E70E1-7FF3-4794-AA68-B8C611702C49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F6651570-D364-4ACB-A3A0-760F6728AF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E6F757F4-949D-40F2-B2D1-EC08D0D60F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151A5AEE-F396-4602-9FC6-0648E06358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9D85C356-E81C-48FC-8FEB-FEE0FB6139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4B7E7499-7D4D-4912-89B6-812EAEEAB2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5ADCC3C8-8C83-44B2-ADB2-61FCE8389E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67B3E7F1-BE00-4D27-BE06-B1BD343924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C0794967-8B37-4D19-B95E-D77411F21B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EA4F83E0-0025-4C38-A433-EE58C3FA35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1AA7F292-4677-4705-BD5A-3FFE2EAD0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DEE98E02-38EE-4C6C-A2CF-3E4BC4661541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C1453938-6E6E-4605-846D-9EA6A4AE609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D28AA823-B03A-4EF1-A9DE-251E5FD34F5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F371DE3B-29C4-4B99-B102-0F7C6067629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6B576D32-CB2F-4842-861E-E26B34E2D3B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FA3A1D07-8D22-4C41-BC7E-135F8BDD5DDD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6674C879-790D-4C90-8840-3F8CA65DC7E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8FE66238-CA17-4A7A-BA64-C9D7643FC19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2A7B13D5-AD5F-440F-9A8D-6C3A37B584E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88B12C0A-922C-4618-8F0D-44089A17EB7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E713B512-D85C-4AE6-ACC6-AC311EB0A5A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71B70A5C-9688-4C07-A95F-7F54478E1CB9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508B9B0A-81A4-4988-8B23-304B0BF05F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25C31332-1DD4-4FC8-B221-E8D4DA018D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A49F7958-2536-4C1F-8556-82CB992EA1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C0E0064E-7F33-4029-BDA1-FA69275C64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C431D38C-73ED-4905-8EE3-A0BA72D23F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50539A12-F95E-4ACC-A529-B78E5BAC34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0018BC39-1973-4957-B820-57E0D123A7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FCAD5066-C18E-48E7-8091-C41A1BF00A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5CDC59C6-E781-48FA-A38C-6658B5AED5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D41CA0DF-AEB8-45A8-B4BB-7829E0C138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78C64139-B613-4E02-A23D-AFA69FE1C0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40F3E8A3-83CE-4FE3-ABAD-0B847EE4A2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E1DCA28D-5D30-4FCC-9645-72C8B64152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324D9144-67BC-44AE-A230-3B6C177363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5C69623E-A8AB-4550-BA7B-DF5720E745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0AD3D214-061F-4CF7-A37A-B9D92A7460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11ABF956-F1DF-437B-B1C9-07F8CE5E30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73A4EB03-1A11-400C-B077-A0058B5954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133644C3-E46A-4123-A90B-B4EB99B744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FCF2FA34-29C0-4498-B08E-5A31143EE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05A4A366-1967-4183-96AD-CADCF54E2E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9C84FCA6-9862-44A7-B909-29B5A6F22A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64F31B68-943F-485D-8020-CD91A82DED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1C0B1093-51F5-452F-A4B8-DEE9922A39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68BACBBC-DB71-4525-B50B-2CD4F74416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31053E2E-6646-463E-84BC-6ED944A8E2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0A40E850-0AF1-47A3-B37B-F738A46520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810A7F97-2CAA-474B-A533-1D61BB684FF7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F700CA69-C51F-406C-8D4A-7CC244860E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28B3B317-7B0A-401A-ACA5-E81026D3E8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01F1536A-CBE0-41F4-8C34-0E4D44763B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EE3EB1E5-4FB5-4DA0-8103-F254D130DE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6C781A88-35D2-4DBD-AC28-845F7A20AE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87CB881F-9CEE-4420-8B19-6B89A715F1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CF86A5CC-A9F3-41D7-9F6D-B45565DCC4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3509D7B8-D194-478F-880F-CF9DEF64C1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5C9089FB-EB22-4AA6-8594-AA74F1702A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9A18C040-16D6-4F40-8227-F5298264C2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D5DCF60-7CDD-48CE-8346-343AD713C47D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C98AB59C-6318-4C27-977B-9DD10854C85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8BE1EAF4-FA8B-40EB-B198-4D6E181B102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F3FD29BF-6C44-46FA-9320-31808BC94B6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FA3FE979-17B0-451F-B67D-1F188C82A3F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68CBC115-C45A-4CB2-A356-5E9929F78E47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002DB1C7-7023-40BA-AC44-3F6BBE5CD2B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1E3CAE03-11E9-4832-A9B8-211448678F1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C8F74941-DE73-4DF2-85D9-1CED93ACFB3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04CFC19D-020E-49FC-8C0A-0D00A31E27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6B74D9D3-FA0C-4D07-B54B-08161948F47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01F2685E-A6CF-4C75-81FE-14FFEB85CE35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E40E0FBB-2D77-4165-A439-1711F2CAA2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67BDD5B7-699E-414F-9EA4-174DE45375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FC21B4F0-F777-4A56-9CCB-65A3DAB9F7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F787AA2F-455B-4AA2-8F9F-97162B83A0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58E0E0BF-27A9-4427-A217-17BBB02EB8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A845E4F4-0658-4F8E-B758-696D5255D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A7998377-5A35-4644-AE31-39E2A554B0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F9F28684-C02A-4D0B-8641-253B6549C8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6BF509E1-A689-4178-8054-FFFC1F35C3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4C49801B-DB48-4735-AC51-1F5C6BCC0C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8CC74C17-F964-4902-8567-4731D215B9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D1D3808C-73FF-4809-9F7F-8482DC26BF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D60E4721-B5F7-4D7F-AF9F-79DC93083A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996C7D0C-15D4-41C0-92B4-26AFBC5A0A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24788BA7-1F1F-4823-84BA-05088AA294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368E6966-1BF3-47E8-B04A-5C1A346A3B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6D179FBA-FBE6-4ECC-87C3-FC8A0469DC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07C5E805-4F0A-4C36-8959-A780FD4169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C6123D55-7E0D-4B70-A819-1A1DC9AFA2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3F3F15AD-C264-446D-B78E-FA76022738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49F42A6A-2343-4FF4-A4B4-6D425559A0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18AC43E3-BBAE-42B2-90F9-EDB923CAC3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48F0A288-30E0-44D4-B4EF-1A6B72A1AA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2686597F-4F2E-441D-8359-A16A39DB09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1FC6F615-499F-476B-95C2-924A92128C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11A48E62-F7C1-41CA-AFB7-A52A57CBA8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F448809F-41CA-4D66-93E6-14D00C05BF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7E33B033-0824-4F20-BD1E-272B5A5D01B5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6D1AC61F-C772-4DD4-BF2F-D4839A5460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397DCD5A-E9F9-48F4-9832-87CB1E2FCA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EA04A184-A4E4-4749-8998-8463D53879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263C68CC-BC57-435B-B79D-C9D707F750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4FCDEACE-CF22-4C1E-B57F-6A2D7C4A79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E6E2C932-8951-47A2-93D5-AE343F2574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554D8DC0-0728-42B8-92C2-2C35A5E927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E95812DA-28B9-4261-8C97-0A6A78C297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8916935D-1A50-46BD-A67C-332841F445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9BBB0A4E-7451-457A-8A06-F3A7008818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3F91D0CD-19FA-4946-BB9C-AB2562809210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83583BD9-C4E8-4F0D-B1DE-8860C7C638D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C843AE82-4538-452B-BCFA-73802492D90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E590EC69-304D-447E-9540-05C509E490A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835E545A-BA2A-422A-A671-7809A122843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60E92340-11C0-4B30-B136-490DA52371C9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9737C6C5-14BE-4CF5-B55D-949492E5707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F2997DB-270B-4228-9923-5006ED621A7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8EB1BD9C-7542-41EA-B620-E282E3C0D81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CFC617C7-96DF-477D-A14E-4EB0E9E2F80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132C80D7-C446-4F13-9116-A1073FAA04F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A5F374BF-5195-4488-AB40-39992D0C9A96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A4F74213-B7BD-48A2-A0DB-E3F072FD0C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F9BE6553-332B-4EDF-8DF0-853371EF4A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46FEEC49-1FD3-48F7-B29C-9BEAEE39D0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C1267881-3A83-4F95-9F9D-9E701D7A9B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3CC87211-05BE-427F-91FE-ABF15E16D7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F5D9D262-188D-4920-A006-FABE12ABAA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69E77C83-8EA7-4AF1-A954-E73A0EF671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7D94A407-A00F-4EA6-855E-180EABD9B0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14DA8FAD-28CF-414D-900C-9841D35E92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341B536C-CFF4-4C15-8B12-F066DADB08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F4E443B1-C0CB-4789-8C2A-CBF4007DC5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B2A4D29C-253A-4C9B-BCFC-B3462AF7AD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AD42E0A5-2B11-45F3-A48A-747F28BEB7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912CF0D8-00BC-4168-AADF-3BD9B87F7C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5A8A2EEC-9429-4C9A-8055-2EBA5A97A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F1FD77D8-AC8E-4B7B-8604-7484076AE8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167EC312-898E-46B0-BA42-9AE14E0C77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F34E9FE8-6B44-4F1A-B167-1E9AF655EF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D7511D39-030E-4FBD-849F-FA6CF19D32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ACE4328B-088E-4522-A935-FA8AFD4103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63DA1928-F776-40BA-8CBC-9DAB8066B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95966A69-6B21-4627-AC57-025CDA540D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9FD7FE5B-3194-4CE3-8C58-7B595929D2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1785E9A8-B222-4351-9516-677CD4E175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255F753C-1C19-4850-9DBB-FEF72DB5B4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B516B1AB-9050-4A14-B668-7FF79A9F1B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0809E83C-68C3-4AB5-9D15-DCE06C5D13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AE11F580-DFED-4621-BF05-8BB869216EE0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1450C676-9C43-4D52-A398-84D016B547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F9737F94-DC0D-401E-A8CC-B4F9E9B97C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AB768DB4-0F58-4D9F-AA2C-4CBD2C470F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1F142956-B879-47E0-BFA4-1D054F2207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46AE008E-835A-44B0-A256-03C17D29A3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7EBFEF72-AAA0-444A-A420-CD4A6C0A7E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D5BAF5EF-2E19-4C74-BC35-927151006E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D2F8FF64-CE1A-439B-8DE5-6D84D41ED5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ADBD6662-9C8B-4D6A-B336-E4B286500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D6304DDF-66B2-4B04-990D-5BABF2AB6A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3948F204-3C7E-4282-BFE7-B6EFF19C7B13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210E4A8E-8CFA-4CF0-9BDD-8B267C130F2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9C96A468-0621-405A-BFEE-12B577A36A2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6F354F2F-DCC7-404D-8738-D8AEF7125DD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C234B657-4BE2-422A-AADF-F07483F65AD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1FB560F1-64E6-4FCF-A043-096C4F118D6D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12CA11B6-58E4-4E96-A434-C1C1E36A067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33D5FA3D-BC81-49B9-9C5C-3971896B373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FFE4CD6C-E9A4-4D32-8DEF-D7887C77057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5FC6AE1D-9988-4B9B-9744-4618D9C109A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1EEFC3F3-EC42-4465-9821-F1B161D3AED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B6EDF4F6-9AC1-44D1-8D59-6E2166E50D58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55A0B4DA-7DE5-4965-BDDE-4357DC0ED1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3D37531D-1B2A-4363-89ED-C9364CC003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DBE29656-0951-434B-99F3-334BD96587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145D4B1B-3744-43B9-85D1-95E592EEC7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9BCF0097-10A3-49E3-8B65-990CDFF182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7370943B-04E1-4758-89B4-DF95875BE3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53523AAD-5A41-46EE-836D-85B682C29E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ED9B6562-1847-4A45-8003-D0D62DFFAF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26C1B0DA-CDE4-4ACC-99BB-BE376ECF2D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DD57CD0D-A2AA-43BA-86F3-EA2E14D099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DE1A8500-8491-420B-9363-4B72449B8F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2718677D-A1CD-47F1-AE3E-6FCF5BFC1B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D3ABD81A-6D8F-4A0C-965F-CF9747075A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8A331E32-117C-48E9-8C6F-3922E5D7DB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6F33835B-4BE2-427E-895E-CE3183F209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0273C71B-BE8C-4787-913C-17D649A3F8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717072ED-BC48-45A7-ABA5-74AF9320F0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3DD5E863-4DF2-411B-9640-093F3B455A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A56F7C96-4D0A-4BE0-8BD4-1F8B5FD0C8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E30F63C6-2E84-468B-B901-88D830D7D4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8CE65AD1-221D-427B-AA51-392ED40692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8C1AF975-CE51-44FF-98FE-8D7DB5C40A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C40CE48F-1F0E-486D-A629-B5F468447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A89667B0-680A-4414-9876-82D6B60404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71D46F7B-3450-4C34-9F18-5CD10CD4E9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A8A71485-F268-4F74-871A-602A00D2E6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0203E943-F2C0-433B-8112-1E2AAA0744F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DDB3A120-9A67-4832-8E0F-7561F8C934A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BF14EA77-E718-42F5-BC06-822F861EBFF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373982E4-5BE8-48AA-B073-7F5583ADDC6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F20B058C-A3BB-44C8-84DD-335D1A730CA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F1F96BC2-5794-4910-B546-7461F6B905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9802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8CD53D21-E26C-4A63-A645-AE206D5832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334418"/>
            <a:ext cx="10515600" cy="1325563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twin probably received blood from a donor from the White population, and some of the IUT leaked into the mother.</a:t>
            </a:r>
            <a:endParaRPr lang="en-GB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32A323B-1C05-44E8-AE9F-897E4FB43B02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1ACB490-E387-4AE6-AF6F-BC81DE37F427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3BFE424C-BFC0-4897-93A6-5D25944C8F4D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98767B98-8324-497A-AB1D-5617F9D71D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245A49FB-CD47-4C38-9454-B20158FAEB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EE83E32D-1C95-4809-82B8-418D6CB47D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74C2B91F-3301-49F0-B994-9518D83C82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02B91DA5-2B37-46BE-A2D8-5734D357F3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F24DEF35-CE96-48B9-B527-8C809BE97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7039633E-4405-4960-83BD-F573F8569F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9D96454D-0F0F-4596-9825-1074849896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14AD027B-D713-488B-B0DD-B8E512EEA7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429294BD-7ADB-4A12-8D77-40820D61C7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571E0210-D6E9-436B-9ADF-B4D1223062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A7FC3174-6E3E-4346-BCDA-3D7BED737D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29E62D57-1A5A-4D7D-9CCD-8E316804F4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D9A88B37-DA69-474D-AB4B-346981015A8F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0D2401E7-8D3D-41F4-9A86-E1B960B2365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8D7C7992-5803-4233-B021-9A60F29E107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FEB2D139-38E8-4C83-991D-C9A47F0D945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836AEE96-7CF2-4A04-9183-86A994BFA29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3CD7AD4E-DAEB-4AA5-A625-15D4D7B98B5B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DD5CA8D9-B6EA-4314-A92A-163B2FDBC611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71132CD1-47BE-4AC7-9C7A-39914362411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8853C4CC-8CAF-4022-92B2-88B3F70605C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FF29D503-B070-4074-8F96-CE8BC26F225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3163437E-7993-4172-972B-90A7A1DB6ED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05B2FEBC-6B97-4D37-A2B8-A128BC66F23D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42E9DE08-012B-4BC1-9485-276418681C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5D5335CE-F3FA-49BE-8230-1B889ABD4F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4EBAFE5F-6673-4419-8450-E69F4AC789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565DED48-F828-43C1-8A8D-6D0517EC5B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318249C2-F82E-4F4D-97ED-B97272B8A2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F9113D1A-9D36-41EA-B329-6F3964BBEA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C66E8111-AED3-4F67-A9FD-E997623317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64CCE553-60AB-441C-8A1E-69472CCF0B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DDCA6FFB-C040-4468-87F3-59348CF600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DB1F2BA3-EF5C-46F2-AFDD-D66647FBC1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ADCE4DF0-09D4-4098-831F-5CEA09D225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5D03208A-2D33-4D3A-A44D-C56A57F692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0E7A833E-69DB-4D9C-8906-8B26D15455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274B7F73-8C66-419E-885A-95B5E2052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BFF10631-A944-41AE-A629-9E455A47F5F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82D1214E-7BC6-4F93-BB67-64E425B5F3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CDAE5CAD-EA23-4B4D-9EDB-13D7E6FACC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DEF4187B-0BFA-4C97-BAB0-02AB8FD7D0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5E595859-0629-480F-A131-07CA4E85D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DA726545-AEC3-4AC9-B0D9-D95D238AB6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50E77A65-C795-4C89-9E9F-E060E828AD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19E32C20-846C-4B24-AA47-FE95A91D52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BC44968A-77CD-4E6C-A8F5-1CFD2A64A6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4A0B52D3-5009-4F03-B164-827FD06CBE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B40D15FC-23B5-4AC7-A9AB-0CC8CA52CA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A553BF88-78E9-4136-868A-F11B759623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29AC130C-42E9-41D5-BE8B-999C936915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C7C529F6-8E97-4F52-9890-FB41ABF254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1C1C2E77-D5EF-4D6E-87E3-56D8F80323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40990E30-181F-4D74-80F2-9AEACFA088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9072BB54-9C74-4B24-AAA8-0EF5F5E0A2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71E3CB42-FF6F-49E6-B1AE-A1E93CD5E3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92709561-BE33-4FB7-8A12-A179C0E50CBD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1D42BEBA-B0DD-4633-825F-B39C75273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7E37C083-3B0E-43A8-B7DE-48543A541C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B76189B6-11D3-4523-894F-7F3DB1059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6F9E7F57-C0C3-4B85-8C89-1DBC0FE31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25479571-88DB-42EE-AC16-6D75D6B6A6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E96A464F-11B0-4E49-A177-D95535FC23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9BB72BDF-7C6D-4D01-B10C-322B542FEA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91E2227B-DFB9-49C8-87AA-9EBD7917BB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40CCB010-1A55-4BC5-A6A9-E5687098BFF9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48AE38CF-5F63-438B-BB3D-6321C28CBC8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01E33675-D60A-4077-8AB4-CF775660510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8B35E43E-7EF6-47B3-B7C0-D90A85E6B8C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9A3F478B-81AC-4B95-A0FB-6A02EBDD246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EC65ED4E-3D3E-429A-B1AA-157D626B1147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64B44D8C-C6E9-4F5F-8919-05D196FF6E39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61A7E935-367B-4686-8893-5D2BCEF4F3BA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CD77E8B6-CC48-4806-9A6F-EA49C9DDECE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C8DFDAF6-1D27-468E-8161-42F3B55A469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A5FFEC08-7EAE-47B5-9FAA-52E6F24CD49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59BE69CF-617F-4A5C-A61E-FC62728ED356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8971A688-31F1-4DD6-8AAF-386B342782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169BA124-2072-4213-86A9-41CCAF2665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4CA3F683-DF60-45EB-AD07-17DD3F4B55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CC8CDA77-62FA-4128-A226-A8A4A96143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F3022D6D-B7D5-49C2-90C2-D062E37EFF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BD456B63-65DD-4EB1-B884-6AF7D42B56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29E5F226-90BD-4FB3-9A86-3177B10182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305FBC29-4999-4CB3-A1E3-57F3D1E9EB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56B0031E-3519-49C1-B63E-8D3035AFF5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989F6A73-24A6-4BCC-9618-F847070024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7C323547-788F-4E30-A10B-F6B3A1C9E7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95B40ED5-0F7B-4472-97D3-78F4A16A22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6066E68A-ED8D-4861-890E-A6E16D9E82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C16FBD73-A9F7-4FB7-9BD1-6AB4E31C3D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491620B4-2BFD-41D0-B49E-A6EFA099ED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547CDB50-A23D-4840-AC67-354401A1DD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16075102-17CD-48EB-B694-FD40C28DAB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670781CF-4D14-42B2-A9C5-3A71DC553E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46935370-19F3-45F3-87F4-97CDAE99DC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05968000-B43F-427F-AAD5-7D9F11FD6B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A02FF517-8FBA-47B4-AA0C-E00B8D56AC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03DB6171-329A-4171-8EE7-0524FE7B93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D4420E52-7CD4-44D5-AD3F-C2A785ADAD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E10453F8-7326-439B-B6A1-46B107B1DD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7D2CB3B9-D5F5-4110-B7BB-D4381ADAAF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F53792AA-11B2-4C2E-9257-377C483D1F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5831DDA4-7D75-4191-AD44-4A8A51A7C2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F3DBB67E-9C88-4000-9422-51257FDFA381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BE2A40F3-39B4-478F-9AA8-3DC6AB0F41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A2300385-0952-47D8-863E-C62293D69C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E48CC7F0-5B46-4B4B-AC2E-40BEFDD945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C1496EC7-B775-4B2E-A0BD-B11C74BD25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9C978CD4-038D-477B-BA2C-B5CCE2AE68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20ECEE8A-7038-4260-8D43-029C68717B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1BAC6E58-DDB8-4771-B650-F7F32A4527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E5D00517-749C-410A-B9C6-A0E756CE87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120327B1-25AC-4EB2-83C0-3C2257433D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FB0682FE-AEE5-43A5-ABB4-48E0556A65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49FD88D7-7455-4096-B789-00143EA3741D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496AB9C3-A1B8-485D-BCC1-697F8798C746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6CA93ADA-FE18-43AD-8ED0-5B848E2E8AD7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7D75ED75-8809-4405-A353-88039DCA8AA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B5FC10F6-B581-4AF6-84AA-EC525CCB6D8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B306682A-00E8-4DC3-BB1F-4E157D091415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DB8940FF-70E5-49CC-9FFF-909EBDD7F8DB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8EA40893-E786-4D9B-9414-BC81B24688A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BD65A0F7-0095-4893-9A43-67AE66070E6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A8B766A4-88A8-4A12-B32F-C21F68A4ADE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51108306-8C8A-416A-ACB9-7845FB33497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858DB886-C0B1-4F75-8192-9542033E3BE6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B74DA385-2026-4407-BFAB-9BBB476A4C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93A4F21A-D188-41BE-AB02-0C6EEFA1B8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81D7BCB0-7B87-4EA4-81C7-0AC81B0943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F05001AC-6222-4783-92BF-F28EA79E43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3196D07C-3B1B-477B-9E30-EF1BCF72D2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2EBA1989-6D6C-42E7-A145-871BA8E67B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EDA0AD41-E745-4649-A7C5-77DA54D944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5EE1BEF7-BECB-4027-A88E-41C01DCE15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98B4D7D6-3A72-4436-BFBC-478E189AC4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F2EFC2AB-A55F-46A5-8292-08D1E00580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49B26DA9-737B-4E51-9A74-D78943E774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503E7167-E35A-453A-BD3C-7408496623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4B363549-C26B-48C6-8A2E-A716A228DA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76865197-A542-43F6-84EC-596075385A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9EFFB262-C1B6-43EC-9DC4-F69F8FB2F8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046C00F7-2D75-48F1-91E3-E5813C1B2A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AE84F334-D8E4-4196-A5B4-D9DFD5D990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466D1BF1-1C8D-47C6-AC5C-6FF2A2B03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E2308EA5-30BC-4CE2-9C9F-1ADF500FD5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C6277D25-92D8-4616-BD84-6739516EDA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9380A54F-DFFC-44BA-A4A3-66726D98E0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DD47E995-849D-49FF-A992-0159C5F894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53A1898D-6533-4151-A690-0DD4A82B1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5A139B4D-9F59-405B-82E7-3DB48D9B18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A70F14C1-8C2B-47F7-A6AF-9911EFF8A6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1815F8D3-55D5-4023-8E27-92D72FE633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27C59B32-D012-4704-BFCA-A8B5FB3044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F0168ADA-D3AD-423A-AC06-9794D733AB55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7489E9E7-3917-4D9A-AA63-F22B9184A2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51C610A3-F52A-4BCF-B2B5-80BD315A23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4232DC87-BC8F-408F-8B1A-F15BCE6300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F15C71B5-F0FB-4109-B95D-961F80653D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F1EFED6C-56C2-4194-AFBC-76FDADD669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EC989E09-5FE3-41D2-928F-4EDD14F92C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298D7EEC-63A9-4D1D-9EB7-13A881B3A3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11D4A7A0-857A-4F84-8B7C-E94871E818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77D1ED16-B783-477B-A56F-626835631F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F6D22785-7A1C-44AD-BEDF-108D7EF3FC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C39C5604-CA07-4F1E-B9F2-2832B1C3281C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BB1AC19D-3A6F-4E2D-88C3-C5A4F6075A24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CE6C2D08-0005-40BC-B45D-6D51650AA58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F22D02DC-F918-45ED-B939-6767063F46F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FAB5237E-2C4E-4C44-892E-CEAB51C4ADE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2E996B97-5C2B-4996-91B4-B0737F5ECAB8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D928A1E8-F061-4F1F-B188-95593E359BE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531A45BE-D3FD-4A3C-BE77-EA06EDD0FBB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8C6E4BF4-966D-43BB-806E-4D04232C427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7B6D1A61-DD50-479F-9D34-8E02E329676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9DC1A8F6-E9F2-4AEA-B43B-96D234DD297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3F01EDAF-BF69-4F2D-BCDB-5ED8678D623C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FF17C4EB-D022-4E52-85AA-F52ABC5802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53B46944-E8B5-4D13-9F83-F8901C4621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63BC9576-A27B-4D28-B12B-71A6773E74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8759701E-13A1-48B2-808B-12111CB836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64495A37-435C-4C69-A4E9-D3F7DA1E0C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B3B9F91F-2B05-4AAE-87A6-F5460AD005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7D0588E0-BF53-4901-8B1A-7775F2F3D2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D6EA5ABA-B1B6-428D-BDA3-435ECBA2B3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A1BA6771-A5CD-446E-8377-57C391A42F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E66553A7-68ED-4527-9897-9FED638AE9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556004E5-2B8E-499D-A8FE-A67D9B72D8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E188E7DC-D5A4-44AD-A41E-4B4A8ECE0C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16A5B149-B85F-40C0-B616-5DA86B64A9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1302F284-C8B3-4C06-9E33-085F2F77C3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7703176B-3C3A-4397-A476-C7F9CB83B6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969B9069-C295-4121-BD5F-01B58CA96A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D9FC7111-69DB-4252-8409-B778F5459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6A89FB56-4420-4FBA-8B6D-C1D2F2F922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35990D01-0510-4C59-B705-3EAC8B0921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5905F85D-551C-4117-A7CA-A593F87DD0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12D7A55F-8A90-459D-90C4-495F879D9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826B2D2D-8A2A-413A-9BA8-E498E5BCA5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CBF898A4-9479-47D5-BE85-C537966E64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B3C13BA3-620E-4188-A4F7-1E29F6922D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4CA7ECF8-EF88-4EA8-9E6C-582D987A00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E9E1828D-17EF-4892-BD8A-600448A97A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ED18B341-E99E-4D05-B304-CB3CE1242B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87C1D40D-5130-4012-A9AE-8E7E26A10A7A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58D4ADE0-581A-48A6-9913-6A082848F7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28BCEC2E-6452-4CF1-B3F7-954D2B6DFA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9BA115E4-DA18-4470-9F38-8F395DB2D3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A34FAC3C-634D-48C6-8181-9C7B22591C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5149B26D-F0D0-430C-BF7F-801F2E2A41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3DDEBBF6-17F9-4A33-B4D9-36EC3DBF03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611F987E-B6FD-49DF-A3C2-D11ECF6039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34B4E7FC-206D-4667-ACE4-35E1CFD606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82F2F0CE-920B-4CCD-8699-E61F2ABAED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56A5D1AB-2CEC-409A-BB13-E3F39001A2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2201AC85-E2C8-4C20-AAFE-39C7D30E9B0E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2D6F6E2A-6C95-4DE3-9A20-5DBD295325A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B791441D-870D-4424-803A-8A16A2BB42D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E1868D7F-1937-4D0E-B9B6-941B0E4C32A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55C4AFD7-3E99-4BA5-B70B-BE1A8EBE0F1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3AF84528-0765-4755-9144-392DFE414A06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66544282-7090-4A7B-827F-CDDA2D3F10B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38D98129-29EF-4BBE-B925-5EAC00EAFFCF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4736DE48-4123-48D1-B4A4-3A57B82B7F2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51A71EED-868B-4ABC-A4BD-38E335FB67F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707091D5-8339-4C91-9428-4D6160F6B4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001405A7-F87E-43A5-BD27-0C326B0CB9B8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00597754-06D6-4548-AAF3-6AE7A6485A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219B83BE-3147-493B-80D2-3D67877703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EE0E9804-81BB-4E2E-BF6A-EB90A23C46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C0B69257-7220-4D38-92C6-B54EC0F664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243CACAA-CF79-4A73-9294-9845694D67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52069401-C142-4E39-9416-8BA82C2DD7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553DA03E-FBAD-405D-9A7E-F73EB1FB96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55E2D34D-9DBF-4D2A-93C0-8192CEC1C7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2CF98DC8-EF94-4B88-BAD1-6FAC141564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0B65C2FE-473D-4F1F-834C-6ACB874B9C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5D843D9D-F2E9-4512-AF8C-1DD4453FE8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B196D576-A7BA-4198-B51A-C93A426627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5DA3E99D-7EE8-480A-94FD-EBB998B519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E9D5A287-20DA-45D6-95C4-3E81790472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A6C5401F-9C1D-48FA-8B8A-B6B766E2C9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74490888-F8E7-445D-8F07-658EB69986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64E5AC20-FBC0-43CA-A8C1-1765608AD9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DFA89664-2024-48A9-88BB-7A851BAA38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0F5091CF-81AD-4898-90E9-0ED4E5BC46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406AE994-56B0-45C1-BEAB-9661617B3A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D2A4F5D6-0F45-4F19-8035-33C0EF4F01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AEDF0E81-8989-4D8C-90B7-4372910986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BED352D8-1887-44C7-BD40-A4954CBCE0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AF8701E4-8ECD-44DC-99D4-25CC667FB5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ED1C36DB-29DF-4B97-A493-F7F2925034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14435F6E-1D0B-4BE0-AF63-77E18BF54B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7E1C2C70-3B50-4280-B542-CC53319DCE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3E5775C1-D8F0-4BF7-AD1B-429BE8488BCD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C3C6756F-C03D-4519-B285-63EA8D6166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67FCEB07-A54E-4C3C-80AD-1F8E3F1A4B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14E8649C-4616-4DE6-8AE9-DDE9267E1E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5A1B264A-BB63-47CD-AAE7-10317BF431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B55FC2B7-7296-46DE-A098-8F283C6586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1947A79C-0C4C-44AC-B25C-BC9AA83FCD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DE3F2BDC-685D-4DF3-A022-EF3C1015C1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24848058-8DBB-4E2A-8B11-C6D65EF98B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3F5DE75B-9CCA-4779-84C2-26FE729F8E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789B0DCA-AB42-4351-BC4D-96646C6C8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FB277C2B-3C7D-4BD6-BEEB-2704D1E89419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CA015459-076B-4F28-A15A-198FA7A0631D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14AD80FE-1475-434C-80C7-B36796BA1C91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AB5A542D-70B7-4269-A348-FB56F206E5E7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B4F84666-17CF-429C-965F-1588BADCBE58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B0BFAC74-AB8D-4DB2-874E-C2A5A87009AD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7BF8E7CC-944E-49B7-8453-BA1EC1BABC68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983F52A6-881D-4CF3-8C4C-3FE06408E51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7A66A791-7D39-4A7D-8C31-A305016231B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1497ECC1-BA69-4763-8DE0-A31EAC77255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D6B6C874-8E4E-4516-9562-8462925419A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756AF320-F7B7-41AF-B77F-E9253C6B856C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9FE76DDD-3C80-44DF-9741-E5CFCC60A0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7C314462-C385-4990-9BE4-51AD8C9612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CD64B912-4E0D-4660-AED2-747F39F3DB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AEB7635E-FDF7-45D0-8418-293944F5E8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E640320A-FB25-4772-96BB-3795996313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35641713-77A3-4B87-9973-F969D779C8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881574B1-8460-43A2-8424-6C2C05BC01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F8026783-F033-4D78-A483-B59EFDCED1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A37C2FBA-7019-42B7-927B-89A5B0D939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64A70158-4C27-41E1-B74E-C3761273CA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A59F9045-DACC-41B7-84F4-13FF938813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4278BE65-6B46-4911-8F99-8C4A4BC250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8F04E2CE-CEF1-49B6-BE65-F1E03EE2D0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43C4B8F4-471C-49AF-9DA6-655C2C42ED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A71A53DD-170B-4AA6-A9A7-15D27E7DC7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A7C5958C-D533-432B-9910-57774B74D7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59540082-9D32-4AC0-814F-D0A47A5E71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5307834A-678B-4EC9-A652-DA82493D4D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B82FC500-87FD-4C66-8B24-9AA17A52EE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FBD3FDC2-36B7-408E-966E-DE5478A8D7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47CB25A2-D7D2-4702-85BA-6927698FDF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3FE418F3-BC08-4915-A2B5-1D27677626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8921912E-C061-4654-BF76-295B435F51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018C1AAB-2F6F-4914-80F0-2E4F7B57F7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1CD38C61-1907-4FA4-BB19-41003E7449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20BBAF63-66B6-4B3B-8FA7-3F21F58679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A4AC1141-EECB-4445-86CF-0063685A056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306320FE-B0A3-40C7-B15E-4C0F1A02736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4B13E1D7-AADC-4174-BD10-8CBB3D103F4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75D7B28D-E919-4CA7-87BB-A296B4A4A45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9AE297DC-99B2-4060-BFDC-A87D5B03464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54EF6F6B-C07F-4B00-9DF0-0997BDD64F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8036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>
            <a:extLst>
              <a:ext uri="{FF2B5EF4-FFF2-40B4-BE49-F238E27FC236}">
                <a16:creationId xmlns:a16="http://schemas.microsoft.com/office/drawing/2014/main" id="{697995E3-F2D4-4673-A362-F3149711AA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sample from a            36-year-old female, who had just given birth to twins, was received from a local hospital.</a:t>
            </a:r>
          </a:p>
        </p:txBody>
      </p: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53A0B678-62C9-4D96-A220-3CB7C5ACE8F9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630" name="Rectangle 629">
              <a:extLst>
                <a:ext uri="{FF2B5EF4-FFF2-40B4-BE49-F238E27FC236}">
                  <a16:creationId xmlns:a16="http://schemas.microsoft.com/office/drawing/2014/main" id="{D1E8C327-25D1-4DED-9868-4EA20CFF15EA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D344FD8B-20BC-4AC8-A446-499D63E16602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32" name="Group 7">
              <a:extLst>
                <a:ext uri="{FF2B5EF4-FFF2-40B4-BE49-F238E27FC236}">
                  <a16:creationId xmlns:a16="http://schemas.microsoft.com/office/drawing/2014/main" id="{9DE8A1F4-883A-4681-AE4E-A559AEBBAD5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904" name="Line 8">
                <a:extLst>
                  <a:ext uri="{FF2B5EF4-FFF2-40B4-BE49-F238E27FC236}">
                    <a16:creationId xmlns:a16="http://schemas.microsoft.com/office/drawing/2014/main" id="{1FB27DBF-069C-4BBB-84CB-B7851E79D1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5" name="Line 9">
                <a:extLst>
                  <a:ext uri="{FF2B5EF4-FFF2-40B4-BE49-F238E27FC236}">
                    <a16:creationId xmlns:a16="http://schemas.microsoft.com/office/drawing/2014/main" id="{16A7B13C-E7DC-4042-8A39-35A14CEE35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6" name="Line 10">
                <a:extLst>
                  <a:ext uri="{FF2B5EF4-FFF2-40B4-BE49-F238E27FC236}">
                    <a16:creationId xmlns:a16="http://schemas.microsoft.com/office/drawing/2014/main" id="{36780F31-2203-4776-9375-E28E005AA8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7" name="Line 11">
                <a:extLst>
                  <a:ext uri="{FF2B5EF4-FFF2-40B4-BE49-F238E27FC236}">
                    <a16:creationId xmlns:a16="http://schemas.microsoft.com/office/drawing/2014/main" id="{676C1E2E-3B54-4612-9146-0848E36527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8" name="Rectangle 12">
                <a:extLst>
                  <a:ext uri="{FF2B5EF4-FFF2-40B4-BE49-F238E27FC236}">
                    <a16:creationId xmlns:a16="http://schemas.microsoft.com/office/drawing/2014/main" id="{597099CE-5902-47F8-9C4B-DC4B0F9E2B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9" name="Rectangle 13">
                <a:extLst>
                  <a:ext uri="{FF2B5EF4-FFF2-40B4-BE49-F238E27FC236}">
                    <a16:creationId xmlns:a16="http://schemas.microsoft.com/office/drawing/2014/main" id="{81760B48-7DE4-47B0-88E5-C85426BAB0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0" name="Rectangle 14">
                <a:extLst>
                  <a:ext uri="{FF2B5EF4-FFF2-40B4-BE49-F238E27FC236}">
                    <a16:creationId xmlns:a16="http://schemas.microsoft.com/office/drawing/2014/main" id="{99D97C40-5ED4-4E74-B983-F893F19288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1" name="Rectangle 15">
                <a:extLst>
                  <a:ext uri="{FF2B5EF4-FFF2-40B4-BE49-F238E27FC236}">
                    <a16:creationId xmlns:a16="http://schemas.microsoft.com/office/drawing/2014/main" id="{F055C0AE-2584-4022-B543-2C1929FE27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2" name="Rectangle 16">
                <a:extLst>
                  <a:ext uri="{FF2B5EF4-FFF2-40B4-BE49-F238E27FC236}">
                    <a16:creationId xmlns:a16="http://schemas.microsoft.com/office/drawing/2014/main" id="{BF6EAD8F-EAB3-4D09-A03D-FCBCACE628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3" name="Rectangle 17">
                <a:extLst>
                  <a:ext uri="{FF2B5EF4-FFF2-40B4-BE49-F238E27FC236}">
                    <a16:creationId xmlns:a16="http://schemas.microsoft.com/office/drawing/2014/main" id="{A966126A-3154-457B-A568-CC9D9147A2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4" name="Rectangle 18">
                <a:extLst>
                  <a:ext uri="{FF2B5EF4-FFF2-40B4-BE49-F238E27FC236}">
                    <a16:creationId xmlns:a16="http://schemas.microsoft.com/office/drawing/2014/main" id="{989194B5-46C4-41AF-9A9C-71F8DE4A8E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5" name="Rectangle 19">
                <a:extLst>
                  <a:ext uri="{FF2B5EF4-FFF2-40B4-BE49-F238E27FC236}">
                    <a16:creationId xmlns:a16="http://schemas.microsoft.com/office/drawing/2014/main" id="{EF26CC81-A789-46ED-B0E8-2B9029CA0C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916" name="AutoShape 20">
                <a:extLst>
                  <a:ext uri="{FF2B5EF4-FFF2-40B4-BE49-F238E27FC236}">
                    <a16:creationId xmlns:a16="http://schemas.microsoft.com/office/drawing/2014/main" id="{53A3E8E2-8FAB-4937-BDF0-6B5137EF8095}"/>
                  </a:ext>
                </a:extLst>
              </p:cNvPr>
              <p:cNvCxnSpPr>
                <a:cxnSpLocks noChangeAspect="1" noChangeShapeType="1"/>
                <a:stCxn id="915" idx="3"/>
                <a:endCxn id="915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7" name="AutoShape 21">
                <a:extLst>
                  <a:ext uri="{FF2B5EF4-FFF2-40B4-BE49-F238E27FC236}">
                    <a16:creationId xmlns:a16="http://schemas.microsoft.com/office/drawing/2014/main" id="{9C17B93A-2B21-42A9-B648-A22E5A25CFC8}"/>
                  </a:ext>
                </a:extLst>
              </p:cNvPr>
              <p:cNvCxnSpPr>
                <a:cxnSpLocks noChangeAspect="1" noChangeShapeType="1"/>
                <a:stCxn id="915" idx="1"/>
                <a:endCxn id="91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8" name="AutoShape 22">
                <a:extLst>
                  <a:ext uri="{FF2B5EF4-FFF2-40B4-BE49-F238E27FC236}">
                    <a16:creationId xmlns:a16="http://schemas.microsoft.com/office/drawing/2014/main" id="{E33575BB-E996-4A81-9BC0-090C89F23CEC}"/>
                  </a:ext>
                </a:extLst>
              </p:cNvPr>
              <p:cNvCxnSpPr>
                <a:cxnSpLocks noChangeAspect="1" noChangeShapeType="1"/>
                <a:stCxn id="915" idx="1"/>
                <a:endCxn id="91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9" name="AutoShape 23">
                <a:extLst>
                  <a:ext uri="{FF2B5EF4-FFF2-40B4-BE49-F238E27FC236}">
                    <a16:creationId xmlns:a16="http://schemas.microsoft.com/office/drawing/2014/main" id="{0A1A1969-097B-4406-8130-0B7E8FBD4217}"/>
                  </a:ext>
                </a:extLst>
              </p:cNvPr>
              <p:cNvCxnSpPr>
                <a:cxnSpLocks noChangeAspect="1" noChangeShapeType="1"/>
                <a:stCxn id="915" idx="1"/>
                <a:endCxn id="91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0" name="AutoShape 24">
                <a:extLst>
                  <a:ext uri="{FF2B5EF4-FFF2-40B4-BE49-F238E27FC236}">
                    <a16:creationId xmlns:a16="http://schemas.microsoft.com/office/drawing/2014/main" id="{29673BED-B936-4AAC-B500-890B5422021A}"/>
                  </a:ext>
                </a:extLst>
              </p:cNvPr>
              <p:cNvCxnSpPr>
                <a:cxnSpLocks noChangeAspect="1" noChangeShapeType="1"/>
                <a:stCxn id="915" idx="1"/>
                <a:endCxn id="91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1" name="AutoShape 25">
                <a:extLst>
                  <a:ext uri="{FF2B5EF4-FFF2-40B4-BE49-F238E27FC236}">
                    <a16:creationId xmlns:a16="http://schemas.microsoft.com/office/drawing/2014/main" id="{DE79DB47-B3A1-455A-B80E-B349B47A31ED}"/>
                  </a:ext>
                </a:extLst>
              </p:cNvPr>
              <p:cNvCxnSpPr>
                <a:cxnSpLocks noChangeAspect="1" noChangeShapeType="1"/>
                <a:stCxn id="909" idx="3"/>
                <a:endCxn id="909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2" name="AutoShape 26">
                <a:extLst>
                  <a:ext uri="{FF2B5EF4-FFF2-40B4-BE49-F238E27FC236}">
                    <a16:creationId xmlns:a16="http://schemas.microsoft.com/office/drawing/2014/main" id="{9776D32B-0AD5-4A15-A5B5-132D6E4BF213}"/>
                  </a:ext>
                </a:extLst>
              </p:cNvPr>
              <p:cNvCxnSpPr>
                <a:cxnSpLocks noChangeAspect="1" noChangeShapeType="1"/>
                <a:stCxn id="915" idx="1"/>
                <a:endCxn id="91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3" name="AutoShape 27">
                <a:extLst>
                  <a:ext uri="{FF2B5EF4-FFF2-40B4-BE49-F238E27FC236}">
                    <a16:creationId xmlns:a16="http://schemas.microsoft.com/office/drawing/2014/main" id="{5396D00F-A7AD-4C82-83E5-B0728A6DCAF5}"/>
                  </a:ext>
                </a:extLst>
              </p:cNvPr>
              <p:cNvCxnSpPr>
                <a:cxnSpLocks noChangeAspect="1" noChangeShapeType="1"/>
                <a:stCxn id="915" idx="1"/>
                <a:endCxn id="91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4" name="AutoShape 28">
                <a:extLst>
                  <a:ext uri="{FF2B5EF4-FFF2-40B4-BE49-F238E27FC236}">
                    <a16:creationId xmlns:a16="http://schemas.microsoft.com/office/drawing/2014/main" id="{1C1C19A5-9A64-4979-965F-0EFD5D94EC71}"/>
                  </a:ext>
                </a:extLst>
              </p:cNvPr>
              <p:cNvCxnSpPr>
                <a:cxnSpLocks noChangeAspect="1" noChangeShapeType="1"/>
                <a:stCxn id="915" idx="1"/>
                <a:endCxn id="915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5" name="AutoShape 29">
                <a:extLst>
                  <a:ext uri="{FF2B5EF4-FFF2-40B4-BE49-F238E27FC236}">
                    <a16:creationId xmlns:a16="http://schemas.microsoft.com/office/drawing/2014/main" id="{A52C6E28-1CA5-44D2-942F-98733B411E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6" name="AutoShape 30">
                <a:extLst>
                  <a:ext uri="{FF2B5EF4-FFF2-40B4-BE49-F238E27FC236}">
                    <a16:creationId xmlns:a16="http://schemas.microsoft.com/office/drawing/2014/main" id="{3E24A1FA-6901-46FC-9CF1-F7FFF0ACAD4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7" name="AutoShape 31">
                <a:extLst>
                  <a:ext uri="{FF2B5EF4-FFF2-40B4-BE49-F238E27FC236}">
                    <a16:creationId xmlns:a16="http://schemas.microsoft.com/office/drawing/2014/main" id="{C6B45FEB-DE62-443E-B7B1-F7E034F1FAD4}"/>
                  </a:ext>
                </a:extLst>
              </p:cNvPr>
              <p:cNvCxnSpPr>
                <a:cxnSpLocks noChangeAspect="1" noChangeShapeType="1"/>
                <a:stCxn id="909" idx="1"/>
                <a:endCxn id="909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28" name="Line 32">
                <a:extLst>
                  <a:ext uri="{FF2B5EF4-FFF2-40B4-BE49-F238E27FC236}">
                    <a16:creationId xmlns:a16="http://schemas.microsoft.com/office/drawing/2014/main" id="{6DC86385-5DE5-4588-84C6-7D2169378C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9" name="Line 33">
                <a:extLst>
                  <a:ext uri="{FF2B5EF4-FFF2-40B4-BE49-F238E27FC236}">
                    <a16:creationId xmlns:a16="http://schemas.microsoft.com/office/drawing/2014/main" id="{930F404F-33B9-4C0E-8596-5474A337A0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0" name="Line 34">
                <a:extLst>
                  <a:ext uri="{FF2B5EF4-FFF2-40B4-BE49-F238E27FC236}">
                    <a16:creationId xmlns:a16="http://schemas.microsoft.com/office/drawing/2014/main" id="{4FA6FA07-2197-41A5-A147-2BF01E54BC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1" name="Line 35">
                <a:extLst>
                  <a:ext uri="{FF2B5EF4-FFF2-40B4-BE49-F238E27FC236}">
                    <a16:creationId xmlns:a16="http://schemas.microsoft.com/office/drawing/2014/main" id="{BA65A449-439F-414C-973C-E0F14CBA14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2" name="Line 36">
                <a:extLst>
                  <a:ext uri="{FF2B5EF4-FFF2-40B4-BE49-F238E27FC236}">
                    <a16:creationId xmlns:a16="http://schemas.microsoft.com/office/drawing/2014/main" id="{D04667F6-A82E-4A99-9743-8440B4762A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3" name="Line 37">
                <a:extLst>
                  <a:ext uri="{FF2B5EF4-FFF2-40B4-BE49-F238E27FC236}">
                    <a16:creationId xmlns:a16="http://schemas.microsoft.com/office/drawing/2014/main" id="{3545DFDA-3115-426F-95AC-94C07BB391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4" name="Line 38">
                <a:extLst>
                  <a:ext uri="{FF2B5EF4-FFF2-40B4-BE49-F238E27FC236}">
                    <a16:creationId xmlns:a16="http://schemas.microsoft.com/office/drawing/2014/main" id="{5101E778-301F-4D7C-BDE5-4BD158EB0A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5" name="Line 39">
                <a:extLst>
                  <a:ext uri="{FF2B5EF4-FFF2-40B4-BE49-F238E27FC236}">
                    <a16:creationId xmlns:a16="http://schemas.microsoft.com/office/drawing/2014/main" id="{772D805F-A935-4749-B6D6-AF151268BE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6" name="Line 40">
                <a:extLst>
                  <a:ext uri="{FF2B5EF4-FFF2-40B4-BE49-F238E27FC236}">
                    <a16:creationId xmlns:a16="http://schemas.microsoft.com/office/drawing/2014/main" id="{52B99948-1A6B-45FE-BC91-3411B6100D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7" name="Line 41">
                <a:extLst>
                  <a:ext uri="{FF2B5EF4-FFF2-40B4-BE49-F238E27FC236}">
                    <a16:creationId xmlns:a16="http://schemas.microsoft.com/office/drawing/2014/main" id="{B1423501-4D4C-475A-B97E-854D00DAE4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8" name="Line 42">
                <a:extLst>
                  <a:ext uri="{FF2B5EF4-FFF2-40B4-BE49-F238E27FC236}">
                    <a16:creationId xmlns:a16="http://schemas.microsoft.com/office/drawing/2014/main" id="{2FBD2909-9871-4E38-910D-E4DBB02440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9" name="Line 43">
                <a:extLst>
                  <a:ext uri="{FF2B5EF4-FFF2-40B4-BE49-F238E27FC236}">
                    <a16:creationId xmlns:a16="http://schemas.microsoft.com/office/drawing/2014/main" id="{D9B8EA79-2B83-45B1-AABB-A922AE93BC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0" name="Oval 44">
                <a:extLst>
                  <a:ext uri="{FF2B5EF4-FFF2-40B4-BE49-F238E27FC236}">
                    <a16:creationId xmlns:a16="http://schemas.microsoft.com/office/drawing/2014/main" id="{A62A8EBC-C960-4ADC-A21D-CD541BC12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41" name="Oval 45">
                <a:extLst>
                  <a:ext uri="{FF2B5EF4-FFF2-40B4-BE49-F238E27FC236}">
                    <a16:creationId xmlns:a16="http://schemas.microsoft.com/office/drawing/2014/main" id="{03F49F8D-F050-49EA-9241-130F3E9324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33" name="Group 397">
              <a:extLst>
                <a:ext uri="{FF2B5EF4-FFF2-40B4-BE49-F238E27FC236}">
                  <a16:creationId xmlns:a16="http://schemas.microsoft.com/office/drawing/2014/main" id="{C9B8ACBE-6EB0-4596-8204-BD1CD6E0D49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634" name="Line 141">
                <a:extLst>
                  <a:ext uri="{FF2B5EF4-FFF2-40B4-BE49-F238E27FC236}">
                    <a16:creationId xmlns:a16="http://schemas.microsoft.com/office/drawing/2014/main" id="{8F20FF27-BD6B-45F5-8274-576FFEB122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35" name="Line 142">
                <a:extLst>
                  <a:ext uri="{FF2B5EF4-FFF2-40B4-BE49-F238E27FC236}">
                    <a16:creationId xmlns:a16="http://schemas.microsoft.com/office/drawing/2014/main" id="{016FBCF8-DEFC-4C39-9315-93CF0DE5E0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36" name="Rectangle 126">
                <a:extLst>
                  <a:ext uri="{FF2B5EF4-FFF2-40B4-BE49-F238E27FC236}">
                    <a16:creationId xmlns:a16="http://schemas.microsoft.com/office/drawing/2014/main" id="{413FB035-81F0-4DA8-A244-217D44AF1D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27">
                <a:extLst>
                  <a:ext uri="{FF2B5EF4-FFF2-40B4-BE49-F238E27FC236}">
                    <a16:creationId xmlns:a16="http://schemas.microsoft.com/office/drawing/2014/main" id="{6C733452-A07C-47C8-A137-6B56B1A9C5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8" name="Rectangle 128">
                <a:extLst>
                  <a:ext uri="{FF2B5EF4-FFF2-40B4-BE49-F238E27FC236}">
                    <a16:creationId xmlns:a16="http://schemas.microsoft.com/office/drawing/2014/main" id="{BBFB171E-32CC-49CE-89E8-59C3046B86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9" name="Line 129">
                <a:extLst>
                  <a:ext uri="{FF2B5EF4-FFF2-40B4-BE49-F238E27FC236}">
                    <a16:creationId xmlns:a16="http://schemas.microsoft.com/office/drawing/2014/main" id="{3A2D6BCD-797E-4EEB-BB83-7302A0EABF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0" name="Line 130">
                <a:extLst>
                  <a:ext uri="{FF2B5EF4-FFF2-40B4-BE49-F238E27FC236}">
                    <a16:creationId xmlns:a16="http://schemas.microsoft.com/office/drawing/2014/main" id="{EE46AE5B-9BF4-47FF-BADC-FA57686ACA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1" name="Line 131">
                <a:extLst>
                  <a:ext uri="{FF2B5EF4-FFF2-40B4-BE49-F238E27FC236}">
                    <a16:creationId xmlns:a16="http://schemas.microsoft.com/office/drawing/2014/main" id="{323B9295-E2F0-4DBA-B13E-D58F9A3298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2" name="Line 132">
                <a:extLst>
                  <a:ext uri="{FF2B5EF4-FFF2-40B4-BE49-F238E27FC236}">
                    <a16:creationId xmlns:a16="http://schemas.microsoft.com/office/drawing/2014/main" id="{6F165B5F-04FB-4FF9-B7B9-5FAFB3E844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3" name="Line 133">
                <a:extLst>
                  <a:ext uri="{FF2B5EF4-FFF2-40B4-BE49-F238E27FC236}">
                    <a16:creationId xmlns:a16="http://schemas.microsoft.com/office/drawing/2014/main" id="{AD9F2C2D-EE9F-4E81-B42F-9335E21F1A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4" name="Line 134">
                <a:extLst>
                  <a:ext uri="{FF2B5EF4-FFF2-40B4-BE49-F238E27FC236}">
                    <a16:creationId xmlns:a16="http://schemas.microsoft.com/office/drawing/2014/main" id="{DA7148FE-D7BF-4BE7-84D9-C6DB9004D2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5" name="Line 135">
                <a:extLst>
                  <a:ext uri="{FF2B5EF4-FFF2-40B4-BE49-F238E27FC236}">
                    <a16:creationId xmlns:a16="http://schemas.microsoft.com/office/drawing/2014/main" id="{C7EA0271-5939-494B-838E-62657E9DEA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46" name="Line 136">
                <a:extLst>
                  <a:ext uri="{FF2B5EF4-FFF2-40B4-BE49-F238E27FC236}">
                    <a16:creationId xmlns:a16="http://schemas.microsoft.com/office/drawing/2014/main" id="{B0215814-8917-4CFC-8F05-C9D9B2FA81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7" name="Line 137">
                <a:extLst>
                  <a:ext uri="{FF2B5EF4-FFF2-40B4-BE49-F238E27FC236}">
                    <a16:creationId xmlns:a16="http://schemas.microsoft.com/office/drawing/2014/main" id="{29A2863B-4D6E-4507-8F84-38063C572B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8" name="Line 138">
                <a:extLst>
                  <a:ext uri="{FF2B5EF4-FFF2-40B4-BE49-F238E27FC236}">
                    <a16:creationId xmlns:a16="http://schemas.microsoft.com/office/drawing/2014/main" id="{4BCA3490-4BCB-4191-8F11-06E600249D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9" name="Line 139">
                <a:extLst>
                  <a:ext uri="{FF2B5EF4-FFF2-40B4-BE49-F238E27FC236}">
                    <a16:creationId xmlns:a16="http://schemas.microsoft.com/office/drawing/2014/main" id="{A23AB66C-5854-4875-AE4A-217820B0E7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50" name="Line 140">
                <a:extLst>
                  <a:ext uri="{FF2B5EF4-FFF2-40B4-BE49-F238E27FC236}">
                    <a16:creationId xmlns:a16="http://schemas.microsoft.com/office/drawing/2014/main" id="{4DDD4DC5-3407-4C73-A4CE-9E89B835C5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651" name="AutoShape 143">
                <a:extLst>
                  <a:ext uri="{FF2B5EF4-FFF2-40B4-BE49-F238E27FC236}">
                    <a16:creationId xmlns:a16="http://schemas.microsoft.com/office/drawing/2014/main" id="{3E796C32-F883-4318-9B8D-0A27AABA6BC1}"/>
                  </a:ext>
                </a:extLst>
              </p:cNvPr>
              <p:cNvCxnSpPr>
                <a:cxnSpLocks noChangeAspect="1" noChangeShapeType="1"/>
                <a:stCxn id="658" idx="0"/>
                <a:endCxn id="655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2" name="Rectangle 144">
                <a:extLst>
                  <a:ext uri="{FF2B5EF4-FFF2-40B4-BE49-F238E27FC236}">
                    <a16:creationId xmlns:a16="http://schemas.microsoft.com/office/drawing/2014/main" id="{CA73018D-3313-4FF0-B6E0-AECC1A236E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3" name="Rectangle 145">
                <a:extLst>
                  <a:ext uri="{FF2B5EF4-FFF2-40B4-BE49-F238E27FC236}">
                    <a16:creationId xmlns:a16="http://schemas.microsoft.com/office/drawing/2014/main" id="{CD3F6A0D-4878-449A-8024-0DC7AF853C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4" name="Rectangle 146">
                <a:extLst>
                  <a:ext uri="{FF2B5EF4-FFF2-40B4-BE49-F238E27FC236}">
                    <a16:creationId xmlns:a16="http://schemas.microsoft.com/office/drawing/2014/main" id="{6C5468F1-CD3B-4370-AF1D-8DA170675A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5" name="Rectangle 147">
                <a:extLst>
                  <a:ext uri="{FF2B5EF4-FFF2-40B4-BE49-F238E27FC236}">
                    <a16:creationId xmlns:a16="http://schemas.microsoft.com/office/drawing/2014/main" id="{BB0DB2DB-3B3B-48F4-8707-E125207E27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6" name="Rectangle 148">
                <a:extLst>
                  <a:ext uri="{FF2B5EF4-FFF2-40B4-BE49-F238E27FC236}">
                    <a16:creationId xmlns:a16="http://schemas.microsoft.com/office/drawing/2014/main" id="{1D09B67F-AA6E-4F4E-9A79-E2B8B9143E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7" name="Rectangle 149">
                <a:extLst>
                  <a:ext uri="{FF2B5EF4-FFF2-40B4-BE49-F238E27FC236}">
                    <a16:creationId xmlns:a16="http://schemas.microsoft.com/office/drawing/2014/main" id="{74FF827A-5C2A-466D-9977-B2D5F9E791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8" name="Rectangle 150">
                <a:extLst>
                  <a:ext uri="{FF2B5EF4-FFF2-40B4-BE49-F238E27FC236}">
                    <a16:creationId xmlns:a16="http://schemas.microsoft.com/office/drawing/2014/main" id="{F9476EFA-CB42-4496-B7B7-F79BD3821F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9" name="Rectangle 151">
                <a:extLst>
                  <a:ext uri="{FF2B5EF4-FFF2-40B4-BE49-F238E27FC236}">
                    <a16:creationId xmlns:a16="http://schemas.microsoft.com/office/drawing/2014/main" id="{B5BA3293-9929-4456-A671-37255556A0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60" name="AutoShape 152">
                <a:extLst>
                  <a:ext uri="{FF2B5EF4-FFF2-40B4-BE49-F238E27FC236}">
                    <a16:creationId xmlns:a16="http://schemas.microsoft.com/office/drawing/2014/main" id="{915CC6CE-0B5A-4D98-97C6-A5214724D349}"/>
                  </a:ext>
                </a:extLst>
              </p:cNvPr>
              <p:cNvCxnSpPr>
                <a:cxnSpLocks noChangeAspect="1" noChangeShapeType="1"/>
                <a:stCxn id="659" idx="3"/>
                <a:endCxn id="659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1" name="AutoShape 153">
                <a:extLst>
                  <a:ext uri="{FF2B5EF4-FFF2-40B4-BE49-F238E27FC236}">
                    <a16:creationId xmlns:a16="http://schemas.microsoft.com/office/drawing/2014/main" id="{A6B014DF-812A-4DB4-B3B1-6EF893D0E3E4}"/>
                  </a:ext>
                </a:extLst>
              </p:cNvPr>
              <p:cNvCxnSpPr>
                <a:cxnSpLocks noChangeAspect="1" noChangeShapeType="1"/>
                <a:stCxn id="659" idx="1"/>
                <a:endCxn id="65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2" name="AutoShape 154">
                <a:extLst>
                  <a:ext uri="{FF2B5EF4-FFF2-40B4-BE49-F238E27FC236}">
                    <a16:creationId xmlns:a16="http://schemas.microsoft.com/office/drawing/2014/main" id="{43185752-3398-4650-BEC4-3B6AAAF740CB}"/>
                  </a:ext>
                </a:extLst>
              </p:cNvPr>
              <p:cNvCxnSpPr>
                <a:cxnSpLocks noChangeAspect="1" noChangeShapeType="1"/>
                <a:stCxn id="659" idx="1"/>
                <a:endCxn id="65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3" name="AutoShape 155">
                <a:extLst>
                  <a:ext uri="{FF2B5EF4-FFF2-40B4-BE49-F238E27FC236}">
                    <a16:creationId xmlns:a16="http://schemas.microsoft.com/office/drawing/2014/main" id="{0A126744-8956-4E6A-B4E6-133E93FE3F76}"/>
                  </a:ext>
                </a:extLst>
              </p:cNvPr>
              <p:cNvCxnSpPr>
                <a:cxnSpLocks noChangeAspect="1" noChangeShapeType="1"/>
                <a:stCxn id="659" idx="1"/>
                <a:endCxn id="65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4" name="AutoShape 156">
                <a:extLst>
                  <a:ext uri="{FF2B5EF4-FFF2-40B4-BE49-F238E27FC236}">
                    <a16:creationId xmlns:a16="http://schemas.microsoft.com/office/drawing/2014/main" id="{A4D9BA34-7AF1-4F09-8B8C-9B1C6DB0C569}"/>
                  </a:ext>
                </a:extLst>
              </p:cNvPr>
              <p:cNvCxnSpPr>
                <a:cxnSpLocks noChangeAspect="1" noChangeShapeType="1"/>
                <a:stCxn id="659" idx="1"/>
                <a:endCxn id="65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5" name="AutoShape 157">
                <a:extLst>
                  <a:ext uri="{FF2B5EF4-FFF2-40B4-BE49-F238E27FC236}">
                    <a16:creationId xmlns:a16="http://schemas.microsoft.com/office/drawing/2014/main" id="{3D36DFBE-CF5F-48FE-9E73-C62985382203}"/>
                  </a:ext>
                </a:extLst>
              </p:cNvPr>
              <p:cNvCxnSpPr>
                <a:cxnSpLocks noChangeAspect="1" noChangeShapeType="1"/>
                <a:stCxn id="653" idx="3"/>
                <a:endCxn id="653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6" name="AutoShape 158">
                <a:extLst>
                  <a:ext uri="{FF2B5EF4-FFF2-40B4-BE49-F238E27FC236}">
                    <a16:creationId xmlns:a16="http://schemas.microsoft.com/office/drawing/2014/main" id="{14086A35-69B2-4D25-AE3F-62DF2B106844}"/>
                  </a:ext>
                </a:extLst>
              </p:cNvPr>
              <p:cNvCxnSpPr>
                <a:cxnSpLocks noChangeAspect="1" noChangeShapeType="1"/>
                <a:stCxn id="659" idx="1"/>
                <a:endCxn id="65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7" name="AutoShape 159">
                <a:extLst>
                  <a:ext uri="{FF2B5EF4-FFF2-40B4-BE49-F238E27FC236}">
                    <a16:creationId xmlns:a16="http://schemas.microsoft.com/office/drawing/2014/main" id="{DAD3940A-8EF8-4912-B1A3-599EC2D6CC52}"/>
                  </a:ext>
                </a:extLst>
              </p:cNvPr>
              <p:cNvCxnSpPr>
                <a:cxnSpLocks noChangeAspect="1" noChangeShapeType="1"/>
                <a:stCxn id="659" idx="1"/>
                <a:endCxn id="65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8" name="AutoShape 160">
                <a:extLst>
                  <a:ext uri="{FF2B5EF4-FFF2-40B4-BE49-F238E27FC236}">
                    <a16:creationId xmlns:a16="http://schemas.microsoft.com/office/drawing/2014/main" id="{04FAC588-27CA-42B3-9BA5-EE22D3D82EA7}"/>
                  </a:ext>
                </a:extLst>
              </p:cNvPr>
              <p:cNvCxnSpPr>
                <a:cxnSpLocks noChangeAspect="1" noChangeShapeType="1"/>
                <a:stCxn id="659" idx="1"/>
                <a:endCxn id="659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69" name="AutoShape 161">
                <a:extLst>
                  <a:ext uri="{FF2B5EF4-FFF2-40B4-BE49-F238E27FC236}">
                    <a16:creationId xmlns:a16="http://schemas.microsoft.com/office/drawing/2014/main" id="{A375DBAF-5E76-414A-85D9-12B40C0E33D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0" name="AutoShape 162">
                <a:extLst>
                  <a:ext uri="{FF2B5EF4-FFF2-40B4-BE49-F238E27FC236}">
                    <a16:creationId xmlns:a16="http://schemas.microsoft.com/office/drawing/2014/main" id="{6BD1998F-607B-46D3-82E8-75C29781159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71" name="AutoShape 163">
                <a:extLst>
                  <a:ext uri="{FF2B5EF4-FFF2-40B4-BE49-F238E27FC236}">
                    <a16:creationId xmlns:a16="http://schemas.microsoft.com/office/drawing/2014/main" id="{27168203-BA26-4B1C-9A28-08A40E4CDEC7}"/>
                  </a:ext>
                </a:extLst>
              </p:cNvPr>
              <p:cNvCxnSpPr>
                <a:cxnSpLocks noChangeAspect="1" noChangeShapeType="1"/>
                <a:stCxn id="653" idx="1"/>
                <a:endCxn id="653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2" name="Line 164">
                <a:extLst>
                  <a:ext uri="{FF2B5EF4-FFF2-40B4-BE49-F238E27FC236}">
                    <a16:creationId xmlns:a16="http://schemas.microsoft.com/office/drawing/2014/main" id="{83D1415E-9AFC-4C4A-9A7C-25FC559B3E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3" name="Line 165">
                <a:extLst>
                  <a:ext uri="{FF2B5EF4-FFF2-40B4-BE49-F238E27FC236}">
                    <a16:creationId xmlns:a16="http://schemas.microsoft.com/office/drawing/2014/main" id="{4C503856-70FC-4C65-A1DA-2495D87267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4" name="Line 166">
                <a:extLst>
                  <a:ext uri="{FF2B5EF4-FFF2-40B4-BE49-F238E27FC236}">
                    <a16:creationId xmlns:a16="http://schemas.microsoft.com/office/drawing/2014/main" id="{09B9E87C-2B69-4646-AC0F-D9B5E8B74F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5" name="Line 167">
                <a:extLst>
                  <a:ext uri="{FF2B5EF4-FFF2-40B4-BE49-F238E27FC236}">
                    <a16:creationId xmlns:a16="http://schemas.microsoft.com/office/drawing/2014/main" id="{33772836-E461-4160-AAEB-531586D591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6" name="Line 168">
                <a:extLst>
                  <a:ext uri="{FF2B5EF4-FFF2-40B4-BE49-F238E27FC236}">
                    <a16:creationId xmlns:a16="http://schemas.microsoft.com/office/drawing/2014/main" id="{2F3627B0-FB08-4F8B-ADD1-936687A504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7" name="Line 169">
                <a:extLst>
                  <a:ext uri="{FF2B5EF4-FFF2-40B4-BE49-F238E27FC236}">
                    <a16:creationId xmlns:a16="http://schemas.microsoft.com/office/drawing/2014/main" id="{53CD3FD9-7370-4BAB-B720-06F740529A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8" name="Line 170">
                <a:extLst>
                  <a:ext uri="{FF2B5EF4-FFF2-40B4-BE49-F238E27FC236}">
                    <a16:creationId xmlns:a16="http://schemas.microsoft.com/office/drawing/2014/main" id="{ED085F57-B5A7-4237-809C-A4DB42C902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9" name="Line 171">
                <a:extLst>
                  <a:ext uri="{FF2B5EF4-FFF2-40B4-BE49-F238E27FC236}">
                    <a16:creationId xmlns:a16="http://schemas.microsoft.com/office/drawing/2014/main" id="{1539F1A9-1E8F-4DC8-8E12-7D164946BC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0" name="Line 172">
                <a:extLst>
                  <a:ext uri="{FF2B5EF4-FFF2-40B4-BE49-F238E27FC236}">
                    <a16:creationId xmlns:a16="http://schemas.microsoft.com/office/drawing/2014/main" id="{78AC61C3-5B92-447F-865F-D5413D9761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1" name="Line 173">
                <a:extLst>
                  <a:ext uri="{FF2B5EF4-FFF2-40B4-BE49-F238E27FC236}">
                    <a16:creationId xmlns:a16="http://schemas.microsoft.com/office/drawing/2014/main" id="{0F13B1EC-9849-4D50-8774-0E7221109A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2" name="Line 174">
                <a:extLst>
                  <a:ext uri="{FF2B5EF4-FFF2-40B4-BE49-F238E27FC236}">
                    <a16:creationId xmlns:a16="http://schemas.microsoft.com/office/drawing/2014/main" id="{63070EA7-3C83-4237-AC65-292776447A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3" name="Line 175">
                <a:extLst>
                  <a:ext uri="{FF2B5EF4-FFF2-40B4-BE49-F238E27FC236}">
                    <a16:creationId xmlns:a16="http://schemas.microsoft.com/office/drawing/2014/main" id="{098899BC-61CA-43DD-A637-617735B267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4" name="Line 176">
                <a:extLst>
                  <a:ext uri="{FF2B5EF4-FFF2-40B4-BE49-F238E27FC236}">
                    <a16:creationId xmlns:a16="http://schemas.microsoft.com/office/drawing/2014/main" id="{1A8B4D48-3165-44A4-8AF0-9EE6A65EA8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5" name="Line 177">
                <a:extLst>
                  <a:ext uri="{FF2B5EF4-FFF2-40B4-BE49-F238E27FC236}">
                    <a16:creationId xmlns:a16="http://schemas.microsoft.com/office/drawing/2014/main" id="{C08EE200-C6AD-4B9E-AA4C-BC2624FAA0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86" name="Oval 178">
                <a:extLst>
                  <a:ext uri="{FF2B5EF4-FFF2-40B4-BE49-F238E27FC236}">
                    <a16:creationId xmlns:a16="http://schemas.microsoft.com/office/drawing/2014/main" id="{6663FC9C-F9F9-4BCE-84DE-9C41A8A4E9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7" name="Oval 179">
                <a:extLst>
                  <a:ext uri="{FF2B5EF4-FFF2-40B4-BE49-F238E27FC236}">
                    <a16:creationId xmlns:a16="http://schemas.microsoft.com/office/drawing/2014/main" id="{B275A44B-F0E0-4959-8446-2DBB747BA7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8" name="Oval 180">
                <a:extLst>
                  <a:ext uri="{FF2B5EF4-FFF2-40B4-BE49-F238E27FC236}">
                    <a16:creationId xmlns:a16="http://schemas.microsoft.com/office/drawing/2014/main" id="{C8E553E5-E374-4A8D-9E52-49D248F20D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9" name="Oval 181">
                <a:extLst>
                  <a:ext uri="{FF2B5EF4-FFF2-40B4-BE49-F238E27FC236}">
                    <a16:creationId xmlns:a16="http://schemas.microsoft.com/office/drawing/2014/main" id="{BA622A1E-94F9-4C8F-AA2E-5AD2BF7EF9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0" name="Oval 182">
                <a:extLst>
                  <a:ext uri="{FF2B5EF4-FFF2-40B4-BE49-F238E27FC236}">
                    <a16:creationId xmlns:a16="http://schemas.microsoft.com/office/drawing/2014/main" id="{A2C0A801-0088-4F1E-A8CA-F16D52B63E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1" name="Oval 183">
                <a:extLst>
                  <a:ext uri="{FF2B5EF4-FFF2-40B4-BE49-F238E27FC236}">
                    <a16:creationId xmlns:a16="http://schemas.microsoft.com/office/drawing/2014/main" id="{1869F0B2-3B5E-47EC-BA63-12F9E30C53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2" name="Oval 184">
                <a:extLst>
                  <a:ext uri="{FF2B5EF4-FFF2-40B4-BE49-F238E27FC236}">
                    <a16:creationId xmlns:a16="http://schemas.microsoft.com/office/drawing/2014/main" id="{B101FDAF-2F78-452C-999E-E903B07B04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3" name="Oval 185">
                <a:extLst>
                  <a:ext uri="{FF2B5EF4-FFF2-40B4-BE49-F238E27FC236}">
                    <a16:creationId xmlns:a16="http://schemas.microsoft.com/office/drawing/2014/main" id="{94633AA6-218F-4DAE-95F9-7B291BDD42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4" name="Oval 186">
                <a:extLst>
                  <a:ext uri="{FF2B5EF4-FFF2-40B4-BE49-F238E27FC236}">
                    <a16:creationId xmlns:a16="http://schemas.microsoft.com/office/drawing/2014/main" id="{D0513B53-157D-41A0-9E80-B994AD0BEF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5" name="Oval 187">
                <a:extLst>
                  <a:ext uri="{FF2B5EF4-FFF2-40B4-BE49-F238E27FC236}">
                    <a16:creationId xmlns:a16="http://schemas.microsoft.com/office/drawing/2014/main" id="{7F653093-AE76-416D-A29B-86EE1AB6DC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6" name="Line 188">
                <a:extLst>
                  <a:ext uri="{FF2B5EF4-FFF2-40B4-BE49-F238E27FC236}">
                    <a16:creationId xmlns:a16="http://schemas.microsoft.com/office/drawing/2014/main" id="{210031B2-7FF9-4A07-86E6-6B455249F4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97" name="Line 189">
                <a:extLst>
                  <a:ext uri="{FF2B5EF4-FFF2-40B4-BE49-F238E27FC236}">
                    <a16:creationId xmlns:a16="http://schemas.microsoft.com/office/drawing/2014/main" id="{A1EA46FF-3864-4C34-AA6A-5447BC9924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98" name="Line 190">
                <a:extLst>
                  <a:ext uri="{FF2B5EF4-FFF2-40B4-BE49-F238E27FC236}">
                    <a16:creationId xmlns:a16="http://schemas.microsoft.com/office/drawing/2014/main" id="{5D12EBE6-A439-4801-B152-F6D415918E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699" name="AutoShape 191">
                <a:extLst>
                  <a:ext uri="{FF2B5EF4-FFF2-40B4-BE49-F238E27FC236}">
                    <a16:creationId xmlns:a16="http://schemas.microsoft.com/office/drawing/2014/main" id="{B29AFA4B-2F6C-4326-95AA-DC9360EA87DB}"/>
                  </a:ext>
                </a:extLst>
              </p:cNvPr>
              <p:cNvCxnSpPr>
                <a:cxnSpLocks noChangeAspect="1" noChangeShapeType="1"/>
                <a:stCxn id="708" idx="0"/>
                <a:endCxn id="704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00" name="Rectangle 192">
                <a:extLst>
                  <a:ext uri="{FF2B5EF4-FFF2-40B4-BE49-F238E27FC236}">
                    <a16:creationId xmlns:a16="http://schemas.microsoft.com/office/drawing/2014/main" id="{7AA5B57E-8681-4E87-9C9B-0EE0958401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1" name="Rectangle 193">
                <a:extLst>
                  <a:ext uri="{FF2B5EF4-FFF2-40B4-BE49-F238E27FC236}">
                    <a16:creationId xmlns:a16="http://schemas.microsoft.com/office/drawing/2014/main" id="{3B8944F7-AEB1-49EB-909E-B6ECD3E355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2" name="Rectangle 194">
                <a:extLst>
                  <a:ext uri="{FF2B5EF4-FFF2-40B4-BE49-F238E27FC236}">
                    <a16:creationId xmlns:a16="http://schemas.microsoft.com/office/drawing/2014/main" id="{CBB97286-96ED-48E6-AE98-6B5EA44EC2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3" name="Rectangle 195">
                <a:extLst>
                  <a:ext uri="{FF2B5EF4-FFF2-40B4-BE49-F238E27FC236}">
                    <a16:creationId xmlns:a16="http://schemas.microsoft.com/office/drawing/2014/main" id="{1E242106-0140-4D49-8839-F031816149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4" name="Rectangle 196">
                <a:extLst>
                  <a:ext uri="{FF2B5EF4-FFF2-40B4-BE49-F238E27FC236}">
                    <a16:creationId xmlns:a16="http://schemas.microsoft.com/office/drawing/2014/main" id="{8BB3F050-575C-4468-8631-0CCB3E8C45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5" name="Rectangle 197">
                <a:extLst>
                  <a:ext uri="{FF2B5EF4-FFF2-40B4-BE49-F238E27FC236}">
                    <a16:creationId xmlns:a16="http://schemas.microsoft.com/office/drawing/2014/main" id="{666C3985-73CE-404F-BB9B-4089709CD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6" name="Rectangle 198">
                <a:extLst>
                  <a:ext uri="{FF2B5EF4-FFF2-40B4-BE49-F238E27FC236}">
                    <a16:creationId xmlns:a16="http://schemas.microsoft.com/office/drawing/2014/main" id="{47F1864D-2397-4732-A88D-2D5B96BDBC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7" name="Rectangle 199">
                <a:extLst>
                  <a:ext uri="{FF2B5EF4-FFF2-40B4-BE49-F238E27FC236}">
                    <a16:creationId xmlns:a16="http://schemas.microsoft.com/office/drawing/2014/main" id="{EB883462-A97C-4B2E-B812-B7C922E95C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8" name="Rectangle 200">
                <a:extLst>
                  <a:ext uri="{FF2B5EF4-FFF2-40B4-BE49-F238E27FC236}">
                    <a16:creationId xmlns:a16="http://schemas.microsoft.com/office/drawing/2014/main" id="{2C016187-84B5-4CE0-89BE-091D8F5298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9" name="Rectangle 201">
                <a:extLst>
                  <a:ext uri="{FF2B5EF4-FFF2-40B4-BE49-F238E27FC236}">
                    <a16:creationId xmlns:a16="http://schemas.microsoft.com/office/drawing/2014/main" id="{D97CD64C-DBF2-40A8-9C1A-DC3D10B410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710" name="AutoShape 202">
                <a:extLst>
                  <a:ext uri="{FF2B5EF4-FFF2-40B4-BE49-F238E27FC236}">
                    <a16:creationId xmlns:a16="http://schemas.microsoft.com/office/drawing/2014/main" id="{1AD344A8-C0E0-411B-B314-88BC3F205BB3}"/>
                  </a:ext>
                </a:extLst>
              </p:cNvPr>
              <p:cNvCxnSpPr>
                <a:cxnSpLocks noChangeAspect="1" noChangeShapeType="1"/>
                <a:stCxn id="709" idx="3"/>
                <a:endCxn id="709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1" name="AutoShape 203">
                <a:extLst>
                  <a:ext uri="{FF2B5EF4-FFF2-40B4-BE49-F238E27FC236}">
                    <a16:creationId xmlns:a16="http://schemas.microsoft.com/office/drawing/2014/main" id="{83811E4C-CC47-47D2-9225-7B4CA872C7C2}"/>
                  </a:ext>
                </a:extLst>
              </p:cNvPr>
              <p:cNvCxnSpPr>
                <a:cxnSpLocks noChangeAspect="1" noChangeShapeType="1"/>
                <a:stCxn id="709" idx="1"/>
                <a:endCxn id="70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2" name="AutoShape 204">
                <a:extLst>
                  <a:ext uri="{FF2B5EF4-FFF2-40B4-BE49-F238E27FC236}">
                    <a16:creationId xmlns:a16="http://schemas.microsoft.com/office/drawing/2014/main" id="{80EA16E3-3309-4C3F-8FEE-DBE0271CC0CD}"/>
                  </a:ext>
                </a:extLst>
              </p:cNvPr>
              <p:cNvCxnSpPr>
                <a:cxnSpLocks noChangeAspect="1" noChangeShapeType="1"/>
                <a:stCxn id="709" idx="1"/>
                <a:endCxn id="70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3" name="AutoShape 205">
                <a:extLst>
                  <a:ext uri="{FF2B5EF4-FFF2-40B4-BE49-F238E27FC236}">
                    <a16:creationId xmlns:a16="http://schemas.microsoft.com/office/drawing/2014/main" id="{5C3BD6B4-4B27-43F0-BE97-BF09E07590CC}"/>
                  </a:ext>
                </a:extLst>
              </p:cNvPr>
              <p:cNvCxnSpPr>
                <a:cxnSpLocks noChangeAspect="1" noChangeShapeType="1"/>
                <a:stCxn id="709" idx="1"/>
                <a:endCxn id="70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4" name="AutoShape 206">
                <a:extLst>
                  <a:ext uri="{FF2B5EF4-FFF2-40B4-BE49-F238E27FC236}">
                    <a16:creationId xmlns:a16="http://schemas.microsoft.com/office/drawing/2014/main" id="{A5A9E64B-B065-41B3-B853-FC19F146F3BE}"/>
                  </a:ext>
                </a:extLst>
              </p:cNvPr>
              <p:cNvCxnSpPr>
                <a:cxnSpLocks noChangeAspect="1" noChangeShapeType="1"/>
                <a:stCxn id="709" idx="1"/>
                <a:endCxn id="70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5" name="AutoShape 207">
                <a:extLst>
                  <a:ext uri="{FF2B5EF4-FFF2-40B4-BE49-F238E27FC236}">
                    <a16:creationId xmlns:a16="http://schemas.microsoft.com/office/drawing/2014/main" id="{6E180D1F-29C0-401E-8FF0-A0991436605F}"/>
                  </a:ext>
                </a:extLst>
              </p:cNvPr>
              <p:cNvCxnSpPr>
                <a:cxnSpLocks noChangeAspect="1" noChangeShapeType="1"/>
                <a:stCxn id="702" idx="3"/>
                <a:endCxn id="702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6" name="AutoShape 208">
                <a:extLst>
                  <a:ext uri="{FF2B5EF4-FFF2-40B4-BE49-F238E27FC236}">
                    <a16:creationId xmlns:a16="http://schemas.microsoft.com/office/drawing/2014/main" id="{DC440C80-7DAA-4513-B02E-DF241C346E74}"/>
                  </a:ext>
                </a:extLst>
              </p:cNvPr>
              <p:cNvCxnSpPr>
                <a:cxnSpLocks noChangeAspect="1" noChangeShapeType="1"/>
                <a:stCxn id="709" idx="1"/>
                <a:endCxn id="70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7" name="AutoShape 209">
                <a:extLst>
                  <a:ext uri="{FF2B5EF4-FFF2-40B4-BE49-F238E27FC236}">
                    <a16:creationId xmlns:a16="http://schemas.microsoft.com/office/drawing/2014/main" id="{245A6E16-64DF-43EA-869C-0EE4132143A8}"/>
                  </a:ext>
                </a:extLst>
              </p:cNvPr>
              <p:cNvCxnSpPr>
                <a:cxnSpLocks noChangeAspect="1" noChangeShapeType="1"/>
                <a:stCxn id="709" idx="1"/>
                <a:endCxn id="70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8" name="AutoShape 210">
                <a:extLst>
                  <a:ext uri="{FF2B5EF4-FFF2-40B4-BE49-F238E27FC236}">
                    <a16:creationId xmlns:a16="http://schemas.microsoft.com/office/drawing/2014/main" id="{1BCB0B8D-5BCA-4BE6-9228-049873B5B575}"/>
                  </a:ext>
                </a:extLst>
              </p:cNvPr>
              <p:cNvCxnSpPr>
                <a:cxnSpLocks noChangeAspect="1" noChangeShapeType="1"/>
                <a:stCxn id="709" idx="1"/>
                <a:endCxn id="709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19" name="AutoShape 211">
                <a:extLst>
                  <a:ext uri="{FF2B5EF4-FFF2-40B4-BE49-F238E27FC236}">
                    <a16:creationId xmlns:a16="http://schemas.microsoft.com/office/drawing/2014/main" id="{75FAFCB7-B614-4A52-845C-6CEA65C4AD8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0" name="AutoShape 212">
                <a:extLst>
                  <a:ext uri="{FF2B5EF4-FFF2-40B4-BE49-F238E27FC236}">
                    <a16:creationId xmlns:a16="http://schemas.microsoft.com/office/drawing/2014/main" id="{56030971-FF5D-4915-A19B-B9AA75A6DCF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21" name="AutoShape 213">
                <a:extLst>
                  <a:ext uri="{FF2B5EF4-FFF2-40B4-BE49-F238E27FC236}">
                    <a16:creationId xmlns:a16="http://schemas.microsoft.com/office/drawing/2014/main" id="{DD8525EA-EE55-499C-9AAE-419FF0BEE772}"/>
                  </a:ext>
                </a:extLst>
              </p:cNvPr>
              <p:cNvCxnSpPr>
                <a:cxnSpLocks noChangeAspect="1" noChangeShapeType="1"/>
                <a:stCxn id="702" idx="1"/>
                <a:endCxn id="702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22" name="Line 214">
                <a:extLst>
                  <a:ext uri="{FF2B5EF4-FFF2-40B4-BE49-F238E27FC236}">
                    <a16:creationId xmlns:a16="http://schemas.microsoft.com/office/drawing/2014/main" id="{1C1B8B0B-0617-4C2F-9386-94FB50AEF2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3" name="Line 215">
                <a:extLst>
                  <a:ext uri="{FF2B5EF4-FFF2-40B4-BE49-F238E27FC236}">
                    <a16:creationId xmlns:a16="http://schemas.microsoft.com/office/drawing/2014/main" id="{D1CE1628-B07E-49C2-811F-5A1C16DA57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4" name="Line 216">
                <a:extLst>
                  <a:ext uri="{FF2B5EF4-FFF2-40B4-BE49-F238E27FC236}">
                    <a16:creationId xmlns:a16="http://schemas.microsoft.com/office/drawing/2014/main" id="{3FAC1AB6-F53C-4B0D-9656-8379573F2C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5" name="Line 217">
                <a:extLst>
                  <a:ext uri="{FF2B5EF4-FFF2-40B4-BE49-F238E27FC236}">
                    <a16:creationId xmlns:a16="http://schemas.microsoft.com/office/drawing/2014/main" id="{BD3C943B-1F94-4677-800E-4A1C22CD39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6" name="Line 218">
                <a:extLst>
                  <a:ext uri="{FF2B5EF4-FFF2-40B4-BE49-F238E27FC236}">
                    <a16:creationId xmlns:a16="http://schemas.microsoft.com/office/drawing/2014/main" id="{81EC4CF4-D957-4878-808A-4DBFAE0196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7" name="Line 219">
                <a:extLst>
                  <a:ext uri="{FF2B5EF4-FFF2-40B4-BE49-F238E27FC236}">
                    <a16:creationId xmlns:a16="http://schemas.microsoft.com/office/drawing/2014/main" id="{31A02B5C-DED6-4E85-B8B0-2FA0C827C5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8" name="Line 220">
                <a:extLst>
                  <a:ext uri="{FF2B5EF4-FFF2-40B4-BE49-F238E27FC236}">
                    <a16:creationId xmlns:a16="http://schemas.microsoft.com/office/drawing/2014/main" id="{DEE97BBF-6A98-4114-815F-8A10F57ECC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9" name="Line 221">
                <a:extLst>
                  <a:ext uri="{FF2B5EF4-FFF2-40B4-BE49-F238E27FC236}">
                    <a16:creationId xmlns:a16="http://schemas.microsoft.com/office/drawing/2014/main" id="{0293D76C-C0E0-4560-B1C3-BDCE2F2068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0" name="Line 222">
                <a:extLst>
                  <a:ext uri="{FF2B5EF4-FFF2-40B4-BE49-F238E27FC236}">
                    <a16:creationId xmlns:a16="http://schemas.microsoft.com/office/drawing/2014/main" id="{9FF175D9-AC4D-4DAA-82DD-2ED4FE7C5B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1" name="Line 223">
                <a:extLst>
                  <a:ext uri="{FF2B5EF4-FFF2-40B4-BE49-F238E27FC236}">
                    <a16:creationId xmlns:a16="http://schemas.microsoft.com/office/drawing/2014/main" id="{A090CD20-47A7-4A78-9970-CC868FD4D7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2" name="Line 224">
                <a:extLst>
                  <a:ext uri="{FF2B5EF4-FFF2-40B4-BE49-F238E27FC236}">
                    <a16:creationId xmlns:a16="http://schemas.microsoft.com/office/drawing/2014/main" id="{7B4DE1AB-C699-40B9-B376-873C0AB039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3" name="Line 225">
                <a:extLst>
                  <a:ext uri="{FF2B5EF4-FFF2-40B4-BE49-F238E27FC236}">
                    <a16:creationId xmlns:a16="http://schemas.microsoft.com/office/drawing/2014/main" id="{00B3F285-150E-44E6-AFE2-46941C0249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4" name="Line 226">
                <a:extLst>
                  <a:ext uri="{FF2B5EF4-FFF2-40B4-BE49-F238E27FC236}">
                    <a16:creationId xmlns:a16="http://schemas.microsoft.com/office/drawing/2014/main" id="{7133B4CF-332C-4AD0-A206-CA8A5960D2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5" name="Line 227">
                <a:extLst>
                  <a:ext uri="{FF2B5EF4-FFF2-40B4-BE49-F238E27FC236}">
                    <a16:creationId xmlns:a16="http://schemas.microsoft.com/office/drawing/2014/main" id="{A3716D22-024D-4CD5-A123-62F4CC3232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6" name="Oval 228">
                <a:extLst>
                  <a:ext uri="{FF2B5EF4-FFF2-40B4-BE49-F238E27FC236}">
                    <a16:creationId xmlns:a16="http://schemas.microsoft.com/office/drawing/2014/main" id="{FD7293A9-220A-45A0-9E7D-87FA77A63F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7" name="Oval 229">
                <a:extLst>
                  <a:ext uri="{FF2B5EF4-FFF2-40B4-BE49-F238E27FC236}">
                    <a16:creationId xmlns:a16="http://schemas.microsoft.com/office/drawing/2014/main" id="{20D23E9C-AAE3-4B2F-B35F-0DD030546A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8" name="Oval 230">
                <a:extLst>
                  <a:ext uri="{FF2B5EF4-FFF2-40B4-BE49-F238E27FC236}">
                    <a16:creationId xmlns:a16="http://schemas.microsoft.com/office/drawing/2014/main" id="{1F301CEA-3F7D-47C4-A2E6-F70EAED67D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9" name="Oval 231">
                <a:extLst>
                  <a:ext uri="{FF2B5EF4-FFF2-40B4-BE49-F238E27FC236}">
                    <a16:creationId xmlns:a16="http://schemas.microsoft.com/office/drawing/2014/main" id="{444FFF79-294E-4112-89B1-E91E7B7700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0" name="Oval 232">
                <a:extLst>
                  <a:ext uri="{FF2B5EF4-FFF2-40B4-BE49-F238E27FC236}">
                    <a16:creationId xmlns:a16="http://schemas.microsoft.com/office/drawing/2014/main" id="{0618EE94-36F5-4E20-9B01-2CD7A47832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1" name="Oval 233">
                <a:extLst>
                  <a:ext uri="{FF2B5EF4-FFF2-40B4-BE49-F238E27FC236}">
                    <a16:creationId xmlns:a16="http://schemas.microsoft.com/office/drawing/2014/main" id="{F297465B-2EF3-4B9E-BD12-986ED7D8E2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2" name="Oval 234">
                <a:extLst>
                  <a:ext uri="{FF2B5EF4-FFF2-40B4-BE49-F238E27FC236}">
                    <a16:creationId xmlns:a16="http://schemas.microsoft.com/office/drawing/2014/main" id="{7088D060-B9B7-46DD-867B-DC931871D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3" name="Oval 235">
                <a:extLst>
                  <a:ext uri="{FF2B5EF4-FFF2-40B4-BE49-F238E27FC236}">
                    <a16:creationId xmlns:a16="http://schemas.microsoft.com/office/drawing/2014/main" id="{C2512518-4FB9-4F2E-B0D5-9871402A9D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4" name="Oval 236">
                <a:extLst>
                  <a:ext uri="{FF2B5EF4-FFF2-40B4-BE49-F238E27FC236}">
                    <a16:creationId xmlns:a16="http://schemas.microsoft.com/office/drawing/2014/main" id="{DB0C2C37-1BE9-4EC3-BD08-ECFD30DDC4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5" name="Oval 237">
                <a:extLst>
                  <a:ext uri="{FF2B5EF4-FFF2-40B4-BE49-F238E27FC236}">
                    <a16:creationId xmlns:a16="http://schemas.microsoft.com/office/drawing/2014/main" id="{6A3D6ACB-57B6-4AD4-AF2F-74E3A37EAD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6" name="Line 238">
                <a:extLst>
                  <a:ext uri="{FF2B5EF4-FFF2-40B4-BE49-F238E27FC236}">
                    <a16:creationId xmlns:a16="http://schemas.microsoft.com/office/drawing/2014/main" id="{0FB2F509-2FCC-481C-A83A-69817072C5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47" name="Line 239">
                <a:extLst>
                  <a:ext uri="{FF2B5EF4-FFF2-40B4-BE49-F238E27FC236}">
                    <a16:creationId xmlns:a16="http://schemas.microsoft.com/office/drawing/2014/main" id="{7715B9D1-71B1-45C1-8197-248A2AD5F4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48" name="Line 240">
                <a:extLst>
                  <a:ext uri="{FF2B5EF4-FFF2-40B4-BE49-F238E27FC236}">
                    <a16:creationId xmlns:a16="http://schemas.microsoft.com/office/drawing/2014/main" id="{E25AB9D1-50F4-4A0C-B384-09D4F80CCC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749" name="AutoShape 241">
                <a:extLst>
                  <a:ext uri="{FF2B5EF4-FFF2-40B4-BE49-F238E27FC236}">
                    <a16:creationId xmlns:a16="http://schemas.microsoft.com/office/drawing/2014/main" id="{5B4CBFE3-95DA-4A52-BC5E-D6917185EC2E}"/>
                  </a:ext>
                </a:extLst>
              </p:cNvPr>
              <p:cNvCxnSpPr>
                <a:cxnSpLocks noChangeAspect="1" noChangeShapeType="1"/>
                <a:stCxn id="758" idx="0"/>
                <a:endCxn id="754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0" name="Rectangle 242">
                <a:extLst>
                  <a:ext uri="{FF2B5EF4-FFF2-40B4-BE49-F238E27FC236}">
                    <a16:creationId xmlns:a16="http://schemas.microsoft.com/office/drawing/2014/main" id="{2B88FDC6-E8C3-42CE-A268-15D1DDDCCB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1" name="Rectangle 243">
                <a:extLst>
                  <a:ext uri="{FF2B5EF4-FFF2-40B4-BE49-F238E27FC236}">
                    <a16:creationId xmlns:a16="http://schemas.microsoft.com/office/drawing/2014/main" id="{BF840AA4-E8F7-4F37-8B61-7AA7CC6893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2" name="Rectangle 244">
                <a:extLst>
                  <a:ext uri="{FF2B5EF4-FFF2-40B4-BE49-F238E27FC236}">
                    <a16:creationId xmlns:a16="http://schemas.microsoft.com/office/drawing/2014/main" id="{885EBBDE-ED49-45EB-A7A7-46731C5432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3" name="Rectangle 245">
                <a:extLst>
                  <a:ext uri="{FF2B5EF4-FFF2-40B4-BE49-F238E27FC236}">
                    <a16:creationId xmlns:a16="http://schemas.microsoft.com/office/drawing/2014/main" id="{F7218063-255B-4F38-98D3-6605009CD4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4" name="Rectangle 246">
                <a:extLst>
                  <a:ext uri="{FF2B5EF4-FFF2-40B4-BE49-F238E27FC236}">
                    <a16:creationId xmlns:a16="http://schemas.microsoft.com/office/drawing/2014/main" id="{CBAE3EAC-AC9E-402B-87B3-6834DA1F02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5" name="Rectangle 247">
                <a:extLst>
                  <a:ext uri="{FF2B5EF4-FFF2-40B4-BE49-F238E27FC236}">
                    <a16:creationId xmlns:a16="http://schemas.microsoft.com/office/drawing/2014/main" id="{65CFEDF7-FBD0-48F1-8642-57DD1E906C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6" name="Rectangle 248">
                <a:extLst>
                  <a:ext uri="{FF2B5EF4-FFF2-40B4-BE49-F238E27FC236}">
                    <a16:creationId xmlns:a16="http://schemas.microsoft.com/office/drawing/2014/main" id="{C7AB50E3-03D8-4246-B841-0C17ED7B20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7" name="Rectangle 249">
                <a:extLst>
                  <a:ext uri="{FF2B5EF4-FFF2-40B4-BE49-F238E27FC236}">
                    <a16:creationId xmlns:a16="http://schemas.microsoft.com/office/drawing/2014/main" id="{9CAB210D-530D-4E23-BF9B-E52F33B920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8" name="Rectangle 250">
                <a:extLst>
                  <a:ext uri="{FF2B5EF4-FFF2-40B4-BE49-F238E27FC236}">
                    <a16:creationId xmlns:a16="http://schemas.microsoft.com/office/drawing/2014/main" id="{95915439-1E2B-46C4-B1BC-BEE9F51A53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9" name="Rectangle 251">
                <a:extLst>
                  <a:ext uri="{FF2B5EF4-FFF2-40B4-BE49-F238E27FC236}">
                    <a16:creationId xmlns:a16="http://schemas.microsoft.com/office/drawing/2014/main" id="{3A9AFD4D-FF7D-4723-B754-ADF43116AE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760" name="AutoShape 252">
                <a:extLst>
                  <a:ext uri="{FF2B5EF4-FFF2-40B4-BE49-F238E27FC236}">
                    <a16:creationId xmlns:a16="http://schemas.microsoft.com/office/drawing/2014/main" id="{0FE35B1C-11ED-4ABE-8E93-DC918D189FFB}"/>
                  </a:ext>
                </a:extLst>
              </p:cNvPr>
              <p:cNvCxnSpPr>
                <a:cxnSpLocks noChangeAspect="1" noChangeShapeType="1"/>
                <a:stCxn id="759" idx="3"/>
                <a:endCxn id="759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1" name="AutoShape 253">
                <a:extLst>
                  <a:ext uri="{FF2B5EF4-FFF2-40B4-BE49-F238E27FC236}">
                    <a16:creationId xmlns:a16="http://schemas.microsoft.com/office/drawing/2014/main" id="{71734A5A-9E48-4B7A-A287-3C6CA2D436A6}"/>
                  </a:ext>
                </a:extLst>
              </p:cNvPr>
              <p:cNvCxnSpPr>
                <a:cxnSpLocks noChangeAspect="1" noChangeShapeType="1"/>
                <a:stCxn id="759" idx="1"/>
                <a:endCxn id="75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2" name="AutoShape 254">
                <a:extLst>
                  <a:ext uri="{FF2B5EF4-FFF2-40B4-BE49-F238E27FC236}">
                    <a16:creationId xmlns:a16="http://schemas.microsoft.com/office/drawing/2014/main" id="{5FFE02CB-94C3-4568-B143-F7E4B26CDDD4}"/>
                  </a:ext>
                </a:extLst>
              </p:cNvPr>
              <p:cNvCxnSpPr>
                <a:cxnSpLocks noChangeAspect="1" noChangeShapeType="1"/>
                <a:stCxn id="759" idx="1"/>
                <a:endCxn id="75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3" name="AutoShape 255">
                <a:extLst>
                  <a:ext uri="{FF2B5EF4-FFF2-40B4-BE49-F238E27FC236}">
                    <a16:creationId xmlns:a16="http://schemas.microsoft.com/office/drawing/2014/main" id="{EFECFA26-5500-4DE7-AADB-5B2E4AA5B976}"/>
                  </a:ext>
                </a:extLst>
              </p:cNvPr>
              <p:cNvCxnSpPr>
                <a:cxnSpLocks noChangeAspect="1" noChangeShapeType="1"/>
                <a:stCxn id="759" idx="1"/>
                <a:endCxn id="75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4" name="AutoShape 256">
                <a:extLst>
                  <a:ext uri="{FF2B5EF4-FFF2-40B4-BE49-F238E27FC236}">
                    <a16:creationId xmlns:a16="http://schemas.microsoft.com/office/drawing/2014/main" id="{9AAD8CE8-739D-493F-A281-60F1A9B9D8C8}"/>
                  </a:ext>
                </a:extLst>
              </p:cNvPr>
              <p:cNvCxnSpPr>
                <a:cxnSpLocks noChangeAspect="1" noChangeShapeType="1"/>
                <a:stCxn id="759" idx="1"/>
                <a:endCxn id="75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5" name="AutoShape 257">
                <a:extLst>
                  <a:ext uri="{FF2B5EF4-FFF2-40B4-BE49-F238E27FC236}">
                    <a16:creationId xmlns:a16="http://schemas.microsoft.com/office/drawing/2014/main" id="{97FCF349-89C7-4799-9F4A-286AA5F39B3A}"/>
                  </a:ext>
                </a:extLst>
              </p:cNvPr>
              <p:cNvCxnSpPr>
                <a:cxnSpLocks noChangeAspect="1" noChangeShapeType="1"/>
                <a:stCxn id="752" idx="3"/>
                <a:endCxn id="752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6" name="AutoShape 258">
                <a:extLst>
                  <a:ext uri="{FF2B5EF4-FFF2-40B4-BE49-F238E27FC236}">
                    <a16:creationId xmlns:a16="http://schemas.microsoft.com/office/drawing/2014/main" id="{5A9511AF-7026-4F88-B95C-9DA84DCBCB13}"/>
                  </a:ext>
                </a:extLst>
              </p:cNvPr>
              <p:cNvCxnSpPr>
                <a:cxnSpLocks noChangeAspect="1" noChangeShapeType="1"/>
                <a:stCxn id="759" idx="1"/>
                <a:endCxn id="75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7" name="AutoShape 259">
                <a:extLst>
                  <a:ext uri="{FF2B5EF4-FFF2-40B4-BE49-F238E27FC236}">
                    <a16:creationId xmlns:a16="http://schemas.microsoft.com/office/drawing/2014/main" id="{9319BBE4-E4F6-4315-B93D-0740450E4DE8}"/>
                  </a:ext>
                </a:extLst>
              </p:cNvPr>
              <p:cNvCxnSpPr>
                <a:cxnSpLocks noChangeAspect="1" noChangeShapeType="1"/>
                <a:stCxn id="759" idx="1"/>
                <a:endCxn id="75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8" name="AutoShape 260">
                <a:extLst>
                  <a:ext uri="{FF2B5EF4-FFF2-40B4-BE49-F238E27FC236}">
                    <a16:creationId xmlns:a16="http://schemas.microsoft.com/office/drawing/2014/main" id="{0D136F49-123A-4BC1-ABFB-E142429F5425}"/>
                  </a:ext>
                </a:extLst>
              </p:cNvPr>
              <p:cNvCxnSpPr>
                <a:cxnSpLocks noChangeAspect="1" noChangeShapeType="1"/>
                <a:stCxn id="759" idx="1"/>
                <a:endCxn id="759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69" name="AutoShape 261">
                <a:extLst>
                  <a:ext uri="{FF2B5EF4-FFF2-40B4-BE49-F238E27FC236}">
                    <a16:creationId xmlns:a16="http://schemas.microsoft.com/office/drawing/2014/main" id="{F9E07774-3B5F-40FA-AA05-08A5B969F99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0" name="AutoShape 262">
                <a:extLst>
                  <a:ext uri="{FF2B5EF4-FFF2-40B4-BE49-F238E27FC236}">
                    <a16:creationId xmlns:a16="http://schemas.microsoft.com/office/drawing/2014/main" id="{D4749790-E166-4778-A204-03CA2479EF9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71" name="AutoShape 263">
                <a:extLst>
                  <a:ext uri="{FF2B5EF4-FFF2-40B4-BE49-F238E27FC236}">
                    <a16:creationId xmlns:a16="http://schemas.microsoft.com/office/drawing/2014/main" id="{68BD9811-22B2-4763-B388-D5E29DEBA987}"/>
                  </a:ext>
                </a:extLst>
              </p:cNvPr>
              <p:cNvCxnSpPr>
                <a:cxnSpLocks noChangeAspect="1" noChangeShapeType="1"/>
                <a:stCxn id="752" idx="1"/>
                <a:endCxn id="752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72" name="Line 264">
                <a:extLst>
                  <a:ext uri="{FF2B5EF4-FFF2-40B4-BE49-F238E27FC236}">
                    <a16:creationId xmlns:a16="http://schemas.microsoft.com/office/drawing/2014/main" id="{3587BC8B-9E5C-4BF7-9FA5-FCCE9D2CCF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3" name="Line 265">
                <a:extLst>
                  <a:ext uri="{FF2B5EF4-FFF2-40B4-BE49-F238E27FC236}">
                    <a16:creationId xmlns:a16="http://schemas.microsoft.com/office/drawing/2014/main" id="{6A611DF2-7CAB-4F98-9004-471253E978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4" name="Line 266">
                <a:extLst>
                  <a:ext uri="{FF2B5EF4-FFF2-40B4-BE49-F238E27FC236}">
                    <a16:creationId xmlns:a16="http://schemas.microsoft.com/office/drawing/2014/main" id="{91B3756B-6AE9-4E96-A383-FF369D332D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5" name="Line 267">
                <a:extLst>
                  <a:ext uri="{FF2B5EF4-FFF2-40B4-BE49-F238E27FC236}">
                    <a16:creationId xmlns:a16="http://schemas.microsoft.com/office/drawing/2014/main" id="{C4B29DB4-34D4-4339-94A9-71B47A7DB0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6" name="Line 268">
                <a:extLst>
                  <a:ext uri="{FF2B5EF4-FFF2-40B4-BE49-F238E27FC236}">
                    <a16:creationId xmlns:a16="http://schemas.microsoft.com/office/drawing/2014/main" id="{255A0552-CC7B-448F-A973-5562A4BEF5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7" name="Line 269">
                <a:extLst>
                  <a:ext uri="{FF2B5EF4-FFF2-40B4-BE49-F238E27FC236}">
                    <a16:creationId xmlns:a16="http://schemas.microsoft.com/office/drawing/2014/main" id="{8B4C9B9C-9A31-4B5F-8847-A87974E41F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8" name="Line 270">
                <a:extLst>
                  <a:ext uri="{FF2B5EF4-FFF2-40B4-BE49-F238E27FC236}">
                    <a16:creationId xmlns:a16="http://schemas.microsoft.com/office/drawing/2014/main" id="{AEF8098D-C97D-4FD4-92BB-7069F387B6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9" name="Line 271">
                <a:extLst>
                  <a:ext uri="{FF2B5EF4-FFF2-40B4-BE49-F238E27FC236}">
                    <a16:creationId xmlns:a16="http://schemas.microsoft.com/office/drawing/2014/main" id="{20632F28-7C5A-47A6-B101-C3E36FCA4A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0" name="Line 272">
                <a:extLst>
                  <a:ext uri="{FF2B5EF4-FFF2-40B4-BE49-F238E27FC236}">
                    <a16:creationId xmlns:a16="http://schemas.microsoft.com/office/drawing/2014/main" id="{4002A8D9-25B9-42BA-847E-DD256F2898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1" name="Line 273">
                <a:extLst>
                  <a:ext uri="{FF2B5EF4-FFF2-40B4-BE49-F238E27FC236}">
                    <a16:creationId xmlns:a16="http://schemas.microsoft.com/office/drawing/2014/main" id="{35F3358C-B9A5-49B0-B58D-2693A518CA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2" name="Line 274">
                <a:extLst>
                  <a:ext uri="{FF2B5EF4-FFF2-40B4-BE49-F238E27FC236}">
                    <a16:creationId xmlns:a16="http://schemas.microsoft.com/office/drawing/2014/main" id="{8D7309C7-A119-4A59-8325-AE2B0711DF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3" name="Line 275">
                <a:extLst>
                  <a:ext uri="{FF2B5EF4-FFF2-40B4-BE49-F238E27FC236}">
                    <a16:creationId xmlns:a16="http://schemas.microsoft.com/office/drawing/2014/main" id="{9754845A-F28D-48C1-BF1C-F8612ED32D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4" name="Line 276">
                <a:extLst>
                  <a:ext uri="{FF2B5EF4-FFF2-40B4-BE49-F238E27FC236}">
                    <a16:creationId xmlns:a16="http://schemas.microsoft.com/office/drawing/2014/main" id="{8702DA7F-2DE1-4753-9F86-8E02CF971A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5" name="Line 277">
                <a:extLst>
                  <a:ext uri="{FF2B5EF4-FFF2-40B4-BE49-F238E27FC236}">
                    <a16:creationId xmlns:a16="http://schemas.microsoft.com/office/drawing/2014/main" id="{A521E0AE-ECA9-4DA8-961E-30FE77BF5E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86" name="Oval 278">
                <a:extLst>
                  <a:ext uri="{FF2B5EF4-FFF2-40B4-BE49-F238E27FC236}">
                    <a16:creationId xmlns:a16="http://schemas.microsoft.com/office/drawing/2014/main" id="{F6F9F49A-3DD3-4BE3-9D0A-F85C2125AF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7" name="Oval 279">
                <a:extLst>
                  <a:ext uri="{FF2B5EF4-FFF2-40B4-BE49-F238E27FC236}">
                    <a16:creationId xmlns:a16="http://schemas.microsoft.com/office/drawing/2014/main" id="{83039CDB-F2D3-4E4D-87E9-BF536B2404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8" name="Oval 280">
                <a:extLst>
                  <a:ext uri="{FF2B5EF4-FFF2-40B4-BE49-F238E27FC236}">
                    <a16:creationId xmlns:a16="http://schemas.microsoft.com/office/drawing/2014/main" id="{2EC4F03C-CCA9-4D3F-B281-CBE2149710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9" name="Oval 281">
                <a:extLst>
                  <a:ext uri="{FF2B5EF4-FFF2-40B4-BE49-F238E27FC236}">
                    <a16:creationId xmlns:a16="http://schemas.microsoft.com/office/drawing/2014/main" id="{ACE688BE-8DE4-4D8C-833C-EA82E622BC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0" name="Oval 282">
                <a:extLst>
                  <a:ext uri="{FF2B5EF4-FFF2-40B4-BE49-F238E27FC236}">
                    <a16:creationId xmlns:a16="http://schemas.microsoft.com/office/drawing/2014/main" id="{880B4194-C63F-412D-A9CB-1AB48212F6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1" name="Oval 283">
                <a:extLst>
                  <a:ext uri="{FF2B5EF4-FFF2-40B4-BE49-F238E27FC236}">
                    <a16:creationId xmlns:a16="http://schemas.microsoft.com/office/drawing/2014/main" id="{738A0D05-ECC1-4E71-9D3E-3D2DE04CE8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2" name="Oval 284">
                <a:extLst>
                  <a:ext uri="{FF2B5EF4-FFF2-40B4-BE49-F238E27FC236}">
                    <a16:creationId xmlns:a16="http://schemas.microsoft.com/office/drawing/2014/main" id="{64918EB4-88A3-41C8-A6C6-447A5C235E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3" name="Oval 285">
                <a:extLst>
                  <a:ext uri="{FF2B5EF4-FFF2-40B4-BE49-F238E27FC236}">
                    <a16:creationId xmlns:a16="http://schemas.microsoft.com/office/drawing/2014/main" id="{AB830E3C-A6D6-4E7B-AC7E-4D778A1988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4" name="Oval 286">
                <a:extLst>
                  <a:ext uri="{FF2B5EF4-FFF2-40B4-BE49-F238E27FC236}">
                    <a16:creationId xmlns:a16="http://schemas.microsoft.com/office/drawing/2014/main" id="{D64B9ED8-C906-4D6F-BBDD-EE18CC60A5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5" name="Oval 287">
                <a:extLst>
                  <a:ext uri="{FF2B5EF4-FFF2-40B4-BE49-F238E27FC236}">
                    <a16:creationId xmlns:a16="http://schemas.microsoft.com/office/drawing/2014/main" id="{5AFD5D83-0DE4-47AC-BAE4-365253FC1C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6" name="Line 288">
                <a:extLst>
                  <a:ext uri="{FF2B5EF4-FFF2-40B4-BE49-F238E27FC236}">
                    <a16:creationId xmlns:a16="http://schemas.microsoft.com/office/drawing/2014/main" id="{BE71EF46-26D1-4256-9CE8-36B18FFF56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97" name="Line 289">
                <a:extLst>
                  <a:ext uri="{FF2B5EF4-FFF2-40B4-BE49-F238E27FC236}">
                    <a16:creationId xmlns:a16="http://schemas.microsoft.com/office/drawing/2014/main" id="{1560A7BC-A3E9-40F9-8F35-21767B1C28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98" name="Line 290">
                <a:extLst>
                  <a:ext uri="{FF2B5EF4-FFF2-40B4-BE49-F238E27FC236}">
                    <a16:creationId xmlns:a16="http://schemas.microsoft.com/office/drawing/2014/main" id="{3FC1E9B3-EF07-4669-8718-6A7EB58431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99" name="AutoShape 291">
                <a:extLst>
                  <a:ext uri="{FF2B5EF4-FFF2-40B4-BE49-F238E27FC236}">
                    <a16:creationId xmlns:a16="http://schemas.microsoft.com/office/drawing/2014/main" id="{F618C399-D10B-430E-B91C-102800C468E6}"/>
                  </a:ext>
                </a:extLst>
              </p:cNvPr>
              <p:cNvCxnSpPr>
                <a:cxnSpLocks noChangeAspect="1" noChangeShapeType="1"/>
                <a:stCxn id="808" idx="0"/>
                <a:endCxn id="804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00" name="Rectangle 292">
                <a:extLst>
                  <a:ext uri="{FF2B5EF4-FFF2-40B4-BE49-F238E27FC236}">
                    <a16:creationId xmlns:a16="http://schemas.microsoft.com/office/drawing/2014/main" id="{5A043395-B41C-4E6E-9F1D-F58E47E064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1" name="Rectangle 293">
                <a:extLst>
                  <a:ext uri="{FF2B5EF4-FFF2-40B4-BE49-F238E27FC236}">
                    <a16:creationId xmlns:a16="http://schemas.microsoft.com/office/drawing/2014/main" id="{DAAC73FC-F7B9-4B1F-A074-5790C5C0A0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2" name="Rectangle 294">
                <a:extLst>
                  <a:ext uri="{FF2B5EF4-FFF2-40B4-BE49-F238E27FC236}">
                    <a16:creationId xmlns:a16="http://schemas.microsoft.com/office/drawing/2014/main" id="{75B70516-52C0-456D-89C0-1A9CA14EAB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3" name="Rectangle 295">
                <a:extLst>
                  <a:ext uri="{FF2B5EF4-FFF2-40B4-BE49-F238E27FC236}">
                    <a16:creationId xmlns:a16="http://schemas.microsoft.com/office/drawing/2014/main" id="{2D848315-D635-4E43-8C27-AC022113F4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4" name="Rectangle 296">
                <a:extLst>
                  <a:ext uri="{FF2B5EF4-FFF2-40B4-BE49-F238E27FC236}">
                    <a16:creationId xmlns:a16="http://schemas.microsoft.com/office/drawing/2014/main" id="{B873DA15-BD5D-4BC4-BE8E-CC283AA665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5" name="Rectangle 297">
                <a:extLst>
                  <a:ext uri="{FF2B5EF4-FFF2-40B4-BE49-F238E27FC236}">
                    <a16:creationId xmlns:a16="http://schemas.microsoft.com/office/drawing/2014/main" id="{EEA16BBB-B687-4FCA-B2E9-2AF6AE55E4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6" name="Rectangle 298">
                <a:extLst>
                  <a:ext uri="{FF2B5EF4-FFF2-40B4-BE49-F238E27FC236}">
                    <a16:creationId xmlns:a16="http://schemas.microsoft.com/office/drawing/2014/main" id="{FCB93FB0-F331-4881-ABFC-B25F2417B7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7" name="Rectangle 299">
                <a:extLst>
                  <a:ext uri="{FF2B5EF4-FFF2-40B4-BE49-F238E27FC236}">
                    <a16:creationId xmlns:a16="http://schemas.microsoft.com/office/drawing/2014/main" id="{32D1463D-C9A3-426F-A6D7-A6CEC0DA8E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8" name="Rectangle 300">
                <a:extLst>
                  <a:ext uri="{FF2B5EF4-FFF2-40B4-BE49-F238E27FC236}">
                    <a16:creationId xmlns:a16="http://schemas.microsoft.com/office/drawing/2014/main" id="{E1BFAEEF-39A0-4635-B61E-8228A4417E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9" name="Rectangle 301">
                <a:extLst>
                  <a:ext uri="{FF2B5EF4-FFF2-40B4-BE49-F238E27FC236}">
                    <a16:creationId xmlns:a16="http://schemas.microsoft.com/office/drawing/2014/main" id="{88E84A13-A2EE-498D-A0AC-81C37A9E34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10" name="AutoShape 302">
                <a:extLst>
                  <a:ext uri="{FF2B5EF4-FFF2-40B4-BE49-F238E27FC236}">
                    <a16:creationId xmlns:a16="http://schemas.microsoft.com/office/drawing/2014/main" id="{02210253-35F8-4DF2-8C04-99C10F659F2A}"/>
                  </a:ext>
                </a:extLst>
              </p:cNvPr>
              <p:cNvCxnSpPr>
                <a:cxnSpLocks noChangeAspect="1" noChangeShapeType="1"/>
                <a:stCxn id="809" idx="3"/>
                <a:endCxn id="809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1" name="AutoShape 303">
                <a:extLst>
                  <a:ext uri="{FF2B5EF4-FFF2-40B4-BE49-F238E27FC236}">
                    <a16:creationId xmlns:a16="http://schemas.microsoft.com/office/drawing/2014/main" id="{0013F192-5ABF-46D1-9777-59A4C514C596}"/>
                  </a:ext>
                </a:extLst>
              </p:cNvPr>
              <p:cNvCxnSpPr>
                <a:cxnSpLocks noChangeAspect="1" noChangeShapeType="1"/>
                <a:stCxn id="809" idx="1"/>
                <a:endCxn id="80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2" name="AutoShape 304">
                <a:extLst>
                  <a:ext uri="{FF2B5EF4-FFF2-40B4-BE49-F238E27FC236}">
                    <a16:creationId xmlns:a16="http://schemas.microsoft.com/office/drawing/2014/main" id="{0021D2E7-BCEB-4BDD-BF71-8FDF0D040FD0}"/>
                  </a:ext>
                </a:extLst>
              </p:cNvPr>
              <p:cNvCxnSpPr>
                <a:cxnSpLocks noChangeAspect="1" noChangeShapeType="1"/>
                <a:stCxn id="809" idx="1"/>
                <a:endCxn id="80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3" name="AutoShape 305">
                <a:extLst>
                  <a:ext uri="{FF2B5EF4-FFF2-40B4-BE49-F238E27FC236}">
                    <a16:creationId xmlns:a16="http://schemas.microsoft.com/office/drawing/2014/main" id="{CBF37F24-8F1D-4A94-A48B-4A2F40C0DC51}"/>
                  </a:ext>
                </a:extLst>
              </p:cNvPr>
              <p:cNvCxnSpPr>
                <a:cxnSpLocks noChangeAspect="1" noChangeShapeType="1"/>
                <a:stCxn id="809" idx="1"/>
                <a:endCxn id="80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4" name="AutoShape 306">
                <a:extLst>
                  <a:ext uri="{FF2B5EF4-FFF2-40B4-BE49-F238E27FC236}">
                    <a16:creationId xmlns:a16="http://schemas.microsoft.com/office/drawing/2014/main" id="{915B76B0-E445-4CDB-B319-185EC4279867}"/>
                  </a:ext>
                </a:extLst>
              </p:cNvPr>
              <p:cNvCxnSpPr>
                <a:cxnSpLocks noChangeAspect="1" noChangeShapeType="1"/>
                <a:stCxn id="809" idx="1"/>
                <a:endCxn id="80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5" name="AutoShape 307">
                <a:extLst>
                  <a:ext uri="{FF2B5EF4-FFF2-40B4-BE49-F238E27FC236}">
                    <a16:creationId xmlns:a16="http://schemas.microsoft.com/office/drawing/2014/main" id="{FE22E75B-4B6C-46AD-A49D-C2B9ACAF87B1}"/>
                  </a:ext>
                </a:extLst>
              </p:cNvPr>
              <p:cNvCxnSpPr>
                <a:cxnSpLocks noChangeAspect="1" noChangeShapeType="1"/>
                <a:stCxn id="802" idx="3"/>
                <a:endCxn id="802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6" name="AutoShape 308">
                <a:extLst>
                  <a:ext uri="{FF2B5EF4-FFF2-40B4-BE49-F238E27FC236}">
                    <a16:creationId xmlns:a16="http://schemas.microsoft.com/office/drawing/2014/main" id="{2663E00A-4851-416A-B946-5C00283E5464}"/>
                  </a:ext>
                </a:extLst>
              </p:cNvPr>
              <p:cNvCxnSpPr>
                <a:cxnSpLocks noChangeAspect="1" noChangeShapeType="1"/>
                <a:stCxn id="809" idx="1"/>
                <a:endCxn id="80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7" name="AutoShape 309">
                <a:extLst>
                  <a:ext uri="{FF2B5EF4-FFF2-40B4-BE49-F238E27FC236}">
                    <a16:creationId xmlns:a16="http://schemas.microsoft.com/office/drawing/2014/main" id="{3B285E3D-944E-4EBD-BB9E-07D9CC557C9F}"/>
                  </a:ext>
                </a:extLst>
              </p:cNvPr>
              <p:cNvCxnSpPr>
                <a:cxnSpLocks noChangeAspect="1" noChangeShapeType="1"/>
                <a:stCxn id="809" idx="1"/>
                <a:endCxn id="80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8" name="AutoShape 310">
                <a:extLst>
                  <a:ext uri="{FF2B5EF4-FFF2-40B4-BE49-F238E27FC236}">
                    <a16:creationId xmlns:a16="http://schemas.microsoft.com/office/drawing/2014/main" id="{969C55A7-5A59-44CB-A313-84D9357860E1}"/>
                  </a:ext>
                </a:extLst>
              </p:cNvPr>
              <p:cNvCxnSpPr>
                <a:cxnSpLocks noChangeAspect="1" noChangeShapeType="1"/>
                <a:stCxn id="809" idx="1"/>
                <a:endCxn id="809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9" name="AutoShape 311">
                <a:extLst>
                  <a:ext uri="{FF2B5EF4-FFF2-40B4-BE49-F238E27FC236}">
                    <a16:creationId xmlns:a16="http://schemas.microsoft.com/office/drawing/2014/main" id="{059EB0EC-2082-4B56-9832-186E972313F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20" name="AutoShape 312">
                <a:extLst>
                  <a:ext uri="{FF2B5EF4-FFF2-40B4-BE49-F238E27FC236}">
                    <a16:creationId xmlns:a16="http://schemas.microsoft.com/office/drawing/2014/main" id="{1A5BDC05-C412-4C5B-8793-A36E00ACACB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21" name="AutoShape 313">
                <a:extLst>
                  <a:ext uri="{FF2B5EF4-FFF2-40B4-BE49-F238E27FC236}">
                    <a16:creationId xmlns:a16="http://schemas.microsoft.com/office/drawing/2014/main" id="{2710DA3C-9D13-49A6-AE44-211879F09CD6}"/>
                  </a:ext>
                </a:extLst>
              </p:cNvPr>
              <p:cNvCxnSpPr>
                <a:cxnSpLocks noChangeAspect="1" noChangeShapeType="1"/>
                <a:stCxn id="802" idx="1"/>
                <a:endCxn id="802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2" name="Line 314">
                <a:extLst>
                  <a:ext uri="{FF2B5EF4-FFF2-40B4-BE49-F238E27FC236}">
                    <a16:creationId xmlns:a16="http://schemas.microsoft.com/office/drawing/2014/main" id="{79043778-3531-492C-BA4C-576182B578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3" name="Line 315">
                <a:extLst>
                  <a:ext uri="{FF2B5EF4-FFF2-40B4-BE49-F238E27FC236}">
                    <a16:creationId xmlns:a16="http://schemas.microsoft.com/office/drawing/2014/main" id="{58831EE7-96AA-4BD3-8FA3-3C58CC2805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4" name="Line 316">
                <a:extLst>
                  <a:ext uri="{FF2B5EF4-FFF2-40B4-BE49-F238E27FC236}">
                    <a16:creationId xmlns:a16="http://schemas.microsoft.com/office/drawing/2014/main" id="{31026CAA-CA9C-434F-A660-967CBB2EDA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5" name="Line 317">
                <a:extLst>
                  <a:ext uri="{FF2B5EF4-FFF2-40B4-BE49-F238E27FC236}">
                    <a16:creationId xmlns:a16="http://schemas.microsoft.com/office/drawing/2014/main" id="{598255C5-2168-4F3C-9C1F-D571E9DC83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6" name="Line 318">
                <a:extLst>
                  <a:ext uri="{FF2B5EF4-FFF2-40B4-BE49-F238E27FC236}">
                    <a16:creationId xmlns:a16="http://schemas.microsoft.com/office/drawing/2014/main" id="{060241F0-EE14-40AA-9351-7849D7A088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7" name="Line 319">
                <a:extLst>
                  <a:ext uri="{FF2B5EF4-FFF2-40B4-BE49-F238E27FC236}">
                    <a16:creationId xmlns:a16="http://schemas.microsoft.com/office/drawing/2014/main" id="{394AB4C2-DDD7-410E-A074-F7C9D9E8C2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8" name="Line 320">
                <a:extLst>
                  <a:ext uri="{FF2B5EF4-FFF2-40B4-BE49-F238E27FC236}">
                    <a16:creationId xmlns:a16="http://schemas.microsoft.com/office/drawing/2014/main" id="{7055F6B3-F47A-4D9E-933A-816B451016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29" name="Line 321">
                <a:extLst>
                  <a:ext uri="{FF2B5EF4-FFF2-40B4-BE49-F238E27FC236}">
                    <a16:creationId xmlns:a16="http://schemas.microsoft.com/office/drawing/2014/main" id="{51EC7DAD-8464-4CA4-B673-77B26849B8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0" name="Line 322">
                <a:extLst>
                  <a:ext uri="{FF2B5EF4-FFF2-40B4-BE49-F238E27FC236}">
                    <a16:creationId xmlns:a16="http://schemas.microsoft.com/office/drawing/2014/main" id="{0253B88D-96F3-48BF-8E05-D6919132EF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1" name="Line 323">
                <a:extLst>
                  <a:ext uri="{FF2B5EF4-FFF2-40B4-BE49-F238E27FC236}">
                    <a16:creationId xmlns:a16="http://schemas.microsoft.com/office/drawing/2014/main" id="{312BAD1B-BDD2-43B4-B56B-49DAA0BA4C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2" name="Line 324">
                <a:extLst>
                  <a:ext uri="{FF2B5EF4-FFF2-40B4-BE49-F238E27FC236}">
                    <a16:creationId xmlns:a16="http://schemas.microsoft.com/office/drawing/2014/main" id="{901B85EF-96E3-45F4-B8D2-41F6F21D58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3" name="Line 325">
                <a:extLst>
                  <a:ext uri="{FF2B5EF4-FFF2-40B4-BE49-F238E27FC236}">
                    <a16:creationId xmlns:a16="http://schemas.microsoft.com/office/drawing/2014/main" id="{484233AA-18E7-4CF8-ADB5-E617282E91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4" name="Line 326">
                <a:extLst>
                  <a:ext uri="{FF2B5EF4-FFF2-40B4-BE49-F238E27FC236}">
                    <a16:creationId xmlns:a16="http://schemas.microsoft.com/office/drawing/2014/main" id="{27E5D472-8FC1-40C0-AFEB-63AF8B4487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5" name="Line 327">
                <a:extLst>
                  <a:ext uri="{FF2B5EF4-FFF2-40B4-BE49-F238E27FC236}">
                    <a16:creationId xmlns:a16="http://schemas.microsoft.com/office/drawing/2014/main" id="{FA56D7FC-B0B8-4DF5-9E3C-21EE2171A7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36" name="Oval 328">
                <a:extLst>
                  <a:ext uri="{FF2B5EF4-FFF2-40B4-BE49-F238E27FC236}">
                    <a16:creationId xmlns:a16="http://schemas.microsoft.com/office/drawing/2014/main" id="{FF2D7AD2-4CA8-46D1-91E6-B0DBFBED5D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7" name="Oval 329">
                <a:extLst>
                  <a:ext uri="{FF2B5EF4-FFF2-40B4-BE49-F238E27FC236}">
                    <a16:creationId xmlns:a16="http://schemas.microsoft.com/office/drawing/2014/main" id="{C9A7CBF9-92F0-4311-8579-979A1C3AA7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8" name="Oval 330">
                <a:extLst>
                  <a:ext uri="{FF2B5EF4-FFF2-40B4-BE49-F238E27FC236}">
                    <a16:creationId xmlns:a16="http://schemas.microsoft.com/office/drawing/2014/main" id="{428A09F4-FB64-4338-81C3-FCC3314309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9" name="Oval 331">
                <a:extLst>
                  <a:ext uri="{FF2B5EF4-FFF2-40B4-BE49-F238E27FC236}">
                    <a16:creationId xmlns:a16="http://schemas.microsoft.com/office/drawing/2014/main" id="{698397F3-E6A6-407D-85B2-3AE1B3AED9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0" name="Oval 332">
                <a:extLst>
                  <a:ext uri="{FF2B5EF4-FFF2-40B4-BE49-F238E27FC236}">
                    <a16:creationId xmlns:a16="http://schemas.microsoft.com/office/drawing/2014/main" id="{A25FFB5C-9D20-4615-86FA-60B5961D37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1" name="Oval 333">
                <a:extLst>
                  <a:ext uri="{FF2B5EF4-FFF2-40B4-BE49-F238E27FC236}">
                    <a16:creationId xmlns:a16="http://schemas.microsoft.com/office/drawing/2014/main" id="{FD4A3378-CBB6-4736-B21E-9A7C06D4A3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2" name="Oval 334">
                <a:extLst>
                  <a:ext uri="{FF2B5EF4-FFF2-40B4-BE49-F238E27FC236}">
                    <a16:creationId xmlns:a16="http://schemas.microsoft.com/office/drawing/2014/main" id="{8802B2C0-6151-43D3-A75C-8857C22042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3" name="Oval 335">
                <a:extLst>
                  <a:ext uri="{FF2B5EF4-FFF2-40B4-BE49-F238E27FC236}">
                    <a16:creationId xmlns:a16="http://schemas.microsoft.com/office/drawing/2014/main" id="{3D5137B5-33E1-4235-8FD9-AF235E723D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4" name="Oval 336">
                <a:extLst>
                  <a:ext uri="{FF2B5EF4-FFF2-40B4-BE49-F238E27FC236}">
                    <a16:creationId xmlns:a16="http://schemas.microsoft.com/office/drawing/2014/main" id="{BDEC5896-CA27-455B-AFBF-BB69360851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5" name="Oval 337">
                <a:extLst>
                  <a:ext uri="{FF2B5EF4-FFF2-40B4-BE49-F238E27FC236}">
                    <a16:creationId xmlns:a16="http://schemas.microsoft.com/office/drawing/2014/main" id="{139C0891-BEC9-46CB-8CC0-3B5183F1C1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6" name="Line 338">
                <a:extLst>
                  <a:ext uri="{FF2B5EF4-FFF2-40B4-BE49-F238E27FC236}">
                    <a16:creationId xmlns:a16="http://schemas.microsoft.com/office/drawing/2014/main" id="{40EF4B5A-8CEF-4398-9E82-0B53E9DA64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47" name="Line 339">
                <a:extLst>
                  <a:ext uri="{FF2B5EF4-FFF2-40B4-BE49-F238E27FC236}">
                    <a16:creationId xmlns:a16="http://schemas.microsoft.com/office/drawing/2014/main" id="{FF5A1660-4ADC-43FB-B9F7-C474A4F689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48" name="Line 340">
                <a:extLst>
                  <a:ext uri="{FF2B5EF4-FFF2-40B4-BE49-F238E27FC236}">
                    <a16:creationId xmlns:a16="http://schemas.microsoft.com/office/drawing/2014/main" id="{694EE2B2-BA67-4510-B8A0-6596A9C22B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849" name="AutoShape 341">
                <a:extLst>
                  <a:ext uri="{FF2B5EF4-FFF2-40B4-BE49-F238E27FC236}">
                    <a16:creationId xmlns:a16="http://schemas.microsoft.com/office/drawing/2014/main" id="{44D7B011-6797-463B-A9E2-A2DE3ED09FA0}"/>
                  </a:ext>
                </a:extLst>
              </p:cNvPr>
              <p:cNvCxnSpPr>
                <a:cxnSpLocks noChangeAspect="1" noChangeShapeType="1"/>
                <a:stCxn id="858" idx="0"/>
                <a:endCxn id="854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50" name="Rectangle 342">
                <a:extLst>
                  <a:ext uri="{FF2B5EF4-FFF2-40B4-BE49-F238E27FC236}">
                    <a16:creationId xmlns:a16="http://schemas.microsoft.com/office/drawing/2014/main" id="{3FD16D82-E878-4276-BFA8-B96A9BEB4C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1" name="Rectangle 343">
                <a:extLst>
                  <a:ext uri="{FF2B5EF4-FFF2-40B4-BE49-F238E27FC236}">
                    <a16:creationId xmlns:a16="http://schemas.microsoft.com/office/drawing/2014/main" id="{BA4558F4-E706-4127-A9C0-3833103E91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2" name="Rectangle 344">
                <a:extLst>
                  <a:ext uri="{FF2B5EF4-FFF2-40B4-BE49-F238E27FC236}">
                    <a16:creationId xmlns:a16="http://schemas.microsoft.com/office/drawing/2014/main" id="{75347946-561C-44DB-9D9E-48F4356086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3" name="Rectangle 345">
                <a:extLst>
                  <a:ext uri="{FF2B5EF4-FFF2-40B4-BE49-F238E27FC236}">
                    <a16:creationId xmlns:a16="http://schemas.microsoft.com/office/drawing/2014/main" id="{EB0A8323-4DE4-4C3E-83E7-6CC6E59487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4" name="Rectangle 346">
                <a:extLst>
                  <a:ext uri="{FF2B5EF4-FFF2-40B4-BE49-F238E27FC236}">
                    <a16:creationId xmlns:a16="http://schemas.microsoft.com/office/drawing/2014/main" id="{44280101-EC96-44CE-A00F-1DA36FD8BE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5" name="Rectangle 347">
                <a:extLst>
                  <a:ext uri="{FF2B5EF4-FFF2-40B4-BE49-F238E27FC236}">
                    <a16:creationId xmlns:a16="http://schemas.microsoft.com/office/drawing/2014/main" id="{5A8733DF-CCF8-4710-BD29-578366A156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6" name="Rectangle 348">
                <a:extLst>
                  <a:ext uri="{FF2B5EF4-FFF2-40B4-BE49-F238E27FC236}">
                    <a16:creationId xmlns:a16="http://schemas.microsoft.com/office/drawing/2014/main" id="{6CD0ABFA-E2B5-47A9-8436-BC361CF197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7" name="Rectangle 349">
                <a:extLst>
                  <a:ext uri="{FF2B5EF4-FFF2-40B4-BE49-F238E27FC236}">
                    <a16:creationId xmlns:a16="http://schemas.microsoft.com/office/drawing/2014/main" id="{96DC299E-BBA3-43F0-947D-528D8DDC27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8" name="Rectangle 350">
                <a:extLst>
                  <a:ext uri="{FF2B5EF4-FFF2-40B4-BE49-F238E27FC236}">
                    <a16:creationId xmlns:a16="http://schemas.microsoft.com/office/drawing/2014/main" id="{34A79573-51DE-4A86-837C-AB0BE666F3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9" name="Rectangle 351">
                <a:extLst>
                  <a:ext uri="{FF2B5EF4-FFF2-40B4-BE49-F238E27FC236}">
                    <a16:creationId xmlns:a16="http://schemas.microsoft.com/office/drawing/2014/main" id="{CBDBA09C-4B9D-4FE3-A2AE-D078DB982D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60" name="AutoShape 352">
                <a:extLst>
                  <a:ext uri="{FF2B5EF4-FFF2-40B4-BE49-F238E27FC236}">
                    <a16:creationId xmlns:a16="http://schemas.microsoft.com/office/drawing/2014/main" id="{893BD1A8-C751-4256-A6C5-AA18687828EB}"/>
                  </a:ext>
                </a:extLst>
              </p:cNvPr>
              <p:cNvCxnSpPr>
                <a:cxnSpLocks noChangeAspect="1" noChangeShapeType="1"/>
                <a:stCxn id="859" idx="3"/>
                <a:endCxn id="859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1" name="AutoShape 353">
                <a:extLst>
                  <a:ext uri="{FF2B5EF4-FFF2-40B4-BE49-F238E27FC236}">
                    <a16:creationId xmlns:a16="http://schemas.microsoft.com/office/drawing/2014/main" id="{FBBADC1C-A97E-41B6-9BD6-8E145F479446}"/>
                  </a:ext>
                </a:extLst>
              </p:cNvPr>
              <p:cNvCxnSpPr>
                <a:cxnSpLocks noChangeAspect="1" noChangeShapeType="1"/>
                <a:stCxn id="859" idx="1"/>
                <a:endCxn id="85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2" name="AutoShape 354">
                <a:extLst>
                  <a:ext uri="{FF2B5EF4-FFF2-40B4-BE49-F238E27FC236}">
                    <a16:creationId xmlns:a16="http://schemas.microsoft.com/office/drawing/2014/main" id="{DAAC00BF-A65E-476E-B750-B405AD544181}"/>
                  </a:ext>
                </a:extLst>
              </p:cNvPr>
              <p:cNvCxnSpPr>
                <a:cxnSpLocks noChangeAspect="1" noChangeShapeType="1"/>
                <a:stCxn id="859" idx="1"/>
                <a:endCxn id="85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3" name="AutoShape 355">
                <a:extLst>
                  <a:ext uri="{FF2B5EF4-FFF2-40B4-BE49-F238E27FC236}">
                    <a16:creationId xmlns:a16="http://schemas.microsoft.com/office/drawing/2014/main" id="{B5BD762D-2FF9-48B1-9492-3F194294CF2A}"/>
                  </a:ext>
                </a:extLst>
              </p:cNvPr>
              <p:cNvCxnSpPr>
                <a:cxnSpLocks noChangeAspect="1" noChangeShapeType="1"/>
                <a:stCxn id="859" idx="1"/>
                <a:endCxn id="85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4" name="AutoShape 356">
                <a:extLst>
                  <a:ext uri="{FF2B5EF4-FFF2-40B4-BE49-F238E27FC236}">
                    <a16:creationId xmlns:a16="http://schemas.microsoft.com/office/drawing/2014/main" id="{30E36000-8215-4B13-A8DF-426E8D0B68B7}"/>
                  </a:ext>
                </a:extLst>
              </p:cNvPr>
              <p:cNvCxnSpPr>
                <a:cxnSpLocks noChangeAspect="1" noChangeShapeType="1"/>
                <a:stCxn id="859" idx="1"/>
                <a:endCxn id="85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5" name="AutoShape 357">
                <a:extLst>
                  <a:ext uri="{FF2B5EF4-FFF2-40B4-BE49-F238E27FC236}">
                    <a16:creationId xmlns:a16="http://schemas.microsoft.com/office/drawing/2014/main" id="{8613C3C5-3EDC-4492-BF9F-4DCCD93B3EAC}"/>
                  </a:ext>
                </a:extLst>
              </p:cNvPr>
              <p:cNvCxnSpPr>
                <a:cxnSpLocks noChangeAspect="1" noChangeShapeType="1"/>
                <a:stCxn id="852" idx="3"/>
                <a:endCxn id="852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6" name="AutoShape 358">
                <a:extLst>
                  <a:ext uri="{FF2B5EF4-FFF2-40B4-BE49-F238E27FC236}">
                    <a16:creationId xmlns:a16="http://schemas.microsoft.com/office/drawing/2014/main" id="{4B29432F-B285-4E78-8C24-05C9C49EE49E}"/>
                  </a:ext>
                </a:extLst>
              </p:cNvPr>
              <p:cNvCxnSpPr>
                <a:cxnSpLocks noChangeAspect="1" noChangeShapeType="1"/>
                <a:stCxn id="859" idx="1"/>
                <a:endCxn id="85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7" name="AutoShape 359">
                <a:extLst>
                  <a:ext uri="{FF2B5EF4-FFF2-40B4-BE49-F238E27FC236}">
                    <a16:creationId xmlns:a16="http://schemas.microsoft.com/office/drawing/2014/main" id="{A45CB791-CB88-487E-A291-107FFEAC5443}"/>
                  </a:ext>
                </a:extLst>
              </p:cNvPr>
              <p:cNvCxnSpPr>
                <a:cxnSpLocks noChangeAspect="1" noChangeShapeType="1"/>
                <a:stCxn id="859" idx="1"/>
                <a:endCxn id="85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8" name="AutoShape 360">
                <a:extLst>
                  <a:ext uri="{FF2B5EF4-FFF2-40B4-BE49-F238E27FC236}">
                    <a16:creationId xmlns:a16="http://schemas.microsoft.com/office/drawing/2014/main" id="{53352449-3B84-4B1D-9014-48FED6FBD8B3}"/>
                  </a:ext>
                </a:extLst>
              </p:cNvPr>
              <p:cNvCxnSpPr>
                <a:cxnSpLocks noChangeAspect="1" noChangeShapeType="1"/>
                <a:stCxn id="859" idx="1"/>
                <a:endCxn id="859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9" name="AutoShape 361">
                <a:extLst>
                  <a:ext uri="{FF2B5EF4-FFF2-40B4-BE49-F238E27FC236}">
                    <a16:creationId xmlns:a16="http://schemas.microsoft.com/office/drawing/2014/main" id="{81C0BAE8-F23F-40BC-9E81-C1550D4436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0" name="AutoShape 362">
                <a:extLst>
                  <a:ext uri="{FF2B5EF4-FFF2-40B4-BE49-F238E27FC236}">
                    <a16:creationId xmlns:a16="http://schemas.microsoft.com/office/drawing/2014/main" id="{B4A8F463-B8CB-4D77-B05C-DD2CE8858ED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1" name="AutoShape 363">
                <a:extLst>
                  <a:ext uri="{FF2B5EF4-FFF2-40B4-BE49-F238E27FC236}">
                    <a16:creationId xmlns:a16="http://schemas.microsoft.com/office/drawing/2014/main" id="{4B85746D-EFD3-4DF9-B27A-9AB48557AB5C}"/>
                  </a:ext>
                </a:extLst>
              </p:cNvPr>
              <p:cNvCxnSpPr>
                <a:cxnSpLocks noChangeAspect="1" noChangeShapeType="1"/>
                <a:stCxn id="852" idx="1"/>
                <a:endCxn id="852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72" name="Line 364">
                <a:extLst>
                  <a:ext uri="{FF2B5EF4-FFF2-40B4-BE49-F238E27FC236}">
                    <a16:creationId xmlns:a16="http://schemas.microsoft.com/office/drawing/2014/main" id="{AD10A75F-EB7A-4FA5-A749-4287A35A34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3" name="Line 365">
                <a:extLst>
                  <a:ext uri="{FF2B5EF4-FFF2-40B4-BE49-F238E27FC236}">
                    <a16:creationId xmlns:a16="http://schemas.microsoft.com/office/drawing/2014/main" id="{752FE049-BF4A-45CF-9B27-343A6A5EBB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4" name="Line 366">
                <a:extLst>
                  <a:ext uri="{FF2B5EF4-FFF2-40B4-BE49-F238E27FC236}">
                    <a16:creationId xmlns:a16="http://schemas.microsoft.com/office/drawing/2014/main" id="{C9564B79-7521-4769-AD82-8F9AB25EE0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5" name="Line 367">
                <a:extLst>
                  <a:ext uri="{FF2B5EF4-FFF2-40B4-BE49-F238E27FC236}">
                    <a16:creationId xmlns:a16="http://schemas.microsoft.com/office/drawing/2014/main" id="{288988B0-470E-40C9-A600-4ED260BC01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6" name="Line 368">
                <a:extLst>
                  <a:ext uri="{FF2B5EF4-FFF2-40B4-BE49-F238E27FC236}">
                    <a16:creationId xmlns:a16="http://schemas.microsoft.com/office/drawing/2014/main" id="{537D5A5A-6E25-42B7-A113-8C1B0E09A5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7" name="Line 369">
                <a:extLst>
                  <a:ext uri="{FF2B5EF4-FFF2-40B4-BE49-F238E27FC236}">
                    <a16:creationId xmlns:a16="http://schemas.microsoft.com/office/drawing/2014/main" id="{1AD12CCD-DA95-40D7-93AE-45C373DA59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8" name="Line 370">
                <a:extLst>
                  <a:ext uri="{FF2B5EF4-FFF2-40B4-BE49-F238E27FC236}">
                    <a16:creationId xmlns:a16="http://schemas.microsoft.com/office/drawing/2014/main" id="{A6455E3B-0C6C-47C9-B451-CCAC5FBE4C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9" name="Line 371">
                <a:extLst>
                  <a:ext uri="{FF2B5EF4-FFF2-40B4-BE49-F238E27FC236}">
                    <a16:creationId xmlns:a16="http://schemas.microsoft.com/office/drawing/2014/main" id="{BEEBDB0C-69B3-4E64-B57A-66D3EA41D5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0" name="Line 372">
                <a:extLst>
                  <a:ext uri="{FF2B5EF4-FFF2-40B4-BE49-F238E27FC236}">
                    <a16:creationId xmlns:a16="http://schemas.microsoft.com/office/drawing/2014/main" id="{D0F015EE-7106-4A1F-B0A0-9B08B3D152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1" name="Line 373">
                <a:extLst>
                  <a:ext uri="{FF2B5EF4-FFF2-40B4-BE49-F238E27FC236}">
                    <a16:creationId xmlns:a16="http://schemas.microsoft.com/office/drawing/2014/main" id="{F35C9BA8-B990-44EC-9B4A-547C112FCC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2" name="Line 374">
                <a:extLst>
                  <a:ext uri="{FF2B5EF4-FFF2-40B4-BE49-F238E27FC236}">
                    <a16:creationId xmlns:a16="http://schemas.microsoft.com/office/drawing/2014/main" id="{0A8D3499-F520-457E-8CB4-2DC6BC5C21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3" name="Line 375">
                <a:extLst>
                  <a:ext uri="{FF2B5EF4-FFF2-40B4-BE49-F238E27FC236}">
                    <a16:creationId xmlns:a16="http://schemas.microsoft.com/office/drawing/2014/main" id="{64592D21-33A0-4D27-842C-616DA50367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4" name="Line 376">
                <a:extLst>
                  <a:ext uri="{FF2B5EF4-FFF2-40B4-BE49-F238E27FC236}">
                    <a16:creationId xmlns:a16="http://schemas.microsoft.com/office/drawing/2014/main" id="{6B9D4833-196F-459F-A598-3708D6948F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5" name="Line 377">
                <a:extLst>
                  <a:ext uri="{FF2B5EF4-FFF2-40B4-BE49-F238E27FC236}">
                    <a16:creationId xmlns:a16="http://schemas.microsoft.com/office/drawing/2014/main" id="{AADB76BF-10DE-4E28-B271-1B2DBA4079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6" name="Oval 378">
                <a:extLst>
                  <a:ext uri="{FF2B5EF4-FFF2-40B4-BE49-F238E27FC236}">
                    <a16:creationId xmlns:a16="http://schemas.microsoft.com/office/drawing/2014/main" id="{C5F6CB77-9127-4EF7-A1E5-45F2E9064A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7" name="Oval 379">
                <a:extLst>
                  <a:ext uri="{FF2B5EF4-FFF2-40B4-BE49-F238E27FC236}">
                    <a16:creationId xmlns:a16="http://schemas.microsoft.com/office/drawing/2014/main" id="{CAD0C84A-C00C-45BF-AE28-9128E6CBAA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8" name="Oval 380">
                <a:extLst>
                  <a:ext uri="{FF2B5EF4-FFF2-40B4-BE49-F238E27FC236}">
                    <a16:creationId xmlns:a16="http://schemas.microsoft.com/office/drawing/2014/main" id="{0D1DD673-4D90-4DDD-8CA3-CFAFDBB85B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9" name="Oval 381">
                <a:extLst>
                  <a:ext uri="{FF2B5EF4-FFF2-40B4-BE49-F238E27FC236}">
                    <a16:creationId xmlns:a16="http://schemas.microsoft.com/office/drawing/2014/main" id="{87DAAB4B-7EC7-409A-9C5C-D24E183D2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0" name="Oval 382">
                <a:extLst>
                  <a:ext uri="{FF2B5EF4-FFF2-40B4-BE49-F238E27FC236}">
                    <a16:creationId xmlns:a16="http://schemas.microsoft.com/office/drawing/2014/main" id="{37521264-7F23-4724-BEFC-E177153C1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1" name="Oval 383">
                <a:extLst>
                  <a:ext uri="{FF2B5EF4-FFF2-40B4-BE49-F238E27FC236}">
                    <a16:creationId xmlns:a16="http://schemas.microsoft.com/office/drawing/2014/main" id="{0E1FE926-3756-41D4-94FA-DE0BF58111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2" name="Oval 384">
                <a:extLst>
                  <a:ext uri="{FF2B5EF4-FFF2-40B4-BE49-F238E27FC236}">
                    <a16:creationId xmlns:a16="http://schemas.microsoft.com/office/drawing/2014/main" id="{67FDFF75-07C0-4282-8B54-ADF772A642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3" name="Oval 385">
                <a:extLst>
                  <a:ext uri="{FF2B5EF4-FFF2-40B4-BE49-F238E27FC236}">
                    <a16:creationId xmlns:a16="http://schemas.microsoft.com/office/drawing/2014/main" id="{9F504073-34E9-432A-ACBB-394D711EC1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4" name="Oval 386">
                <a:extLst>
                  <a:ext uri="{FF2B5EF4-FFF2-40B4-BE49-F238E27FC236}">
                    <a16:creationId xmlns:a16="http://schemas.microsoft.com/office/drawing/2014/main" id="{F15D18C9-3787-40B1-A33B-9936900F0E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5" name="Oval 387">
                <a:extLst>
                  <a:ext uri="{FF2B5EF4-FFF2-40B4-BE49-F238E27FC236}">
                    <a16:creationId xmlns:a16="http://schemas.microsoft.com/office/drawing/2014/main" id="{CACDB727-DFFE-4734-A5A5-F00F35CE48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6" name="Line 388">
                <a:extLst>
                  <a:ext uri="{FF2B5EF4-FFF2-40B4-BE49-F238E27FC236}">
                    <a16:creationId xmlns:a16="http://schemas.microsoft.com/office/drawing/2014/main" id="{07E32030-CB35-4CC4-935C-5D5A88491F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7" name="Line 389">
                <a:extLst>
                  <a:ext uri="{FF2B5EF4-FFF2-40B4-BE49-F238E27FC236}">
                    <a16:creationId xmlns:a16="http://schemas.microsoft.com/office/drawing/2014/main" id="{C2A1DE1B-7BBE-417B-AE5F-A3604983D1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98" name="Text Box 391">
                <a:extLst>
                  <a:ext uri="{FF2B5EF4-FFF2-40B4-BE49-F238E27FC236}">
                    <a16:creationId xmlns:a16="http://schemas.microsoft.com/office/drawing/2014/main" id="{A7B68D0A-D6BD-4068-9302-EF99A83C73F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9" name="Text Box 392">
                <a:extLst>
                  <a:ext uri="{FF2B5EF4-FFF2-40B4-BE49-F238E27FC236}">
                    <a16:creationId xmlns:a16="http://schemas.microsoft.com/office/drawing/2014/main" id="{BF8E5143-FA27-4A0F-9E4E-2C9F79A7355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0" name="Text Box 393">
                <a:extLst>
                  <a:ext uri="{FF2B5EF4-FFF2-40B4-BE49-F238E27FC236}">
                    <a16:creationId xmlns:a16="http://schemas.microsoft.com/office/drawing/2014/main" id="{DC1A8EF5-CC58-4A9D-9820-B86048A322C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1" name="Text Box 394">
                <a:extLst>
                  <a:ext uri="{FF2B5EF4-FFF2-40B4-BE49-F238E27FC236}">
                    <a16:creationId xmlns:a16="http://schemas.microsoft.com/office/drawing/2014/main" id="{8103BD9E-2C43-4EF8-AF76-47A40C633D2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2" name="Text Box 395">
                <a:extLst>
                  <a:ext uri="{FF2B5EF4-FFF2-40B4-BE49-F238E27FC236}">
                    <a16:creationId xmlns:a16="http://schemas.microsoft.com/office/drawing/2014/main" id="{D7AA428B-4A3A-4233-B02E-76D58B88B66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03" name="Arc 396">
                <a:extLst>
                  <a:ext uri="{FF2B5EF4-FFF2-40B4-BE49-F238E27FC236}">
                    <a16:creationId xmlns:a16="http://schemas.microsoft.com/office/drawing/2014/main" id="{CBC4FBC9-9DDC-4B14-8312-2BEADC964A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0243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>
            <a:extLst>
              <a:ext uri="{FF2B5EF4-FFF2-40B4-BE49-F238E27FC236}">
                <a16:creationId xmlns:a16="http://schemas.microsoft.com/office/drawing/2014/main" id="{64FAF942-D1DA-4BEC-8137-836C4FA412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11142" y="191253"/>
            <a:ext cx="84201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What antigens are present in White populations that may be missing in Black populations?</a:t>
            </a:r>
          </a:p>
        </p:txBody>
      </p:sp>
      <p:sp>
        <p:nvSpPr>
          <p:cNvPr id="176131" name="Rectangle 3">
            <a:extLst>
              <a:ext uri="{FF2B5EF4-FFF2-40B4-BE49-F238E27FC236}">
                <a16:creationId xmlns:a16="http://schemas.microsoft.com/office/drawing/2014/main" id="{E0AD15F4-E887-43EE-8332-AE0242D3E5D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885950" y="1371600"/>
            <a:ext cx="8420100" cy="4114800"/>
          </a:xfrm>
        </p:spPr>
        <p:txBody>
          <a:bodyPr/>
          <a:lstStyle/>
          <a:p>
            <a:pPr marL="609600" indent="-609600">
              <a:buFontTx/>
              <a:buAutoNum type="arabicPeriod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Jk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8F29EE9-AB35-477B-8161-5AC3E9176FA9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F365A359-ED1D-4F71-AC14-3A21D00EE4FE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1974FED6-6639-4854-BBE1-178AEA2B68C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8FF3C644-362D-4CE6-B847-40F81F4C1B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943EFEA7-B39F-46FD-A3ED-4C6E525395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C471AB8E-D1A2-4B39-8D8C-6C7AF26838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74AE1A02-C53E-4FDF-8002-3194C10B73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F42C9AE5-FE3F-44A6-BBB7-B5BB4455AD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66610E76-C5AF-4EEB-8AD0-DC476D3E8C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144E8BB9-7981-4896-AE37-7E898D50B9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64EF9993-5F98-4FCE-8E4A-051C45A6C2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F414C53E-7C9A-4BF0-BD16-7901F7640D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4098D760-C779-483D-B97C-6DEE14613C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39819171-DACF-40EE-B44E-5458E4AD3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C535CEB8-E149-45DE-B0B6-8B82FC83F3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76187CD1-9045-493C-AC3B-64962AAC2A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2E884035-4613-4A84-8BA9-DC589A699D61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F038529D-9A71-4F18-8C00-AC347DFD740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23B6A185-4FEB-48BA-8894-FB0F7674BD7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C42F1D97-4645-4197-A911-E66D5D46A64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2E5ABA19-3301-4E6E-A873-017770D63FC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11128073-78F1-41FD-9CB6-F5C9D41FD09C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18C19462-F9BD-4485-BC00-2C693FCD013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E79A1E66-0FB9-4519-BB97-EDB02D726491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CA477B70-9C64-467B-BB61-D750779731D1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861EE40A-499E-4488-A213-D42C1D4CF41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435E6289-5A6A-42B4-95B2-86C0B8B88C2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87C2F4FA-7C07-4BBD-8496-9C54C5152D49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2D5AE54A-C294-4E7F-B3BF-0027E7F32E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ADA8B598-64C3-4684-9D12-B40795F868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015B1B3E-B4E9-4D38-A9CE-D7092DD516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60044904-F9F9-4419-B7B6-0A2CC9629F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B57DF6BA-0630-4E2A-B1D3-91331ADF6E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1B7BA209-712F-45DE-B5D9-6BBB31324B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59820CE3-4BF4-4B9F-BE06-F0B2ED543F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4D9BE501-CCF4-4C09-850B-C51B7CAC99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F3FC8DE8-9433-4DD7-80C3-E36FCD3488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851F178E-1EBA-4544-82AD-D668B054A1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2D27DD8C-AA72-4BC9-8895-3F3A8D979E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06854FAD-C8E3-4570-8165-33FBD83682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7527D4F8-78D1-4D16-BB47-E54972D9C9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07CD037A-3FA3-4443-A10B-DE3B7E7F92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FF7ED306-A156-42B9-B67A-5148CA360B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EBFBB627-6EDA-4C46-B721-A4591361DE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61028731-8E55-4BED-A89C-A822444447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1B4C0416-30E9-4488-A868-663F949E8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9B5B4E2B-5D36-40B4-BEA8-E9A0EAC71A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172EFB3C-7DE4-4F1A-B39D-CB15E5296B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C21C4D28-2420-4D88-BB49-A8D52F4888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98173352-8D0F-4926-8CAD-BABB95A3CB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DA6EC9BC-FC7D-4581-9D5C-BB872E5C6F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83E40088-1AD8-46D9-B30B-6FF543279F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6C419A84-5A14-441C-9D45-FDC53213C9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D277C0B4-DBCB-4C36-A1EA-D2AA671D62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8138DA73-C12C-4DAE-945E-7480373ADD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5FED2C08-9136-4741-9881-6E08B384D7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FD9484EC-861C-4B01-B10C-D4DE4BC2BE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885D0A0B-7870-4989-B3AE-40C86B539B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C44641BC-EF54-43AE-A96E-3B487896AB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95924D5E-B2FE-4A93-9A50-C8837C6E71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1C242C4C-0394-4C2A-87E1-85927D3000E0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2C799888-9900-40D7-B02F-3A581C1EA2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2A3A39DB-D625-4CC6-A5D5-CD406A7344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09010CC0-F470-4E5C-83E7-5769F414AF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05FE99F8-B783-4D0A-B06E-5D385B00EC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A7975470-AD67-489A-848B-5D1FB8BFF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0B884174-BD8B-4555-9C2F-7FCFB692CC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41617608-8BC4-457C-8D8F-AF67AEF9EE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ABFFFF02-4D50-4D38-AE8C-C986FDD1D8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2540416E-68EF-4F09-834B-C406C0D6E876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0AA3EBAD-9F49-4F5E-9296-73D275ACA43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292E739F-2CA0-4FC1-AD40-A0B23A1348A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9B7B6FC9-B338-4950-9585-7E21C262BBBC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F8199FFA-0E18-47F8-9016-A20DB3F2837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5AF3990A-0238-4735-842C-CCBCC64B1D3B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AE074885-8937-4948-BD7E-81909B06956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667D2169-2E3C-45E2-B0D3-1F78C26D05B3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DE372AE4-9F78-4D81-80CD-6FA8677ECFFB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7A6A9191-9CBF-4818-A622-11DFDA5549E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408AAB7F-3522-481E-96B0-41C022771CF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AFE0A076-BF5E-43D9-9971-4E4C18A49C37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892BD0E1-632A-4389-A059-BB86963CA0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5A755DB4-F7A5-4A18-9CA8-65B5E005B6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B95BF81A-3244-4711-AF6B-A947FD7559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E006D564-B03D-41C2-BD45-B1DD93C075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9E974100-0551-40DD-B519-9D8B3B9D35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D5914703-8CC5-48F8-A98C-4EF1D0A3AA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33A42B8D-E389-4E73-8B8F-9D4A999AA3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231E5A7B-BE06-4655-9C32-AE818DA30D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8DA6CB39-B42E-4A23-BDE2-9176F87D67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A5B3598D-268C-4D4B-81B8-013B0E7250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F5C035DF-F276-4307-A062-36E8F907B5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B87F664E-1EC6-4865-B4E8-2B166766F2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E1E1F2D0-2CFF-4BEC-9AFF-6BD33AF0B2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476A06DF-BE01-4E8F-AE20-8E510DD77B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E508C799-7668-40F5-9A8C-AAC41F269F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83B49ECF-EDDE-418B-ADDC-53837E01A0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162D8857-0D0F-4A1E-948F-15AC01285F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5EA3889B-7321-4CED-8B43-6136782C26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1B3C4C4F-A982-4131-B783-8794F599EC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2009F343-6794-40CB-A9A1-6E6C1A6144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19BBEBEF-DA7C-4678-B9D1-20855A736E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0B554820-509A-4F2D-8A3A-06E8F50062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FF00780C-E031-41E4-8C22-88587239A5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EFB51F38-8DDB-43E5-889E-BEFD23A91A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FD8DCC77-F71B-4C0B-AD64-4BDD13D51D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D3148B77-F9B9-4AD7-A798-81E7530C38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B71CB3AC-2E04-4CA1-B29D-BB12C76EFE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E3FB893B-BB3A-4125-BDC8-93D360432138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B269FBA5-DFF5-47A6-8D58-799F443775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3A5CC28E-B724-4AD4-BA06-3424AD1479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5D38147D-A23E-4F24-8502-124B7A4E3D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C14AD7B4-415F-4472-992B-AAB3CFDFC4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06959C6D-ADA7-4DD8-8D92-722FC4436C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9D11DEA7-D040-444D-9462-9AD04927B1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777124AC-0A32-465A-B50D-27F00B3FDA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D17185DB-B97D-45E2-9ECC-F9E0AA5D67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7C95B9F6-8491-49E6-910E-50D479C201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CC89C0F7-89A4-49F5-9407-52D9F008D7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0630506C-823C-4CF3-B315-379CD2C5D5CF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729E3357-30B0-4EBB-95BD-0B010BE4FC7F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1DB2EC05-6BEF-4D82-88BC-8F987E4A303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0FFE7F0F-52BA-46FE-8DA7-FE65CF28B2B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356A1EED-AB4D-483E-B580-87FB58219CD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9712C7A0-5F88-4388-92CD-A32800AD1B60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9D4595AA-C20F-4EAF-B026-8511AD58764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63DFCD97-74C1-47F6-913E-DF212E71C43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FCF81250-D2A3-4513-A321-74FB97783A40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CEF9836A-F611-4F65-9540-04A8C4BF53B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D9315C4C-E265-41D3-82D0-DB256B2AE9D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0D17B961-8792-4B54-9F1C-675006253A61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7CF83176-702E-4490-A450-0CED081223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D8A8EB24-8B8C-4C87-A2DA-542B24C311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4EA53E1A-646E-4FD5-87E5-987CC493DD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0EF68B08-2342-4AF0-89A9-7BD329E5E5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EF9E2EA9-D4AD-4805-A945-3644FD0797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4E843A72-62DD-4F68-ADE8-A7C3D80D20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F7332E82-B6B5-4FC9-91ED-23AC955D63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7E66D778-88C0-414A-89A6-A5C09891B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CFF84292-C95F-4C65-B1D3-9BF2F1590E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DB27B9CC-4E86-459E-8DF8-A6A3CBB4E5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0B370685-71E7-4E29-B9D4-00F58818FF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9C1F0ADD-8844-432A-877A-4777CFFA3F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7283A24F-FEB1-4098-8487-0D44DF8B3B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7036416C-8107-433F-AE91-A3EB64857A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5B33F398-C37A-4997-A46A-03D2A02DAB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5F7A8786-08CE-49D7-85DF-593AC6874E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C55AAA60-300F-4231-A005-FB2B12B08D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EA02C6BA-2E0E-4C16-AA93-B2C530FFDC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95291422-2B19-40CF-8EFE-C32843686A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853DBF09-90C5-452C-9392-1986F8487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9E9CD644-3C5F-497B-A0C8-029336AD85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68AE3553-F715-4D20-A93B-9E9EF2915D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15A06B08-62EB-44D0-8DA1-A552C572D0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54E89C96-639F-497F-B107-C3F6985888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D2267A54-3EF3-498C-B531-ADF29D48CE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42A33F93-3F1F-43A8-9699-BB7230A583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FA8957D5-8AE3-4699-B77F-B78494B50A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CCAE40B5-5629-479B-BD1E-D81964F2E1BD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E0F311CB-B202-45DB-9BAD-A0435B88A3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A7DB47BC-5427-44C4-8B16-944696C15B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2666FDFF-2B89-4FA8-9607-EB2DAADBB4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38F59F5C-D8CC-4B94-BA87-BB9567817D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414C63C8-245A-47D8-891B-CA954F2B6C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9D291A13-05D4-4ED1-8679-D6D12E8DEA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59971194-4CCB-401B-8343-152A17BF04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57885720-2AB1-4112-A3DD-F4086B3723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F62A0408-C3D2-4C6F-A77F-9CF1D928A5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078226E3-DFE5-45B8-8F48-CE185456CF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473BF5AA-FBB3-4637-9661-B6F8FAD66845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E69B958E-DD55-4698-8A89-9CF07AF37788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9D8684A9-A7BC-4613-94E4-10B6AA356D27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FD9B57E4-B85E-46AC-AF86-14DD44D6285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81DD6698-0890-4CBD-AA18-0DD3E70CFBD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A86D3B98-408D-409A-9D69-0FC437E86674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51732C11-D509-416A-9736-D6BF6830FB8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53DC3EC7-A9FC-41BA-8540-69C54B166FE2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828B3504-9738-4A30-A5A1-94F4E416B04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2BE6EE46-5616-4566-A85B-658B01C5FD9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C12C2418-1E8F-421F-A080-2E6A8AF6ADF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984AC2A0-1E03-4D00-8810-99A3DF2AAD53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5C00683B-3943-44F8-9845-EA555C5834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190C3ACF-C6F6-4E57-A455-72490FC089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F62DC243-158F-43C9-B1A5-59287111F1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C0FFE603-EDCF-4D83-8ADD-D173B08540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3E701035-859A-44F4-BDE2-5B5A891C23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7BCB4CB8-7555-4D66-A0B1-E13DA60B8B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470BE2E5-73DB-48F0-B0B9-0FBA27F622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07B21487-3614-4C38-9495-C2E2F730F2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18D61088-FC06-462E-9D71-FB2459304E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5EC351CC-FB28-4306-B7A9-977832296B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976B95C1-9D62-4921-8D9F-BE7BE5FAAB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156BD256-2884-48DA-9A03-A0BCC0B697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53A280AE-0312-49E6-91FB-08EB12A5A5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F2E66CEB-1553-4B05-97F5-A11A2429E7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5F52D8DE-D787-4E08-B983-80E4079452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BE13E9F7-6AE1-4225-8453-00A1439F80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46AA4B16-0438-479D-A965-C55107F484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102C971F-64B9-46FA-BB02-92A73E868B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1D04EEF9-4EFA-441B-955E-6D3AA9CC0A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2C658E78-AC3F-453C-8BE5-D421FCC92A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11327FF4-4740-49DC-BA92-EBB3B438C9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41F0DAB8-8985-4081-955A-30C0F6E889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48D58518-4806-4A9E-8178-AC462E11F4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FE0D4F2F-F923-442B-BC87-71A2706B44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19F48A31-81C1-4881-8288-2E2E4F4CE0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7F909C00-A1AF-41C8-BE0D-EDB45005F6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E32FFD64-AF6C-4E63-9FA7-6FFEEF249F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C10C0085-DACE-4C87-BEE2-87803D5DD499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F2B313A8-208D-4805-AB9B-2BED724C77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269B5D64-C5EB-4925-878C-9C5B7C674C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6E6CB678-16E8-4C26-9AC1-0264D91877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A91A19CF-D3B9-4374-ABBA-B0594007AF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3CF95431-0ACA-4DED-AD01-F1AF306E11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C1A9D7EB-500E-4B27-9E04-F9F54F8C94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6665CE46-7B2A-424A-86D1-026B53F23B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3934B879-BB22-424D-813F-6EDD8C3EF6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A5CD6C06-53A5-437D-A4A7-396CC2E3C7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4955A3AB-53E7-4055-8C63-0EF7C54B1D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EBA6C056-3609-438C-B6AD-6EA7E37B5617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8E668C1F-9241-4CB0-92B2-0BE5CD399BB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B61659F0-DA44-41E7-93BB-BD74A70B5EE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228718BC-9E64-49D3-9C5A-6C62CD87DAF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E059F6DD-6875-43E6-83AF-CE7ECBDD7113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308CE0DE-77AD-4C3F-8A67-F7F5F11B8E3D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DAAB6B9B-44E7-4C69-879F-B278B01A7EF9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E4726255-3096-4154-BB55-6F62DD45929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973FE7BE-592A-4840-8CD3-EF99DF8B120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D14D57E1-FD2A-4519-9F7F-5154D5E1E67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7F6EF237-82B8-409E-A2D4-097822C086B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BA50F4C9-E6EC-44FB-AE02-2AF67B271838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1DDBDED8-364C-4D2C-ADC1-A005DBC105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D8EC3C07-7E90-465E-ADE8-D993E1A2F4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C6860762-EDC5-44B4-A884-7657D3D407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0A3949E5-4561-4757-9B9D-B0FADE651F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9A5304EF-4D0D-4928-962E-2943930589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64627031-7FBE-4203-B841-C06D281829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03407409-89F6-45DF-AA57-542FFDCAB8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F4B6B624-A998-4AFA-A518-897DE538DF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43721874-8988-4411-83B7-BD579F2B2E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AF3D20B1-7AB3-40DF-AD80-C801BB3691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D71888E0-42AF-4380-9AE1-D31BDB9A07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4607599B-E291-41BC-B7B9-8EC03B8133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E684893E-3987-46ED-98C0-0EE83D9EC8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DDC57EA1-4DCA-4B77-9114-43298DBAEE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29276F23-94E8-486D-80A0-9E4A887066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6440B774-863A-446B-A221-CC78BFD4B5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9CE18840-A2F1-4867-952F-123592AC9B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3E79E739-B3BB-4502-9BBF-191BB24C03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EBFD1E44-8E28-4165-B464-06C753828A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82FD7D50-3EEE-4665-88B4-A21884A083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AB2E137C-2945-4961-B43E-FD05FC74D5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25AF1931-FC33-4A31-B55F-942365F77C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49AB6344-EF0A-4F55-8CB2-6FE893DC9A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A17FF1F7-BD99-4084-9408-B41022285A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BC5D0DF7-09E8-49DC-96D7-2B2D242A59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058E1F65-5A0B-4A1B-937E-AF207A55AC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07C46E9E-26BC-419A-A377-805BB238C8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83E172E1-4693-4631-B930-8B7D971FB235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4EB5C428-188E-4D5C-9D40-9F4A35372D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DDF69C65-0EF0-418B-A73E-1A359E7A8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D9B3A850-51CC-4BCF-8741-EECFF1E550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AD124AA4-CF79-4CC1-BB74-CF81B4CD52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C682E969-E33C-48BF-A53C-C57FFC6FCF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E4E994C5-108F-4CF9-9650-C5A56E17A2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D4379988-8E8B-4CD4-9B85-A31565C93C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655C50AB-9A06-4EC2-AE3E-9268561991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5D5B3195-2934-41C4-A152-062D3E583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C5B4F301-8EA5-4B6F-828E-2A5EB05BBE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96E32264-AA61-492C-9D21-BB32937AC7C4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354BC8EF-D7B4-4B7F-894B-BE45FA49C8D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CBA545A5-62BB-477D-BCF0-4D8E509F67A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ECC21786-283F-4AC0-8FA5-F9D5862D35DD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BE4CDEF8-63F2-46D1-A99E-BF52A57ED4A5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6CF052E5-7B48-4D66-A11C-7808902941AE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F53BA7AE-397F-4196-978A-4723248A7D8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F4BF1B44-7222-4A79-84FD-E4FDA5F88F5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C69E876E-EEB5-42BB-BB75-4F1F7A22378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FBD3DF5A-9CE2-4FAA-AB34-8543D77001E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5A422F67-F029-4786-87D5-52A99C6320C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3FCEF895-B290-4797-813C-11AD9307C5EE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C25C8ED0-9056-4E0B-8138-7F66500790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146381DC-80A1-45A1-B32C-3C0168BEEF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6C5C9C48-6EA2-47DA-839E-59C79CB4B9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18C013BA-2D54-497F-8C4C-936127D7EF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955F08E0-B739-4647-84E5-234A25224C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C402CA7F-476A-4090-A948-BC17B6F063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E2586635-A821-48A8-842A-3D8BF83812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EA62975B-E52E-452C-A065-F440AB4110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57A24509-0474-43EA-8E1C-2755E85659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A9864733-27D8-414D-9EB2-4B91B45FAB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EDDCF6DE-FC2D-43FA-9CC1-21A994A3EE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2862E62C-2E44-4B7C-A2C4-29677930AA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0837DFE3-28CA-41E6-AED3-EBDA04EDC9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44D8C804-C9A9-4074-9FAB-A46339800D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B7664176-496A-49A7-9E0D-1DD9D9855B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CFA4EF86-4E2A-452E-9B65-27D8386192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49D207DA-1DA1-4215-AA83-DA4DB75174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3C0245A0-4824-4EE9-89B2-1ACA2FC05F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31F180CB-804B-4D65-9DEF-2A05A01074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1F5A01EE-B6CF-45DC-B38F-E7872D1EC7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2B167575-1453-4CCD-B26A-334FE26B82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F8405AF0-DF21-4DB4-91FD-F766BC9DDC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C3BE98B3-2504-441A-B7DC-87798A798F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6AEAC2ED-6634-4EE4-AC5B-178011642B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C4FBA395-05F6-4DB0-A36D-7E12261B65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93BA6CB3-0E20-4E4F-8A26-B9EB5D110A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FF471AE1-2036-4F79-8FAE-DA8FD994049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75AA6380-3A36-4CBA-8C15-1B14D66711B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15A2E54E-7CF1-4CE4-AA9F-3C4669B3457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35345F5D-49C3-473D-9FAA-5CA052A50C0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397A95DD-9205-485F-9B08-1EC4C03230F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60BB4204-364D-48BB-8E96-397E58FCCD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27490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>
            <a:extLst>
              <a:ext uri="{FF2B5EF4-FFF2-40B4-BE49-F238E27FC236}">
                <a16:creationId xmlns:a16="http://schemas.microsoft.com/office/drawing/2014/main" id="{91535C4D-C1B0-410A-9D3B-7C15225C3E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175788"/>
            <a:ext cx="8420100" cy="9906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What antigens are present in White populations that may be missing in Black populations?</a:t>
            </a:r>
          </a:p>
        </p:txBody>
      </p:sp>
      <p:sp>
        <p:nvSpPr>
          <p:cNvPr id="177155" name="Rectangle 3">
            <a:extLst>
              <a:ext uri="{FF2B5EF4-FFF2-40B4-BE49-F238E27FC236}">
                <a16:creationId xmlns:a16="http://schemas.microsoft.com/office/drawing/2014/main" id="{945E95D0-DBFE-4932-A61E-C10F31C8C1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885950" y="1335088"/>
            <a:ext cx="8420100" cy="4114800"/>
          </a:xfrm>
        </p:spPr>
        <p:txBody>
          <a:bodyPr>
            <a:normAutofit/>
          </a:bodyPr>
          <a:lstStyle/>
          <a:p>
            <a:pPr marL="609600" indent="-609600">
              <a:buFontTx/>
              <a:buAutoNum type="arabicPeriod"/>
            </a:pPr>
            <a:r>
              <a:rPr lang="en-GB" altLang="en-US" b="1" dirty="0" err="1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b="1" baseline="30000" dirty="0" err="1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FF33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 err="1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Jk</a:t>
            </a:r>
            <a:r>
              <a:rPr lang="en-GB" altLang="en-US" b="1" baseline="30000" dirty="0" err="1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FF33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 err="1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</a:t>
            </a:r>
            <a:r>
              <a:rPr lang="en-GB" altLang="en-US" b="1" baseline="30000" dirty="0" err="1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FF33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 err="1">
                <a:solidFill>
                  <a:srgbClr val="008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b="1" baseline="30000" dirty="0" err="1">
                <a:solidFill>
                  <a:srgbClr val="008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GB" altLang="en-US" b="1" dirty="0">
                <a:solidFill>
                  <a:srgbClr val="008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FC1738D-782E-418D-B2C0-78C094FE9B0F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CB1F525-1417-4F98-BFD7-68ECA031534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F8F51625-AA75-41CF-A075-6BDA737B320C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21A3E5FC-BB12-425E-9E7C-52A3E022C0D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37FB5C28-43BE-4739-8AA5-B7A1C2E743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6DDD8859-66FE-4FDD-9C81-A5BF5DA81C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3AF039F7-5E27-4EF6-B748-4484B0297F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0FC77B02-2791-4683-8CC1-7D589A864D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B3A6AEB7-9533-4D75-8AD9-60DC6B5811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D9467A6C-50FF-4B70-A059-6D4CADBFC4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7D9180B2-9DFA-4979-BB55-02989DDA22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7F28927B-58A6-4266-ABBA-FF1DDCBA53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C38D8EA3-8FA6-4A95-BBCE-4F3CFFE0E8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7B769526-E72E-4A9F-A29E-1494F8E8D9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D9E8F2E3-01FB-4F13-AA92-E86F2BA5DD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B77CC220-48F2-4DED-ACF0-D7CA381514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AF46A2A9-B5F4-431C-A4C1-727B15D2EE49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C79E6032-67FF-4B78-A963-FE930F26290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E81D4157-8E31-4989-9C78-EFA968592FB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B69E10B6-19CC-476A-983C-6C7564D7A2E1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F1D4FE4D-F64C-4573-BDB5-C42908571529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93D224E7-1AA4-4941-8A9A-0C5236A693AE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63B3E43D-DE43-42AF-A746-682F0AFDF15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54A797CA-0ADF-4726-888B-1E36826647FC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BD50C148-6BD5-4531-A86C-C82C8403488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B93AD5CD-F26B-4446-8E43-A26C8843CA5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8E29126C-AAE4-4F2B-87FF-2EFFDA35B0F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F2339D68-CEC3-4DB5-88F4-48EAAE202467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9160B165-DDEA-42A1-9640-BA4489332A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2DB41C64-4EB6-431F-8D2C-763EF2556D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C70C0AEB-1D93-45BD-8B66-2BB815573E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5321A043-DE39-4A57-8752-089D46D873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6664F27E-97BE-496C-89C1-D1D900A798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CB9E49DB-3CD7-438F-9E8F-773F451DB2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DC8FAC1A-B449-461F-A0CE-5E3231705E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8BC06B61-E8B0-494E-9784-883552D2D4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6DE1163C-28A3-4F1B-A701-AD4CCD8092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F6381116-06E0-4F54-A8E5-8E0CAB1C01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A68C39F4-C6A3-4CE9-9067-ABFE5072FF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4A19415C-905A-463C-AF5E-A68F7E6DF0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01198E6E-DC52-47F9-B7ED-80EFEEA909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77FA14FC-E31F-472B-9379-DF73C16CC1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52571014-E8D9-42FD-AFF1-2172942FF35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9B0B88C8-7241-4686-9444-A44843AD68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E571FA53-1051-4DB6-B648-CA7109B5A4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9F3944A0-43F9-49A3-BB17-AC1052E7A6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F75A231B-B939-4501-97AA-FF79C1AD9C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80A3B8EC-9531-40C6-8325-5EB1A95F4C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F01A68F7-D3E1-40D4-9043-22473D6FC9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E8DB2813-1AC4-4B5D-BFB1-22779D77E4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932B6687-D179-4DED-B8BD-DF80D8AE21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28C1789F-DEB6-4C2E-9EBB-1A19D8FF06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1DAD5ED5-132C-483A-BFF1-D0D5FF6003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20555C9F-5A26-41E9-A9A5-CAACF5C2B4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B7FAD532-464E-45BE-BCFC-6AAD5542D0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A426030B-737F-47C6-B4A6-A7AC50B828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67991A76-EC7D-47D6-81B7-05143E1302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E7109745-6784-47ED-BECF-A8855D034D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48241CCD-FDDC-4001-B0DB-5022D18ACF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EBD596C4-82DD-4630-89AC-777CF02F7C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27EAED23-D80D-4CC7-9FED-12389D8D2723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CA3061C7-086E-4BD1-BF83-84BB7D8D32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EA493E6B-F725-4CCB-B163-9F9CF9ED61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4CCFE69E-5D0E-46D9-AE22-8F1D41DF97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3746079D-9BD9-4DE5-BE17-147504DCF1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821B954E-0B3F-4793-87B3-9BC320D29F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5C7EF3EF-DAF2-4C6B-80A8-E63766BEBA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2D9AA103-3A8E-4FB1-97AD-9089697D9C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AFF0F638-1FB9-43C7-A05D-AFD16A3F6F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9F6269AB-D303-4637-9147-80F9428B3C4E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45C2C70A-80AB-48DF-BA8C-6D94781C23A2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9F3B564F-EF97-496F-849E-859FA64547B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41BB779E-7966-4A29-BAE8-8B9446EAB7A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549F50AA-9368-43E1-9A08-86544CF518BC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FC6D3534-9143-49A3-81E4-455432635A00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BE7542DD-5B7A-475C-BA99-D80BD8B82DCC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42BC1D5F-8B98-438D-A478-94634611BF2B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A9C54352-F77E-42A7-BF0A-E51768619522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2E025E85-5F77-4306-A24D-2741743B7C1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54F5A4DC-E70F-4310-92B9-A97141D6E2A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6A87E8EA-5344-43DA-8EE3-9766A4CBFD9A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1E709DDF-09CA-4076-86E5-8C86663868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59510513-FD88-454C-8247-2A47823350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17604636-1290-4037-A992-2F3A6660D6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EAC41241-3E1D-40F4-9A04-9657775008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BED92435-9D40-4259-80FD-F54FBC9830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20973DC7-846B-4875-8966-34B0B128B3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CA97B854-0E28-4710-ACC8-D7543D9FD7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0E994A22-7ABC-4FCC-B8DC-DEB7C1A92E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8A997D52-C20D-4BC8-8B9C-01596A2C38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6B06627B-8412-4A66-A86A-6D490A72D7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227C3A69-9680-4820-975A-86333568B1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F0D32B05-EA99-4EE0-82A6-03E3ED74CE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2AF3B421-7540-48D5-8B72-131740EEC5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1FEE361A-BCC2-402A-8CAF-B6901DDC57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199F7FAA-8939-46BD-8AAE-C7FD201AE8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E609FF38-0240-492C-A608-05745436C6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5B023C82-58DC-462E-BFF5-E1CD5A96D5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33731130-BFF1-4944-86AD-F91AA2F9A3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6DD6034B-9A3E-439E-8FB3-C9BD3F5A20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63C828AF-041D-4644-BF3B-26956CC7C9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A6CC768B-9978-4986-90A3-7CF0AEE3F9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6E83FA3D-0FB6-40A9-94D3-9A1F4264C3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E7B3AF62-4BD7-4554-AD27-A765401675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909B7BB7-2490-4976-AA65-BA8DA76880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3FAE90C6-2F86-45BB-93E8-FC45FA5C8E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DCA322E6-BB9F-4AF1-96B4-E21F27B6CC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0B6243E9-FCDF-42AD-9F29-DE7521461F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939667B8-255D-4B20-AD34-74E777EA0377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B6C2CC31-0F15-443E-BF9E-6A5DDD784D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3E596553-6ADF-4322-B158-D6DB56FCD0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3B9F26EF-7E13-4936-9AB5-0059B0DB5C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3650B501-7288-47B1-A28D-FAD637E3C8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4814A29D-3E19-41F0-88FD-2C92DA6D0E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F9E2BE63-DF02-473C-81D3-FEBE8800BB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BA16BE79-1B12-4ECF-91C2-C5086E6C3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A6C2D5A6-92D7-49DD-AAA7-1122D7CB3D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FBECA229-5B51-4322-AB42-496715898D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4A926612-C0E6-4741-8961-AAB132B4E9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8F919207-40D6-4B9F-B09F-338AB643182F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95FAB9EA-1E0C-48C8-9BED-EC3E6A01011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73B512DD-5914-4FDC-8447-0F46117CB3B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8FB9F27B-A6F6-411A-A9AA-53A7813D8EFB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7E6C7CFD-ABA5-4DCD-9AC9-11EE240913F7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7E915A4D-A4C2-49F7-A0A6-0E8C8A37579C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FD2E053D-E436-405B-9E78-5CD0ECB4820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568CE9DF-EFF5-471B-8BAE-F9B0FA32C03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62F47881-EC5F-4573-B170-21C6B60A5FCD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05977A0F-949D-4647-8751-3B3C45DE313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2183186E-EC83-44A4-9F9C-5376276D09A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DC583647-0E2F-434A-BFB4-764451EEFB54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87934F7B-0881-4D45-9E2C-47E99496D2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3EFCB7AB-3CFA-4186-8064-96FB3F98AA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EEF0C95F-9AE0-41D7-9426-6DFAB8D8F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A8A6BB8B-1B03-4D87-9E4D-078832FDD9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B732BB9F-2A51-4900-B82F-0C7BB9D61B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F8C7A1E6-6384-48DF-AA46-9C11E62040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C5903DF3-272F-46BB-B813-392C497590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6BE7EDFA-7BE7-4AF1-93EE-4A25C66A6F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62BBA62C-411E-4B5C-92B8-ACA60B98AA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2224A17F-EE35-49E9-963D-6A9951E8F1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47A8B261-9BF0-4044-8064-754A1C2732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976CB2FF-CE7D-4B6F-B231-00CBFDDBCE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BDCB5BAC-4A82-48F6-8DAA-AD4C37EDFD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41A10657-16BC-44C4-8637-9BF9BB061A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0A89FD59-5202-4FFB-80EB-707CDF5A3B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86CEDB92-3733-4916-ADE5-CF1F5942F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677900BA-DBB3-4FBE-A8BB-28E6785AF3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26A520D6-AD31-46AD-98BE-F3FAE847C9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718E9914-49A6-4DBF-8A6E-7099ECFE89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DA157BAF-8CC2-44F1-9EF5-6AFE9D3B9E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0B91BA9B-E8D6-4ED0-BA0B-6D6BB44FB7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4D5B941B-AE4C-4765-9FB2-30115414D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4BB29E74-82E0-4116-9738-A1257687E0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F125236B-758D-411C-AB24-4ADDD8B42C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7B4FECF6-BB1A-4368-A404-478273FD8E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2EEDE3DE-0086-417E-B50F-DC1ADA384F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3C8F18DF-F7E1-43AC-B842-796793231F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0A8B71BD-F606-403D-B63F-4EE7F01EE625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B35C694F-A953-4630-AAF8-D7F7518105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0682387A-4002-4815-81B0-800AAA4375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589C2FE8-EB46-437D-9928-A2B63BF699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32C3AE9B-0756-4702-A957-BD66301C43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B3592752-93D9-464F-8278-85F9BE06ED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5129A3C1-CFBC-4873-B165-92C67CDBDA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6509B730-8A13-4CD5-8302-EB83D81DF7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951D334C-43AB-420D-81AB-E6619CB78C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BC2B6DE6-9E07-4E86-B0F3-4C2C89662A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31A7D472-31B9-45D0-AA56-0D7D8A0C56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3CDB94CE-E233-4C3D-9063-B1FAF6C5FF41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E245ADE4-EA07-4F5A-8526-133304CBB15B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44F59501-E99E-4C4D-8128-99647EE44EA7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34035607-311F-4AC1-84EC-0CBA19632F90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BFC849FE-1809-458C-AC83-0BE751EC6005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7C681B1D-C991-4BDD-A13A-2057548B2E57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9623D0F4-9E1E-4CA2-AE44-2E9AF8EC1ABA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14E006EE-1F6D-42BC-8AEE-34F3D78B13CA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3CF67F2F-A3E2-4434-A665-E030AB2E5A9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D4B40B25-0DCD-4C7A-B6DA-B347CBE2C7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0EAFC056-84A9-4240-802F-37B93FCC520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FA2B397B-BC5E-4026-A483-E935A087A070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B1968F4F-1F89-473F-BD11-3A310BE2A7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1D467E93-77D1-4ECB-B168-7F8DEA047C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0004A7D5-40BF-4FB2-819D-840B19CC8D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CA48FFCF-6BEF-440D-B1F3-4E5F03B514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BF84941F-97E4-44EF-B247-1C0A522D30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7BCF173E-62EA-4DEC-BCB2-36ADFEA194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1B7C580E-8CBB-40A7-B9B4-F64FF0C274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D4FCFC3E-C8DF-4FD4-9F0E-4D60367D4F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E275BFCC-6048-43A8-9BE3-3AEAB1BDC4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7B87B0EE-680D-4467-A368-1A5DD5FC61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813231E5-F645-40A4-BCC5-3C869382A2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7DA4AF7D-74B2-4E61-969D-ED6C69228C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F553D4DC-EED0-4E9B-A5DB-0F97F1238F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04AD6FDB-6961-4BDC-9A3A-332BCF3ED9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FCAB3C46-8239-4E62-9B53-AE37490BB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DB7A36CB-648D-461C-93EE-5B2B16B4C9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95A139F1-FCC9-446B-9C59-BEB767E7D1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41AF1AF9-96C9-4BCE-A266-5BD0177B58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231C5678-744D-4045-B15F-95DFABA20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465E1EBE-E084-4B1A-A661-3101827499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8580A4B2-D51D-4061-918D-0064E7255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5CA78A18-8F20-401B-B992-9EC6E8EC9A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26082230-DEB3-40F6-A3BC-3454B3F5B8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398A0F20-FB6D-4B6B-A17B-E0EA60912D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EA5E663F-E8A9-419E-8266-FC46F70416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FD2BC3E5-C7EF-4285-8149-BA013801C0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B021433C-D120-4969-A98C-E13E0A8A47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8EAA8E82-BD76-44D0-8815-361A7C54F3BE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6E596A11-DA90-47B5-A788-2586E211C7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C1D87676-9CAB-4A19-A34D-AF9051E097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923DF57D-3561-45B6-A594-AD7DA821D3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7D4EEC0D-8EAD-431F-BB3A-73961456BE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F8F26CF2-7FBB-470C-90F7-24B8ECB476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32EA2F36-CAD3-4355-A97D-7E4B9C386F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28EDFB1D-7C5C-45E7-8199-F9FE9F8C0A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71811510-9DD2-4299-B05D-6653152FA8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0DA291FC-CE8D-4969-8E4C-E60B790197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11F28014-B492-4D95-9720-53367A9418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23A39BE0-C84E-43F8-B203-D44649C598D0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C21D8B25-6614-4FA2-A4FF-E5C8403B987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090CF3E9-A396-41B5-A74B-272DE172D3B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61F09913-F9E5-429C-9D76-F693D1DFCF57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274E5D73-FFBA-4A33-A2C4-970F2E5DA83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0262AF34-3008-4344-AE5B-BF5682CB383A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F46BAECC-74A3-468D-8312-70AC0031C21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E8273A69-9D1D-4BEE-87D1-9940DD50DDD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85E1ECC4-0C51-444C-9CE9-3F34834B2710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011EE4D1-01C4-4E21-AD8D-40A82FBB33D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CDCC3BF4-AF9B-45DF-BC79-E7A956D852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C7437ACA-D071-427E-81E3-90E2E68CFFDB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DE996B0B-A409-4592-9526-2346073FAD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B187F1E7-A140-46EC-A52C-CAFAB13BE7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15E56C51-BEB5-4A8A-B3EF-00BEB3C459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F846ADCD-8608-45BD-B7B6-A6635DD850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8B28345E-035B-442A-9964-9C212AF3F5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85D5B1F1-A971-4440-85B9-47A1D9275F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F7E1D938-0BE8-4D55-9B04-3196F66E93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41A84668-2F10-411D-B541-DE744A19B2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CF4C8D2C-341B-4133-8284-21D1B6DD58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6A797F22-EAE0-4D28-87D3-5B9670FF84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A39548BD-1948-4928-9A5B-EBE2CB7165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8720D0DC-D935-4AA1-8CED-B11F4C4DD9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18A9E86A-2BEB-4609-8E76-B344EE485B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2C6F8E20-343C-41D5-80EB-80B6276621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D49DDC2A-73DF-42FA-A73F-3B28E44656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8851969B-230B-462D-B493-2F6D64D12D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1EE5F114-B2BD-4840-8D30-DC88F7B9C2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D8CE009E-652E-4F7C-8A1F-B556EE4123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2089068F-9DF4-4028-A899-0034CAD67C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A516D741-2299-4347-8B61-436EB6BE8E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F41F53B8-F579-4AF3-928A-18CEF679D1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83A5F433-F131-461A-AAD4-7CA6035377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8A0F1A45-BACF-4EB9-8C72-1261A34A98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D1FD4FB7-6D66-47DC-B92A-3E9D5EBCB5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CFEBDEC9-B3CD-4A68-BF51-74E11B5201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4FA598F5-2E96-4D53-AEF1-171566F0AC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485445B2-278D-4867-A10B-926C09C6E3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EADD20E4-4AF6-493F-B9FB-E7137B81815B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68BBE491-B1FD-4E35-A981-4E83659EAB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2B527057-A232-4464-9B7E-20D222AA85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8105CC99-0A83-4FBD-A01C-8BF6716920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6535CD14-D5CB-405F-91B7-1B2B4DF971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C8919AAB-38FA-4EBD-A009-2471B2DFA9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C77AF8D3-1A78-405B-933C-0AFD4E74CD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86A47196-A1A7-4E2D-8B19-2797E58B11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D60EC425-F0E9-42AF-AA51-27E7AABE9C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C382ABA9-7D94-47E9-946B-D6817C27EB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F02BA47F-1A30-43EE-9A8E-34832FB0F5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B402AF52-C0BF-4934-8461-4F80BF930E45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0F52B389-CF9B-4EEE-A023-E49E41D3A736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33B21FB3-E021-47C5-A510-A3A7D7AF3975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0A485EC9-9C18-4447-B5C6-5B14B721868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E639C666-59A4-482D-AD1D-DED483C22A2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D00D837A-88AE-4826-94E5-3CCCBEF9CEFE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AA54387D-2CDF-4C91-AD38-2D7195BBD72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0474A7B0-92F2-4285-8E8A-786A49328E8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81BFCCB5-1E63-4D0A-B67D-9E1F101F388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78736064-3763-4DF8-A9ED-7E0665ED45C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3F72163C-E14A-4DC4-8BC1-070DE975196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E649EAAC-A98B-402B-9CA6-BB9686714F6E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AD79F59C-5EB3-48D6-ADD9-D0BFB508C6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F9DAF389-A641-4927-AF63-4C5B2CD4DA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D7C79001-E63D-4343-9019-FD7FF2D15E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3C01A02F-20BD-4A02-9AE7-1BB5E4E08B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02BC543A-F053-4375-9A80-CD687ADE0C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3289BE17-EC29-462A-B497-8C3E78BA75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56F005F7-42F1-4202-9CAD-82E01740EB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B60BECAF-05AF-4454-84E5-94C829735B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9669BA96-A532-4873-98FF-27C1DA496B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B3223D45-16BA-4815-96A7-142779729D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52A1452E-FD31-46BD-8BD6-4DB23E26D6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14D26DFD-F9D2-4D13-BB9D-A4E3768F72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1B3DCD61-B519-4D2D-993D-8020211EED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B8C932B4-CB8D-4794-94BF-41B9356D79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BDC3FB4C-12EF-4801-B501-95C488621B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B537F0B7-53B9-4EDB-A60A-C7AD5B35FF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AFFBE516-0398-459A-8A31-936B03E19D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B463E09A-6189-4BED-836C-68AC099B4E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DAC5C026-2ACB-4E2F-B03D-9FEEE4B42E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23C47D60-A4FD-4B12-B71D-54FBF4681F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BC0712F3-1F18-4381-93A2-1783BC232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8CC2240F-5F81-42C6-ACE4-8B75C176EF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D31E61F2-4485-4B72-9A5E-A0EF435C3A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95489514-D8E0-4A06-B73D-5A026DB568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7944E5D1-00C2-4902-BD76-5AF1349BE8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1ACE7A79-A8DA-43A7-AE90-7AE1431509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44255978-B86F-4916-8FA8-8914F56C441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1CFCB7FB-FC9E-4142-A56D-CE568313C70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64B5C5AB-F050-41CF-9A40-E3929D6E1E9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2F2D43B9-1881-448A-AC41-9879E33683E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199690AE-AEF5-4E78-81E7-C50C3D18653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3E339227-C145-4D5D-9563-F0A6F5524E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96304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8" name="Rectangle 4">
            <a:extLst>
              <a:ext uri="{FF2B5EF4-FFF2-40B4-BE49-F238E27FC236}">
                <a16:creationId xmlns:a16="http://schemas.microsoft.com/office/drawing/2014/main" id="{53989B74-2CC4-4CBC-A5F4-CE4F844154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2501900"/>
            <a:ext cx="8420100" cy="990600"/>
          </a:xfrm>
        </p:spPr>
        <p:txBody>
          <a:bodyPr>
            <a:normAutofit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Had she formed anti-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sz="4000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8BFB16F-3A95-4178-B981-0A2EDF24B75A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57ACFE5-02C0-4AD7-B0F4-D425B471EC58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C94269F9-91B0-433C-ACD2-6AD683FD03A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338A9A5B-9077-4667-8E52-F42A8139177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721703AD-06BF-4C99-8150-A1D65A063B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D8E1B801-83D7-4E90-84A6-F8405D0657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E5732D70-661C-4165-979E-2A5EC51AE7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6FD62313-68D2-4F28-8759-95378CB9EA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A121B124-29F6-4BCA-9A6C-A2A167088E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F9A40E8A-8CD6-47AF-BD00-2D68FBE81F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17AEE9F8-9FC9-475D-84F6-1335565E4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5140E01B-588A-4938-88EB-86377EB52C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23EBE1FE-6742-44B9-BC51-03C80F3FAB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A488D3EF-E31B-4611-8900-607F1EFE17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97C2E04C-0D59-4218-9A43-A71C8D8622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C7B62E43-4B5E-4243-9FF1-DA543DBA22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4DAD22C1-B9DD-4507-A69B-3ABA5973A5F9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B8B2876E-C21E-4342-ADC4-0BAC8A8E5B3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00F5A050-7DB3-4E16-920C-8DD0FCBE36D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EAD776A5-FC33-4907-BFDE-08FAE3A0C9F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3084E35C-CDB0-4D56-8CF8-EF9045DFA6A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C4FEACF2-ECD3-49FF-AE89-234FA9C70F86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EAC66660-2F91-49D6-9205-8A3F488558A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FD6A8E96-C766-43CE-92E7-25202B38FFA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80A7EA78-4B04-4BD3-AF16-BC84D5846CB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1CB198B9-901D-4F48-9119-A4B974F82B4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95ACEBEA-4533-4892-BDB1-70517371A83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255E4040-4C64-4209-BA8C-DFA2E2B0CDB4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BC28E336-FE6E-41DE-BC9C-E47F425783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85B7240C-B0DF-418E-89DE-6AFF78B375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2C0EAC65-03EA-4BF8-88FF-017BE76A42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5B11897A-DED0-43D9-AF27-87C5B45B4F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9626927C-8B3B-420E-B55A-5370AD59C5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1152A5D8-FDBE-4B16-9A87-A9D5B72316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A85E5B22-4E28-4163-BA98-D14B3F515D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B0AB128D-6AE6-43C7-8E1A-35D3EC3AB7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DFE37AEF-109E-4966-A260-227CD35273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BB839FA3-1FD8-4955-B9DA-2065C4DD1C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48CE50FB-8C7F-41D5-A00E-6648803F4B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9DCD8228-85CA-4FFE-B408-C2E91D5479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1022B4D7-7BD0-401C-9FFE-4019567BE9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DAFCDB99-7D2D-462A-B428-741F16B76B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CAAE67E8-240C-4C1F-B386-098B0122657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121239F3-76C2-4373-BE2F-510FBB680B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92355E32-9A29-4D74-8953-07DEB3179C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9459619D-50DA-4848-BEEC-C116F61E6C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F0F87092-EFF1-422F-83C7-0B3A0322D7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16A45E35-F8CF-4803-82D6-006D67BA91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96552C68-6988-464C-B1DB-4442C4BD2F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F21208C2-9BDF-477A-BDBD-325AD9ED60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FEB4A5B2-3F34-4E9D-8F36-D55E2C628B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4621A011-06A2-4134-B9F5-A6EA26B560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ED601281-1613-4D75-896E-33A91BE2FC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B2F5EDBA-B77E-49A1-8CBC-7EBF1CEFCC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088F056F-DE91-4609-B571-91C3ED4E0F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2F8BB596-2B2A-41B4-88C8-64FA1E8C4C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77C892AB-BD79-4DF2-B578-9F62F0553C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C26C3DC3-7252-4C3C-8D20-7C5A38BDCD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3B380AC9-5433-4A88-8D08-02F991F741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A431FBC7-789F-4DC3-B290-16595AEA80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BCB199A2-FD47-49C3-9220-B52CEFAA2B79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331DA677-7FFE-49BF-80AF-149657ABA5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C9997F8D-BC2D-486E-9880-9D52B6D0FB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458386AF-0CA5-4F42-AF2E-733AFC24ED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8E49DE86-2CC4-421F-A25B-A4DE5CC20D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20506118-848E-4A8B-90CF-197603BE9A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07D08641-3CAF-455B-A566-E559948A5A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E42C71F1-44CF-4854-96EB-5718755F73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0239B759-0CBE-47CC-A147-2986D507F5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98B70AD9-688D-433A-AEE8-9D7DBBB96399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25F4F6BA-C6D1-4BFC-AF42-635AC6EAB97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F146DE0D-2F3A-4A28-A2A9-3BDFAE8B500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355C2881-F928-4C6E-A5FA-F6D9D587E0D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9413E78C-2826-4116-8C91-E96E9D95A0B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BA874ABF-1D8D-446A-AE14-5A303963A81B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2A7E0C72-C06E-427E-92B9-69DFD5D4C24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0AACDDCC-DA3B-4CE6-A972-851E2600D82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A0992BD4-A78C-4789-913B-9AF878290DB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08473A28-5275-4EA0-9858-3E4D8866C86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E44DD792-0825-4059-ABDE-3F5F4D9B066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A0916DBF-96D5-4AFE-B8C8-C8DDBC231298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BBFD437C-1D98-4C4E-A2E8-41AB7A377B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C8BEA3FE-F8F7-491D-AF48-58A985D61B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E8459CB9-C6FC-4EDF-B1C1-E42F7F7640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92449D53-5389-4E1A-BD57-19C4A83A55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53959DA1-11B0-4830-83FC-3150596745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B2A8AEAF-D875-4DB6-9FDE-5674ECAF1E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6A5EBBE8-D28B-44FB-B0D4-6364D7FB1E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E805839F-8656-45D3-AE8E-2854942317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A2CDFA83-BC17-4A9E-910B-AD66D7816C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E9409D76-7156-4BC8-A462-75A4D3FCE2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3164F85C-CFF5-4B9F-B5E6-C51083D4AC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CE26D658-AB99-4C90-BA16-BD285BDFFD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3337EFC7-CC29-4E2D-ACD3-99E4A50AE1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55FC5399-FBA6-4F46-9FF2-61810EEB91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892DDCC7-27E6-4D4C-B3A5-E68941040A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848DE428-79B9-4A96-A174-388249D037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A14F2424-FB57-48D6-980A-6193D7F6B2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F5BEE8C8-8717-43A2-81AF-11EB62A323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7B757634-0012-49E7-84EA-7E9DB99894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9923C06C-3786-42D5-B8BA-BBFAA7D998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67513393-8773-4CB3-99E4-B0C5512134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8B625A19-097D-4561-AA8B-1AF41BAA17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F145B022-CD03-46F1-958A-977B0B8B40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0BA58716-A8B0-49A6-A864-D6DCC0DCE6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C2083B25-DBD2-46A0-9BEA-88E185B763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2FD1D3C0-213D-4AEB-9686-E834D9617D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7C459B28-CC35-432B-8AD2-E07D4D247E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1EF0D965-8781-4F67-B777-B84D54707146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D1847EB5-6BC2-40EC-B228-6A6986E852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DBF8F230-D96E-4A22-8FDD-EC5C69AAD7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6375223B-6025-43EE-9554-9663825EE0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8D401DFC-968E-4286-A7A7-382509FE90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3E7E634E-953C-47D5-9D87-5F244515BB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2BCC64FC-E623-4580-8C50-F84D0154C5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5E1386A1-AB24-480A-BC0B-D4B872C9F3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0361D183-B9D7-46B2-AE0C-83BABF567E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14396BB0-C43A-43AF-AEAB-E8D708FF4B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9C62258E-FBD0-4DDE-9230-3DB92D5715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4D01E309-3C27-426E-AD52-9D58D62D2CEF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68185293-89B1-484B-A3E0-66249545D6D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8C8DA77D-6EC8-4737-BE12-0DD83D24266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55872508-A474-44D5-9640-8D43E1C6DEE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B441ED79-AEC8-410E-9968-FE23B71CCD8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0F818DAE-D8D4-40E1-92C6-2B0DCC4607C7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91F6CECA-F262-4BBA-A20F-20C4FECCF4F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CE409AA1-A84B-4226-BA71-5F8053DD78F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AE6C1C3F-B1B3-42AA-87AF-F3FCBF140DF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07C0BB91-184A-49D5-BB4D-27BF2E1199D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6B07531E-7844-4A99-9F15-1D1328022DB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25C2940A-D38B-48AB-BED9-E89E50406254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DD76C039-00B5-41CA-9417-1EFC77BDDC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48DFA9DF-2734-40C6-B056-60A9F258D0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8F85FDB3-5241-40A3-ABBF-BF5B22E364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4BC03091-46E4-4A3D-9938-E226DDD4C0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4F11AE31-6363-4811-8F2F-3E66FDFE8B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5806BF59-15A8-42D4-9CF8-9F64AE1C43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CC6944A2-2BD6-4FCD-B143-B1F8A64E12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56955F89-CF6D-46C9-8053-C12545C37A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5ED7C9C8-368B-44A5-91AE-C7065A63C1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2BDAED73-F1C0-4D29-B4C1-37DA993ABB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D9397A0F-9D02-403C-9AE9-57B276EE3B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B45183B3-0AA7-40B3-8E4C-DD757F7766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E627F6D3-D692-440E-BF4B-5676CE36FD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C5EF1D31-E963-4B8F-9314-C1A473D74D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5B2097A0-A92F-4827-80AB-56616598C3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A3D71D23-991A-45B5-96A9-B2B038153D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89418660-003C-4B14-ACC7-BCA168C41F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D3208CB0-FFEB-4D1F-A7D8-2EDF277C28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5BE4268E-286A-4E62-A616-B0DAD62723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927508E9-2B7F-4F5E-940B-3C282489D3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1DFFECC9-11D5-4F5D-BFAF-683FDFED27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D76FB83D-19AD-46CD-8064-6C449139E2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8AFA24AE-B21B-4CAE-80DB-E5873DC666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1DBE8816-611E-464C-ACCA-26EF52F458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317E8C88-B36D-4652-8127-20F5FDFC43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FBBB3373-7FE0-49B8-90AA-0379EA6E7C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D82FEA54-7D1D-465C-AFF4-0B3274DD5E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489E441C-5E87-4169-B83F-74D8E620EE69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69BFC627-D438-480E-9B11-8AC407E469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14EC34E3-4440-44D3-9963-8FDFD67A75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48C699FA-CAD5-42AF-AE61-1554F68F7A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0867C131-0236-464C-A2B8-B2FE1BE5A8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B996B63C-6CA1-4B0C-A112-2C6FBFFE6A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B6DAF572-655C-4C2E-B0B6-66A0A25CBE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3FDB998C-F12D-4A33-AE26-8DB163DA9A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A5C6C581-E226-4FFB-A414-66C28BF78F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E4C2E622-C7DB-463A-9E34-077ACB627B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37C730F1-942E-421A-9797-3026149E1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32F7038-1DD6-4F4D-8491-7B2FF87A1651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CF1E1DFC-9FAE-47B4-9B5A-72AAAEFB206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945AA1B1-020D-4FA4-BA0E-F8599CECDDA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E37F750F-208B-40C2-84D2-6D3887D8714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24CD8A97-5F48-463C-AD1D-4FFDD807DD7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C5207095-65E6-4E63-8FF1-E6E91DAEE35A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BF645EC4-745A-46A7-AB54-598AAF001FB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E2A7CF64-FA87-4E40-889B-2279EE7491F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8B1D1B39-FC3A-41E5-A521-A88E0C38037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EDD3970D-D52B-4B65-AC3B-F23795FD857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C3FF140E-C5F9-471A-8FBC-FDCFABFAD68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B17C43F2-B158-4BCB-BA71-1D1436DC5C28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D8298B59-6A9E-4E70-B401-E7F636A13F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15E8382F-B776-4EAC-96E2-79B2948023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4FD9D0CA-379E-49D2-A78A-5F3C646459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BC80838F-D3B9-45D6-9F86-1BEDAD0E60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7B46B14F-7C54-4C9F-B420-828FA02EA4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21882585-C7EB-45C0-A254-02EA8F9FA1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A60F6AF6-CB9A-494E-B158-F6D7FEDA37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C321F55A-6B6E-46DB-821C-21BEEC8844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406AB1B6-0E8C-483C-B911-EAC7BA47AE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566534D2-1362-49FE-88C2-202F70A142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417AEE18-56D6-42B9-867D-1EF3CBA7F1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3F271DF0-67DF-4B0F-95B8-5D79AE6A1F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312B8F63-2040-44DC-AE88-EA5FFDF4C1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1BC89F0-D40F-4A5C-9B32-1DD9B7F6BE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92216F40-3052-4527-A3CA-5014CF3614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D63217B9-9B78-4781-8286-C0ABB406BA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C76A3939-8D70-46D2-8729-410538243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D91D5373-9C64-4CEC-BC37-E2DCBCB0E8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A54F8291-0A46-42B8-AB74-C3942C2ABB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73AB550F-3317-44A0-A150-6EBEF12F6B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74ECD422-AA77-4ABE-8872-9699F5513D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A94ABFD6-7F08-41DF-A462-762924AA9F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EEF07760-D5BE-4A3D-A368-5390B39B6E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FE9FC45B-6EDA-4149-AEB9-9C5EB88B99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A0F84DBD-53BC-4C1E-A579-42446C3C79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9FAD04BF-C8F7-4331-AA15-99E8A74450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679F46B4-F73F-4CBB-AA75-DA8142DB3C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EC2F2BAD-CB13-488E-8C24-BE0B04E62F30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77E2084A-611B-4E19-BDCE-5C201B964A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72187DAF-3D3C-4EAD-833B-E58A21B67E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43D41459-75FF-4098-BC75-615C9A8A4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9C60A0D2-4C6E-4E7E-834A-A46F2D2BD2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BFAE7F2C-A93F-48C0-A67B-5B0F03459B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4FA4531B-3E96-4D85-AC62-7FC87A46D6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2C6A48F6-88BF-4ECB-90EA-B7D2BA8084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33D22C6A-A666-4FA1-B710-18C0B1EF56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92113CA6-821F-48DB-A926-29B4D0ADEA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0C59068A-B182-4277-8D39-02D6B91273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77F9632A-AB10-450E-BC67-91B756EB6C03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227B7511-0C54-47D7-897B-A8DC20F8AD2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222CD566-0A68-4082-9E01-490EEF397B2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3102A6E7-AE33-4A4A-BB4E-4384656777F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419CF4FF-4733-4FCD-B875-398C506408C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27CAA833-BD6D-42CA-BAB2-695DC3415E50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0A057042-80EC-460C-BC11-FEDE1354369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EBC0876-A7A3-4B31-AF35-635F7F5BFD4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94E110B3-7A3F-4088-8409-1F90B1819AD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BA807CD9-4204-45BA-AF21-CB27D0880A0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B3E1CE65-E4BB-46D6-8596-88228A215DA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3DCF36A5-154A-44F1-B77E-F829E1600E43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638C4A40-EA5F-4BF8-AE96-0A2BB439C6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19C90D1B-A9D2-4934-9CFE-B8E198CEE8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5B23DD28-7F28-4C37-85AB-03587BF451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B9458B08-AB2C-4C21-91F4-692DD2000B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621696A7-5A02-46E0-9A7A-D30CBEA6DB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91EE4303-C969-443D-8DA3-0E80273C90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F2149E52-7B2B-4B17-8E8E-98545FA24A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9271F7E5-326B-4E15-8AE6-85FF82C6D9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9079B3F9-A32B-41BD-8C91-368CD34644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86207673-0263-42DB-BBA7-C5B4A75006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991D7B0D-9761-43F0-9780-188282ECD6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BE4ADB02-F0F5-4D15-A1F8-59DF7E6F18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2FBEDAE2-A0A7-40E2-81A7-2E6F74CC67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F9F67F09-9FFC-41C6-A2A1-C2144CC599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446310D4-D865-4720-B369-26D57D36D3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82BB3C52-627F-403B-8B9D-B2DB74C3EF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7BF40B2F-F1FE-4F5A-8C3C-D0C2DB36F8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24FF20D5-B884-4A29-856A-69014CB46C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3C4D8351-E1FF-48E4-8ACA-8AB8B77DC0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D1E6791B-9E38-408A-BED9-9AFD01E66D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0F83E645-5D84-4CFA-9CF8-206831ACF5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38DEC9EE-26CB-4BF5-B566-0247AC7C64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399E35B3-985B-4AB7-B9BD-12B7B3AEF0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D0BB31AC-56CA-40B8-9A6C-A6C854404D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4CACC5EA-2AA4-469A-A526-7E6AEF2981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40D561CF-664A-4FD7-BBA5-BCB2D73A13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D3672BA9-5FBB-4DE5-85AB-0F2F809FC6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016E08AC-EC33-43B3-B535-91BC86A7891E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B4C38F3C-CAC9-48A6-BF90-1227EFC119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22A9EE90-4121-4073-A777-8C05CAA4AF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AAAC8950-FBF6-4613-BFC2-CD3739F8A6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28A06DAC-0C91-489D-BB76-D1D0BECD4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09BE286A-77D5-410A-9B7B-A0E09428E5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71812E22-E7A3-4E33-B519-3BFC9CAB58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DEF5EC8A-5FC2-40B4-8693-803A302E25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D027AECF-BA95-47DE-AD8C-EF068D3E43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472B4157-8D42-4FCA-8076-5102B58C6B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07592B73-D0E5-41C5-B121-D6B537BE0C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C5D54D3D-27B7-4596-B76C-F30F8571D619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0AFB1787-5DC6-4E9E-9A29-F3E5A4AFDB5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A4065935-5E31-4796-90DD-F7027CCDFD7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2744A64D-E5C0-42D8-A350-DD136089E85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13EBCDB6-DCC9-4468-B8A6-549576FF673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4E857C2D-6C97-459F-8185-3FC4A3E0B20B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ECDE74F3-A44D-4A42-8C88-34A4768DC30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6FA17145-39E2-491A-96FC-23D1C5C2282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CA3CC418-3F94-4863-9B79-5B9BF48D51B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55F27A67-7A71-4F00-A458-A543035F655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94EE2649-659C-4394-9896-6E868503E4B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EE623AAB-1CE6-4DE9-ABF9-88E7C8F90692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2E8B333E-7718-4C35-83AC-2C609736DB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04137DFC-33E1-4675-94CD-6F262BD77A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B2048B4B-85A2-4BFE-8C83-EBF88E9793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FCF11416-E92C-480A-9FB6-A3162E932B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79ABC346-3CE3-4397-8693-29BCCB53C8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22A03763-A907-4361-A54B-54887D1324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102C0037-6368-49A3-BAB6-78DD1EA91A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EE8D4B8A-5CEE-4963-B4A7-68D444E31A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A7AE18B9-FD7A-4CBC-9D3F-3B789231A5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D81AEE9A-F18F-454D-B73B-773EDEF8FE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EE9729F3-D95C-48BA-BB58-6E77A9A560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15C42E47-B9AA-44F6-BAE5-770C526148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F66B6E02-86FD-4602-A505-E06C54B6C8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B284073D-D36C-4D05-ABDF-0CC10E0183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170F047D-AEF8-4ECD-86E7-E67630A941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82D323C5-A756-4F9A-8A85-B937B295F5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12D3A0AE-966F-4035-A9A4-29748F39AC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5E63991B-DCD0-4243-9128-FBA4C9F836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2BFAF32A-6CCC-4C8B-8C6E-D52BD57DE9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71201EF7-F340-4725-8771-945C1AA375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05A7019B-F873-4D85-9C0B-A928437D30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3E3DA94B-7AA9-4190-9CE0-3349DCB2DE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FEDDE832-A486-42AD-A03B-54E5C0863E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4740B8B2-DD16-4569-B797-36726F9537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A69E5FB6-3131-42F1-BAF3-C3B51A1756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7DF5534D-54E4-4840-8243-C0740DC026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83F22289-A567-4A19-AE2B-6C7B258375F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370260B2-7F09-4513-80C9-B6413C4E73E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1DB221AD-4CD2-4562-9412-21F627A7886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11A2D1B0-FA47-47FE-AEA0-0118A516277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C728095D-F321-48F6-A5AB-4BC3734EEC8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35655A7D-F622-42AC-A456-1760591AC4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3997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>
            <a:extLst>
              <a:ext uri="{FF2B5EF4-FFF2-40B4-BE49-F238E27FC236}">
                <a16:creationId xmlns:a16="http://schemas.microsoft.com/office/drawing/2014/main" id="{D6E7AB48-1436-49B8-9280-2A650B7272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a+b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-) phenotype is very rare, even within the Black populations (about 1%), and so I do not want to use these cells immediately.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8568437-9B95-4017-BA70-266C096A0C96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8A72E61F-79FD-48D5-954A-F9847AE540EC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E92312A4-7519-4944-B1AA-CF5B085A3F8A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5C9E5670-6439-41AB-A2D4-E8785925819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D1AD6D65-9C41-4ACB-84F6-13D679FB7A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3E6F30CB-8183-4228-B47D-8BAE72A584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618C0635-E3B8-4218-A5FF-FCBB088A75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0A10AA81-7075-4E87-B33C-37DE02DD74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E65566AC-6F40-4227-B4CE-9A8E35086F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1FF4BD15-DE76-4127-A6FC-419A99C886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82982A90-FF38-44D0-8814-1D54767075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B9429CEF-FB6D-4441-BB90-ABC0830178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1785F6F5-076A-4588-9A55-47C9136316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88B33871-0775-4105-9037-5FCFE311D4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283BA133-B75D-4EF7-AB29-D3F7BBF934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B672866F-3D13-4407-B684-7EEBCCEB5D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1187DDB9-B988-406F-BFAA-E89B7788C624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38299FC6-8325-4EE1-9F81-4A5349A8958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EFED5B2F-3533-43CF-8DB6-B5364691E69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11E5C818-263D-4667-80F1-D96E86EF609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330EA94F-ADAF-44AA-93B7-19851DA4862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E59B39CD-A41A-438F-853B-2FF634FD9B9A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B4F4C8E4-786C-40E8-9EA9-744735ACFF2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E40DE88A-1B6C-4239-9599-8042EFE325B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73FD798F-DD1C-4AEB-A8A2-AAE64C849E6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1BFA30F-A06F-422B-B49B-BAB9E4C514F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83B5F997-DFC3-4CB9-8848-EFFA720F5D6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8BDFC872-352B-42AB-BA2D-2EC139C2454B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67974CCB-241B-4C5C-A3A1-3C01707369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9E460323-DD44-4BC7-94E4-FB0B8F4E0B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719C267A-92E6-4F4C-A652-590754B691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09E7B9D0-83E0-4C6D-B391-DCBBE64403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A19DE526-9650-4A92-BE29-28F5597D95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D3F88E35-1176-4026-B61C-557ECFE627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F088FD49-8407-40A6-B078-A8F367E569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9EF396CD-7933-485C-B16C-BE624FA9FE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832A2991-7B39-4C9B-BBE5-3E7232A3EC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3CA2BB8A-F257-4DB0-B183-D727FAC947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C80CA6CE-5AA5-46CD-AE60-4824C76516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CC3F654E-5557-4F5B-A08E-79A8640BD5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81FCB4B7-27D5-4799-A7BD-B3269E0D72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2981C4AF-6BFC-47A5-A99C-24E3AE4380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902B2B07-62D0-4C7D-B805-1908C944562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11E6FC4B-299E-486B-896D-8B2E27D420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61FA64C8-94B5-490D-B93E-33B81090D5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8C065048-239C-4BB2-8793-6FF1E0AD93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E6B5D91E-287F-4D0A-AAE1-7540AE7A2F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8287A62C-A5EC-47FB-B3E2-2DA0E0CF43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7E1E4AEF-714B-46FE-A5BE-19AFE1F02F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A3D1A94B-5D7D-4DE3-B237-60D5F5995C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BDBAEF67-79A2-402D-AA23-3570D4B6FD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5D096EDB-BD9B-4CED-9346-BF9575AA7A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C6B6841A-458B-4D7F-A763-D9D974FCA2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45458BC0-7193-47C1-BF32-816EA8C603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41834E4D-0A2B-47EC-8716-051EC0CE3A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6677D4D2-DAEF-429F-9E92-D9F0512E8C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B1EA4A8E-439D-40AD-A2DA-A621BB360E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9FE609F2-E4D9-48D1-B1AC-2BFC1BA566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F6AB0E60-FD35-45FB-BD8C-E360A86D1C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76CF6A04-5340-4692-9F0E-032B479DF3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CDD99691-4B18-428F-B364-4D46191A070F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01C4D89E-67C5-4D74-AB94-0335F28F57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21019CAD-17F3-4794-BFAE-7C9829D91B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8ED76AC7-D66C-405D-BB7F-F94A89C574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54129D6D-3895-42D3-8E74-366D979237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05166942-53C0-4E20-A77E-9F11C6AC7A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F7198A75-9EB5-48C2-856A-7FA6DE98CA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C08C65AA-D216-48B0-AC59-2DD825AF0F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EA8F2890-4A0D-4DF1-BED9-CBD43B06D3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A86CEC4A-09E0-46AC-8A33-1BA15D5B1541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C38C0C62-4498-47BC-83A8-E1D07806626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35311A0A-6EA2-44CD-BD22-F8870A3A8AD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0F06CE9A-A2BC-4E8D-AE4A-A6BA2BDC193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D3E249A6-8165-4625-9AB7-CAE5B14907C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B9A6B31D-E77E-4D9F-BC97-CFBB0CD07F9E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0C5A1C8B-950E-4B4A-A05E-177CAD207C1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4322937F-188D-4907-AA43-1979C54AF54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883FEFA9-2DCD-4819-B222-8F151F519B3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23960DC4-751A-475D-9994-FFD2F30EB42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C00DBF18-7C51-41BC-8C9C-1DB02898FDB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45D057D8-54E3-44D5-99E3-F65C45E00DC0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539F4E2A-52E9-49BB-B47C-4936D1FFE2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321C0C37-B4E0-49A2-92A7-468C8EF402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3731AB1E-B5AF-4C07-93FA-2F63662501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528A0A4A-918A-4955-B8DC-0F40F1F0FD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96B79BAC-008C-43CE-8B6E-8D0F1D6CCC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392C00E5-84A1-4B3A-A1E6-B72FB0DCE7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78A79EDD-06E6-4072-A11E-C10A09F8C2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3ED77262-9AC6-4B41-9D10-EDB314C75E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932DD8F8-8520-4A09-AF68-1045319DC8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CFDDED43-0EFB-4BDD-9256-F49D4FBF70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503A3601-D4DD-46BB-94BC-BE7B64039A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1745FA17-C7AF-4F8F-B284-6775672642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6479C2D9-2F24-4366-B8F1-1C00686C89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2D1B6BC3-BBCD-40BD-9267-476AE3FE0A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99B408C3-3BBB-4A7C-8CBA-A4BD44AB89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7A2E4373-F94D-43F7-93D2-2C42AC3638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6533FFF5-45E7-446C-9D97-C55EDB51F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9F5D7900-ABCC-4FD1-9559-62CEE08097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A445FCD8-83EA-4444-B3FA-4D58081F41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DD138D93-DEDD-43CD-8C7D-179DC8792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8A026EC0-BBA5-42E7-B1ED-5428F7279A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0B295638-4F31-439C-99B3-E6EE952384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C51E8883-3767-45C6-920F-0C14EAF9A5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146BAF13-9D24-4FA9-A8D0-D10B96E9D5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79094EAD-BB9B-4AB6-9715-94BD2DA32C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6CF3A6EC-2F36-4A3B-B39F-17E3CEB39D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03547B1A-6BFF-4D0E-A69C-FBB9330B5B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8557992E-F1E1-4EB1-88E1-0FBF8B38F94E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63DEF2F5-9F89-4DDA-A72F-D93D288DD3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05176D67-A201-4E47-B7C2-FAE0BB2ED1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FB66C801-5CC9-47DB-BBB9-0E2F4CFEC6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B985DDEF-B0DE-463C-888C-4AEFEC434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00C40CFD-BE1A-4325-8D6F-30351E9930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3BDBBCB9-0632-43C8-8978-375ECE6489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99769B49-DB34-4670-8F94-3FF764C386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E88B4D0C-2A96-4460-B738-18BDAF4B8B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6AA96E23-1F8D-4999-B2DA-1BB944D7C5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EF85373C-2AC6-484B-9D96-FA82578062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FDE023A9-3031-48E4-9E1F-9E42386547FE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E1474A15-EA36-4D30-A8FB-C923667FB62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8D3DF4AF-E022-448D-BD4C-DE557600050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048FDB45-7C85-4968-9D13-DB7D6889E14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4AF56B3C-15C9-4A85-8345-37DF2B1EEA4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6EED39BB-04FA-45C9-A35E-387DB464D7B5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65EF06EE-E9A7-4497-85D1-A79080C3087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68128347-A04A-4737-A08F-AC47514D529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570B4540-05A0-4142-8241-193EDD8E735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31BA53CE-EEC6-401C-9A0B-39548CE209C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7AB3F649-193A-4BB7-91D2-695F615B855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7BBAB7BA-B1FF-4934-B2CA-E9A9F2F19091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394B0D40-91F8-4E18-B138-873377854C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70A6F0A0-944C-43E1-956B-EC22BE4B51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511CF2CF-3253-44C4-B487-D6F8500863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2C0927DB-684A-4EEA-B84E-C2E1D2FF1F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336BC6F6-ED45-4FDC-92C1-BC453809DE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D5F68080-4578-4EE6-B873-323356D326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1D84A38F-C0E8-4E21-A667-EF584863D5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1D71576E-AB72-49AB-84CF-6ED72A8C05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F4391DFF-9302-43F2-BC23-B03C064D10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A3A52B23-211F-40E5-A059-07CAF28B4D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899CF171-0982-4519-8D37-AF245A62B3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1E29D631-B670-41D0-BCBD-EF9BB18374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654B0908-4A49-44C7-9FB3-3F6445548C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AF22F7F1-39A9-4BAD-841E-205737C9D9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290BF9D8-B660-4901-9CC5-F36CEA8DFF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77F08924-910C-479B-9994-11F212EBE0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78348BE2-B65A-4731-B638-09564B04CB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C0018EC-1B42-402D-AAA8-BFE761920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81923A2D-B584-494D-81E7-B38A56FEE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52AFA782-9629-4284-9C23-7D3BD10BE5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712125C1-2789-474E-AB58-93D121F7DC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7AF0A6ED-1823-46F5-83BF-55160A8D9D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7AB73963-D5A4-4106-B5DD-74F63074E1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7608A213-8B02-4ECB-A654-0F3F54D3BE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7177334B-0134-45D1-8362-633377A3E6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04A9BC11-D7E6-4976-A042-AD540DF829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7940D1C8-E180-4596-8958-1F2ECA7086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0BE5DE3C-B715-4CB1-B493-4A1225BCF35D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F4C65AB2-19CA-4E06-8899-9A08C03856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1A331792-DB30-4EDD-9DE4-C081744045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2E70BC4D-711F-49D5-B703-22B447AFA3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18BB3061-7C49-402B-9919-75808D99CB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F8E505BF-7634-4C57-A44A-8EC4BCEFE7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1D271276-B9EB-4CE3-ADD8-DBB4FEADC3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DF3CDFAF-B4D9-4BD1-A55F-FD2C85E80C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8FD82971-E72B-48C4-837F-B6396EC090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620B808C-0D89-4C6D-AE1A-94C7D6A5B7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A2168F58-9499-401D-B0D5-6113B54444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CA46E54E-5590-48D9-830C-2E2A4AA35F72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8F8BC8B4-5F07-4470-96D5-306EEB54122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97EC073F-9D88-4FC7-8D47-4764EB6FE16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FC2A1EBA-A6FA-4B79-BE87-3B1EF76A8FB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BBB5C495-2FC6-4F2D-A5C0-8AA5B1DBF97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8CA086A1-1BED-4A3B-80DF-8284895ECA6B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3BC412FC-D1B1-48FF-A3BB-DFE294010CF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F59E3AB5-98B3-45BE-B750-5283B7EA9F5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8B8A8192-C521-4948-BDCA-66910854620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82072DF1-D068-43EE-BCC6-A4FCF5A3667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0B57C5DB-42AF-479D-9C38-5FEA12AFC83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CEE46514-46AF-4A9D-BB17-B4C3A47B676B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FC0D315B-2B23-4F57-BD38-5AFBD11222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F10EB9D1-C835-42CE-BF8D-8678D4E864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04ECB0C4-8BEA-4802-97ED-9608A1484B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107BF0B7-D6F3-4EB8-9B81-74D70681E9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93407EA-CB96-48F9-B6EF-784BD0801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A8CF0BD3-876C-492E-A887-109915FFE4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89C7898A-8865-4737-B8A7-600DBECFD8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CB0D3557-7F5D-4C64-A751-D83A7E77AE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5C8AC1A6-61DC-4435-8C8E-1DD5FBDAD1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48BB9674-60B1-4E23-BF6C-C6383617E8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1298164E-B790-42C6-A737-01EB1645F5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BFAF98C2-8E4C-4176-86E6-8AEB11EE20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3B10DC09-AAA8-45FC-B4A4-A7190EB99C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0C0A131-07B3-4654-A6FC-9FBC974E33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7EEEE72D-AD02-4850-A035-B3CF6EC383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9FAC29BF-6C39-41D2-8714-9DE099D4BF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B36CE589-36E9-4272-9D7F-9066E9ADD2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8A322C73-E3FC-4DCC-8AF9-B93D5E5E27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6A14B760-39DB-4B13-A558-4EE675ACE9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E25E3D3E-8C4C-4D35-BAF3-D566AC9F0F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E9E6EEB9-C53D-42C7-B34F-29B6DC0471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181BA3F3-3573-4E35-9DD4-A4AB8312B1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DC2165CF-E4B9-4C7A-945A-89712917F0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C636A6C6-E5F4-41BD-8162-A45039406C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28C8B69E-89D8-47D5-A71F-40F9725853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10926466-13B8-485A-A2D6-14BDD0FC40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D3D50247-6C46-4B27-8C13-275111F27D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FC8FA983-1151-47C8-97A6-54590423538F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67804AA2-2297-4937-9F67-61A2866902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8ACEA5B-C88E-43A6-8408-5BAD544B2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78BDA597-328E-4CB8-AAF4-E6983A180E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0718D06A-35ED-4AF8-9FB0-B4A96CC8C5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5973A763-19B2-4D13-937B-D001941BF3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F05223D9-B618-4FA3-9C95-1F3A369734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2D6EC7BE-D682-4C70-8737-FD5E3C3C98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78C25FC4-1AE4-47AC-A884-F0D1F81E66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83701DF9-71E7-407A-B1F1-227737233A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5D0DCD49-E2E5-4D17-B775-08F892E6A8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15634CE8-9641-4845-8F31-0AC504B69723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52B89FD7-22B6-4E7E-8744-80AF3785B91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645993FF-E0DB-4375-95AF-14CD7669E2D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F3422330-0D49-46CB-AB44-F333F25AE63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7C75CCBD-DF0E-4FE1-BF45-61AE4AF096F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08132810-807C-4414-A62E-341FF6FF5E77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0B44F29B-6F8A-471E-BF18-91EE5B049FD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A18F8244-E8D7-411F-9591-D03D0BF2123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D7CB7F5D-F240-494D-B393-6A04694D62B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64D1810D-DBC1-4A41-BA80-AA27D9FE403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1E9C3504-C65A-4762-B64C-C60B8095B59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90F85D30-2E02-48D8-8A70-D0ABFD9EF9B6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951D0AC5-D3E1-4771-9825-C6948FFCF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1AC7F5E6-8690-4271-937B-F59CCEB961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89E50479-0A19-46C5-821B-D02C30BBEA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87896AA9-7BA9-4A64-A5D8-F8DCB65A2B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A91D8D5C-FC5F-4F9D-A12F-1CDEC4D0F7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45514327-9196-420E-B2EF-3999EBCF81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FCBF4382-F063-4EFF-85CD-07F0358A79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72F4D424-E3F5-4F63-9220-18E8CDCC07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F4CEB702-2BC2-4A39-8D02-C608046110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C2C05227-B976-459B-838E-137129FD1B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4D2008CB-1ADC-416A-8AB3-55F9A1845E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5A71D744-804A-413E-A08E-A3DB47876E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C6E697E5-A26C-4EE2-BF65-6BFE2F9F8B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A537EE23-0240-41B3-9746-6A92FFE85E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CF6AD8B4-F418-4A3C-84BE-6F66BD7AF0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EB8ED6D4-D3AF-4106-8A73-DCA610616A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F2468346-7AFD-40EA-BD85-C8530DD7FA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82BB26A2-4801-4B71-8C4D-F53A1E5B0B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9D02069C-4E12-4CFB-BB5E-464B12B906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78F8C506-5468-4097-9B1B-CA6E20EEB9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6BBE7D4B-51BA-4B0A-8022-7DAC9496F0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F48098CD-CDE8-4EB2-AB45-7988D14F9C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1F93AAF6-E623-47E1-B6D4-B3BB0EF33E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E6DEEB99-D585-4D3F-9870-98BE3148F5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CF422714-EDAB-4CBB-83D0-2FB0A7C8BB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61EEAFE5-3319-4602-8CFF-A0A9D36750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957600BD-56F2-4441-BD8E-668EF04F6A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920DA8D7-5CB5-4988-92C6-272F428F7E53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F1AAD9F8-2AF4-4039-B325-15A243E65C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B59F6E9C-54A7-4EFD-9503-0AA7248BD7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67BCCD34-C71A-43DB-8A95-0CF176DDC7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A7ACD257-1FF0-4F9A-B8A7-9927D8E762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29EB4F34-B2F4-4656-BD12-0D77E21393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1664DDD3-FD42-4C1B-9BDE-C4D64FA089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D245BD1A-9860-4E6A-BA54-A7987F4D7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A216C79F-416E-430E-AC7F-6657D5F1B3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48E45532-D391-441A-8164-255681A23A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ECDC88FF-8868-4DFE-B10F-574FDF359E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0943295D-4C57-4DB4-B3AA-22017FAF8BC9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CCB34FBE-6018-42DE-B32E-A003042418F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033EBAD2-5382-49C2-9B33-E127D7583B8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8816BB55-5FB2-4F74-A5E0-948E91191FA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644EC4E6-0854-43BC-B90E-8E437B33E75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48B3E5B5-8B80-47A4-A79A-1A50F30BB5F4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CC5D7D56-1E42-4387-9112-653BA07FE87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8BA37023-D34C-414D-9B1A-64C0E56E9A4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090F46D1-2054-4A29-AE82-3B67F6D8AE0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A1D27B6D-DBE4-47A6-8E94-AFE8D8E0E0E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87A0D368-667D-41D2-9A19-E2A9A9B4116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10CB68EA-5ACA-4501-8D12-8A2FB4C1F216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E0DD3861-D320-4581-B0CA-F83C511E11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AAF14541-B64E-4719-B0E6-6B42FE275E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E7F7CE09-D3BF-4B59-A2DD-52C0521D39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C62C8BD2-9D27-4B6B-A7C4-D327F71076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483507C3-9186-4E86-867F-43C66024BF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3196C7E1-8DA7-44FD-89BC-3E3A0A6A8F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B7ED9064-069B-4E3F-82B9-389CD21A0D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CA852C45-6B04-4BC9-BC2B-BE7129766E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3185815B-D147-433A-AE7C-81AE2D9A5E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98537533-08D3-4897-89C6-82586E6698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F0FB10FB-8AA8-4EB1-ADB4-24CDB0116C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FA55FD37-56CB-4660-8A64-68585FA36F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E0D3AA90-943E-4596-B076-BF2D88379A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70139F69-8A00-41B2-B04A-F686ED2539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E1079D6C-B5CF-4CA0-B412-1B0F2B1FC4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CDD38883-9620-47C6-B79A-9BFF5B5FA0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00962ECC-3322-4B05-A5C1-D5AF747C44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207AF9CC-3AE2-482C-A50C-95ADA4EE20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AA421CE3-8B50-4006-897A-AC1A54E932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5BD5E416-0166-4E5A-AC8A-AFE7D4754F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91F7CB64-1AB1-4FD0-B463-D572825952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6737EAC8-F1A8-4A86-AD8E-823725751A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FDE711B4-840A-46E1-AF53-918D874EDE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813F3B5E-317A-49E2-BA37-2324EDF513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6ADB7222-9EB4-4090-8CEE-C5786780E2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AC84E60A-C64E-418B-B387-3E771E2C9C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EA6E6829-B99A-42AE-90F1-90BF351390E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607BEF1E-5AC4-4768-AAC8-4C98172D8B5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284B7E4D-873B-4B46-8EF1-C748FF421D7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84BB77E9-3078-4571-BA2E-6FF8DCB05FC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3660A5EF-89B2-45F9-B1C8-55D4E0DFA3A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ED3FF235-0976-4534-991E-BB07AAFA29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5331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491" name="Object 3">
            <a:extLst>
              <a:ext uri="{FF2B5EF4-FFF2-40B4-BE49-F238E27FC236}">
                <a16:creationId xmlns:a16="http://schemas.microsoft.com/office/drawing/2014/main" id="{FF2024BC-EE47-4D58-8236-2155275449C0}"/>
              </a:ext>
            </a:extLst>
          </p:cNvPr>
          <p:cNvGraphicFramePr>
            <a:graphicFrameLocks noGrp="1" noChangeAspect="1"/>
          </p:cNvGraphicFramePr>
          <p:nvPr>
            <p:ph type="chart" idx="4294967295"/>
            <p:extLst>
              <p:ext uri="{D42A27DB-BD31-4B8C-83A1-F6EECF244321}">
                <p14:modId xmlns:p14="http://schemas.microsoft.com/office/powerpoint/2010/main" val="4212250298"/>
              </p:ext>
            </p:extLst>
          </p:nvPr>
        </p:nvGraphicFramePr>
        <p:xfrm>
          <a:off x="1885950" y="1335088"/>
          <a:ext cx="8420100" cy="411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hart" r:id="rId3" imgW="7772400" imgH="4114800" progId="MSGraph.Chart.8">
                  <p:embed followColorScheme="full"/>
                </p:oleObj>
              </mc:Choice>
              <mc:Fallback>
                <p:oleObj name="Chart" r:id="rId3" imgW="7772400" imgH="4114800" progId="MSGraph.Chart.8">
                  <p:embed followColorScheme="full"/>
                  <p:pic>
                    <p:nvPicPr>
                      <p:cNvPr id="63491" name="Object 3">
                        <a:extLst>
                          <a:ext uri="{FF2B5EF4-FFF2-40B4-BE49-F238E27FC236}">
                            <a16:creationId xmlns:a16="http://schemas.microsoft.com/office/drawing/2014/main" id="{FF2024BC-EE47-4D58-8236-2155275449C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85950" y="1335088"/>
                        <a:ext cx="8420100" cy="411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2">
            <a:extLst>
              <a:ext uri="{FF2B5EF4-FFF2-40B4-BE49-F238E27FC236}">
                <a16:creationId xmlns:a16="http://schemas.microsoft.com/office/drawing/2014/main" id="{77A827BA-B816-461C-9B4A-DA65704C0253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52CA36B-1BC3-4FC9-B711-C19AC060190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05076FC-EBBD-4BDD-B8D0-4E35969B529E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2389637F-DDBA-4C0B-92A1-CB3F447DF52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A2EFDD63-6C23-40F1-87A3-7E6ACC227F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EDC86D37-F9A2-49D4-97C3-EE49555863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A8D0568D-2A67-49C9-B025-4938803C66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7B836E70-374E-48FB-AFCE-E3543CE895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D420EA23-6CF1-4B51-A1F1-BDDB6DDD28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8B89BACC-0525-4565-93CD-5440BA8434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940CBD31-A4CD-46F5-9EAC-F6D56B2139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AD942691-A075-43E3-A065-745D8D71A3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02D57894-DA3C-42A2-9806-4E2B030EA6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C2EFDB5B-E7F9-4798-8B7A-282DCE6A18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B66208B9-28C0-499C-973D-338BF51D6A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19AA1B14-FB8B-4A63-A38D-88864ADCE9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3C2B20C3-69E7-46D4-B5FB-8B963138CDCA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ABB94BAC-C21E-4D50-838F-229F10A1973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80EA4021-44E7-48B7-8355-60ADB1207E5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F0AC8D04-7D4B-4990-8024-9DA89DFCE24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4A8A3C20-8D96-490D-B29F-F0154B93FA9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B13E3C81-0193-49AF-A933-0FDEA1F3C570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7AC447B9-33AB-4A1E-9310-51D8CB8F610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949DE1D3-4432-473E-A4AD-D24D64B840D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F0AAAEDA-79F5-4879-887F-D884A813CC4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57CBC750-5EC1-4CCA-8ED5-37845F71030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190AB4B8-45DA-49B8-B5BB-7E329C28557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0CF2475B-05B8-4660-9D39-1D99FD482B3F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C94DC549-7868-4C56-9F08-F391BFFAE0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68FE698A-214C-4CEB-AEDD-50F106DEE1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62D93DCC-E660-4FAD-82D3-3AC229DF18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B5928C04-F43E-4EA3-B15C-896DF1A2DD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4118ED05-B04C-4841-8B5D-1DBCCB93CC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292D7A8F-152C-4929-B80D-A61B35D906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6A59878B-1A69-4166-AE1C-79CB48CBD2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9875E2C9-A6A9-4169-B95D-27E758D89B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69E4BD06-33BC-463F-8BDC-917DBC5C0B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2880DDD4-4A04-4EDC-B566-D166C17930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26B06834-DFAD-417C-A344-4A62175894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55D8D19A-3EA3-4C51-9AF6-0AD6A93B7A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D15BD9FE-8ABF-4E3D-A7D1-59C7B127B1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722038A2-AE61-45F9-9377-C61F686BF9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598CF9A4-8F8B-4455-9D4C-9A2CBB0393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61B8DDBF-5A67-4D5E-A27A-9A0DA671AF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4885E535-30CE-4450-BBAF-E6445DD842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D4376E0F-8783-4EFF-A5B0-771EBF423E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FAE70506-6E77-4D67-9AF3-0D8DEBD6B0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C854F2E1-8DD9-44CF-BAFF-5678A3EFEF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2275B6BF-322D-463C-8229-A113A9FFC8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3E83451A-BDE9-4E6A-A95F-27742C9B18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CB066CD3-CC6E-4903-A241-A0D74C2CEC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802B74B6-0961-4B80-9B26-24F4AF06BC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52838201-8AAB-4328-B34F-ACBF32A2F1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444CFC70-97DF-4677-96A2-A3D927570E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6C963A42-6BFD-4E8E-8C17-E2E191BE27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F3EF9B2F-D883-458E-BC0C-A64809B081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51252D4A-F046-49CB-A61A-693A1ECAD2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02C3BD1F-6172-4A56-B549-D64DCE2CE0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C4BA1C68-09FA-40C1-AEAC-8FC8722CBD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4D2086C2-A743-4B91-8FDA-3BC4DF555A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25C8718C-3C42-47CF-8E8C-605089306EB7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90758F88-DC35-4104-AEEB-95A4AD49A3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9950D555-6C80-456F-8229-3BBEEF12EB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848823BF-6812-4F63-88AA-FF77561AE4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13D4E9BA-6117-4198-8BC1-2BC2B951DF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ED014EC5-4511-4062-8903-939FE104D1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B7C0FF5B-5A7E-4D9F-B286-2ABC2A0BD5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A759CC76-E2BF-4FD6-80FA-B8C4888B46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4A8452F3-B4F2-48EA-8D48-7265E3E881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AD6DF901-A491-4936-9F3A-BBE1346741A3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05900C96-E7FD-4D36-A600-49032D7F8F1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9ED567DB-5057-4673-8928-3159A00FAB2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A9F1A414-4EF3-4186-AAAF-D7A4D798178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52550F8D-83BF-492F-8276-95873DD6F3E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C27CE4F6-06F0-4D2C-B96A-7DADAEC0D02D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9137DABC-78A0-45E5-89B4-335011856D7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2279AC6A-0F2B-40C9-B6A9-0F2948ADB3E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F73CC4C0-FA0F-49F4-BE3C-3E0F474B67C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BDD9BBF2-1901-4421-ACCB-B29665DA2D3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B6796879-67D2-4F88-96AF-AA2DB251489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CF2B26C2-A346-4DA8-85E0-D332EAD1956F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1D1E6CA1-C45F-4975-BCCB-3AF9364DE4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4F1FF3D9-909D-471B-B215-B357DA7D96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CC1997F9-3090-48F8-AAC1-78EE0C673F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6D6B6E4D-0376-416F-B6FF-4EDF79A2F9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77076821-0B53-4C59-AE4E-D6C68F859C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42620246-CD66-449B-8986-ED53660A90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FD8C9B6D-6A03-4016-A173-648AF66B88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38EAE2F3-33FD-4A29-B6B8-F2C504FCC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D5A7CBC5-6DBC-42A5-BDC1-449A1830F9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F9D40756-9788-4655-81F1-FF994F0162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79FF50F3-4A98-43B5-9378-1D811BC396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887401A3-24D4-4D37-8B6F-EAE9A72C6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C59BCD8A-5A8A-4687-A90C-E81AD09C89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B348FCF8-236A-40AF-A1AF-67FB01630B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FE06B211-243F-4AEE-BDB5-03E4A479F9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5DCFAFAC-3577-4BE4-86DA-4904E12153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63B7E266-B3FB-42E5-B10F-D02CC0D203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041BD225-8D52-4C54-86AD-E123050C3A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F923E040-DCED-4BF9-9DA8-84E0E9A234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D7775328-3806-4852-9DD3-C71AE521A1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6A020B14-A67B-4BAA-BA81-A854A34C6C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79659537-5983-4B4B-B595-9306D752F0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5FB0A1DB-959E-4401-B828-68BE0753F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5BD85E2E-A7DE-42BF-AB92-F86ACB85F3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11A43EB1-FBB7-486B-9057-ED4285DD7C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460649F7-E19C-4620-873F-80D5DB5104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44D352B5-DE30-46DA-B227-CC617F7F4F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A56F35A6-8B26-4532-AB27-56EEE3BFBB31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6F91E3BD-91F8-4039-8E6A-B55530242F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0F5AEF7E-FDF0-4BF2-BAF5-B630B35869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D2CBB150-66AA-482F-92F2-F98907A332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D30518FF-871D-4D23-BADB-C96E81B665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9BF0AD83-526C-4311-B498-EB91EB754D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13C17667-3A40-4F0A-A384-3AC5C44A96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0B6F4900-3B5D-46CE-AA03-4711F660EE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9CA2EC72-BAC9-4BCC-9305-C7C3C555AE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CD92B15F-E6BF-4C22-B15D-016ABF6721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85B6AA3F-7E07-468C-BE7A-480E67582D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D1FF53DA-6F16-47A3-AB73-79E68754AD70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1C85EEB7-D681-4800-8CFA-75B8891ACDA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764BFFFF-25BD-4BD0-B7BF-147CA907AF3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D8041665-18AA-4664-9CD0-DF38A0F58C6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CDE40EF4-AB2F-48F4-8E47-13068E425C4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56536B77-8CC2-4BEF-AB9D-AA7CECA717D6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95C0A6B3-D761-4CFB-890F-C95DA4FB090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5CADCEEE-6CED-472D-BDAF-987A6EE59AC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1AC32380-8538-4624-AA23-ABC01A5FC6B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52E6CFA8-B642-4F61-BC56-9923EF571E5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11DFDC1E-6B10-4A0E-B8AD-6A9C5ECA59F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471C1E68-95B4-433C-AA9B-BABE8D007F9F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EB0B3880-920B-48E2-89FF-20F8B6ABA3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DD9F009D-FE0F-48DC-A75D-DB156FC836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353668C9-1A26-40A7-B371-0C0F2B668F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34F532D5-A870-4112-B160-024A095C5A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A4ECD787-6DE7-467F-8CD4-67BFD943C3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C90A0A6A-8C60-49B8-A2D1-603435E17A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E58A28FA-D378-45EC-B43F-6F63F2752F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D4688535-3FB7-431B-A8AE-AD70F1663F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58A41AD0-C590-4273-B341-6844CC5958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BAB7C2B5-F3C4-48BF-869C-50ACEC54F9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5689D973-6F3B-4F64-B723-A443E9D43A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3F95982E-A236-483C-A49C-DA9AB0955F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129FC422-F9E2-413A-A01C-61DB498BAA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6EA9F81C-6B02-40EE-99B4-4707C1BBAE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0C2D48F1-6A5F-4ACB-8F6B-D1C7023C6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13FB62CC-32DB-4E69-9224-CACF72DE0E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669BC444-27BF-4A26-BE7C-0C6B834D0E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C890721C-FC2D-452F-A106-E55DEB96FE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F8BAF40A-1821-4F4E-9DCC-959C4A17D7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32C4137A-4598-4989-B967-822E8B94D7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F94C5A7E-FAD2-44B9-BEDA-EC0B6A73F5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4580B41D-3297-4752-A030-6C3374ADFD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8AC3D345-2B1B-49CF-9D63-F6195BA652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0A5F9A60-C227-459A-85D4-C96859C23D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E61135AE-9DDE-471F-A959-19D51A93BE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940506CD-337B-4A80-8CB2-C13E796082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4B13F4E0-053C-48F5-BB24-092B975F16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15C33ECC-8BAD-4CC9-B808-6F5B99D43554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98212FB1-4B09-4E48-8E8F-E92BC06526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3A8DF34F-3CA9-4618-9B66-2AB1A905B8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E6AFD0E1-AEDF-4C52-AAED-698ACBC3A0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B24D16F6-2B7D-42C6-B068-0692E5C675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F5CCA9D8-BCE3-4976-AE9C-CF6024173D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EE9DB015-CDDC-4A4A-B032-5D03D2044A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14FFCF9-415F-4F34-965F-DA65991E9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14D94047-32D7-4079-8B19-062E4F63FD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E25625E5-E369-45BB-A940-FD56D76F04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38254431-1B69-43FF-8E9F-AA39554AC2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9574A40-C969-42C5-BDBC-3B86CD701257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A3647EB2-C1EA-4159-9688-CE67C2639A4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22E62C1A-558E-4EF9-8585-60BBEAC49AD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4529D696-BEA2-4A61-8286-A3713BF6D69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9A63DD9A-4F07-485B-BC75-DB2C3B8B03C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C3BA3E3C-119A-45A8-9EA2-A50FB9F9D0FB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FDED4183-A0A7-4FC7-9627-1065D15876F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E9CB4FF0-3FD4-4739-8535-DB7949BC1A9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8163722A-CD43-4E2D-B0C0-E55B83EAF56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1EA2645E-3804-4B67-A1F4-24EA7C81A36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406B98A7-A4FE-4D3A-8831-6267EF57CD4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13FE382B-961E-44F7-839F-4902079F7CBB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F5FCB946-E223-4AFC-858C-FA4B955ABA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B5977253-294F-4A6A-8982-A168FEE085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9B37A4F4-15C3-439A-83C3-1DDAD25F31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42797926-7FC1-4576-98EA-DCF273CCA2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673B471-7276-4B76-BD2B-FE7ECCF76B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4A7BCD2A-360B-4FAA-9B67-060FF7F61E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B248255E-CB5D-4EE0-90BC-737BB5A04C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7C9A5527-6B5F-4CD7-BB9B-E545410A03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A06B4025-3593-4C9B-BE7F-EB2C09DFFA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4490CA5C-5D2C-4658-B76C-88B55E9080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E99093B7-266D-4F5F-9E5D-6A08D8CBAB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9EC6CCBC-73F0-4DCB-9C5A-61EDDE362F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F0047532-A525-4FAC-8754-837B167220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006EF515-C190-4AA4-8DAA-9EDC72EFCD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5B765583-F68C-4911-9B53-60D8092611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429EC9BC-2FA3-4CD7-A499-305F292B74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61949C49-AA90-4CFE-B668-B6AB0467FB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F4CEB9FD-AA03-4ED0-B8F4-64E72F674F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F09201D3-6208-487A-92B2-2425EE442C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EECAA145-8FD9-4C80-BE87-D7B70E898A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DAD10B69-C0CB-4653-B7E3-4341478F51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0DD809EA-0D76-49B5-B151-7FF7190CF0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0593680C-1796-4F25-BBBD-0ABDF965ED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42A759CB-31EA-4AA8-B82F-C36C9E7DF5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F8235C84-5630-4469-92F2-484853E6B3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AD2BCD42-FCF0-4C86-878B-807C78491E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8A634312-9F3C-4A4D-96BE-B9335904B9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AB3D3533-5AB2-49D3-A4DE-85DFFAC0F577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44FC02DB-6A55-4992-ADEF-E41D3448DD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BF50363F-C56F-44CB-A883-F8A38B0745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303E7BE8-F7E3-41D3-AFE3-500D1E8F27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F8759128-9C27-45E6-B937-65629D1F72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B48B27DC-D5A2-4D13-986B-888999584B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65D029DA-CEE1-4E71-B83B-A0B4F1DBA1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2650C79B-B342-4209-8484-08AEE98F17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325AB855-7E27-40F4-9BE3-CC61868B84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109A43C1-23B2-456C-A80F-F438E19DED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284C32F1-A954-473F-828D-9F072D9ADF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A1CFBE20-8026-48C1-80AA-5DE3F16F94F8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F67633AC-75D5-4526-8646-B0DA75E3CCD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C1018A54-4A63-4148-A98A-1FC9A306E1A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6FCDA13B-7800-424B-8123-ED0D572950D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D682B5F9-2B55-4675-803C-237231BACAD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E10B7B89-F62B-4042-AE8D-249697057F3C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02BF69FA-1637-4F21-ABEC-CEB45CEC128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5E5F1402-6130-4746-9AAF-259794FC35A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6465FE40-BCA1-4C20-B497-DC6BFAB15DC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E5D0B9AE-C4D0-4AFD-B773-FAD1F14E22B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0B9C03EB-7C72-4C36-A860-418BC981AA8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402C4A5A-0757-4221-AC91-2D6FF3C6C196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4310376C-780B-40E3-BD8B-D055507A0D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FA046D10-2702-49DD-85AF-947FF6B726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625EE7B5-8568-4799-A8FE-BCDB500679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68C751BB-681F-43A8-9962-89A3B6C98D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7EE545DB-7323-4308-9375-F343A5C078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30CA4F2B-B045-44FE-9B3E-3EB5AFCCDD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DF304CC7-3C73-484F-A4D2-587554AA03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0428A862-79B5-4072-B530-0EA0E88F0B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78ED6F89-C250-4411-A61F-5246F84CED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C55E6356-4C7B-400A-9D80-01612D464C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9D31D8B7-BCD4-4CB8-AEEF-4570191AE1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EE348696-7285-49D5-B007-E2054DD9E9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DEBDD480-CD7E-4E83-B919-F4E9BD18C9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0F0E1E55-949B-43B1-BB25-B8F0F710C0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322C305E-CFBA-4F6D-991E-6046249129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A784724B-8771-42E9-98FC-C39BB3C8D7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6A39C537-D28C-48B1-9B6C-A8B3A8D556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18B5356B-EC5C-4F37-B57E-4B28A8A56F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6A4B1A02-7508-4799-A9B5-E1C8296E02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0C7AF988-BFA9-4D78-883B-CC1BF6C5C6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9A7A1617-0C8E-445C-9647-36BD418096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1C6B4894-CABF-415A-82A8-B12D580F62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4753483B-02D4-403F-BF07-F327473CB3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78EEBC50-0099-4B39-9194-A302F55C0A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1AF0FB62-D3D7-4923-B00D-6EB215775B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E96DED33-244E-4CED-B1DE-6D5C0CEC94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7D6BA5A7-8377-44E8-AF98-17B13E7CDA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9850A4F5-8955-4E63-BD9E-7CC38F1C41F2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8CC1712D-54E5-473D-962E-FC4D388859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09AAC97B-0CB4-4E0D-9ECC-93F339A107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73D99EF4-D8B5-4140-A4D4-C3FA24FD36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9D35BE5B-437F-474A-9190-24A9BEA62F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FC3576AE-0135-4EB7-9CF7-257FE55483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8C37BB0F-D718-47CE-AFE4-DAB5A6C36E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CDA829C5-EF4C-4A8F-9028-626FF6F204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9306B41E-0DB0-41C2-8A5F-169015FAE1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981DC0DF-D635-4200-B6C1-5851967049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3D8A02B3-E5CF-48C9-A9AC-EB6AD8D8B6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1B030B5B-49B9-498F-9B58-3C63023E12D5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BAF249C-E87D-4512-BDD3-627DF4134F7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DA87F361-10EE-494D-8A98-41955026AD9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94A6520D-6F00-4E32-9E26-3BBD707B2F8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DBB6FDF0-7F29-4A27-86C0-E64F300C377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499F7433-EDB2-4050-9446-A061B5EFD6BC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48E16BD1-1E34-4594-BDF8-04CB99913DE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67029D75-4556-43C1-BA9B-F4C0999A6E8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9A5AD8AE-10D8-4DC3-9468-73DC108E6D0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F9F68FE4-9D01-4965-B955-0736104DA45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9D681A24-20BF-452C-AA04-4E501DC2F38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A2AE2693-8242-487C-8E6A-315A28C62B47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64F39AF0-58F6-4927-B6AC-A4898263F5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9811CCB8-0AEF-4FA3-A9B1-199AFFAF9A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FF841120-9231-47A5-8BF9-186F13DDE7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5E5B1C57-4D14-41A1-B334-623163B24A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C5BB2E9B-B02F-43A7-A841-CC0FCE6A99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96AD52DF-6BA4-440B-9309-75963F11E8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9D18467E-1650-44A3-BA01-9D34F9CBD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300921A0-3A78-416F-9AFA-DE98B7E89C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5F41297D-EB0E-4ACF-AE1E-C05F7B01F8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099E3023-DFDA-4263-9C9B-DE4EA4CC82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605F95BF-9B6E-4B97-B471-902AD9E14F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F679770A-37D2-4AC5-A827-4B30C85533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96F7A458-4A1B-4BC5-9930-259BC9F51F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D2160A19-9998-43F2-9843-03BCAA5914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FEBE967D-7D7E-4067-A315-6B586129BF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515C31B4-FC0D-4FEF-B321-CB989F0540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ED42B22D-74B3-4B77-8EB7-9D01680DA9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68D426A7-59AC-48DE-9F05-D599F066B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1BD98295-6B18-4E2E-82D1-FFDCE41006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8D693DB3-E7D0-424E-A4DC-58142E40C7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A5C68A1F-DCA8-4557-BF25-688DD33574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70E97AD-32CF-4CB7-BBF2-61DAB4E405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63574856-D28C-4B8E-92F3-3B2FFD14E5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EDF7A1B0-773D-4944-A783-04FDC70FF9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F782C0C8-2F4E-4E69-8CFD-E685C21600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1B303261-9B70-4FBE-8FC6-D56F1764B9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86894DA5-40BA-4A06-9FB1-E7621459195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3FA9BBEA-0246-4BEE-8A6A-BC6476BEA02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9E2C9AC6-D7A2-43FE-9643-93D0B5645C2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E00A5C1F-95F8-4BF3-A965-7AE7887EBA4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425773A5-5D60-4E74-AE2C-DF0C3AA6C75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34FEA098-0AE8-41A9-9EF9-24E5B025F2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8552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3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3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3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OleChart spid="63491" grpId="0" bld="series" 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D1C5495-3EDE-49E2-87C9-D68B17708C97}"/>
              </a:ext>
            </a:extLst>
          </p:cNvPr>
          <p:cNvGrpSpPr/>
          <p:nvPr/>
        </p:nvGrpSpPr>
        <p:grpSpPr>
          <a:xfrm>
            <a:off x="3361291" y="683419"/>
            <a:ext cx="5469417" cy="4627562"/>
            <a:chOff x="3361291" y="600164"/>
            <a:chExt cx="5469417" cy="4627562"/>
          </a:xfrm>
        </p:grpSpPr>
        <p:grpSp>
          <p:nvGrpSpPr>
            <p:cNvPr id="166915" name="Group 3"/>
            <p:cNvGrpSpPr>
              <a:grpSpLocks/>
            </p:cNvGrpSpPr>
            <p:nvPr/>
          </p:nvGrpSpPr>
          <p:grpSpPr bwMode="auto">
            <a:xfrm>
              <a:off x="3361291" y="600164"/>
              <a:ext cx="5469417" cy="4627562"/>
              <a:chOff x="1808" y="725"/>
              <a:chExt cx="3732" cy="2915"/>
            </a:xfrm>
          </p:grpSpPr>
          <p:cxnSp>
            <p:nvCxnSpPr>
              <p:cNvPr id="166916" name="AutoShape 341"/>
              <p:cNvCxnSpPr>
                <a:cxnSpLocks noChangeAspect="1" noChangeShapeType="1"/>
              </p:cNvCxnSpPr>
              <p:nvPr/>
            </p:nvCxnSpPr>
            <p:spPr bwMode="auto">
              <a:xfrm rot="16200000" flipH="1">
                <a:off x="3610" y="3303"/>
                <a:ext cx="141" cy="34"/>
              </a:xfrm>
              <a:prstGeom prst="curvedConnector3">
                <a:avLst>
                  <a:gd name="adj1" fmla="val 50000"/>
                </a:avLst>
              </a:pr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grpSp>
            <p:nvGrpSpPr>
              <p:cNvPr id="166917" name="Group 632"/>
              <p:cNvGrpSpPr>
                <a:grpSpLocks noChangeAspect="1"/>
              </p:cNvGrpSpPr>
              <p:nvPr/>
            </p:nvGrpSpPr>
            <p:grpSpPr bwMode="auto">
              <a:xfrm>
                <a:off x="3394" y="2184"/>
                <a:ext cx="535" cy="56"/>
                <a:chOff x="2880" y="2832"/>
                <a:chExt cx="658" cy="77"/>
              </a:xfrm>
            </p:grpSpPr>
            <p:sp>
              <p:nvSpPr>
                <p:cNvPr id="166918" name="Oval 633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19" name="Oval 634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20" name="Oval 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21" name="Oval 636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22" name="Oval 637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23" name="Oval 638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24" name="Oval 639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25" name="Oval 640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26" name="Oval 641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chemeClr val="bg1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6927" name="Group 622"/>
              <p:cNvGrpSpPr>
                <a:grpSpLocks noChangeAspect="1"/>
              </p:cNvGrpSpPr>
              <p:nvPr/>
            </p:nvGrpSpPr>
            <p:grpSpPr bwMode="auto">
              <a:xfrm>
                <a:off x="3342" y="2261"/>
                <a:ext cx="535" cy="56"/>
                <a:chOff x="2880" y="2832"/>
                <a:chExt cx="658" cy="77"/>
              </a:xfrm>
            </p:grpSpPr>
            <p:sp>
              <p:nvSpPr>
                <p:cNvPr id="166928" name="Oval 623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29" name="Oval 624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30" name="Oval 625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31" name="Oval 626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32" name="Oval 627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33" name="Oval 628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34" name="Oval 629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35" name="Oval 630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36" name="Oval 631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6937" name="Group 612"/>
              <p:cNvGrpSpPr>
                <a:grpSpLocks noChangeAspect="1"/>
              </p:cNvGrpSpPr>
              <p:nvPr/>
            </p:nvGrpSpPr>
            <p:grpSpPr bwMode="auto">
              <a:xfrm>
                <a:off x="3282" y="2309"/>
                <a:ext cx="535" cy="56"/>
                <a:chOff x="2880" y="2832"/>
                <a:chExt cx="658" cy="77"/>
              </a:xfrm>
            </p:grpSpPr>
            <p:sp>
              <p:nvSpPr>
                <p:cNvPr id="166938" name="Oval 613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39" name="Oval 614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40" name="Oval 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41" name="Oval 616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42" name="Oval 617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43" name="Oval 618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44" name="Oval 619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45" name="Oval 620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46" name="Oval 621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6947" name="Group 581"/>
              <p:cNvGrpSpPr>
                <a:grpSpLocks noChangeAspect="1"/>
              </p:cNvGrpSpPr>
              <p:nvPr/>
            </p:nvGrpSpPr>
            <p:grpSpPr bwMode="auto">
              <a:xfrm>
                <a:off x="3238" y="2357"/>
                <a:ext cx="805" cy="57"/>
                <a:chOff x="1920" y="2407"/>
                <a:chExt cx="990" cy="79"/>
              </a:xfrm>
            </p:grpSpPr>
            <p:grpSp>
              <p:nvGrpSpPr>
                <p:cNvPr id="166948" name="Group 582"/>
                <p:cNvGrpSpPr>
                  <a:grpSpLocks noChangeAspect="1"/>
                </p:cNvGrpSpPr>
                <p:nvPr/>
              </p:nvGrpSpPr>
              <p:grpSpPr bwMode="auto">
                <a:xfrm>
                  <a:off x="1920" y="2407"/>
                  <a:ext cx="658" cy="77"/>
                  <a:chOff x="1920" y="2400"/>
                  <a:chExt cx="658" cy="77"/>
                </a:xfrm>
              </p:grpSpPr>
              <p:sp>
                <p:nvSpPr>
                  <p:cNvPr id="166949" name="Oval 5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50" name="Oval 5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51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51" name="Oval 5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02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52" name="Oval 5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5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53" name="Oval 5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20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54" name="Oval 5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19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55" name="Oval 5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1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56" name="Oval 5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57" name="Oval 5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68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66958" name="Oval 592"/>
                <p:cNvSpPr>
                  <a:spLocks noChangeAspect="1" noChangeArrowheads="1"/>
                </p:cNvSpPr>
                <p:nvPr/>
              </p:nvSpPr>
              <p:spPr bwMode="auto">
                <a:xfrm>
                  <a:off x="2584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59" name="Oval 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60" name="Oval 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752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61" name="Oval 595"/>
                <p:cNvSpPr>
                  <a:spLocks noChangeAspect="1" noChangeArrowheads="1"/>
                </p:cNvSpPr>
                <p:nvPr/>
              </p:nvSpPr>
              <p:spPr bwMode="auto">
                <a:xfrm>
                  <a:off x="2833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6962" name="Group 566"/>
              <p:cNvGrpSpPr>
                <a:grpSpLocks noChangeAspect="1"/>
              </p:cNvGrpSpPr>
              <p:nvPr/>
            </p:nvGrpSpPr>
            <p:grpSpPr bwMode="auto">
              <a:xfrm>
                <a:off x="3186" y="2405"/>
                <a:ext cx="805" cy="57"/>
                <a:chOff x="1920" y="2407"/>
                <a:chExt cx="990" cy="79"/>
              </a:xfrm>
            </p:grpSpPr>
            <p:grpSp>
              <p:nvGrpSpPr>
                <p:cNvPr id="166963" name="Group 567"/>
                <p:cNvGrpSpPr>
                  <a:grpSpLocks noChangeAspect="1"/>
                </p:cNvGrpSpPr>
                <p:nvPr/>
              </p:nvGrpSpPr>
              <p:grpSpPr bwMode="auto">
                <a:xfrm>
                  <a:off x="1920" y="2407"/>
                  <a:ext cx="658" cy="77"/>
                  <a:chOff x="1920" y="2400"/>
                  <a:chExt cx="658" cy="77"/>
                </a:xfrm>
              </p:grpSpPr>
              <p:sp>
                <p:nvSpPr>
                  <p:cNvPr id="166964" name="Oval 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65" name="Oval 5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51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66" name="Oval 5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02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67" name="Oval 5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5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68" name="Oval 5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20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69" name="Oval 5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19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70" name="Oval 5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1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71" name="Oval 5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72" name="Oval 5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68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66973" name="Oval 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584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74" name="Oval 578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75" name="Oval 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752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76" name="Oval 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833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6977" name="Group 551"/>
              <p:cNvGrpSpPr>
                <a:grpSpLocks noChangeAspect="1"/>
              </p:cNvGrpSpPr>
              <p:nvPr/>
            </p:nvGrpSpPr>
            <p:grpSpPr bwMode="auto">
              <a:xfrm>
                <a:off x="3147" y="2453"/>
                <a:ext cx="805" cy="57"/>
                <a:chOff x="1920" y="2407"/>
                <a:chExt cx="990" cy="79"/>
              </a:xfrm>
            </p:grpSpPr>
            <p:grpSp>
              <p:nvGrpSpPr>
                <p:cNvPr id="166978" name="Group 552"/>
                <p:cNvGrpSpPr>
                  <a:grpSpLocks noChangeAspect="1"/>
                </p:cNvGrpSpPr>
                <p:nvPr/>
              </p:nvGrpSpPr>
              <p:grpSpPr bwMode="auto">
                <a:xfrm>
                  <a:off x="1920" y="2407"/>
                  <a:ext cx="658" cy="77"/>
                  <a:chOff x="1920" y="2400"/>
                  <a:chExt cx="658" cy="77"/>
                </a:xfrm>
              </p:grpSpPr>
              <p:sp>
                <p:nvSpPr>
                  <p:cNvPr id="166979" name="Oval 5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80" name="Oval 5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51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81" name="Oval 5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02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82" name="Oval 5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5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83" name="Oval 5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20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84" name="Oval 5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19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85" name="Oval 5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1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86" name="Oval 5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6987" name="Oval 5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68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66988" name="Oval 562"/>
                <p:cNvSpPr>
                  <a:spLocks noChangeAspect="1" noChangeArrowheads="1"/>
                </p:cNvSpPr>
                <p:nvPr/>
              </p:nvSpPr>
              <p:spPr bwMode="auto">
                <a:xfrm>
                  <a:off x="2584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89" name="Oval 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90" name="Oval 564"/>
                <p:cNvSpPr>
                  <a:spLocks noChangeAspect="1" noChangeArrowheads="1"/>
                </p:cNvSpPr>
                <p:nvPr/>
              </p:nvSpPr>
              <p:spPr bwMode="auto">
                <a:xfrm>
                  <a:off x="2752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91" name="Oval 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833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6992" name="Group 531"/>
              <p:cNvGrpSpPr>
                <a:grpSpLocks noChangeAspect="1"/>
              </p:cNvGrpSpPr>
              <p:nvPr/>
            </p:nvGrpSpPr>
            <p:grpSpPr bwMode="auto">
              <a:xfrm>
                <a:off x="3446" y="2261"/>
                <a:ext cx="535" cy="56"/>
                <a:chOff x="2880" y="2832"/>
                <a:chExt cx="658" cy="77"/>
              </a:xfrm>
            </p:grpSpPr>
            <p:sp>
              <p:nvSpPr>
                <p:cNvPr id="166993" name="Oval 532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94" name="Oval 53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95" name="Oval 534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96" name="Oval 535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97" name="Oval 536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98" name="Oval 537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6999" name="Oval 538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00" name="Oval 539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01" name="Oval 540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002" name="Group 521"/>
              <p:cNvGrpSpPr>
                <a:grpSpLocks noChangeAspect="1"/>
              </p:cNvGrpSpPr>
              <p:nvPr/>
            </p:nvGrpSpPr>
            <p:grpSpPr bwMode="auto">
              <a:xfrm>
                <a:off x="3498" y="2309"/>
                <a:ext cx="535" cy="56"/>
                <a:chOff x="2880" y="2832"/>
                <a:chExt cx="658" cy="77"/>
              </a:xfrm>
            </p:grpSpPr>
            <p:sp>
              <p:nvSpPr>
                <p:cNvPr id="167003" name="Oval 522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04" name="Oval 52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05" name="Oval 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06" name="Oval 525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07" name="Oval 526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08" name="Oval 527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09" name="Oval 528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10" name="Oval 529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11" name="Oval 530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012" name="Group 511"/>
              <p:cNvGrpSpPr>
                <a:grpSpLocks noChangeAspect="1"/>
              </p:cNvGrpSpPr>
              <p:nvPr/>
            </p:nvGrpSpPr>
            <p:grpSpPr bwMode="auto">
              <a:xfrm>
                <a:off x="3550" y="2357"/>
                <a:ext cx="535" cy="56"/>
                <a:chOff x="2880" y="2832"/>
                <a:chExt cx="658" cy="77"/>
              </a:xfrm>
            </p:grpSpPr>
            <p:sp>
              <p:nvSpPr>
                <p:cNvPr id="167013" name="Oval 512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14" name="Oval 51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15" name="Oval 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16" name="Oval 515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17" name="Oval 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18" name="Oval 517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19" name="Oval 518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20" name="Oval 519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21" name="Oval 520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022" name="Group 501"/>
              <p:cNvGrpSpPr>
                <a:grpSpLocks noChangeAspect="1"/>
              </p:cNvGrpSpPr>
              <p:nvPr/>
            </p:nvGrpSpPr>
            <p:grpSpPr bwMode="auto">
              <a:xfrm>
                <a:off x="3602" y="2405"/>
                <a:ext cx="535" cy="56"/>
                <a:chOff x="2880" y="2832"/>
                <a:chExt cx="658" cy="77"/>
              </a:xfrm>
            </p:grpSpPr>
            <p:sp>
              <p:nvSpPr>
                <p:cNvPr id="167023" name="Oval 502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24" name="Oval 50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25" name="Oval 504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26" name="Oval 505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27" name="Oval 506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28" name="Oval 507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29" name="Oval 508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30" name="Oval 509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31" name="Oval 510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67032" name="Arc 424"/>
              <p:cNvSpPr>
                <a:spLocks noChangeAspect="1"/>
              </p:cNvSpPr>
              <p:nvPr/>
            </p:nvSpPr>
            <p:spPr bwMode="auto">
              <a:xfrm rot="-5520000">
                <a:off x="2940" y="2136"/>
                <a:ext cx="113" cy="51"/>
              </a:xfrm>
              <a:custGeom>
                <a:avLst/>
                <a:gdLst>
                  <a:gd name="T0" fmla="*/ 0 w 40427"/>
                  <a:gd name="T1" fmla="*/ 0 h 21600"/>
                  <a:gd name="T2" fmla="*/ 0 w 40427"/>
                  <a:gd name="T3" fmla="*/ 0 h 21600"/>
                  <a:gd name="T4" fmla="*/ 0 w 40427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427" h="21600" fill="none" extrusionOk="0">
                    <a:moveTo>
                      <a:pt x="0" y="11012"/>
                    </a:moveTo>
                    <a:cubicBezTo>
                      <a:pt x="3825" y="4209"/>
                      <a:pt x="11022" y="-1"/>
                      <a:pt x="18827" y="0"/>
                    </a:cubicBezTo>
                    <a:cubicBezTo>
                      <a:pt x="30756" y="0"/>
                      <a:pt x="40427" y="9670"/>
                      <a:pt x="40427" y="21600"/>
                    </a:cubicBezTo>
                  </a:path>
                  <a:path w="40427" h="21600" stroke="0" extrusionOk="0">
                    <a:moveTo>
                      <a:pt x="0" y="11012"/>
                    </a:moveTo>
                    <a:cubicBezTo>
                      <a:pt x="3825" y="4209"/>
                      <a:pt x="11022" y="-1"/>
                      <a:pt x="18827" y="0"/>
                    </a:cubicBezTo>
                    <a:cubicBezTo>
                      <a:pt x="30756" y="0"/>
                      <a:pt x="40427" y="9670"/>
                      <a:pt x="40427" y="21600"/>
                    </a:cubicBezTo>
                    <a:lnTo>
                      <a:pt x="18827" y="21600"/>
                    </a:lnTo>
                    <a:lnTo>
                      <a:pt x="0" y="11012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033" name="Arc 334"/>
              <p:cNvSpPr>
                <a:spLocks noChangeAspect="1"/>
              </p:cNvSpPr>
              <p:nvPr/>
            </p:nvSpPr>
            <p:spPr bwMode="auto">
              <a:xfrm rot="10800000">
                <a:off x="3711" y="3152"/>
                <a:ext cx="53" cy="114"/>
              </a:xfrm>
              <a:custGeom>
                <a:avLst/>
                <a:gdLst>
                  <a:gd name="T0" fmla="*/ 0 w 43200"/>
                  <a:gd name="T1" fmla="*/ 0 h 41086"/>
                  <a:gd name="T2" fmla="*/ 0 w 43200"/>
                  <a:gd name="T3" fmla="*/ 0 h 41086"/>
                  <a:gd name="T4" fmla="*/ 0 w 43200"/>
                  <a:gd name="T5" fmla="*/ 0 h 410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41086" fill="none" extrusionOk="0">
                    <a:moveTo>
                      <a:pt x="12280" y="41085"/>
                    </a:moveTo>
                    <a:cubicBezTo>
                      <a:pt x="4776" y="37496"/>
                      <a:pt x="0" y="2991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41086" stroke="0" extrusionOk="0">
                    <a:moveTo>
                      <a:pt x="12280" y="41085"/>
                    </a:moveTo>
                    <a:cubicBezTo>
                      <a:pt x="4776" y="37496"/>
                      <a:pt x="0" y="2991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lnTo>
                      <a:pt x="12280" y="41085"/>
                    </a:lnTo>
                    <a:close/>
                  </a:path>
                </a:pathLst>
              </a:cu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grpSp>
            <p:nvGrpSpPr>
              <p:cNvPr id="167034" name="Group 283"/>
              <p:cNvGrpSpPr>
                <a:grpSpLocks noChangeAspect="1"/>
              </p:cNvGrpSpPr>
              <p:nvPr/>
            </p:nvGrpSpPr>
            <p:grpSpPr bwMode="auto">
              <a:xfrm>
                <a:off x="3103" y="2493"/>
                <a:ext cx="805" cy="57"/>
                <a:chOff x="1920" y="2407"/>
                <a:chExt cx="990" cy="79"/>
              </a:xfrm>
            </p:grpSpPr>
            <p:grpSp>
              <p:nvGrpSpPr>
                <p:cNvPr id="167035" name="Group 284"/>
                <p:cNvGrpSpPr>
                  <a:grpSpLocks noChangeAspect="1"/>
                </p:cNvGrpSpPr>
                <p:nvPr/>
              </p:nvGrpSpPr>
              <p:grpSpPr bwMode="auto">
                <a:xfrm>
                  <a:off x="1920" y="2407"/>
                  <a:ext cx="658" cy="77"/>
                  <a:chOff x="1920" y="2400"/>
                  <a:chExt cx="658" cy="77"/>
                </a:xfrm>
              </p:grpSpPr>
              <p:sp>
                <p:nvSpPr>
                  <p:cNvPr id="167036" name="Oval 2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37" name="Oval 2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51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38" name="Oval 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02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39" name="Oval 2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5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40" name="Oval 2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20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41" name="Oval 2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19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42" name="Oval 2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1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43" name="Oval 2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44" name="Oval 2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68" y="2400"/>
                    <a:ext cx="77" cy="77"/>
                  </a:xfrm>
                  <a:prstGeom prst="ellipse">
                    <a:avLst/>
                  </a:prstGeom>
                  <a:solidFill>
                    <a:srgbClr val="FFE3E3"/>
                  </a:solidFill>
                  <a:ln w="9525">
                    <a:solidFill>
                      <a:srgbClr val="FFE3E3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67045" name="Oval 294"/>
                <p:cNvSpPr>
                  <a:spLocks noChangeAspect="1" noChangeArrowheads="1"/>
                </p:cNvSpPr>
                <p:nvPr/>
              </p:nvSpPr>
              <p:spPr bwMode="auto">
                <a:xfrm>
                  <a:off x="2584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46" name="Oval 295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47" name="Oval 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752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48" name="Oval 297"/>
                <p:cNvSpPr>
                  <a:spLocks noChangeAspect="1" noChangeArrowheads="1"/>
                </p:cNvSpPr>
                <p:nvPr/>
              </p:nvSpPr>
              <p:spPr bwMode="auto">
                <a:xfrm>
                  <a:off x="2833" y="2409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049" name="Group 268"/>
              <p:cNvGrpSpPr>
                <a:grpSpLocks noChangeAspect="1"/>
              </p:cNvGrpSpPr>
              <p:nvPr/>
            </p:nvGrpSpPr>
            <p:grpSpPr bwMode="auto">
              <a:xfrm>
                <a:off x="3064" y="2528"/>
                <a:ext cx="805" cy="58"/>
                <a:chOff x="1920" y="2407"/>
                <a:chExt cx="990" cy="79"/>
              </a:xfrm>
            </p:grpSpPr>
            <p:grpSp>
              <p:nvGrpSpPr>
                <p:cNvPr id="167050" name="Group 269"/>
                <p:cNvGrpSpPr>
                  <a:grpSpLocks noChangeAspect="1"/>
                </p:cNvGrpSpPr>
                <p:nvPr/>
              </p:nvGrpSpPr>
              <p:grpSpPr bwMode="auto">
                <a:xfrm>
                  <a:off x="1920" y="2407"/>
                  <a:ext cx="658" cy="77"/>
                  <a:chOff x="1920" y="2400"/>
                  <a:chExt cx="658" cy="77"/>
                </a:xfrm>
              </p:grpSpPr>
              <p:sp>
                <p:nvSpPr>
                  <p:cNvPr id="167051" name="Oval 2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2400"/>
                    <a:ext cx="77" cy="77"/>
                  </a:xfrm>
                  <a:prstGeom prst="ellipse">
                    <a:avLst/>
                  </a:prstGeom>
                  <a:solidFill>
                    <a:srgbClr val="FFD1D1"/>
                  </a:solidFill>
                  <a:ln w="9525">
                    <a:solidFill>
                      <a:srgbClr val="FFD1D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52" name="Oval 2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51" y="2400"/>
                    <a:ext cx="77" cy="77"/>
                  </a:xfrm>
                  <a:prstGeom prst="ellipse">
                    <a:avLst/>
                  </a:prstGeom>
                  <a:solidFill>
                    <a:srgbClr val="FFD1D1"/>
                  </a:solidFill>
                  <a:ln w="9525">
                    <a:solidFill>
                      <a:srgbClr val="FFD1D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53" name="Oval 2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02" y="2400"/>
                    <a:ext cx="77" cy="77"/>
                  </a:xfrm>
                  <a:prstGeom prst="ellipse">
                    <a:avLst/>
                  </a:prstGeom>
                  <a:solidFill>
                    <a:srgbClr val="FFD1D1"/>
                  </a:solidFill>
                  <a:ln w="9525">
                    <a:solidFill>
                      <a:srgbClr val="FFD1D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54" name="Oval 2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5" y="2400"/>
                    <a:ext cx="77" cy="77"/>
                  </a:xfrm>
                  <a:prstGeom prst="ellipse">
                    <a:avLst/>
                  </a:prstGeom>
                  <a:solidFill>
                    <a:srgbClr val="FFD1D1"/>
                  </a:solidFill>
                  <a:ln w="9525">
                    <a:solidFill>
                      <a:srgbClr val="FFD1D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55" name="Oval 2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20" y="2400"/>
                    <a:ext cx="77" cy="77"/>
                  </a:xfrm>
                  <a:prstGeom prst="ellipse">
                    <a:avLst/>
                  </a:prstGeom>
                  <a:solidFill>
                    <a:srgbClr val="FFD1D1"/>
                  </a:solidFill>
                  <a:ln w="9525">
                    <a:solidFill>
                      <a:srgbClr val="FFD1D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56" name="Oval 2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19" y="2400"/>
                    <a:ext cx="77" cy="77"/>
                  </a:xfrm>
                  <a:prstGeom prst="ellipse">
                    <a:avLst/>
                  </a:prstGeom>
                  <a:solidFill>
                    <a:srgbClr val="FFD1D1"/>
                  </a:solidFill>
                  <a:ln w="9525">
                    <a:solidFill>
                      <a:srgbClr val="FFD1D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57" name="Oval 2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1" y="2400"/>
                    <a:ext cx="77" cy="77"/>
                  </a:xfrm>
                  <a:prstGeom prst="ellipse">
                    <a:avLst/>
                  </a:prstGeom>
                  <a:solidFill>
                    <a:srgbClr val="FFD1D1"/>
                  </a:solidFill>
                  <a:ln w="9525">
                    <a:solidFill>
                      <a:srgbClr val="FFD1D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58" name="Oval 2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2400"/>
                    <a:ext cx="77" cy="77"/>
                  </a:xfrm>
                  <a:prstGeom prst="ellipse">
                    <a:avLst/>
                  </a:prstGeom>
                  <a:solidFill>
                    <a:srgbClr val="FFD1D1"/>
                  </a:solidFill>
                  <a:ln w="9525">
                    <a:solidFill>
                      <a:srgbClr val="FFD1D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59" name="Oval 2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68" y="2400"/>
                    <a:ext cx="77" cy="77"/>
                  </a:xfrm>
                  <a:prstGeom prst="ellipse">
                    <a:avLst/>
                  </a:prstGeom>
                  <a:solidFill>
                    <a:srgbClr val="FFD1D1"/>
                  </a:solidFill>
                  <a:ln w="9525">
                    <a:solidFill>
                      <a:srgbClr val="FFD1D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67060" name="Oval 279"/>
                <p:cNvSpPr>
                  <a:spLocks noChangeAspect="1" noChangeArrowheads="1"/>
                </p:cNvSpPr>
                <p:nvPr/>
              </p:nvSpPr>
              <p:spPr bwMode="auto">
                <a:xfrm>
                  <a:off x="2584" y="2409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61" name="Oval 280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409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62" name="Oval 281"/>
                <p:cNvSpPr>
                  <a:spLocks noChangeAspect="1" noChangeArrowheads="1"/>
                </p:cNvSpPr>
                <p:nvPr/>
              </p:nvSpPr>
              <p:spPr bwMode="auto">
                <a:xfrm>
                  <a:off x="2752" y="2409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63" name="Oval 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833" y="2409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064" name="Group 298"/>
              <p:cNvGrpSpPr>
                <a:grpSpLocks noChangeAspect="1"/>
              </p:cNvGrpSpPr>
              <p:nvPr/>
            </p:nvGrpSpPr>
            <p:grpSpPr bwMode="auto">
              <a:xfrm>
                <a:off x="3025" y="2563"/>
                <a:ext cx="805" cy="58"/>
                <a:chOff x="1920" y="2407"/>
                <a:chExt cx="990" cy="79"/>
              </a:xfrm>
            </p:grpSpPr>
            <p:grpSp>
              <p:nvGrpSpPr>
                <p:cNvPr id="167065" name="Group 299"/>
                <p:cNvGrpSpPr>
                  <a:grpSpLocks noChangeAspect="1"/>
                </p:cNvGrpSpPr>
                <p:nvPr/>
              </p:nvGrpSpPr>
              <p:grpSpPr bwMode="auto">
                <a:xfrm>
                  <a:off x="1920" y="2407"/>
                  <a:ext cx="658" cy="77"/>
                  <a:chOff x="1920" y="2400"/>
                  <a:chExt cx="658" cy="77"/>
                </a:xfrm>
              </p:grpSpPr>
              <p:sp>
                <p:nvSpPr>
                  <p:cNvPr id="167066" name="Oval 3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2400"/>
                    <a:ext cx="77" cy="77"/>
                  </a:xfrm>
                  <a:prstGeom prst="ellipse">
                    <a:avLst/>
                  </a:prstGeom>
                  <a:solidFill>
                    <a:srgbClr val="FF9797"/>
                  </a:solidFill>
                  <a:ln w="9525">
                    <a:solidFill>
                      <a:srgbClr val="FF9797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67" name="Oval 3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51" y="2400"/>
                    <a:ext cx="77" cy="77"/>
                  </a:xfrm>
                  <a:prstGeom prst="ellipse">
                    <a:avLst/>
                  </a:prstGeom>
                  <a:solidFill>
                    <a:srgbClr val="FF9797"/>
                  </a:solidFill>
                  <a:ln w="9525">
                    <a:solidFill>
                      <a:srgbClr val="FF9797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68" name="Oval 3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02" y="2400"/>
                    <a:ext cx="77" cy="77"/>
                  </a:xfrm>
                  <a:prstGeom prst="ellipse">
                    <a:avLst/>
                  </a:prstGeom>
                  <a:solidFill>
                    <a:srgbClr val="FF9797"/>
                  </a:solidFill>
                  <a:ln w="9525">
                    <a:solidFill>
                      <a:srgbClr val="FF9797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69" name="Oval 3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5" y="2400"/>
                    <a:ext cx="77" cy="77"/>
                  </a:xfrm>
                  <a:prstGeom prst="ellipse">
                    <a:avLst/>
                  </a:prstGeom>
                  <a:solidFill>
                    <a:srgbClr val="FF9797"/>
                  </a:solidFill>
                  <a:ln w="9525">
                    <a:solidFill>
                      <a:srgbClr val="FF9797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70" name="Oval 3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20" y="2400"/>
                    <a:ext cx="77" cy="77"/>
                  </a:xfrm>
                  <a:prstGeom prst="ellipse">
                    <a:avLst/>
                  </a:prstGeom>
                  <a:solidFill>
                    <a:srgbClr val="FF9797"/>
                  </a:solidFill>
                  <a:ln w="9525">
                    <a:solidFill>
                      <a:srgbClr val="FF9797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71" name="Oval 3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19" y="2400"/>
                    <a:ext cx="77" cy="77"/>
                  </a:xfrm>
                  <a:prstGeom prst="ellipse">
                    <a:avLst/>
                  </a:prstGeom>
                  <a:solidFill>
                    <a:srgbClr val="FF9797"/>
                  </a:solidFill>
                  <a:ln w="9525">
                    <a:solidFill>
                      <a:srgbClr val="FF9797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72" name="Oval 3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1" y="2400"/>
                    <a:ext cx="77" cy="77"/>
                  </a:xfrm>
                  <a:prstGeom prst="ellipse">
                    <a:avLst/>
                  </a:prstGeom>
                  <a:solidFill>
                    <a:srgbClr val="FF9797"/>
                  </a:solidFill>
                  <a:ln w="9525">
                    <a:solidFill>
                      <a:srgbClr val="FF9797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73" name="Oval 3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2400"/>
                    <a:ext cx="77" cy="77"/>
                  </a:xfrm>
                  <a:prstGeom prst="ellipse">
                    <a:avLst/>
                  </a:prstGeom>
                  <a:solidFill>
                    <a:srgbClr val="FF9797"/>
                  </a:solidFill>
                  <a:ln w="9525">
                    <a:solidFill>
                      <a:srgbClr val="FF9797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74" name="Oval 3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68" y="2400"/>
                    <a:ext cx="77" cy="77"/>
                  </a:xfrm>
                  <a:prstGeom prst="ellipse">
                    <a:avLst/>
                  </a:prstGeom>
                  <a:solidFill>
                    <a:srgbClr val="FF9797"/>
                  </a:solidFill>
                  <a:ln w="9525">
                    <a:solidFill>
                      <a:srgbClr val="FF9797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67075" name="Oval 309"/>
                <p:cNvSpPr>
                  <a:spLocks noChangeAspect="1" noChangeArrowheads="1"/>
                </p:cNvSpPr>
                <p:nvPr/>
              </p:nvSpPr>
              <p:spPr bwMode="auto">
                <a:xfrm>
                  <a:off x="2584" y="2409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76" name="Oval 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409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77" name="Oval 311"/>
                <p:cNvSpPr>
                  <a:spLocks noChangeAspect="1" noChangeArrowheads="1"/>
                </p:cNvSpPr>
                <p:nvPr/>
              </p:nvSpPr>
              <p:spPr bwMode="auto">
                <a:xfrm>
                  <a:off x="2752" y="2409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78" name="Oval 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833" y="2409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079" name="Group 252"/>
              <p:cNvGrpSpPr>
                <a:grpSpLocks noChangeAspect="1"/>
              </p:cNvGrpSpPr>
              <p:nvPr/>
            </p:nvGrpSpPr>
            <p:grpSpPr bwMode="auto">
              <a:xfrm>
                <a:off x="2986" y="2598"/>
                <a:ext cx="805" cy="58"/>
                <a:chOff x="1920" y="2407"/>
                <a:chExt cx="990" cy="79"/>
              </a:xfrm>
            </p:grpSpPr>
            <p:grpSp>
              <p:nvGrpSpPr>
                <p:cNvPr id="167080" name="Group 248"/>
                <p:cNvGrpSpPr>
                  <a:grpSpLocks noChangeAspect="1"/>
                </p:cNvGrpSpPr>
                <p:nvPr/>
              </p:nvGrpSpPr>
              <p:grpSpPr bwMode="auto">
                <a:xfrm>
                  <a:off x="1920" y="2407"/>
                  <a:ext cx="658" cy="77"/>
                  <a:chOff x="1920" y="2400"/>
                  <a:chExt cx="658" cy="77"/>
                </a:xfrm>
              </p:grpSpPr>
              <p:sp>
                <p:nvSpPr>
                  <p:cNvPr id="167081" name="Oval 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2400"/>
                    <a:ext cx="77" cy="77"/>
                  </a:xfrm>
                  <a:prstGeom prst="ellipse">
                    <a:avLst/>
                  </a:prstGeom>
                  <a:solidFill>
                    <a:srgbClr val="FF5959"/>
                  </a:solidFill>
                  <a:ln w="9525">
                    <a:solidFill>
                      <a:srgbClr val="FF5959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82" name="Oval 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51" y="2400"/>
                    <a:ext cx="77" cy="77"/>
                  </a:xfrm>
                  <a:prstGeom prst="ellipse">
                    <a:avLst/>
                  </a:prstGeom>
                  <a:solidFill>
                    <a:srgbClr val="FF5959"/>
                  </a:solidFill>
                  <a:ln w="9525">
                    <a:solidFill>
                      <a:srgbClr val="FF5959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83" name="Oval 2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02" y="2400"/>
                    <a:ext cx="77" cy="77"/>
                  </a:xfrm>
                  <a:prstGeom prst="ellipse">
                    <a:avLst/>
                  </a:prstGeom>
                  <a:solidFill>
                    <a:srgbClr val="FF5959"/>
                  </a:solidFill>
                  <a:ln w="9525">
                    <a:solidFill>
                      <a:srgbClr val="FF5959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84" name="Oval 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5" y="2400"/>
                    <a:ext cx="77" cy="77"/>
                  </a:xfrm>
                  <a:prstGeom prst="ellipse">
                    <a:avLst/>
                  </a:prstGeom>
                  <a:solidFill>
                    <a:srgbClr val="FF5959"/>
                  </a:solidFill>
                  <a:ln w="9525">
                    <a:solidFill>
                      <a:srgbClr val="FF5959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85" name="Oval 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20" y="2400"/>
                    <a:ext cx="77" cy="77"/>
                  </a:xfrm>
                  <a:prstGeom prst="ellipse">
                    <a:avLst/>
                  </a:prstGeom>
                  <a:solidFill>
                    <a:srgbClr val="FF5959"/>
                  </a:solidFill>
                  <a:ln w="9525">
                    <a:solidFill>
                      <a:srgbClr val="FF5959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86" name="Oval 2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19" y="2400"/>
                    <a:ext cx="77" cy="77"/>
                  </a:xfrm>
                  <a:prstGeom prst="ellipse">
                    <a:avLst/>
                  </a:prstGeom>
                  <a:solidFill>
                    <a:srgbClr val="FF5959"/>
                  </a:solidFill>
                  <a:ln w="9525">
                    <a:solidFill>
                      <a:srgbClr val="FF5959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87" name="Oval 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1" y="2400"/>
                    <a:ext cx="77" cy="77"/>
                  </a:xfrm>
                  <a:prstGeom prst="ellipse">
                    <a:avLst/>
                  </a:prstGeom>
                  <a:solidFill>
                    <a:srgbClr val="FF5959"/>
                  </a:solidFill>
                  <a:ln w="9525">
                    <a:solidFill>
                      <a:srgbClr val="FF5959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88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2400"/>
                    <a:ext cx="77" cy="77"/>
                  </a:xfrm>
                  <a:prstGeom prst="ellipse">
                    <a:avLst/>
                  </a:prstGeom>
                  <a:solidFill>
                    <a:srgbClr val="FF5959"/>
                  </a:solidFill>
                  <a:ln w="9525">
                    <a:solidFill>
                      <a:srgbClr val="FF5959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89" name="Oval 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68" y="2400"/>
                    <a:ext cx="77" cy="77"/>
                  </a:xfrm>
                  <a:prstGeom prst="ellipse">
                    <a:avLst/>
                  </a:prstGeom>
                  <a:solidFill>
                    <a:srgbClr val="FF5959"/>
                  </a:solidFill>
                  <a:ln w="9525">
                    <a:solidFill>
                      <a:srgbClr val="FF5959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67090" name="Oval 247"/>
                <p:cNvSpPr>
                  <a:spLocks noChangeAspect="1" noChangeArrowheads="1"/>
                </p:cNvSpPr>
                <p:nvPr/>
              </p:nvSpPr>
              <p:spPr bwMode="auto">
                <a:xfrm>
                  <a:off x="2584" y="2409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91" name="Oval 24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409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92" name="Oval 250"/>
                <p:cNvSpPr>
                  <a:spLocks noChangeAspect="1" noChangeArrowheads="1"/>
                </p:cNvSpPr>
                <p:nvPr/>
              </p:nvSpPr>
              <p:spPr bwMode="auto">
                <a:xfrm>
                  <a:off x="2752" y="2409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093" name="Oval 251"/>
                <p:cNvSpPr>
                  <a:spLocks noChangeAspect="1" noChangeArrowheads="1"/>
                </p:cNvSpPr>
                <p:nvPr/>
              </p:nvSpPr>
              <p:spPr bwMode="auto">
                <a:xfrm>
                  <a:off x="2833" y="2409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094" name="Group 313"/>
              <p:cNvGrpSpPr>
                <a:grpSpLocks noChangeAspect="1"/>
              </p:cNvGrpSpPr>
              <p:nvPr/>
            </p:nvGrpSpPr>
            <p:grpSpPr bwMode="auto">
              <a:xfrm>
                <a:off x="2947" y="2631"/>
                <a:ext cx="805" cy="110"/>
                <a:chOff x="1920" y="2407"/>
                <a:chExt cx="990" cy="150"/>
              </a:xfrm>
            </p:grpSpPr>
            <p:grpSp>
              <p:nvGrpSpPr>
                <p:cNvPr id="167095" name="Group 314"/>
                <p:cNvGrpSpPr>
                  <a:grpSpLocks noChangeAspect="1"/>
                </p:cNvGrpSpPr>
                <p:nvPr/>
              </p:nvGrpSpPr>
              <p:grpSpPr bwMode="auto">
                <a:xfrm>
                  <a:off x="1920" y="2407"/>
                  <a:ext cx="658" cy="77"/>
                  <a:chOff x="1920" y="2400"/>
                  <a:chExt cx="658" cy="77"/>
                </a:xfrm>
              </p:grpSpPr>
              <p:sp>
                <p:nvSpPr>
                  <p:cNvPr id="167096" name="Oval 3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96" y="2400"/>
                    <a:ext cx="77" cy="77"/>
                  </a:xfrm>
                  <a:prstGeom prst="ellipse">
                    <a:avLst/>
                  </a:prstGeom>
                  <a:solidFill>
                    <a:srgbClr val="FF2B2B"/>
                  </a:solidFill>
                  <a:ln w="9525">
                    <a:solidFill>
                      <a:srgbClr val="FF2B2B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97" name="Oval 3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51" y="2400"/>
                    <a:ext cx="77" cy="77"/>
                  </a:xfrm>
                  <a:prstGeom prst="ellipse">
                    <a:avLst/>
                  </a:prstGeom>
                  <a:solidFill>
                    <a:srgbClr val="FF2B2B"/>
                  </a:solidFill>
                  <a:ln w="9525">
                    <a:solidFill>
                      <a:srgbClr val="FF2B2B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98" name="Oval 3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02" y="2400"/>
                    <a:ext cx="77" cy="77"/>
                  </a:xfrm>
                  <a:prstGeom prst="ellipse">
                    <a:avLst/>
                  </a:prstGeom>
                  <a:solidFill>
                    <a:srgbClr val="FF2B2B"/>
                  </a:solidFill>
                  <a:ln w="9525">
                    <a:solidFill>
                      <a:srgbClr val="FF2B2B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099" name="Oval 3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5" y="2400"/>
                    <a:ext cx="77" cy="77"/>
                  </a:xfrm>
                  <a:prstGeom prst="ellipse">
                    <a:avLst/>
                  </a:prstGeom>
                  <a:solidFill>
                    <a:srgbClr val="FF2B2B"/>
                  </a:solidFill>
                  <a:ln w="9525">
                    <a:solidFill>
                      <a:srgbClr val="FF2B2B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100" name="Oval 3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20" y="2400"/>
                    <a:ext cx="77" cy="77"/>
                  </a:xfrm>
                  <a:prstGeom prst="ellipse">
                    <a:avLst/>
                  </a:prstGeom>
                  <a:solidFill>
                    <a:srgbClr val="FF2B2B"/>
                  </a:solidFill>
                  <a:ln w="9525">
                    <a:solidFill>
                      <a:srgbClr val="FF2B2B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101" name="Oval 3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19" y="2400"/>
                    <a:ext cx="77" cy="77"/>
                  </a:xfrm>
                  <a:prstGeom prst="ellipse">
                    <a:avLst/>
                  </a:prstGeom>
                  <a:solidFill>
                    <a:srgbClr val="FF2B2B"/>
                  </a:solidFill>
                  <a:ln w="9525">
                    <a:solidFill>
                      <a:srgbClr val="FF2B2B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102" name="Oval 3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1" y="2400"/>
                    <a:ext cx="77" cy="77"/>
                  </a:xfrm>
                  <a:prstGeom prst="ellipse">
                    <a:avLst/>
                  </a:prstGeom>
                  <a:solidFill>
                    <a:srgbClr val="FF2B2B"/>
                  </a:solidFill>
                  <a:ln w="9525">
                    <a:solidFill>
                      <a:srgbClr val="FF2B2B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103" name="Oval 3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86" y="2400"/>
                    <a:ext cx="77" cy="77"/>
                  </a:xfrm>
                  <a:prstGeom prst="ellipse">
                    <a:avLst/>
                  </a:prstGeom>
                  <a:solidFill>
                    <a:srgbClr val="FF2B2B"/>
                  </a:solidFill>
                  <a:ln w="9525">
                    <a:solidFill>
                      <a:srgbClr val="FF2B2B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7104" name="Oval 3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68" y="2400"/>
                    <a:ext cx="77" cy="77"/>
                  </a:xfrm>
                  <a:prstGeom prst="ellipse">
                    <a:avLst/>
                  </a:prstGeom>
                  <a:solidFill>
                    <a:srgbClr val="FF2B2B"/>
                  </a:solidFill>
                  <a:ln w="9525">
                    <a:solidFill>
                      <a:srgbClr val="FF2B2B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ts val="800"/>
                      </a:spcBef>
                      <a:spcAft>
                        <a:spcPts val="800"/>
                      </a:spcAft>
                      <a:buClr>
                        <a:srgbClr val="0072C6"/>
                      </a:buClr>
                      <a:buFont typeface="Arial" panose="020B0604020202020204" pitchFamily="34" charset="0"/>
                      <a:buChar char="•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spcBef>
                        <a:spcPts val="400"/>
                      </a:spcBef>
                      <a:buFont typeface="Arial" panose="020B0604020202020204" pitchFamily="34" charset="0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spcBef>
                        <a:spcPts val="400"/>
                      </a:spcBef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fontAlgn="base">
                      <a:spcBef>
                        <a:spcPts val="400"/>
                      </a:spcBef>
                      <a:spcAft>
                        <a:spcPct val="0"/>
                      </a:spcAft>
                      <a:buFont typeface="Lucida Grande"/>
                      <a:buChar char="–"/>
                      <a:defRPr sz="22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None/>
                    </a:pPr>
                    <a:endParaRPr lang="en-US" altLang="en-US" sz="1800"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67105" name="Oval 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573" y="2439"/>
                  <a:ext cx="77" cy="118"/>
                </a:xfrm>
                <a:prstGeom prst="ellipse">
                  <a:avLst/>
                </a:prstGeom>
                <a:solidFill>
                  <a:srgbClr val="FF2B2B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06" name="Oval 325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409"/>
                  <a:ext cx="77" cy="77"/>
                </a:xfrm>
                <a:prstGeom prst="ellipse">
                  <a:avLst/>
                </a:prstGeom>
                <a:solidFill>
                  <a:srgbClr val="FF2B2B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07" name="Oval 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752" y="2409"/>
                  <a:ext cx="77" cy="77"/>
                </a:xfrm>
                <a:prstGeom prst="ellipse">
                  <a:avLst/>
                </a:prstGeom>
                <a:solidFill>
                  <a:srgbClr val="FF2B2B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08" name="Oval 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833" y="2409"/>
                  <a:ext cx="77" cy="77"/>
                </a:xfrm>
                <a:prstGeom prst="ellipse">
                  <a:avLst/>
                </a:prstGeom>
                <a:solidFill>
                  <a:srgbClr val="FF2B2B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109" name="Group 227"/>
              <p:cNvGrpSpPr>
                <a:grpSpLocks noChangeAspect="1"/>
              </p:cNvGrpSpPr>
              <p:nvPr/>
            </p:nvGrpSpPr>
            <p:grpSpPr bwMode="auto">
              <a:xfrm>
                <a:off x="3649" y="2458"/>
                <a:ext cx="536" cy="56"/>
                <a:chOff x="2880" y="2832"/>
                <a:chExt cx="658" cy="77"/>
              </a:xfrm>
            </p:grpSpPr>
            <p:sp>
              <p:nvSpPr>
                <p:cNvPr id="167110" name="Oval 228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11" name="Oval 229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12" name="Oval 230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13" name="Oval 231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14" name="Oval 232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15" name="Oval 233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16" name="Oval 234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17" name="Oval 235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18" name="Oval 236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119" name="Group 216"/>
              <p:cNvGrpSpPr>
                <a:grpSpLocks noChangeAspect="1"/>
              </p:cNvGrpSpPr>
              <p:nvPr/>
            </p:nvGrpSpPr>
            <p:grpSpPr bwMode="auto">
              <a:xfrm>
                <a:off x="3688" y="2493"/>
                <a:ext cx="536" cy="56"/>
                <a:chOff x="2880" y="2832"/>
                <a:chExt cx="658" cy="77"/>
              </a:xfrm>
            </p:grpSpPr>
            <p:sp>
              <p:nvSpPr>
                <p:cNvPr id="167120" name="Oval 217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21" name="Oval 218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22" name="Oval 219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23" name="Oval 220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24" name="Oval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25" name="Oval 222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26" name="Oval 223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27" name="Oval 224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28" name="Oval 225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E3E3"/>
                </a:solidFill>
                <a:ln w="9525">
                  <a:solidFill>
                    <a:srgbClr val="FFE3E3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129" name="Group 206"/>
              <p:cNvGrpSpPr>
                <a:grpSpLocks noChangeAspect="1"/>
              </p:cNvGrpSpPr>
              <p:nvPr/>
            </p:nvGrpSpPr>
            <p:grpSpPr bwMode="auto">
              <a:xfrm>
                <a:off x="3727" y="2528"/>
                <a:ext cx="536" cy="57"/>
                <a:chOff x="2880" y="2832"/>
                <a:chExt cx="658" cy="77"/>
              </a:xfrm>
            </p:grpSpPr>
            <p:sp>
              <p:nvSpPr>
                <p:cNvPr id="167130" name="Oval 207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31" name="Oval 208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32" name="Oval 209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33" name="Oval 210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34" name="Oval 211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35" name="Oval 212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36" name="Oval 213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37" name="Oval 214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38" name="Oval 215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D1D1"/>
                </a:solidFill>
                <a:ln w="9525">
                  <a:solidFill>
                    <a:srgbClr val="FFD1D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139" name="Group 204"/>
              <p:cNvGrpSpPr>
                <a:grpSpLocks noChangeAspect="1"/>
              </p:cNvGrpSpPr>
              <p:nvPr/>
            </p:nvGrpSpPr>
            <p:grpSpPr bwMode="auto">
              <a:xfrm>
                <a:off x="3766" y="2563"/>
                <a:ext cx="536" cy="57"/>
                <a:chOff x="2880" y="2832"/>
                <a:chExt cx="658" cy="77"/>
              </a:xfrm>
            </p:grpSpPr>
            <p:sp>
              <p:nvSpPr>
                <p:cNvPr id="167140" name="Oval 193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41" name="Oval 194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42" name="Oval 195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43" name="Oval 196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44" name="Oval 197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45" name="Oval 198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46" name="Oval 199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47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48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9797"/>
                </a:solidFill>
                <a:ln w="9525">
                  <a:solidFill>
                    <a:srgbClr val="FF9797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149" name="Group 226"/>
              <p:cNvGrpSpPr>
                <a:grpSpLocks noChangeAspect="1"/>
              </p:cNvGrpSpPr>
              <p:nvPr/>
            </p:nvGrpSpPr>
            <p:grpSpPr bwMode="auto">
              <a:xfrm>
                <a:off x="3727" y="2598"/>
                <a:ext cx="602" cy="57"/>
                <a:chOff x="2976" y="2880"/>
                <a:chExt cx="739" cy="77"/>
              </a:xfrm>
            </p:grpSpPr>
            <p:sp>
              <p:nvSpPr>
                <p:cNvPr id="167150" name="Oval 183"/>
                <p:cNvSpPr>
                  <a:spLocks noChangeAspect="1" noChangeArrowheads="1"/>
                </p:cNvSpPr>
                <p:nvPr/>
              </p:nvSpPr>
              <p:spPr bwMode="auto">
                <a:xfrm>
                  <a:off x="3638" y="2880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51" name="Oval 184"/>
                <p:cNvSpPr>
                  <a:spLocks noChangeAspect="1" noChangeArrowheads="1"/>
                </p:cNvSpPr>
                <p:nvPr/>
              </p:nvSpPr>
              <p:spPr bwMode="auto">
                <a:xfrm>
                  <a:off x="3307" y="2880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52" name="Oval 185"/>
                <p:cNvSpPr>
                  <a:spLocks noChangeAspect="1" noChangeArrowheads="1"/>
                </p:cNvSpPr>
                <p:nvPr/>
              </p:nvSpPr>
              <p:spPr bwMode="auto">
                <a:xfrm>
                  <a:off x="3058" y="2880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53" name="Oval 186"/>
                <p:cNvSpPr>
                  <a:spLocks noChangeAspect="1" noChangeArrowheads="1"/>
                </p:cNvSpPr>
                <p:nvPr/>
              </p:nvSpPr>
              <p:spPr bwMode="auto">
                <a:xfrm>
                  <a:off x="3391" y="2880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54" name="Oval 187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880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55" name="Oval 188"/>
                <p:cNvSpPr>
                  <a:spLocks noChangeAspect="1" noChangeArrowheads="1"/>
                </p:cNvSpPr>
                <p:nvPr/>
              </p:nvSpPr>
              <p:spPr bwMode="auto">
                <a:xfrm>
                  <a:off x="3475" y="2880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56" name="Oval 189"/>
                <p:cNvSpPr>
                  <a:spLocks noChangeAspect="1" noChangeArrowheads="1"/>
                </p:cNvSpPr>
                <p:nvPr/>
              </p:nvSpPr>
              <p:spPr bwMode="auto">
                <a:xfrm>
                  <a:off x="3557" y="2880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57" name="Oval 190"/>
                <p:cNvSpPr>
                  <a:spLocks noChangeAspect="1" noChangeArrowheads="1"/>
                </p:cNvSpPr>
                <p:nvPr/>
              </p:nvSpPr>
              <p:spPr bwMode="auto">
                <a:xfrm>
                  <a:off x="3142" y="2880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58" name="Oval 191"/>
                <p:cNvSpPr>
                  <a:spLocks noChangeAspect="1" noChangeArrowheads="1"/>
                </p:cNvSpPr>
                <p:nvPr/>
              </p:nvSpPr>
              <p:spPr bwMode="auto">
                <a:xfrm>
                  <a:off x="3224" y="2880"/>
                  <a:ext cx="77" cy="77"/>
                </a:xfrm>
                <a:prstGeom prst="ellipse">
                  <a:avLst/>
                </a:prstGeom>
                <a:solidFill>
                  <a:srgbClr val="FF5959"/>
                </a:solidFill>
                <a:ln w="9525">
                  <a:solidFill>
                    <a:srgbClr val="FF5959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67159" name="Group 205"/>
              <p:cNvGrpSpPr>
                <a:grpSpLocks noChangeAspect="1"/>
              </p:cNvGrpSpPr>
              <p:nvPr/>
            </p:nvGrpSpPr>
            <p:grpSpPr bwMode="auto">
              <a:xfrm>
                <a:off x="3766" y="2633"/>
                <a:ext cx="602" cy="57"/>
                <a:chOff x="3024" y="2928"/>
                <a:chExt cx="739" cy="77"/>
              </a:xfrm>
            </p:grpSpPr>
            <p:sp>
              <p:nvSpPr>
                <p:cNvPr id="167160" name="Oval 173"/>
                <p:cNvSpPr>
                  <a:spLocks noChangeAspect="1" noChangeArrowheads="1"/>
                </p:cNvSpPr>
                <p:nvPr/>
              </p:nvSpPr>
              <p:spPr bwMode="auto">
                <a:xfrm>
                  <a:off x="3686" y="2928"/>
                  <a:ext cx="77" cy="77"/>
                </a:xfrm>
                <a:prstGeom prst="ellipse">
                  <a:avLst/>
                </a:prstGeom>
                <a:solidFill>
                  <a:srgbClr val="FF3737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61" name="Oval 174"/>
                <p:cNvSpPr>
                  <a:spLocks noChangeAspect="1" noChangeArrowheads="1"/>
                </p:cNvSpPr>
                <p:nvPr/>
              </p:nvSpPr>
              <p:spPr bwMode="auto">
                <a:xfrm>
                  <a:off x="3355" y="2928"/>
                  <a:ext cx="77" cy="77"/>
                </a:xfrm>
                <a:prstGeom prst="ellipse">
                  <a:avLst/>
                </a:prstGeom>
                <a:solidFill>
                  <a:srgbClr val="FF3737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62" name="Oval 175"/>
                <p:cNvSpPr>
                  <a:spLocks noChangeAspect="1" noChangeArrowheads="1"/>
                </p:cNvSpPr>
                <p:nvPr/>
              </p:nvSpPr>
              <p:spPr bwMode="auto">
                <a:xfrm>
                  <a:off x="3106" y="2928"/>
                  <a:ext cx="77" cy="77"/>
                </a:xfrm>
                <a:prstGeom prst="ellipse">
                  <a:avLst/>
                </a:prstGeom>
                <a:solidFill>
                  <a:srgbClr val="FF3737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63" name="Oval 176"/>
                <p:cNvSpPr>
                  <a:spLocks noChangeAspect="1" noChangeArrowheads="1"/>
                </p:cNvSpPr>
                <p:nvPr/>
              </p:nvSpPr>
              <p:spPr bwMode="auto">
                <a:xfrm>
                  <a:off x="3439" y="2928"/>
                  <a:ext cx="77" cy="77"/>
                </a:xfrm>
                <a:prstGeom prst="ellipse">
                  <a:avLst/>
                </a:prstGeom>
                <a:solidFill>
                  <a:srgbClr val="FF3737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64" name="Oval 177"/>
                <p:cNvSpPr>
                  <a:spLocks noChangeAspect="1" noChangeArrowheads="1"/>
                </p:cNvSpPr>
                <p:nvPr/>
              </p:nvSpPr>
              <p:spPr bwMode="auto">
                <a:xfrm>
                  <a:off x="3024" y="2928"/>
                  <a:ext cx="77" cy="77"/>
                </a:xfrm>
                <a:prstGeom prst="ellipse">
                  <a:avLst/>
                </a:prstGeom>
                <a:solidFill>
                  <a:srgbClr val="FF3737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65" name="Oval 178"/>
                <p:cNvSpPr>
                  <a:spLocks noChangeAspect="1" noChangeArrowheads="1"/>
                </p:cNvSpPr>
                <p:nvPr/>
              </p:nvSpPr>
              <p:spPr bwMode="auto">
                <a:xfrm>
                  <a:off x="3523" y="2928"/>
                  <a:ext cx="77" cy="77"/>
                </a:xfrm>
                <a:prstGeom prst="ellipse">
                  <a:avLst/>
                </a:prstGeom>
                <a:solidFill>
                  <a:srgbClr val="FF3737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66" name="Oval 179"/>
                <p:cNvSpPr>
                  <a:spLocks noChangeAspect="1" noChangeArrowheads="1"/>
                </p:cNvSpPr>
                <p:nvPr/>
              </p:nvSpPr>
              <p:spPr bwMode="auto">
                <a:xfrm>
                  <a:off x="3605" y="2928"/>
                  <a:ext cx="77" cy="77"/>
                </a:xfrm>
                <a:prstGeom prst="ellipse">
                  <a:avLst/>
                </a:prstGeom>
                <a:solidFill>
                  <a:srgbClr val="FF3737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67" name="Oval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3190" y="2928"/>
                  <a:ext cx="77" cy="77"/>
                </a:xfrm>
                <a:prstGeom prst="ellipse">
                  <a:avLst/>
                </a:prstGeom>
                <a:solidFill>
                  <a:srgbClr val="FF3737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68" name="Oval 181"/>
                <p:cNvSpPr>
                  <a:spLocks noChangeAspect="1" noChangeArrowheads="1"/>
                </p:cNvSpPr>
                <p:nvPr/>
              </p:nvSpPr>
              <p:spPr bwMode="auto">
                <a:xfrm>
                  <a:off x="3272" y="2928"/>
                  <a:ext cx="77" cy="77"/>
                </a:xfrm>
                <a:prstGeom prst="ellipse">
                  <a:avLst/>
                </a:prstGeom>
                <a:solidFill>
                  <a:srgbClr val="FF3737"/>
                </a:solidFill>
                <a:ln w="9525">
                  <a:solidFill>
                    <a:srgbClr val="FF2B2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67169" name="Rectangle 170" descr="50%"/>
              <p:cNvSpPr>
                <a:spLocks noChangeAspect="1" noChangeArrowheads="1"/>
              </p:cNvSpPr>
              <p:nvPr/>
            </p:nvSpPr>
            <p:spPr bwMode="auto">
              <a:xfrm>
                <a:off x="2908" y="2704"/>
                <a:ext cx="1482" cy="351"/>
              </a:xfrm>
              <a:prstGeom prst="rect">
                <a:avLst/>
              </a:prstGeom>
              <a:pattFill prst="pct50">
                <a:fgClr>
                  <a:srgbClr val="FF99CC"/>
                </a:fgClr>
                <a:bgClr>
                  <a:srgbClr val="FFFFFF"/>
                </a:bgClr>
              </a:pattFill>
              <a:ln w="9525">
                <a:pattFill prst="pct50">
                  <a:fgClr>
                    <a:srgbClr val="FF99CC"/>
                  </a:fgClr>
                  <a:bgClr>
                    <a:srgbClr val="FFFFFF"/>
                  </a:bgClr>
                </a:patt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 dirty="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67170" name="Group 149"/>
              <p:cNvGrpSpPr>
                <a:grpSpLocks noChangeAspect="1"/>
              </p:cNvGrpSpPr>
              <p:nvPr/>
            </p:nvGrpSpPr>
            <p:grpSpPr bwMode="auto">
              <a:xfrm rot="10790164">
                <a:off x="3337" y="2704"/>
                <a:ext cx="58" cy="145"/>
                <a:chOff x="192" y="288"/>
                <a:chExt cx="1153" cy="4032"/>
              </a:xfrm>
            </p:grpSpPr>
            <p:sp>
              <p:nvSpPr>
                <p:cNvPr id="167171" name="Arc 150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7172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173" name="Line 152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174" name="Group 153"/>
              <p:cNvGrpSpPr>
                <a:grpSpLocks noChangeAspect="1"/>
              </p:cNvGrpSpPr>
              <p:nvPr/>
            </p:nvGrpSpPr>
            <p:grpSpPr bwMode="auto">
              <a:xfrm rot="10790164">
                <a:off x="3454" y="2704"/>
                <a:ext cx="58" cy="145"/>
                <a:chOff x="192" y="288"/>
                <a:chExt cx="1153" cy="4032"/>
              </a:xfrm>
            </p:grpSpPr>
            <p:sp>
              <p:nvSpPr>
                <p:cNvPr id="167175" name="Arc 154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7176" name="Line 155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177" name="Line 156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178" name="Group 145"/>
              <p:cNvGrpSpPr>
                <a:grpSpLocks noChangeAspect="1"/>
              </p:cNvGrpSpPr>
              <p:nvPr/>
            </p:nvGrpSpPr>
            <p:grpSpPr bwMode="auto">
              <a:xfrm rot="10790164">
                <a:off x="3766" y="2704"/>
                <a:ext cx="58" cy="145"/>
                <a:chOff x="192" y="288"/>
                <a:chExt cx="1153" cy="4032"/>
              </a:xfrm>
            </p:grpSpPr>
            <p:sp>
              <p:nvSpPr>
                <p:cNvPr id="167179" name="Arc 146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180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181" name="Line 148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182" name="Group 109"/>
              <p:cNvGrpSpPr>
                <a:grpSpLocks noChangeAspect="1"/>
              </p:cNvGrpSpPr>
              <p:nvPr/>
            </p:nvGrpSpPr>
            <p:grpSpPr bwMode="auto">
              <a:xfrm>
                <a:off x="3766" y="2880"/>
                <a:ext cx="58" cy="145"/>
                <a:chOff x="192" y="288"/>
                <a:chExt cx="1153" cy="4032"/>
              </a:xfrm>
            </p:grpSpPr>
            <p:sp>
              <p:nvSpPr>
                <p:cNvPr id="167183" name="Arc 110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184" name="Line 111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185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186" name="Group 105"/>
              <p:cNvGrpSpPr>
                <a:grpSpLocks noChangeAspect="1"/>
              </p:cNvGrpSpPr>
              <p:nvPr/>
            </p:nvGrpSpPr>
            <p:grpSpPr bwMode="auto">
              <a:xfrm>
                <a:off x="3454" y="2880"/>
                <a:ext cx="58" cy="145"/>
                <a:chOff x="192" y="288"/>
                <a:chExt cx="1153" cy="4032"/>
              </a:xfrm>
            </p:grpSpPr>
            <p:sp>
              <p:nvSpPr>
                <p:cNvPr id="167187" name="Arc 106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7188" name="Line 107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189" name="Line 108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190" name="Group 101"/>
              <p:cNvGrpSpPr>
                <a:grpSpLocks noChangeAspect="1"/>
              </p:cNvGrpSpPr>
              <p:nvPr/>
            </p:nvGrpSpPr>
            <p:grpSpPr bwMode="auto">
              <a:xfrm>
                <a:off x="3337" y="2880"/>
                <a:ext cx="58" cy="145"/>
                <a:chOff x="192" y="288"/>
                <a:chExt cx="1153" cy="4032"/>
              </a:xfrm>
            </p:grpSpPr>
            <p:sp>
              <p:nvSpPr>
                <p:cNvPr id="167191" name="Arc 102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7192" name="Line 103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193" name="Line 104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chemeClr val="hlink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sp>
            <p:nvSpPr>
              <p:cNvPr id="167194" name="Oval 44"/>
              <p:cNvSpPr>
                <a:spLocks noChangeAspect="1" noChangeArrowheads="1"/>
              </p:cNvSpPr>
              <p:nvPr/>
            </p:nvSpPr>
            <p:spPr bwMode="auto">
              <a:xfrm>
                <a:off x="3419" y="2675"/>
                <a:ext cx="62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67195" name="Group 171"/>
              <p:cNvGrpSpPr>
                <a:grpSpLocks noChangeAspect="1"/>
              </p:cNvGrpSpPr>
              <p:nvPr/>
            </p:nvGrpSpPr>
            <p:grpSpPr bwMode="auto">
              <a:xfrm>
                <a:off x="3799" y="2992"/>
                <a:ext cx="600" cy="56"/>
                <a:chOff x="3063" y="3417"/>
                <a:chExt cx="739" cy="77"/>
              </a:xfrm>
            </p:grpSpPr>
            <p:sp>
              <p:nvSpPr>
                <p:cNvPr id="167196" name="Oval 2"/>
                <p:cNvSpPr>
                  <a:spLocks noChangeAspect="1" noChangeArrowheads="1"/>
                </p:cNvSpPr>
                <p:nvPr/>
              </p:nvSpPr>
              <p:spPr bwMode="auto">
                <a:xfrm>
                  <a:off x="3725" y="3417"/>
                  <a:ext cx="77" cy="7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97" name="Oval 3"/>
                <p:cNvSpPr>
                  <a:spLocks noChangeAspect="1" noChangeArrowheads="1"/>
                </p:cNvSpPr>
                <p:nvPr/>
              </p:nvSpPr>
              <p:spPr bwMode="auto">
                <a:xfrm>
                  <a:off x="3394" y="3417"/>
                  <a:ext cx="77" cy="7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98" name="Oval 4"/>
                <p:cNvSpPr>
                  <a:spLocks noChangeAspect="1" noChangeArrowheads="1"/>
                </p:cNvSpPr>
                <p:nvPr/>
              </p:nvSpPr>
              <p:spPr bwMode="auto">
                <a:xfrm>
                  <a:off x="3145" y="3417"/>
                  <a:ext cx="77" cy="7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199" name="Oval 5"/>
                <p:cNvSpPr>
                  <a:spLocks noChangeAspect="1" noChangeArrowheads="1"/>
                </p:cNvSpPr>
                <p:nvPr/>
              </p:nvSpPr>
              <p:spPr bwMode="auto">
                <a:xfrm>
                  <a:off x="3478" y="3417"/>
                  <a:ext cx="77" cy="7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200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3063" y="3417"/>
                  <a:ext cx="77" cy="7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201" name="Oval 7"/>
                <p:cNvSpPr>
                  <a:spLocks noChangeAspect="1" noChangeArrowheads="1"/>
                </p:cNvSpPr>
                <p:nvPr/>
              </p:nvSpPr>
              <p:spPr bwMode="auto">
                <a:xfrm>
                  <a:off x="3562" y="3417"/>
                  <a:ext cx="77" cy="7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202" name="Oval 8"/>
                <p:cNvSpPr>
                  <a:spLocks noChangeAspect="1" noChangeArrowheads="1"/>
                </p:cNvSpPr>
                <p:nvPr/>
              </p:nvSpPr>
              <p:spPr bwMode="auto">
                <a:xfrm>
                  <a:off x="3644" y="3417"/>
                  <a:ext cx="77" cy="7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203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3229" y="3417"/>
                  <a:ext cx="77" cy="7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204" name="Oval 10"/>
                <p:cNvSpPr>
                  <a:spLocks noChangeAspect="1" noChangeArrowheads="1"/>
                </p:cNvSpPr>
                <p:nvPr/>
              </p:nvSpPr>
              <p:spPr bwMode="auto">
                <a:xfrm>
                  <a:off x="3311" y="3417"/>
                  <a:ext cx="77" cy="77"/>
                </a:xfrm>
                <a:prstGeom prst="ellipse">
                  <a:avLst/>
                </a:prstGeom>
                <a:solidFill>
                  <a:srgbClr val="FF3300"/>
                </a:solid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67205" name="Oval 11"/>
              <p:cNvSpPr>
                <a:spLocks noChangeAspect="1" noChangeArrowheads="1"/>
              </p:cNvSpPr>
              <p:nvPr/>
            </p:nvSpPr>
            <p:spPr bwMode="auto">
              <a:xfrm>
                <a:off x="3419" y="2992"/>
                <a:ext cx="62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06" name="Oval 12"/>
              <p:cNvSpPr>
                <a:spLocks noChangeAspect="1" noChangeArrowheads="1"/>
              </p:cNvSpPr>
              <p:nvPr/>
            </p:nvSpPr>
            <p:spPr bwMode="auto">
              <a:xfrm>
                <a:off x="3301" y="2992"/>
                <a:ext cx="62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07" name="Oval 13"/>
              <p:cNvSpPr>
                <a:spLocks noChangeAspect="1" noChangeArrowheads="1"/>
              </p:cNvSpPr>
              <p:nvPr/>
            </p:nvSpPr>
            <p:spPr bwMode="auto">
              <a:xfrm>
                <a:off x="3236" y="2992"/>
                <a:ext cx="61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08" name="Oval 14"/>
              <p:cNvSpPr>
                <a:spLocks noChangeAspect="1" noChangeArrowheads="1"/>
              </p:cNvSpPr>
              <p:nvPr/>
            </p:nvSpPr>
            <p:spPr bwMode="auto">
              <a:xfrm>
                <a:off x="3168" y="2992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09" name="Oval 15"/>
              <p:cNvSpPr>
                <a:spLocks noChangeAspect="1" noChangeArrowheads="1"/>
              </p:cNvSpPr>
              <p:nvPr/>
            </p:nvSpPr>
            <p:spPr bwMode="auto">
              <a:xfrm>
                <a:off x="3102" y="2992"/>
                <a:ext cx="62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0" name="Oval 16"/>
              <p:cNvSpPr>
                <a:spLocks noChangeAspect="1" noChangeArrowheads="1"/>
              </p:cNvSpPr>
              <p:nvPr/>
            </p:nvSpPr>
            <p:spPr bwMode="auto">
              <a:xfrm>
                <a:off x="3034" y="2992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1" name="Oval 17"/>
              <p:cNvSpPr>
                <a:spLocks noChangeAspect="1" noChangeArrowheads="1"/>
              </p:cNvSpPr>
              <p:nvPr/>
            </p:nvSpPr>
            <p:spPr bwMode="auto">
              <a:xfrm>
                <a:off x="2968" y="2992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2" name="Oval 18"/>
              <p:cNvSpPr>
                <a:spLocks noChangeAspect="1" noChangeArrowheads="1"/>
              </p:cNvSpPr>
              <p:nvPr/>
            </p:nvSpPr>
            <p:spPr bwMode="auto">
              <a:xfrm>
                <a:off x="2901" y="2992"/>
                <a:ext cx="62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3" name="AutoShape 40"/>
              <p:cNvSpPr>
                <a:spLocks noChangeAspect="1" noChangeArrowheads="1"/>
              </p:cNvSpPr>
              <p:nvPr/>
            </p:nvSpPr>
            <p:spPr bwMode="auto">
              <a:xfrm>
                <a:off x="3695" y="2534"/>
                <a:ext cx="55" cy="492"/>
              </a:xfrm>
              <a:prstGeom prst="can">
                <a:avLst>
                  <a:gd name="adj" fmla="val 110493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4" name="AutoShape 31"/>
              <p:cNvSpPr>
                <a:spLocks noChangeAspect="1" noChangeArrowheads="1"/>
              </p:cNvSpPr>
              <p:nvPr/>
            </p:nvSpPr>
            <p:spPr bwMode="auto">
              <a:xfrm>
                <a:off x="3743" y="2598"/>
                <a:ext cx="55" cy="493"/>
              </a:xfrm>
              <a:prstGeom prst="can">
                <a:avLst>
                  <a:gd name="adj" fmla="val 110718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5" name="AutoShape 32"/>
              <p:cNvSpPr>
                <a:spLocks noChangeAspect="1" noChangeArrowheads="1"/>
              </p:cNvSpPr>
              <p:nvPr/>
            </p:nvSpPr>
            <p:spPr bwMode="auto">
              <a:xfrm>
                <a:off x="3725" y="2669"/>
                <a:ext cx="55" cy="492"/>
              </a:xfrm>
              <a:prstGeom prst="can">
                <a:avLst>
                  <a:gd name="adj" fmla="val 110493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6" name="AutoShape 33"/>
              <p:cNvSpPr>
                <a:spLocks noChangeAspect="1" noChangeArrowheads="1"/>
              </p:cNvSpPr>
              <p:nvPr/>
            </p:nvSpPr>
            <p:spPr bwMode="auto">
              <a:xfrm>
                <a:off x="3581" y="2458"/>
                <a:ext cx="55" cy="492"/>
              </a:xfrm>
              <a:prstGeom prst="can">
                <a:avLst>
                  <a:gd name="adj" fmla="val 110493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7" name="AutoShape 34"/>
              <p:cNvSpPr>
                <a:spLocks noChangeAspect="1" noChangeArrowheads="1"/>
              </p:cNvSpPr>
              <p:nvPr/>
            </p:nvSpPr>
            <p:spPr bwMode="auto">
              <a:xfrm>
                <a:off x="3642" y="2458"/>
                <a:ext cx="55" cy="492"/>
              </a:xfrm>
              <a:prstGeom prst="can">
                <a:avLst>
                  <a:gd name="adj" fmla="val 110493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8" name="AutoShape 35"/>
              <p:cNvSpPr>
                <a:spLocks noChangeAspect="1" noChangeArrowheads="1"/>
              </p:cNvSpPr>
              <p:nvPr/>
            </p:nvSpPr>
            <p:spPr bwMode="auto">
              <a:xfrm>
                <a:off x="3623" y="2774"/>
                <a:ext cx="56" cy="492"/>
              </a:xfrm>
              <a:prstGeom prst="can">
                <a:avLst>
                  <a:gd name="adj" fmla="val 108520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19" name="AutoShape 36"/>
              <p:cNvSpPr>
                <a:spLocks noChangeAspect="1" noChangeArrowheads="1"/>
              </p:cNvSpPr>
              <p:nvPr/>
            </p:nvSpPr>
            <p:spPr bwMode="auto">
              <a:xfrm>
                <a:off x="3525" y="2528"/>
                <a:ext cx="55" cy="492"/>
              </a:xfrm>
              <a:prstGeom prst="can">
                <a:avLst>
                  <a:gd name="adj" fmla="val 110493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0" name="AutoShape 41"/>
              <p:cNvSpPr>
                <a:spLocks noChangeAspect="1" noChangeArrowheads="1"/>
              </p:cNvSpPr>
              <p:nvPr/>
            </p:nvSpPr>
            <p:spPr bwMode="auto">
              <a:xfrm>
                <a:off x="3681" y="2739"/>
                <a:ext cx="55" cy="492"/>
              </a:xfrm>
              <a:prstGeom prst="can">
                <a:avLst>
                  <a:gd name="adj" fmla="val 110493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1" name="AutoShape 42"/>
              <p:cNvSpPr>
                <a:spLocks noChangeAspect="1" noChangeArrowheads="1"/>
              </p:cNvSpPr>
              <p:nvPr/>
            </p:nvSpPr>
            <p:spPr bwMode="auto">
              <a:xfrm>
                <a:off x="3369" y="2633"/>
                <a:ext cx="55" cy="493"/>
              </a:xfrm>
              <a:prstGeom prst="can">
                <a:avLst>
                  <a:gd name="adj" fmla="val 110718"/>
                </a:avLst>
              </a:prstGeom>
              <a:solidFill>
                <a:srgbClr val="FFC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2" name="Oval 47"/>
              <p:cNvSpPr>
                <a:spLocks noChangeAspect="1" noChangeArrowheads="1"/>
              </p:cNvSpPr>
              <p:nvPr/>
            </p:nvSpPr>
            <p:spPr bwMode="auto">
              <a:xfrm>
                <a:off x="3301" y="2675"/>
                <a:ext cx="62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3" name="Oval 48"/>
              <p:cNvSpPr>
                <a:spLocks noChangeAspect="1" noChangeArrowheads="1"/>
              </p:cNvSpPr>
              <p:nvPr/>
            </p:nvSpPr>
            <p:spPr bwMode="auto">
              <a:xfrm>
                <a:off x="3236" y="2675"/>
                <a:ext cx="61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4" name="Oval 49"/>
              <p:cNvSpPr>
                <a:spLocks noChangeAspect="1" noChangeArrowheads="1"/>
              </p:cNvSpPr>
              <p:nvPr/>
            </p:nvSpPr>
            <p:spPr bwMode="auto">
              <a:xfrm>
                <a:off x="3168" y="2675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5" name="Oval 50"/>
              <p:cNvSpPr>
                <a:spLocks noChangeAspect="1" noChangeArrowheads="1"/>
              </p:cNvSpPr>
              <p:nvPr/>
            </p:nvSpPr>
            <p:spPr bwMode="auto">
              <a:xfrm>
                <a:off x="3102" y="2675"/>
                <a:ext cx="62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6" name="Oval 51"/>
              <p:cNvSpPr>
                <a:spLocks noChangeAspect="1" noChangeArrowheads="1"/>
              </p:cNvSpPr>
              <p:nvPr/>
            </p:nvSpPr>
            <p:spPr bwMode="auto">
              <a:xfrm>
                <a:off x="3034" y="2675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7" name="Oval 52"/>
              <p:cNvSpPr>
                <a:spLocks noChangeAspect="1" noChangeArrowheads="1"/>
              </p:cNvSpPr>
              <p:nvPr/>
            </p:nvSpPr>
            <p:spPr bwMode="auto">
              <a:xfrm>
                <a:off x="2968" y="2675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8" name="Oval 53"/>
              <p:cNvSpPr>
                <a:spLocks noChangeAspect="1" noChangeArrowheads="1"/>
              </p:cNvSpPr>
              <p:nvPr/>
            </p:nvSpPr>
            <p:spPr bwMode="auto">
              <a:xfrm>
                <a:off x="2901" y="2675"/>
                <a:ext cx="62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229" name="Line 55"/>
              <p:cNvSpPr>
                <a:spLocks noChangeAspect="1" noChangeShapeType="1"/>
              </p:cNvSpPr>
              <p:nvPr/>
            </p:nvSpPr>
            <p:spPr bwMode="auto">
              <a:xfrm flipV="1">
                <a:off x="4368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0" name="Line 56"/>
              <p:cNvSpPr>
                <a:spLocks noChangeAspect="1" noChangeShapeType="1"/>
              </p:cNvSpPr>
              <p:nvPr/>
            </p:nvSpPr>
            <p:spPr bwMode="auto">
              <a:xfrm flipV="1">
                <a:off x="4303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1" name="Line 57"/>
              <p:cNvSpPr>
                <a:spLocks noChangeAspect="1" noChangeShapeType="1"/>
              </p:cNvSpPr>
              <p:nvPr/>
            </p:nvSpPr>
            <p:spPr bwMode="auto">
              <a:xfrm flipV="1">
                <a:off x="4234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2" name="Line 58"/>
              <p:cNvSpPr>
                <a:spLocks noChangeAspect="1" noChangeShapeType="1"/>
              </p:cNvSpPr>
              <p:nvPr/>
            </p:nvSpPr>
            <p:spPr bwMode="auto">
              <a:xfrm flipV="1">
                <a:off x="4168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3" name="Line 59"/>
              <p:cNvSpPr>
                <a:spLocks noChangeAspect="1" noChangeShapeType="1"/>
              </p:cNvSpPr>
              <p:nvPr/>
            </p:nvSpPr>
            <p:spPr bwMode="auto">
              <a:xfrm flipV="1">
                <a:off x="4098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4" name="Line 60"/>
              <p:cNvSpPr>
                <a:spLocks noChangeAspect="1" noChangeShapeType="1"/>
              </p:cNvSpPr>
              <p:nvPr/>
            </p:nvSpPr>
            <p:spPr bwMode="auto">
              <a:xfrm flipV="1">
                <a:off x="4032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5" name="Line 61"/>
              <p:cNvSpPr>
                <a:spLocks noChangeAspect="1" noChangeShapeType="1"/>
              </p:cNvSpPr>
              <p:nvPr/>
            </p:nvSpPr>
            <p:spPr bwMode="auto">
              <a:xfrm flipV="1">
                <a:off x="3966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6" name="Line 62"/>
              <p:cNvSpPr>
                <a:spLocks noChangeAspect="1" noChangeShapeType="1"/>
              </p:cNvSpPr>
              <p:nvPr/>
            </p:nvSpPr>
            <p:spPr bwMode="auto">
              <a:xfrm flipV="1">
                <a:off x="3897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7" name="Line 63"/>
              <p:cNvSpPr>
                <a:spLocks noChangeAspect="1" noChangeShapeType="1"/>
              </p:cNvSpPr>
              <p:nvPr/>
            </p:nvSpPr>
            <p:spPr bwMode="auto">
              <a:xfrm flipV="1">
                <a:off x="3829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8" name="Line 64"/>
              <p:cNvSpPr>
                <a:spLocks noChangeAspect="1" noChangeShapeType="1"/>
              </p:cNvSpPr>
              <p:nvPr/>
            </p:nvSpPr>
            <p:spPr bwMode="auto">
              <a:xfrm flipV="1">
                <a:off x="3450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39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3333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0" name="Line 66"/>
              <p:cNvSpPr>
                <a:spLocks noChangeAspect="1" noChangeShapeType="1"/>
              </p:cNvSpPr>
              <p:nvPr/>
            </p:nvSpPr>
            <p:spPr bwMode="auto">
              <a:xfrm flipV="1">
                <a:off x="3265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1" name="Line 67"/>
              <p:cNvSpPr>
                <a:spLocks noChangeAspect="1" noChangeShapeType="1"/>
              </p:cNvSpPr>
              <p:nvPr/>
            </p:nvSpPr>
            <p:spPr bwMode="auto">
              <a:xfrm flipV="1">
                <a:off x="3199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2" name="Line 68"/>
              <p:cNvSpPr>
                <a:spLocks noChangeAspect="1" noChangeShapeType="1"/>
              </p:cNvSpPr>
              <p:nvPr/>
            </p:nvSpPr>
            <p:spPr bwMode="auto">
              <a:xfrm flipV="1">
                <a:off x="2933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3" name="Line 69"/>
              <p:cNvSpPr>
                <a:spLocks noChangeAspect="1" noChangeShapeType="1"/>
              </p:cNvSpPr>
              <p:nvPr/>
            </p:nvSpPr>
            <p:spPr bwMode="auto">
              <a:xfrm flipV="1">
                <a:off x="3000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4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3064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5" name="Line 71"/>
              <p:cNvSpPr>
                <a:spLocks noChangeAspect="1" noChangeShapeType="1"/>
              </p:cNvSpPr>
              <p:nvPr/>
            </p:nvSpPr>
            <p:spPr bwMode="auto">
              <a:xfrm flipV="1">
                <a:off x="3133" y="2880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6" name="Line 72"/>
              <p:cNvSpPr>
                <a:spLocks noChangeAspect="1" noChangeShapeType="1"/>
              </p:cNvSpPr>
              <p:nvPr/>
            </p:nvSpPr>
            <p:spPr bwMode="auto">
              <a:xfrm flipV="1">
                <a:off x="4368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7" name="Line 73"/>
              <p:cNvSpPr>
                <a:spLocks noChangeAspect="1" noChangeShapeType="1"/>
              </p:cNvSpPr>
              <p:nvPr/>
            </p:nvSpPr>
            <p:spPr bwMode="auto">
              <a:xfrm flipV="1">
                <a:off x="4303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8" name="Line 74"/>
              <p:cNvSpPr>
                <a:spLocks noChangeAspect="1" noChangeShapeType="1"/>
              </p:cNvSpPr>
              <p:nvPr/>
            </p:nvSpPr>
            <p:spPr bwMode="auto">
              <a:xfrm flipV="1">
                <a:off x="4234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49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4168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0" name="Line 76"/>
              <p:cNvSpPr>
                <a:spLocks noChangeAspect="1" noChangeShapeType="1"/>
              </p:cNvSpPr>
              <p:nvPr/>
            </p:nvSpPr>
            <p:spPr bwMode="auto">
              <a:xfrm flipV="1">
                <a:off x="4098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1" name="Line 77"/>
              <p:cNvSpPr>
                <a:spLocks noChangeAspect="1" noChangeShapeType="1"/>
              </p:cNvSpPr>
              <p:nvPr/>
            </p:nvSpPr>
            <p:spPr bwMode="auto">
              <a:xfrm flipV="1">
                <a:off x="4032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2" name="Line 78"/>
              <p:cNvSpPr>
                <a:spLocks noChangeAspect="1" noChangeShapeType="1"/>
              </p:cNvSpPr>
              <p:nvPr/>
            </p:nvSpPr>
            <p:spPr bwMode="auto">
              <a:xfrm flipV="1">
                <a:off x="3966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3" name="Line 79"/>
              <p:cNvSpPr>
                <a:spLocks noChangeAspect="1" noChangeShapeType="1"/>
              </p:cNvSpPr>
              <p:nvPr/>
            </p:nvSpPr>
            <p:spPr bwMode="auto">
              <a:xfrm flipV="1">
                <a:off x="3897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4" name="Line 80"/>
              <p:cNvSpPr>
                <a:spLocks noChangeAspect="1" noChangeShapeType="1"/>
              </p:cNvSpPr>
              <p:nvPr/>
            </p:nvSpPr>
            <p:spPr bwMode="auto">
              <a:xfrm flipV="1">
                <a:off x="3829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5" name="Line 81"/>
              <p:cNvSpPr>
                <a:spLocks noChangeAspect="1" noChangeShapeType="1"/>
              </p:cNvSpPr>
              <p:nvPr/>
            </p:nvSpPr>
            <p:spPr bwMode="auto">
              <a:xfrm flipV="1">
                <a:off x="3450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6" name="Line 82"/>
              <p:cNvSpPr>
                <a:spLocks noChangeAspect="1" noChangeShapeType="1"/>
              </p:cNvSpPr>
              <p:nvPr/>
            </p:nvSpPr>
            <p:spPr bwMode="auto">
              <a:xfrm flipV="1">
                <a:off x="3272" y="2705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7" name="Line 83"/>
              <p:cNvSpPr>
                <a:spLocks noChangeAspect="1" noChangeShapeType="1"/>
              </p:cNvSpPr>
              <p:nvPr/>
            </p:nvSpPr>
            <p:spPr bwMode="auto">
              <a:xfrm flipV="1">
                <a:off x="3336" y="2705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8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3199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59" name="Line 85"/>
              <p:cNvSpPr>
                <a:spLocks noChangeAspect="1" noChangeShapeType="1"/>
              </p:cNvSpPr>
              <p:nvPr/>
            </p:nvSpPr>
            <p:spPr bwMode="auto">
              <a:xfrm flipV="1">
                <a:off x="3133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60" name="Line 86"/>
              <p:cNvSpPr>
                <a:spLocks noChangeAspect="1" noChangeShapeType="1"/>
              </p:cNvSpPr>
              <p:nvPr/>
            </p:nvSpPr>
            <p:spPr bwMode="auto">
              <a:xfrm flipV="1">
                <a:off x="3064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61" name="Line 87"/>
              <p:cNvSpPr>
                <a:spLocks noChangeAspect="1" noChangeShapeType="1"/>
              </p:cNvSpPr>
              <p:nvPr/>
            </p:nvSpPr>
            <p:spPr bwMode="auto">
              <a:xfrm flipV="1">
                <a:off x="3000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262" name="Line 88"/>
              <p:cNvSpPr>
                <a:spLocks noChangeAspect="1" noChangeShapeType="1"/>
              </p:cNvSpPr>
              <p:nvPr/>
            </p:nvSpPr>
            <p:spPr bwMode="auto">
              <a:xfrm flipV="1">
                <a:off x="2933" y="2704"/>
                <a:ext cx="0" cy="140"/>
              </a:xfrm>
              <a:prstGeom prst="line">
                <a:avLst/>
              </a:prstGeom>
              <a:noFill/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grpSp>
            <p:nvGrpSpPr>
              <p:cNvPr id="167263" name="Group 92"/>
              <p:cNvGrpSpPr>
                <a:grpSpLocks noChangeAspect="1"/>
              </p:cNvGrpSpPr>
              <p:nvPr/>
            </p:nvGrpSpPr>
            <p:grpSpPr bwMode="auto">
              <a:xfrm>
                <a:off x="2940" y="2880"/>
                <a:ext cx="56" cy="145"/>
                <a:chOff x="192" y="288"/>
                <a:chExt cx="1153" cy="4032"/>
              </a:xfrm>
            </p:grpSpPr>
            <p:sp>
              <p:nvSpPr>
                <p:cNvPr id="167264" name="Arc 89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65" name="Line 90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66" name="Line 91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267" name="Group 93"/>
              <p:cNvGrpSpPr>
                <a:grpSpLocks noChangeAspect="1"/>
              </p:cNvGrpSpPr>
              <p:nvPr/>
            </p:nvGrpSpPr>
            <p:grpSpPr bwMode="auto">
              <a:xfrm>
                <a:off x="3070" y="2880"/>
                <a:ext cx="57" cy="145"/>
                <a:chOff x="192" y="288"/>
                <a:chExt cx="1153" cy="4032"/>
              </a:xfrm>
            </p:grpSpPr>
            <p:sp>
              <p:nvSpPr>
                <p:cNvPr id="167268" name="Arc 94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69" name="Line 95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7270" name="Line 96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271" name="Group 97"/>
              <p:cNvGrpSpPr>
                <a:grpSpLocks noChangeAspect="1"/>
              </p:cNvGrpSpPr>
              <p:nvPr/>
            </p:nvGrpSpPr>
            <p:grpSpPr bwMode="auto">
              <a:xfrm>
                <a:off x="3204" y="2880"/>
                <a:ext cx="58" cy="145"/>
                <a:chOff x="192" y="288"/>
                <a:chExt cx="1153" cy="4032"/>
              </a:xfrm>
            </p:grpSpPr>
            <p:sp>
              <p:nvSpPr>
                <p:cNvPr id="167272" name="Arc 98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73" name="Line 99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74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275" name="Group 113"/>
              <p:cNvGrpSpPr>
                <a:grpSpLocks noChangeAspect="1"/>
              </p:cNvGrpSpPr>
              <p:nvPr/>
            </p:nvGrpSpPr>
            <p:grpSpPr bwMode="auto">
              <a:xfrm>
                <a:off x="3903" y="2880"/>
                <a:ext cx="56" cy="145"/>
                <a:chOff x="192" y="288"/>
                <a:chExt cx="1153" cy="4032"/>
              </a:xfrm>
            </p:grpSpPr>
            <p:sp>
              <p:nvSpPr>
                <p:cNvPr id="167276" name="Arc 114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77" name="Line 115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78" name="Line 116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279" name="Group 117"/>
              <p:cNvGrpSpPr>
                <a:grpSpLocks noChangeAspect="1"/>
              </p:cNvGrpSpPr>
              <p:nvPr/>
            </p:nvGrpSpPr>
            <p:grpSpPr bwMode="auto">
              <a:xfrm>
                <a:off x="4036" y="2880"/>
                <a:ext cx="56" cy="145"/>
                <a:chOff x="192" y="288"/>
                <a:chExt cx="1153" cy="4032"/>
              </a:xfrm>
            </p:grpSpPr>
            <p:sp>
              <p:nvSpPr>
                <p:cNvPr id="167280" name="Arc 118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81" name="Line 119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82" name="Line 120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283" name="Group 121"/>
              <p:cNvGrpSpPr>
                <a:grpSpLocks noChangeAspect="1"/>
              </p:cNvGrpSpPr>
              <p:nvPr/>
            </p:nvGrpSpPr>
            <p:grpSpPr bwMode="auto">
              <a:xfrm>
                <a:off x="4172" y="2880"/>
                <a:ext cx="56" cy="145"/>
                <a:chOff x="192" y="288"/>
                <a:chExt cx="1153" cy="4032"/>
              </a:xfrm>
            </p:grpSpPr>
            <p:sp>
              <p:nvSpPr>
                <p:cNvPr id="167284" name="Arc 122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85" name="Line 123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86" name="Line 124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  <p:grpSp>
            <p:nvGrpSpPr>
              <p:cNvPr id="167287" name="Group 125"/>
              <p:cNvGrpSpPr>
                <a:grpSpLocks noChangeAspect="1"/>
              </p:cNvGrpSpPr>
              <p:nvPr/>
            </p:nvGrpSpPr>
            <p:grpSpPr bwMode="auto">
              <a:xfrm>
                <a:off x="4306" y="2880"/>
                <a:ext cx="57" cy="145"/>
                <a:chOff x="192" y="288"/>
                <a:chExt cx="1153" cy="4032"/>
              </a:xfrm>
            </p:grpSpPr>
            <p:sp>
              <p:nvSpPr>
                <p:cNvPr id="167288" name="Arc 126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89" name="Line 127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90" name="Line 128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291" name="Group 129"/>
              <p:cNvGrpSpPr>
                <a:grpSpLocks noChangeAspect="1"/>
              </p:cNvGrpSpPr>
              <p:nvPr/>
            </p:nvGrpSpPr>
            <p:grpSpPr bwMode="auto">
              <a:xfrm rot="10790164">
                <a:off x="4306" y="2704"/>
                <a:ext cx="57" cy="145"/>
                <a:chOff x="192" y="288"/>
                <a:chExt cx="1153" cy="4032"/>
              </a:xfrm>
            </p:grpSpPr>
            <p:sp>
              <p:nvSpPr>
                <p:cNvPr id="167292" name="Arc 130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93" name="Line 131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94" name="Line 132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295" name="Group 133"/>
              <p:cNvGrpSpPr>
                <a:grpSpLocks noChangeAspect="1"/>
              </p:cNvGrpSpPr>
              <p:nvPr/>
            </p:nvGrpSpPr>
            <p:grpSpPr bwMode="auto">
              <a:xfrm rot="10790164">
                <a:off x="4172" y="2704"/>
                <a:ext cx="56" cy="145"/>
                <a:chOff x="192" y="288"/>
                <a:chExt cx="1153" cy="4032"/>
              </a:xfrm>
            </p:grpSpPr>
            <p:sp>
              <p:nvSpPr>
                <p:cNvPr id="167296" name="Arc 134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97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298" name="Line 136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299" name="Group 137"/>
              <p:cNvGrpSpPr>
                <a:grpSpLocks noChangeAspect="1"/>
              </p:cNvGrpSpPr>
              <p:nvPr/>
            </p:nvGrpSpPr>
            <p:grpSpPr bwMode="auto">
              <a:xfrm rot="10790164">
                <a:off x="4036" y="2704"/>
                <a:ext cx="56" cy="145"/>
                <a:chOff x="192" y="288"/>
                <a:chExt cx="1153" cy="4032"/>
              </a:xfrm>
            </p:grpSpPr>
            <p:sp>
              <p:nvSpPr>
                <p:cNvPr id="167300" name="Arc 138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01" name="Line 139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02" name="Line 140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303" name="Group 141"/>
              <p:cNvGrpSpPr>
                <a:grpSpLocks noChangeAspect="1"/>
              </p:cNvGrpSpPr>
              <p:nvPr/>
            </p:nvGrpSpPr>
            <p:grpSpPr bwMode="auto">
              <a:xfrm rot="10790164">
                <a:off x="3903" y="2704"/>
                <a:ext cx="56" cy="145"/>
                <a:chOff x="192" y="288"/>
                <a:chExt cx="1153" cy="4032"/>
              </a:xfrm>
            </p:grpSpPr>
            <p:sp>
              <p:nvSpPr>
                <p:cNvPr id="167304" name="Arc 142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05" name="Line 143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06" name="Line 144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307" name="Group 157"/>
              <p:cNvGrpSpPr>
                <a:grpSpLocks noChangeAspect="1"/>
              </p:cNvGrpSpPr>
              <p:nvPr/>
            </p:nvGrpSpPr>
            <p:grpSpPr bwMode="auto">
              <a:xfrm rot="10790164">
                <a:off x="3204" y="2704"/>
                <a:ext cx="58" cy="145"/>
                <a:chOff x="192" y="288"/>
                <a:chExt cx="1153" cy="4032"/>
              </a:xfrm>
            </p:grpSpPr>
            <p:sp>
              <p:nvSpPr>
                <p:cNvPr id="167308" name="Arc 158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09" name="Line 159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10" name="Line 160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311" name="Group 161"/>
              <p:cNvGrpSpPr>
                <a:grpSpLocks noChangeAspect="1"/>
              </p:cNvGrpSpPr>
              <p:nvPr/>
            </p:nvGrpSpPr>
            <p:grpSpPr bwMode="auto">
              <a:xfrm rot="10790164">
                <a:off x="3070" y="2704"/>
                <a:ext cx="57" cy="145"/>
                <a:chOff x="192" y="288"/>
                <a:chExt cx="1153" cy="4032"/>
              </a:xfrm>
            </p:grpSpPr>
            <p:sp>
              <p:nvSpPr>
                <p:cNvPr id="167312" name="Arc 162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13" name="Line 163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14" name="Line 164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315" name="Group 165"/>
              <p:cNvGrpSpPr>
                <a:grpSpLocks noChangeAspect="1"/>
              </p:cNvGrpSpPr>
              <p:nvPr/>
            </p:nvGrpSpPr>
            <p:grpSpPr bwMode="auto">
              <a:xfrm rot="10790164">
                <a:off x="2940" y="2704"/>
                <a:ext cx="56" cy="145"/>
                <a:chOff x="192" y="288"/>
                <a:chExt cx="1153" cy="4032"/>
              </a:xfrm>
            </p:grpSpPr>
            <p:sp>
              <p:nvSpPr>
                <p:cNvPr id="167316" name="Arc 166"/>
                <p:cNvSpPr>
                  <a:spLocks noChangeAspect="1"/>
                </p:cNvSpPr>
                <p:nvPr/>
              </p:nvSpPr>
              <p:spPr bwMode="auto">
                <a:xfrm>
                  <a:off x="193" y="288"/>
                  <a:ext cx="1152" cy="2257"/>
                </a:xfrm>
                <a:custGeom>
                  <a:avLst/>
                  <a:gdLst>
                    <a:gd name="T0" fmla="*/ 0 w 43196"/>
                    <a:gd name="T1" fmla="*/ 0 h 21600"/>
                    <a:gd name="T2" fmla="*/ 0 w 43196"/>
                    <a:gd name="T3" fmla="*/ 0 h 21600"/>
                    <a:gd name="T4" fmla="*/ 0 w 43196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196" h="21600" fill="none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</a:path>
                    <a:path w="43196" h="21600" stroke="0" extrusionOk="0">
                      <a:moveTo>
                        <a:pt x="0" y="21172"/>
                      </a:moveTo>
                      <a:cubicBezTo>
                        <a:pt x="233" y="9411"/>
                        <a:pt x="9833" y="-1"/>
                        <a:pt x="21596" y="0"/>
                      </a:cubicBezTo>
                      <a:cubicBezTo>
                        <a:pt x="33525" y="0"/>
                        <a:pt x="43196" y="9670"/>
                        <a:pt x="43196" y="21600"/>
                      </a:cubicBezTo>
                      <a:lnTo>
                        <a:pt x="21596" y="21600"/>
                      </a:lnTo>
                      <a:lnTo>
                        <a:pt x="0" y="21172"/>
                      </a:lnTo>
                      <a:close/>
                    </a:path>
                  </a:pathLst>
                </a:cu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17" name="Line 167"/>
                <p:cNvSpPr>
                  <a:spLocks noChangeAspect="1" noChangeShapeType="1"/>
                </p:cNvSpPr>
                <p:nvPr/>
              </p:nvSpPr>
              <p:spPr bwMode="auto">
                <a:xfrm>
                  <a:off x="192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318" name="Line 168"/>
                <p:cNvSpPr>
                  <a:spLocks noChangeAspect="1" noChangeShapeType="1"/>
                </p:cNvSpPr>
                <p:nvPr/>
              </p:nvSpPr>
              <p:spPr bwMode="auto">
                <a:xfrm>
                  <a:off x="1344" y="2544"/>
                  <a:ext cx="0" cy="1776"/>
                </a:xfrm>
                <a:prstGeom prst="line">
                  <a:avLst/>
                </a:prstGeom>
                <a:noFill/>
                <a:ln w="6350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sp>
            <p:nvSpPr>
              <p:cNvPr id="167319" name="Oval 21"/>
              <p:cNvSpPr>
                <a:spLocks noChangeAspect="1" noChangeArrowheads="1"/>
              </p:cNvSpPr>
              <p:nvPr/>
            </p:nvSpPr>
            <p:spPr bwMode="auto">
              <a:xfrm>
                <a:off x="4335" y="2669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20" name="Oval 22"/>
              <p:cNvSpPr>
                <a:spLocks noChangeAspect="1" noChangeArrowheads="1"/>
              </p:cNvSpPr>
              <p:nvPr/>
            </p:nvSpPr>
            <p:spPr bwMode="auto">
              <a:xfrm>
                <a:off x="4066" y="2669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21" name="Oval 23"/>
              <p:cNvSpPr>
                <a:spLocks noChangeAspect="1" noChangeArrowheads="1"/>
              </p:cNvSpPr>
              <p:nvPr/>
            </p:nvSpPr>
            <p:spPr bwMode="auto">
              <a:xfrm>
                <a:off x="3864" y="2669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22" name="Oval 24"/>
              <p:cNvSpPr>
                <a:spLocks noChangeAspect="1" noChangeArrowheads="1"/>
              </p:cNvSpPr>
              <p:nvPr/>
            </p:nvSpPr>
            <p:spPr bwMode="auto">
              <a:xfrm>
                <a:off x="4135" y="2669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23" name="Oval 25"/>
              <p:cNvSpPr>
                <a:spLocks noChangeAspect="1" noChangeArrowheads="1"/>
              </p:cNvSpPr>
              <p:nvPr/>
            </p:nvSpPr>
            <p:spPr bwMode="auto">
              <a:xfrm>
                <a:off x="3798" y="2669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24" name="Oval 26"/>
              <p:cNvSpPr>
                <a:spLocks noChangeAspect="1" noChangeArrowheads="1"/>
              </p:cNvSpPr>
              <p:nvPr/>
            </p:nvSpPr>
            <p:spPr bwMode="auto">
              <a:xfrm>
                <a:off x="4203" y="2669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25" name="Oval 27"/>
              <p:cNvSpPr>
                <a:spLocks noChangeAspect="1" noChangeArrowheads="1"/>
              </p:cNvSpPr>
              <p:nvPr/>
            </p:nvSpPr>
            <p:spPr bwMode="auto">
              <a:xfrm>
                <a:off x="4270" y="2669"/>
                <a:ext cx="62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26" name="Oval 28"/>
              <p:cNvSpPr>
                <a:spLocks noChangeAspect="1" noChangeArrowheads="1"/>
              </p:cNvSpPr>
              <p:nvPr/>
            </p:nvSpPr>
            <p:spPr bwMode="auto">
              <a:xfrm>
                <a:off x="3932" y="2669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27" name="Oval 29"/>
              <p:cNvSpPr>
                <a:spLocks noChangeAspect="1" noChangeArrowheads="1"/>
              </p:cNvSpPr>
              <p:nvPr/>
            </p:nvSpPr>
            <p:spPr bwMode="auto">
              <a:xfrm>
                <a:off x="3999" y="2669"/>
                <a:ext cx="63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28" name="Arc 335"/>
              <p:cNvSpPr>
                <a:spLocks noChangeAspect="1"/>
              </p:cNvSpPr>
              <p:nvPr/>
            </p:nvSpPr>
            <p:spPr bwMode="auto">
              <a:xfrm>
                <a:off x="3649" y="2739"/>
                <a:ext cx="58" cy="70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29" name="Arc 337"/>
              <p:cNvSpPr>
                <a:spLocks noChangeAspect="1"/>
              </p:cNvSpPr>
              <p:nvPr/>
            </p:nvSpPr>
            <p:spPr bwMode="auto">
              <a:xfrm rot="10800000">
                <a:off x="3760" y="2526"/>
                <a:ext cx="357" cy="264"/>
              </a:xfrm>
              <a:custGeom>
                <a:avLst/>
                <a:gdLst>
                  <a:gd name="T0" fmla="*/ 0 w 42486"/>
                  <a:gd name="T1" fmla="*/ 0 h 43200"/>
                  <a:gd name="T2" fmla="*/ 0 w 42486"/>
                  <a:gd name="T3" fmla="*/ 0 h 43200"/>
                  <a:gd name="T4" fmla="*/ 0 w 42486"/>
                  <a:gd name="T5" fmla="*/ 0 h 43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486" h="43200" fill="none" extrusionOk="0">
                    <a:moveTo>
                      <a:pt x="42316" y="27715"/>
                    </a:moveTo>
                    <a:cubicBezTo>
                      <a:pt x="39605" y="36897"/>
                      <a:pt x="31174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1408" y="-1"/>
                      <a:pt x="39984" y="6608"/>
                      <a:pt x="42485" y="16092"/>
                    </a:cubicBezTo>
                  </a:path>
                  <a:path w="42486" h="43200" stroke="0" extrusionOk="0">
                    <a:moveTo>
                      <a:pt x="42316" y="27715"/>
                    </a:moveTo>
                    <a:cubicBezTo>
                      <a:pt x="39605" y="36897"/>
                      <a:pt x="31174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1408" y="-1"/>
                      <a:pt x="39984" y="6608"/>
                      <a:pt x="42485" y="16092"/>
                    </a:cubicBezTo>
                    <a:lnTo>
                      <a:pt x="21600" y="21600"/>
                    </a:lnTo>
                    <a:lnTo>
                      <a:pt x="42316" y="27715"/>
                    </a:lnTo>
                    <a:close/>
                  </a:path>
                </a:pathLst>
              </a:cu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30" name="Arc 338"/>
              <p:cNvSpPr>
                <a:spLocks noChangeAspect="1"/>
              </p:cNvSpPr>
              <p:nvPr/>
            </p:nvSpPr>
            <p:spPr bwMode="auto">
              <a:xfrm rot="1680000">
                <a:off x="3680" y="2421"/>
                <a:ext cx="84" cy="132"/>
              </a:xfrm>
              <a:custGeom>
                <a:avLst/>
                <a:gdLst>
                  <a:gd name="T0" fmla="*/ 0 w 43200"/>
                  <a:gd name="T1" fmla="*/ 0 h 29671"/>
                  <a:gd name="T2" fmla="*/ 0 w 43200"/>
                  <a:gd name="T3" fmla="*/ 0 h 29671"/>
                  <a:gd name="T4" fmla="*/ 0 w 43200"/>
                  <a:gd name="T5" fmla="*/ 0 h 296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29671" fill="none" extrusionOk="0">
                    <a:moveTo>
                      <a:pt x="88" y="23555"/>
                    </a:moveTo>
                    <a:cubicBezTo>
                      <a:pt x="29" y="22905"/>
                      <a:pt x="0" y="2225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365"/>
                      <a:pt x="42668" y="27105"/>
                      <a:pt x="41635" y="29671"/>
                    </a:cubicBezTo>
                  </a:path>
                  <a:path w="43200" h="29671" stroke="0" extrusionOk="0">
                    <a:moveTo>
                      <a:pt x="88" y="23555"/>
                    </a:moveTo>
                    <a:cubicBezTo>
                      <a:pt x="29" y="22905"/>
                      <a:pt x="0" y="2225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365"/>
                      <a:pt x="42668" y="27105"/>
                      <a:pt x="41635" y="29671"/>
                    </a:cubicBezTo>
                    <a:lnTo>
                      <a:pt x="21600" y="21600"/>
                    </a:lnTo>
                    <a:lnTo>
                      <a:pt x="88" y="23555"/>
                    </a:lnTo>
                    <a:close/>
                  </a:path>
                </a:pathLst>
              </a:cu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31" name="Arc 339"/>
              <p:cNvSpPr>
                <a:spLocks noChangeAspect="1"/>
              </p:cNvSpPr>
              <p:nvPr/>
            </p:nvSpPr>
            <p:spPr bwMode="auto">
              <a:xfrm>
                <a:off x="3564" y="2422"/>
                <a:ext cx="39" cy="140"/>
              </a:xfrm>
              <a:custGeom>
                <a:avLst/>
                <a:gdLst>
                  <a:gd name="T0" fmla="*/ 0 w 39718"/>
                  <a:gd name="T1" fmla="*/ 0 h 23555"/>
                  <a:gd name="T2" fmla="*/ 0 w 39718"/>
                  <a:gd name="T3" fmla="*/ 0 h 23555"/>
                  <a:gd name="T4" fmla="*/ 0 w 39718"/>
                  <a:gd name="T5" fmla="*/ 0 h 235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718" h="23555" fill="none" extrusionOk="0">
                    <a:moveTo>
                      <a:pt x="88" y="23555"/>
                    </a:moveTo>
                    <a:cubicBezTo>
                      <a:pt x="29" y="22905"/>
                      <a:pt x="0" y="2225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28916" y="-1"/>
                      <a:pt x="35734" y="3703"/>
                      <a:pt x="39718" y="9839"/>
                    </a:cubicBezTo>
                  </a:path>
                  <a:path w="39718" h="23555" stroke="0" extrusionOk="0">
                    <a:moveTo>
                      <a:pt x="88" y="23555"/>
                    </a:moveTo>
                    <a:cubicBezTo>
                      <a:pt x="29" y="22905"/>
                      <a:pt x="0" y="2225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28916" y="-1"/>
                      <a:pt x="35734" y="3703"/>
                      <a:pt x="39718" y="9839"/>
                    </a:cubicBezTo>
                    <a:lnTo>
                      <a:pt x="21600" y="21600"/>
                    </a:lnTo>
                    <a:lnTo>
                      <a:pt x="88" y="23555"/>
                    </a:lnTo>
                    <a:close/>
                  </a:path>
                </a:pathLst>
              </a:cu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32" name="Arc 340"/>
              <p:cNvSpPr>
                <a:spLocks noChangeAspect="1"/>
              </p:cNvSpPr>
              <p:nvPr/>
            </p:nvSpPr>
            <p:spPr bwMode="auto">
              <a:xfrm>
                <a:off x="3454" y="2635"/>
                <a:ext cx="141" cy="210"/>
              </a:xfrm>
              <a:custGeom>
                <a:avLst/>
                <a:gdLst>
                  <a:gd name="T0" fmla="*/ 0 w 41935"/>
                  <a:gd name="T1" fmla="*/ 0 h 43200"/>
                  <a:gd name="T2" fmla="*/ 0 w 41935"/>
                  <a:gd name="T3" fmla="*/ 0 h 43200"/>
                  <a:gd name="T4" fmla="*/ 0 w 41935"/>
                  <a:gd name="T5" fmla="*/ 0 h 43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935" h="43200" fill="none" extrusionOk="0">
                    <a:moveTo>
                      <a:pt x="41935" y="28883"/>
                    </a:moveTo>
                    <a:cubicBezTo>
                      <a:pt x="38859" y="37470"/>
                      <a:pt x="3072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26539" y="-1"/>
                      <a:pt x="31329" y="1692"/>
                      <a:pt x="35171" y="4796"/>
                    </a:cubicBezTo>
                  </a:path>
                  <a:path w="41935" h="43200" stroke="0" extrusionOk="0">
                    <a:moveTo>
                      <a:pt x="41935" y="28883"/>
                    </a:moveTo>
                    <a:cubicBezTo>
                      <a:pt x="38859" y="37470"/>
                      <a:pt x="3072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26539" y="-1"/>
                      <a:pt x="31329" y="1692"/>
                      <a:pt x="35171" y="4796"/>
                    </a:cubicBezTo>
                    <a:lnTo>
                      <a:pt x="21600" y="21600"/>
                    </a:lnTo>
                    <a:lnTo>
                      <a:pt x="41935" y="28883"/>
                    </a:lnTo>
                    <a:close/>
                  </a:path>
                </a:pathLst>
              </a:cu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67333" name="AutoShape 348"/>
              <p:cNvCxnSpPr>
                <a:cxnSpLocks noChangeAspect="1" noChangeShapeType="1"/>
              </p:cNvCxnSpPr>
              <p:nvPr/>
            </p:nvCxnSpPr>
            <p:spPr bwMode="auto">
              <a:xfrm rot="10800000" flipV="1">
                <a:off x="3533" y="3207"/>
                <a:ext cx="108" cy="71"/>
              </a:xfrm>
              <a:prstGeom prst="curvedConnector3">
                <a:avLst>
                  <a:gd name="adj1" fmla="val 50000"/>
                </a:avLst>
              </a:pr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7334" name="Arc 352"/>
              <p:cNvSpPr>
                <a:spLocks noChangeAspect="1"/>
              </p:cNvSpPr>
              <p:nvPr/>
            </p:nvSpPr>
            <p:spPr bwMode="auto">
              <a:xfrm rot="-5520000">
                <a:off x="3457" y="3284"/>
                <a:ext cx="50" cy="78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35" name="Line 353"/>
              <p:cNvSpPr>
                <a:spLocks noChangeAspect="1" noChangeShapeType="1"/>
              </p:cNvSpPr>
              <p:nvPr/>
            </p:nvSpPr>
            <p:spPr bwMode="auto">
              <a:xfrm>
                <a:off x="3493" y="3349"/>
                <a:ext cx="78" cy="0"/>
              </a:xfrm>
              <a:prstGeom prst="line">
                <a:avLst/>
              </a:pr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336" name="Arc 355"/>
              <p:cNvSpPr>
                <a:spLocks noChangeAspect="1"/>
              </p:cNvSpPr>
              <p:nvPr/>
            </p:nvSpPr>
            <p:spPr bwMode="auto">
              <a:xfrm rot="5940000">
                <a:off x="3578" y="3338"/>
                <a:ext cx="51" cy="79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37" name="Line 356"/>
              <p:cNvSpPr>
                <a:spLocks noChangeAspect="1" noChangeShapeType="1"/>
              </p:cNvSpPr>
              <p:nvPr/>
            </p:nvSpPr>
            <p:spPr bwMode="auto">
              <a:xfrm flipH="1">
                <a:off x="3395" y="3401"/>
                <a:ext cx="195" cy="0"/>
              </a:xfrm>
              <a:prstGeom prst="line">
                <a:avLst/>
              </a:pr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338" name="Arc 357"/>
              <p:cNvSpPr>
                <a:spLocks noChangeAspect="1"/>
              </p:cNvSpPr>
              <p:nvPr/>
            </p:nvSpPr>
            <p:spPr bwMode="auto">
              <a:xfrm rot="-5520000">
                <a:off x="3369" y="3387"/>
                <a:ext cx="52" cy="78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39" name="Text Box 358"/>
              <p:cNvSpPr txBox="1">
                <a:spLocks noChangeAspect="1" noChangeArrowheads="1"/>
              </p:cNvSpPr>
              <p:nvPr/>
            </p:nvSpPr>
            <p:spPr bwMode="auto">
              <a:xfrm>
                <a:off x="3664" y="3339"/>
                <a:ext cx="240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NH</a:t>
                </a:r>
                <a:r>
                  <a:rPr lang="en-GB" altLang="en-US" sz="600" b="1" baseline="-25000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167340" name="Text Box 359"/>
              <p:cNvSpPr txBox="1">
                <a:spLocks noChangeAspect="1" noChangeArrowheads="1"/>
              </p:cNvSpPr>
              <p:nvPr/>
            </p:nvSpPr>
            <p:spPr bwMode="auto">
              <a:xfrm>
                <a:off x="3401" y="3407"/>
                <a:ext cx="298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COOH</a:t>
                </a:r>
              </a:p>
            </p:txBody>
          </p:sp>
          <p:cxnSp>
            <p:nvCxnSpPr>
              <p:cNvPr id="167341" name="AutoShape 360"/>
              <p:cNvCxnSpPr>
                <a:cxnSpLocks noChangeAspect="1" noChangeShapeType="1"/>
              </p:cNvCxnSpPr>
              <p:nvPr/>
            </p:nvCxnSpPr>
            <p:spPr bwMode="auto">
              <a:xfrm rot="5400000">
                <a:off x="3246" y="3061"/>
                <a:ext cx="70" cy="198"/>
              </a:xfrm>
              <a:prstGeom prst="curvedConnector2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7342" name="Arc 361"/>
              <p:cNvSpPr>
                <a:spLocks noChangeAspect="1"/>
              </p:cNvSpPr>
              <p:nvPr/>
            </p:nvSpPr>
            <p:spPr bwMode="auto">
              <a:xfrm rot="-5520000">
                <a:off x="3155" y="3183"/>
                <a:ext cx="52" cy="78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343" name="Arc 363"/>
              <p:cNvSpPr>
                <a:spLocks noChangeAspect="1"/>
              </p:cNvSpPr>
              <p:nvPr/>
            </p:nvSpPr>
            <p:spPr bwMode="auto">
              <a:xfrm rot="5396926">
                <a:off x="3231" y="3228"/>
                <a:ext cx="52" cy="78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344" name="Line 364"/>
              <p:cNvSpPr>
                <a:spLocks noChangeAspect="1" noChangeShapeType="1"/>
              </p:cNvSpPr>
              <p:nvPr/>
            </p:nvSpPr>
            <p:spPr bwMode="auto">
              <a:xfrm rot="516084" flipH="1">
                <a:off x="3024" y="3275"/>
                <a:ext cx="234" cy="71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345" name="Text Box 365"/>
              <p:cNvSpPr txBox="1">
                <a:spLocks noChangeAspect="1" noChangeArrowheads="1"/>
              </p:cNvSpPr>
              <p:nvPr/>
            </p:nvSpPr>
            <p:spPr bwMode="auto">
              <a:xfrm>
                <a:off x="2834" y="3267"/>
                <a:ext cx="240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NH</a:t>
                </a:r>
                <a:r>
                  <a:rPr lang="en-GB" altLang="en-US" sz="600" b="1" baseline="-25000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167346" name="Text Box 366"/>
              <p:cNvSpPr txBox="1">
                <a:spLocks noChangeAspect="1" noChangeArrowheads="1"/>
              </p:cNvSpPr>
              <p:nvPr/>
            </p:nvSpPr>
            <p:spPr bwMode="auto">
              <a:xfrm>
                <a:off x="3311" y="2739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47" name="Text Box 367"/>
              <p:cNvSpPr txBox="1">
                <a:spLocks noChangeAspect="1" noChangeArrowheads="1"/>
              </p:cNvSpPr>
              <p:nvPr/>
            </p:nvSpPr>
            <p:spPr bwMode="auto">
              <a:xfrm>
                <a:off x="3505" y="2843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>
                    <a:solidFill>
                      <a:schemeClr val="tx2"/>
                    </a:solidFill>
                  </a:rPr>
                  <a:t>C</a:t>
                </a:r>
              </a:p>
            </p:txBody>
          </p:sp>
          <p:sp>
            <p:nvSpPr>
              <p:cNvPr id="167348" name="Text Box 368"/>
              <p:cNvSpPr txBox="1">
                <a:spLocks noChangeAspect="1" noChangeArrowheads="1"/>
              </p:cNvSpPr>
              <p:nvPr/>
            </p:nvSpPr>
            <p:spPr bwMode="auto">
              <a:xfrm>
                <a:off x="3623" y="2950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49" name="Text Box 369"/>
              <p:cNvSpPr txBox="1">
                <a:spLocks noChangeAspect="1" noChangeArrowheads="1"/>
              </p:cNvSpPr>
              <p:nvPr/>
            </p:nvSpPr>
            <p:spPr bwMode="auto">
              <a:xfrm>
                <a:off x="3675" y="2881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50" name="Text Box 370"/>
              <p:cNvSpPr txBox="1">
                <a:spLocks noChangeAspect="1" noChangeArrowheads="1"/>
              </p:cNvSpPr>
              <p:nvPr/>
            </p:nvSpPr>
            <p:spPr bwMode="auto">
              <a:xfrm>
                <a:off x="3674" y="2809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51" name="Oval 372"/>
              <p:cNvSpPr>
                <a:spLocks noChangeAspect="1" noChangeArrowheads="1"/>
              </p:cNvSpPr>
              <p:nvPr/>
            </p:nvSpPr>
            <p:spPr bwMode="auto">
              <a:xfrm>
                <a:off x="3486" y="3255"/>
                <a:ext cx="63" cy="56"/>
              </a:xfrm>
              <a:prstGeom prst="ellipse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52" name="Oval 373"/>
              <p:cNvSpPr>
                <a:spLocks noChangeAspect="1" noChangeArrowheads="1"/>
              </p:cNvSpPr>
              <p:nvPr/>
            </p:nvSpPr>
            <p:spPr bwMode="auto">
              <a:xfrm>
                <a:off x="3420" y="3320"/>
                <a:ext cx="63" cy="56"/>
              </a:xfrm>
              <a:prstGeom prst="ellipse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53" name="Oval 374"/>
              <p:cNvSpPr>
                <a:spLocks noChangeAspect="1" noChangeArrowheads="1"/>
              </p:cNvSpPr>
              <p:nvPr/>
            </p:nvSpPr>
            <p:spPr bwMode="auto">
              <a:xfrm>
                <a:off x="3493" y="3320"/>
                <a:ext cx="63" cy="56"/>
              </a:xfrm>
              <a:prstGeom prst="ellipse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54" name="Oval 375"/>
              <p:cNvSpPr>
                <a:spLocks noChangeAspect="1" noChangeArrowheads="1"/>
              </p:cNvSpPr>
              <p:nvPr/>
            </p:nvSpPr>
            <p:spPr bwMode="auto">
              <a:xfrm>
                <a:off x="3532" y="3372"/>
                <a:ext cx="63" cy="57"/>
              </a:xfrm>
              <a:prstGeom prst="ellipse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55" name="Oval 376"/>
              <p:cNvSpPr>
                <a:spLocks noChangeAspect="1" noChangeArrowheads="1"/>
              </p:cNvSpPr>
              <p:nvPr/>
            </p:nvSpPr>
            <p:spPr bwMode="auto">
              <a:xfrm>
                <a:off x="3564" y="3325"/>
                <a:ext cx="63" cy="57"/>
              </a:xfrm>
              <a:prstGeom prst="ellipse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56" name="Oval 377"/>
              <p:cNvSpPr>
                <a:spLocks noChangeAspect="1" noChangeArrowheads="1"/>
              </p:cNvSpPr>
              <p:nvPr/>
            </p:nvSpPr>
            <p:spPr bwMode="auto">
              <a:xfrm>
                <a:off x="3337" y="3407"/>
                <a:ext cx="63" cy="57"/>
              </a:xfrm>
              <a:prstGeom prst="ellipse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57" name="Text Box 381"/>
              <p:cNvSpPr txBox="1">
                <a:spLocks noChangeAspect="1" noChangeArrowheads="1"/>
              </p:cNvSpPr>
              <p:nvPr/>
            </p:nvSpPr>
            <p:spPr bwMode="auto">
              <a:xfrm>
                <a:off x="3440" y="3286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58" name="Text Box 385"/>
              <p:cNvSpPr txBox="1">
                <a:spLocks noChangeAspect="1" noChangeArrowheads="1"/>
              </p:cNvSpPr>
              <p:nvPr/>
            </p:nvSpPr>
            <p:spPr bwMode="auto">
              <a:xfrm>
                <a:off x="1808" y="2694"/>
                <a:ext cx="515" cy="4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None/>
                </a:pPr>
                <a:r>
                  <a:rPr lang="en-GB" altLang="en-US" sz="900" b="1" dirty="0" err="1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Kell</a:t>
                </a:r>
                <a:endParaRPr lang="en-GB" altLang="en-US" sz="9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algn="ctr">
                  <a:spcBef>
                    <a:spcPct val="0"/>
                  </a:spcBef>
                  <a:buNone/>
                </a:pPr>
                <a:r>
                  <a:rPr lang="en-GB" altLang="en-US" sz="9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Molecule</a:t>
                </a:r>
              </a:p>
              <a:p>
                <a:pPr algn="ctr">
                  <a:spcBef>
                    <a:spcPct val="0"/>
                  </a:spcBef>
                  <a:buNone/>
                </a:pPr>
                <a:r>
                  <a:rPr lang="en-GB" altLang="en-US" sz="9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(Gold)</a:t>
                </a:r>
              </a:p>
            </p:txBody>
          </p:sp>
          <p:sp>
            <p:nvSpPr>
              <p:cNvPr id="167359" name="Text Box 386"/>
              <p:cNvSpPr txBox="1">
                <a:spLocks noChangeAspect="1" noChangeArrowheads="1"/>
              </p:cNvSpPr>
              <p:nvPr/>
            </p:nvSpPr>
            <p:spPr bwMode="auto">
              <a:xfrm>
                <a:off x="4041" y="3191"/>
                <a:ext cx="515" cy="4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None/>
                </a:pPr>
                <a:r>
                  <a:rPr lang="en-GB" altLang="en-US" sz="9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XK</a:t>
                </a:r>
              </a:p>
              <a:p>
                <a:pPr algn="ctr">
                  <a:spcBef>
                    <a:spcPct val="0"/>
                  </a:spcBef>
                  <a:buNone/>
                </a:pPr>
                <a:r>
                  <a:rPr lang="en-GB" altLang="en-US" sz="9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Molecule</a:t>
                </a:r>
              </a:p>
              <a:p>
                <a:pPr algn="ctr">
                  <a:spcBef>
                    <a:spcPct val="0"/>
                  </a:spcBef>
                  <a:buNone/>
                </a:pPr>
                <a:r>
                  <a:rPr lang="en-GB" altLang="en-US" sz="9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(Green)</a:t>
                </a:r>
              </a:p>
            </p:txBody>
          </p:sp>
          <p:sp>
            <p:nvSpPr>
              <p:cNvPr id="167360" name="Line 392"/>
              <p:cNvSpPr>
                <a:spLocks noChangeAspect="1" noChangeShapeType="1"/>
              </p:cNvSpPr>
              <p:nvPr/>
            </p:nvSpPr>
            <p:spPr bwMode="auto">
              <a:xfrm>
                <a:off x="3395" y="2646"/>
                <a:ext cx="0" cy="35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361" name="Line 393"/>
              <p:cNvSpPr>
                <a:spLocks noChangeAspect="1" noChangeShapeType="1"/>
              </p:cNvSpPr>
              <p:nvPr/>
            </p:nvSpPr>
            <p:spPr bwMode="auto">
              <a:xfrm rot="-2801082" flipH="1" flipV="1">
                <a:off x="3435" y="2605"/>
                <a:ext cx="48" cy="5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362" name="Arc 400"/>
              <p:cNvSpPr>
                <a:spLocks noChangeAspect="1"/>
              </p:cNvSpPr>
              <p:nvPr/>
            </p:nvSpPr>
            <p:spPr bwMode="auto">
              <a:xfrm rot="5653792" flipH="1">
                <a:off x="3292" y="2501"/>
                <a:ext cx="73" cy="128"/>
              </a:xfrm>
              <a:custGeom>
                <a:avLst/>
                <a:gdLst>
                  <a:gd name="T0" fmla="*/ 0 w 21600"/>
                  <a:gd name="T1" fmla="*/ 0 h 25431"/>
                  <a:gd name="T2" fmla="*/ 0 w 21600"/>
                  <a:gd name="T3" fmla="*/ 0 h 25431"/>
                  <a:gd name="T4" fmla="*/ 0 w 21600"/>
                  <a:gd name="T5" fmla="*/ 0 h 254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5431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22884"/>
                      <a:pt x="21485" y="24166"/>
                      <a:pt x="21257" y="25431"/>
                    </a:cubicBezTo>
                  </a:path>
                  <a:path w="21600" h="25431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cubicBezTo>
                      <a:pt x="21600" y="22884"/>
                      <a:pt x="21485" y="24166"/>
                      <a:pt x="21257" y="25431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63" name="Line 40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3205" y="2492"/>
                <a:ext cx="78" cy="32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364" name="Arc 407"/>
              <p:cNvSpPr>
                <a:spLocks noChangeAspect="1"/>
              </p:cNvSpPr>
              <p:nvPr/>
            </p:nvSpPr>
            <p:spPr bwMode="auto">
              <a:xfrm>
                <a:off x="3168" y="2423"/>
                <a:ext cx="52" cy="71"/>
              </a:xfrm>
              <a:custGeom>
                <a:avLst/>
                <a:gdLst>
                  <a:gd name="T0" fmla="*/ 0 w 21370"/>
                  <a:gd name="T1" fmla="*/ 0 h 21021"/>
                  <a:gd name="T2" fmla="*/ 0 w 21370"/>
                  <a:gd name="T3" fmla="*/ 0 h 21021"/>
                  <a:gd name="T4" fmla="*/ 0 w 21370"/>
                  <a:gd name="T5" fmla="*/ 0 h 210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370" h="21021" fill="none" extrusionOk="0">
                    <a:moveTo>
                      <a:pt x="16402" y="21020"/>
                    </a:moveTo>
                    <a:cubicBezTo>
                      <a:pt x="7788" y="18985"/>
                      <a:pt x="1288" y="11901"/>
                      <a:pt x="0" y="3144"/>
                    </a:cubicBezTo>
                  </a:path>
                  <a:path w="21370" h="21021" stroke="0" extrusionOk="0">
                    <a:moveTo>
                      <a:pt x="16402" y="21020"/>
                    </a:moveTo>
                    <a:cubicBezTo>
                      <a:pt x="7788" y="18985"/>
                      <a:pt x="1288" y="11901"/>
                      <a:pt x="0" y="3144"/>
                    </a:cubicBezTo>
                    <a:lnTo>
                      <a:pt x="21370" y="0"/>
                    </a:lnTo>
                    <a:lnTo>
                      <a:pt x="16402" y="21020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65" name="Arc 411"/>
              <p:cNvSpPr>
                <a:spLocks noChangeAspect="1"/>
              </p:cNvSpPr>
              <p:nvPr/>
            </p:nvSpPr>
            <p:spPr bwMode="auto">
              <a:xfrm rot="-5520000">
                <a:off x="3034" y="2366"/>
                <a:ext cx="122" cy="91"/>
              </a:xfrm>
              <a:custGeom>
                <a:avLst/>
                <a:gdLst>
                  <a:gd name="T0" fmla="*/ 0 w 43200"/>
                  <a:gd name="T1" fmla="*/ 0 h 38405"/>
                  <a:gd name="T2" fmla="*/ 0 w 43200"/>
                  <a:gd name="T3" fmla="*/ 0 h 38405"/>
                  <a:gd name="T4" fmla="*/ 0 w 43200"/>
                  <a:gd name="T5" fmla="*/ 0 h 384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8405" fill="none" extrusionOk="0">
                    <a:moveTo>
                      <a:pt x="8029" y="38405"/>
                    </a:moveTo>
                    <a:cubicBezTo>
                      <a:pt x="2951" y="34304"/>
                      <a:pt x="0" y="2812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38405" stroke="0" extrusionOk="0">
                    <a:moveTo>
                      <a:pt x="8029" y="38405"/>
                    </a:moveTo>
                    <a:cubicBezTo>
                      <a:pt x="2951" y="34304"/>
                      <a:pt x="0" y="2812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lnTo>
                      <a:pt x="8029" y="38405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grpSp>
            <p:nvGrpSpPr>
              <p:cNvPr id="167366" name="Group 419"/>
              <p:cNvGrpSpPr>
                <a:grpSpLocks noChangeAspect="1"/>
              </p:cNvGrpSpPr>
              <p:nvPr/>
            </p:nvGrpSpPr>
            <p:grpSpPr bwMode="auto">
              <a:xfrm>
                <a:off x="2940" y="2224"/>
                <a:ext cx="151" cy="126"/>
                <a:chOff x="1981" y="2132"/>
                <a:chExt cx="186" cy="172"/>
              </a:xfrm>
            </p:grpSpPr>
            <p:sp>
              <p:nvSpPr>
                <p:cNvPr id="167367" name="Line 416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2167" y="2256"/>
                  <a:ext cx="0" cy="48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cxnSp>
              <p:nvCxnSpPr>
                <p:cNvPr id="167368" name="AutoShape 417"/>
                <p:cNvCxnSpPr>
                  <a:cxnSpLocks noChangeAspect="1" noChangeShapeType="1"/>
                </p:cNvCxnSpPr>
                <p:nvPr/>
              </p:nvCxnSpPr>
              <p:spPr bwMode="auto">
                <a:xfrm rot="10800000">
                  <a:off x="2064" y="2208"/>
                  <a:ext cx="103" cy="52"/>
                </a:xfrm>
                <a:prstGeom prst="curvedConnector3">
                  <a:avLst>
                    <a:gd name="adj1" fmla="val 49514"/>
                  </a:avLst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sp>
              <p:nvSpPr>
                <p:cNvPr id="167369" name="Arc 418"/>
                <p:cNvSpPr>
                  <a:spLocks noChangeAspect="1"/>
                </p:cNvSpPr>
                <p:nvPr/>
              </p:nvSpPr>
              <p:spPr bwMode="auto">
                <a:xfrm rot="-4505338">
                  <a:off x="1994" y="2119"/>
                  <a:ext cx="70" cy="96"/>
                </a:xfrm>
                <a:custGeom>
                  <a:avLst/>
                  <a:gdLst>
                    <a:gd name="T0" fmla="*/ 0 w 43200"/>
                    <a:gd name="T1" fmla="*/ 0 h 32887"/>
                    <a:gd name="T2" fmla="*/ 0 w 43200"/>
                    <a:gd name="T3" fmla="*/ 0 h 32887"/>
                    <a:gd name="T4" fmla="*/ 0 w 43200"/>
                    <a:gd name="T5" fmla="*/ 0 h 328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200" h="32887" fill="none" extrusionOk="0">
                      <a:moveTo>
                        <a:pt x="3183" y="32886"/>
                      </a:moveTo>
                      <a:cubicBezTo>
                        <a:pt x="1101" y="29490"/>
                        <a:pt x="0" y="25583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32887" stroke="0" extrusionOk="0">
                      <a:moveTo>
                        <a:pt x="3183" y="32886"/>
                      </a:moveTo>
                      <a:cubicBezTo>
                        <a:pt x="1101" y="29490"/>
                        <a:pt x="0" y="25583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lnTo>
                        <a:pt x="3183" y="32886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  <p:sp>
            <p:nvSpPr>
              <p:cNvPr id="167370" name="Oval 421"/>
              <p:cNvSpPr>
                <a:spLocks noChangeAspect="1" noChangeArrowheads="1"/>
              </p:cNvSpPr>
              <p:nvPr/>
            </p:nvSpPr>
            <p:spPr bwMode="auto">
              <a:xfrm>
                <a:off x="2971" y="2198"/>
                <a:ext cx="63" cy="56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71" name="Text Box 422"/>
              <p:cNvSpPr txBox="1">
                <a:spLocks noChangeAspect="1" noChangeArrowheads="1"/>
              </p:cNvSpPr>
              <p:nvPr/>
            </p:nvSpPr>
            <p:spPr bwMode="auto">
              <a:xfrm>
                <a:off x="2918" y="2169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72" name="Oval 428"/>
              <p:cNvSpPr>
                <a:spLocks noChangeAspect="1" noChangeArrowheads="1"/>
              </p:cNvSpPr>
              <p:nvPr/>
            </p:nvSpPr>
            <p:spPr bwMode="auto">
              <a:xfrm>
                <a:off x="3023" y="2378"/>
                <a:ext cx="63" cy="57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73" name="Text Box 429"/>
              <p:cNvSpPr txBox="1">
                <a:spLocks noChangeAspect="1" noChangeArrowheads="1"/>
              </p:cNvSpPr>
              <p:nvPr/>
            </p:nvSpPr>
            <p:spPr bwMode="auto">
              <a:xfrm>
                <a:off x="2969" y="2347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74" name="Oval 431"/>
              <p:cNvSpPr>
                <a:spLocks noChangeAspect="1" noChangeArrowheads="1"/>
              </p:cNvSpPr>
              <p:nvPr/>
            </p:nvSpPr>
            <p:spPr bwMode="auto">
              <a:xfrm>
                <a:off x="3117" y="2425"/>
                <a:ext cx="63" cy="57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75" name="Text Box 432"/>
              <p:cNvSpPr txBox="1">
                <a:spLocks noChangeAspect="1" noChangeArrowheads="1"/>
              </p:cNvSpPr>
              <p:nvPr/>
            </p:nvSpPr>
            <p:spPr bwMode="auto">
              <a:xfrm>
                <a:off x="3064" y="2394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76" name="Oval 434"/>
              <p:cNvSpPr>
                <a:spLocks noChangeAspect="1" noChangeArrowheads="1"/>
              </p:cNvSpPr>
              <p:nvPr/>
            </p:nvSpPr>
            <p:spPr bwMode="auto">
              <a:xfrm>
                <a:off x="3211" y="2478"/>
                <a:ext cx="63" cy="57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77" name="Text Box 435"/>
              <p:cNvSpPr txBox="1">
                <a:spLocks noChangeAspect="1" noChangeArrowheads="1"/>
              </p:cNvSpPr>
              <p:nvPr/>
            </p:nvSpPr>
            <p:spPr bwMode="auto">
              <a:xfrm>
                <a:off x="3162" y="2447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78" name="Oval 437"/>
              <p:cNvSpPr>
                <a:spLocks noChangeAspect="1" noChangeArrowheads="1"/>
              </p:cNvSpPr>
              <p:nvPr/>
            </p:nvSpPr>
            <p:spPr bwMode="auto">
              <a:xfrm>
                <a:off x="3367" y="2597"/>
                <a:ext cx="62" cy="56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379" name="Text Box 441"/>
              <p:cNvSpPr txBox="1">
                <a:spLocks noChangeAspect="1" noChangeArrowheads="1"/>
              </p:cNvSpPr>
              <p:nvPr/>
            </p:nvSpPr>
            <p:spPr bwMode="auto">
              <a:xfrm>
                <a:off x="3313" y="2565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grpSp>
            <p:nvGrpSpPr>
              <p:cNvPr id="167380" name="Group 442"/>
              <p:cNvGrpSpPr>
                <a:grpSpLocks/>
              </p:cNvGrpSpPr>
              <p:nvPr/>
            </p:nvGrpSpPr>
            <p:grpSpPr bwMode="auto">
              <a:xfrm>
                <a:off x="3429" y="2571"/>
                <a:ext cx="164" cy="116"/>
                <a:chOff x="2221" y="2469"/>
                <a:chExt cx="152" cy="119"/>
              </a:xfrm>
            </p:grpSpPr>
            <p:sp>
              <p:nvSpPr>
                <p:cNvPr id="167381" name="Oval 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268" y="2495"/>
                  <a:ext cx="58" cy="58"/>
                </a:xfrm>
                <a:prstGeom prst="ellipse">
                  <a:avLst/>
                </a:prstGeom>
                <a:solidFill>
                  <a:srgbClr val="00FF00"/>
                </a:solidFill>
                <a:ln w="9525">
                  <a:solidFill>
                    <a:srgbClr val="00FF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382" name="Text Box 44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221" y="2469"/>
                  <a:ext cx="152" cy="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r>
                    <a:rPr lang="en-GB" altLang="en-US" sz="6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C</a:t>
                  </a:r>
                </a:p>
              </p:txBody>
            </p:sp>
          </p:grpSp>
          <p:sp>
            <p:nvSpPr>
              <p:cNvPr id="167383" name="Text Box 445"/>
              <p:cNvSpPr txBox="1">
                <a:spLocks noChangeAspect="1" noChangeArrowheads="1"/>
              </p:cNvSpPr>
              <p:nvPr/>
            </p:nvSpPr>
            <p:spPr bwMode="auto">
              <a:xfrm>
                <a:off x="3510" y="3293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84" name="Text Box 446"/>
              <p:cNvSpPr txBox="1">
                <a:spLocks noChangeAspect="1" noChangeArrowheads="1"/>
              </p:cNvSpPr>
              <p:nvPr/>
            </p:nvSpPr>
            <p:spPr bwMode="auto">
              <a:xfrm>
                <a:off x="3366" y="3287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85" name="Text Box 447"/>
              <p:cNvSpPr txBox="1">
                <a:spLocks noChangeAspect="1" noChangeArrowheads="1"/>
              </p:cNvSpPr>
              <p:nvPr/>
            </p:nvSpPr>
            <p:spPr bwMode="auto">
              <a:xfrm>
                <a:off x="3480" y="3341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86" name="Text Box 448"/>
              <p:cNvSpPr txBox="1">
                <a:spLocks noChangeAspect="1" noChangeArrowheads="1"/>
              </p:cNvSpPr>
              <p:nvPr/>
            </p:nvSpPr>
            <p:spPr bwMode="auto">
              <a:xfrm>
                <a:off x="3284" y="3374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387" name="Arc 449"/>
              <p:cNvSpPr>
                <a:spLocks noChangeAspect="1"/>
              </p:cNvSpPr>
              <p:nvPr/>
            </p:nvSpPr>
            <p:spPr bwMode="auto">
              <a:xfrm rot="5940000">
                <a:off x="3019" y="2058"/>
                <a:ext cx="56" cy="52"/>
              </a:xfrm>
              <a:custGeom>
                <a:avLst/>
                <a:gdLst>
                  <a:gd name="T0" fmla="*/ 0 w 24808"/>
                  <a:gd name="T1" fmla="*/ 0 h 21600"/>
                  <a:gd name="T2" fmla="*/ 0 w 24808"/>
                  <a:gd name="T3" fmla="*/ 0 h 21600"/>
                  <a:gd name="T4" fmla="*/ 0 w 2480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808" h="21600" fill="none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</a:path>
                  <a:path w="24808" h="21600" stroke="0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  <a:lnTo>
                      <a:pt x="3208" y="21600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88" name="Line 450"/>
              <p:cNvSpPr>
                <a:spLocks noChangeShapeType="1"/>
              </p:cNvSpPr>
              <p:nvPr/>
            </p:nvSpPr>
            <p:spPr bwMode="auto">
              <a:xfrm flipV="1">
                <a:off x="3077" y="2014"/>
                <a:ext cx="0" cy="47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389" name="Arc 452"/>
              <p:cNvSpPr>
                <a:spLocks noChangeAspect="1"/>
              </p:cNvSpPr>
              <p:nvPr/>
            </p:nvSpPr>
            <p:spPr bwMode="auto">
              <a:xfrm rot="1168837">
                <a:off x="3113" y="1744"/>
                <a:ext cx="98" cy="86"/>
              </a:xfrm>
              <a:custGeom>
                <a:avLst/>
                <a:gdLst>
                  <a:gd name="T0" fmla="*/ 0 w 31366"/>
                  <a:gd name="T1" fmla="*/ 0 h 40502"/>
                  <a:gd name="T2" fmla="*/ 0 w 31366"/>
                  <a:gd name="T3" fmla="*/ 0 h 40502"/>
                  <a:gd name="T4" fmla="*/ 0 w 31366"/>
                  <a:gd name="T5" fmla="*/ 0 h 405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0502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</a:path>
                  <a:path w="31366" h="40502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90" name="Arc 453"/>
              <p:cNvSpPr>
                <a:spLocks noChangeAspect="1"/>
              </p:cNvSpPr>
              <p:nvPr/>
            </p:nvSpPr>
            <p:spPr bwMode="auto">
              <a:xfrm rot="-5662488">
                <a:off x="3105" y="1832"/>
                <a:ext cx="55" cy="63"/>
              </a:xfrm>
              <a:custGeom>
                <a:avLst/>
                <a:gdLst>
                  <a:gd name="T0" fmla="*/ 0 w 24808"/>
                  <a:gd name="T1" fmla="*/ 0 h 25861"/>
                  <a:gd name="T2" fmla="*/ 0 w 24808"/>
                  <a:gd name="T3" fmla="*/ 0 h 25861"/>
                  <a:gd name="T4" fmla="*/ 0 w 24808"/>
                  <a:gd name="T5" fmla="*/ 0 h 258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808" h="25861" fill="none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  <a:cubicBezTo>
                      <a:pt x="24808" y="23030"/>
                      <a:pt x="24665" y="24458"/>
                      <a:pt x="24383" y="25861"/>
                    </a:cubicBezTo>
                  </a:path>
                  <a:path w="24808" h="25861" stroke="0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  <a:cubicBezTo>
                      <a:pt x="24808" y="23030"/>
                      <a:pt x="24665" y="24458"/>
                      <a:pt x="24383" y="25861"/>
                    </a:cubicBezTo>
                    <a:lnTo>
                      <a:pt x="3208" y="21600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91" name="Arc 457"/>
              <p:cNvSpPr>
                <a:spLocks noChangeAspect="1"/>
              </p:cNvSpPr>
              <p:nvPr/>
            </p:nvSpPr>
            <p:spPr bwMode="auto">
              <a:xfrm rot="-9913182">
                <a:off x="3099" y="1893"/>
                <a:ext cx="41" cy="31"/>
              </a:xfrm>
              <a:custGeom>
                <a:avLst/>
                <a:gdLst>
                  <a:gd name="T0" fmla="*/ 0 w 24808"/>
                  <a:gd name="T1" fmla="*/ 0 h 21600"/>
                  <a:gd name="T2" fmla="*/ 0 w 24808"/>
                  <a:gd name="T3" fmla="*/ 0 h 21600"/>
                  <a:gd name="T4" fmla="*/ 0 w 24808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808" h="21600" fill="none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</a:path>
                  <a:path w="24808" h="21600" stroke="0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  <a:lnTo>
                      <a:pt x="3208" y="21600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92" name="Arc 458"/>
              <p:cNvSpPr>
                <a:spLocks noChangeAspect="1"/>
              </p:cNvSpPr>
              <p:nvPr/>
            </p:nvSpPr>
            <p:spPr bwMode="auto">
              <a:xfrm rot="2183859">
                <a:off x="3103" y="1934"/>
                <a:ext cx="65" cy="58"/>
              </a:xfrm>
              <a:custGeom>
                <a:avLst/>
                <a:gdLst>
                  <a:gd name="T0" fmla="*/ 0 w 31366"/>
                  <a:gd name="T1" fmla="*/ 0 h 40502"/>
                  <a:gd name="T2" fmla="*/ 0 w 31366"/>
                  <a:gd name="T3" fmla="*/ 0 h 40502"/>
                  <a:gd name="T4" fmla="*/ 0 w 31366"/>
                  <a:gd name="T5" fmla="*/ 0 h 405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0502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</a:path>
                  <a:path w="31366" h="40502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93" name="Arc 459"/>
              <p:cNvSpPr>
                <a:spLocks noChangeAspect="1"/>
              </p:cNvSpPr>
              <p:nvPr/>
            </p:nvSpPr>
            <p:spPr bwMode="auto">
              <a:xfrm rot="-4647468">
                <a:off x="3083" y="1985"/>
                <a:ext cx="36" cy="42"/>
              </a:xfrm>
              <a:custGeom>
                <a:avLst/>
                <a:gdLst>
                  <a:gd name="T0" fmla="*/ 0 w 24808"/>
                  <a:gd name="T1" fmla="*/ 0 h 25861"/>
                  <a:gd name="T2" fmla="*/ 0 w 24808"/>
                  <a:gd name="T3" fmla="*/ 0 h 25861"/>
                  <a:gd name="T4" fmla="*/ 0 w 24808"/>
                  <a:gd name="T5" fmla="*/ 0 h 258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808" h="25861" fill="none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  <a:cubicBezTo>
                      <a:pt x="24808" y="23030"/>
                      <a:pt x="24665" y="24458"/>
                      <a:pt x="24383" y="25861"/>
                    </a:cubicBezTo>
                  </a:path>
                  <a:path w="24808" h="25861" stroke="0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  <a:cubicBezTo>
                      <a:pt x="24808" y="23030"/>
                      <a:pt x="24665" y="24458"/>
                      <a:pt x="24383" y="25861"/>
                    </a:cubicBezTo>
                    <a:lnTo>
                      <a:pt x="3208" y="21600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94" name="Arc 460"/>
              <p:cNvSpPr>
                <a:spLocks noChangeAspect="1"/>
              </p:cNvSpPr>
              <p:nvPr/>
            </p:nvSpPr>
            <p:spPr bwMode="auto">
              <a:xfrm rot="-5520000">
                <a:off x="2970" y="1576"/>
                <a:ext cx="51" cy="286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5540"/>
                      <a:pt x="42122" y="29406"/>
                      <a:pt x="40082" y="32777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5540"/>
                      <a:pt x="42122" y="29406"/>
                      <a:pt x="40082" y="32777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95" name="Arc 461"/>
              <p:cNvSpPr>
                <a:spLocks noChangeAspect="1"/>
              </p:cNvSpPr>
              <p:nvPr/>
            </p:nvSpPr>
            <p:spPr bwMode="auto">
              <a:xfrm rot="2183859">
                <a:off x="3132" y="1645"/>
                <a:ext cx="44" cy="51"/>
              </a:xfrm>
              <a:custGeom>
                <a:avLst/>
                <a:gdLst>
                  <a:gd name="T0" fmla="*/ 0 w 21600"/>
                  <a:gd name="T1" fmla="*/ 0 h 35831"/>
                  <a:gd name="T2" fmla="*/ 0 w 21600"/>
                  <a:gd name="T3" fmla="*/ 0 h 35831"/>
                  <a:gd name="T4" fmla="*/ 0 w 21600"/>
                  <a:gd name="T5" fmla="*/ 0 h 358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35831" fill="none" extrusionOk="0">
                    <a:moveTo>
                      <a:pt x="13415" y="-1"/>
                    </a:moveTo>
                    <a:cubicBezTo>
                      <a:pt x="18585" y="4096"/>
                      <a:pt x="21600" y="10332"/>
                      <a:pt x="21600" y="16929"/>
                    </a:cubicBezTo>
                    <a:cubicBezTo>
                      <a:pt x="21600" y="24788"/>
                      <a:pt x="17331" y="32027"/>
                      <a:pt x="10453" y="35830"/>
                    </a:cubicBezTo>
                  </a:path>
                  <a:path w="21600" h="35831" stroke="0" extrusionOk="0">
                    <a:moveTo>
                      <a:pt x="13415" y="-1"/>
                    </a:moveTo>
                    <a:cubicBezTo>
                      <a:pt x="18585" y="4096"/>
                      <a:pt x="21600" y="10332"/>
                      <a:pt x="21600" y="16929"/>
                    </a:cubicBezTo>
                    <a:cubicBezTo>
                      <a:pt x="21600" y="24788"/>
                      <a:pt x="17331" y="32027"/>
                      <a:pt x="10453" y="35830"/>
                    </a:cubicBezTo>
                    <a:lnTo>
                      <a:pt x="0" y="16929"/>
                    </a:lnTo>
                    <a:lnTo>
                      <a:pt x="13415" y="-1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67396" name="AutoShape 463"/>
              <p:cNvCxnSpPr>
                <a:cxnSpLocks noChangeShapeType="1"/>
              </p:cNvCxnSpPr>
              <p:nvPr/>
            </p:nvCxnSpPr>
            <p:spPr bwMode="auto">
              <a:xfrm rot="5400000" flipH="1">
                <a:off x="3058" y="1553"/>
                <a:ext cx="161" cy="63"/>
              </a:xfrm>
              <a:prstGeom prst="curvedConnector3">
                <a:avLst>
                  <a:gd name="adj1" fmla="val 50000"/>
                </a:avLst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7397" name="Arc 465"/>
              <p:cNvSpPr>
                <a:spLocks noChangeAspect="1"/>
              </p:cNvSpPr>
              <p:nvPr/>
            </p:nvSpPr>
            <p:spPr bwMode="auto">
              <a:xfrm rot="-5662488">
                <a:off x="3110" y="1445"/>
                <a:ext cx="54" cy="62"/>
              </a:xfrm>
              <a:custGeom>
                <a:avLst/>
                <a:gdLst>
                  <a:gd name="T0" fmla="*/ 0 w 24808"/>
                  <a:gd name="T1" fmla="*/ 0 h 25861"/>
                  <a:gd name="T2" fmla="*/ 0 w 24808"/>
                  <a:gd name="T3" fmla="*/ 0 h 25861"/>
                  <a:gd name="T4" fmla="*/ 0 w 24808"/>
                  <a:gd name="T5" fmla="*/ 0 h 258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808" h="25861" fill="none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  <a:cubicBezTo>
                      <a:pt x="24808" y="23030"/>
                      <a:pt x="24665" y="24458"/>
                      <a:pt x="24383" y="25861"/>
                    </a:cubicBezTo>
                  </a:path>
                  <a:path w="24808" h="25861" stroke="0" extrusionOk="0">
                    <a:moveTo>
                      <a:pt x="0" y="239"/>
                    </a:moveTo>
                    <a:cubicBezTo>
                      <a:pt x="1061" y="80"/>
                      <a:pt x="2134" y="-1"/>
                      <a:pt x="3208" y="0"/>
                    </a:cubicBezTo>
                    <a:cubicBezTo>
                      <a:pt x="15137" y="0"/>
                      <a:pt x="24808" y="9670"/>
                      <a:pt x="24808" y="21600"/>
                    </a:cubicBezTo>
                    <a:cubicBezTo>
                      <a:pt x="24808" y="23030"/>
                      <a:pt x="24665" y="24458"/>
                      <a:pt x="24383" y="25861"/>
                    </a:cubicBezTo>
                    <a:lnTo>
                      <a:pt x="3208" y="21600"/>
                    </a:lnTo>
                    <a:lnTo>
                      <a:pt x="0" y="239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98" name="Arc 466"/>
              <p:cNvSpPr>
                <a:spLocks noChangeAspect="1"/>
              </p:cNvSpPr>
              <p:nvPr/>
            </p:nvSpPr>
            <p:spPr bwMode="auto">
              <a:xfrm rot="1168837">
                <a:off x="3114" y="1359"/>
                <a:ext cx="98" cy="86"/>
              </a:xfrm>
              <a:custGeom>
                <a:avLst/>
                <a:gdLst>
                  <a:gd name="T0" fmla="*/ 0 w 31366"/>
                  <a:gd name="T1" fmla="*/ 0 h 40502"/>
                  <a:gd name="T2" fmla="*/ 0 w 31366"/>
                  <a:gd name="T3" fmla="*/ 0 h 40502"/>
                  <a:gd name="T4" fmla="*/ 0 w 31366"/>
                  <a:gd name="T5" fmla="*/ 0 h 405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0502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</a:path>
                  <a:path w="31366" h="40502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399" name="Line 467"/>
              <p:cNvSpPr>
                <a:spLocks noChangeShapeType="1"/>
              </p:cNvSpPr>
              <p:nvPr/>
            </p:nvSpPr>
            <p:spPr bwMode="auto">
              <a:xfrm flipH="1">
                <a:off x="2775" y="1350"/>
                <a:ext cx="364" cy="0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00" name="Arc 468"/>
              <p:cNvSpPr>
                <a:spLocks noChangeAspect="1"/>
              </p:cNvSpPr>
              <p:nvPr/>
            </p:nvSpPr>
            <p:spPr bwMode="auto">
              <a:xfrm rot="-5520000">
                <a:off x="2713" y="1288"/>
                <a:ext cx="52" cy="78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01" name="Line 469"/>
              <p:cNvSpPr>
                <a:spLocks noChangeShapeType="1"/>
              </p:cNvSpPr>
              <p:nvPr/>
            </p:nvSpPr>
            <p:spPr bwMode="auto">
              <a:xfrm>
                <a:off x="2750" y="1301"/>
                <a:ext cx="260" cy="0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02" name="Arc 471"/>
              <p:cNvSpPr>
                <a:spLocks noChangeAspect="1"/>
              </p:cNvSpPr>
              <p:nvPr/>
            </p:nvSpPr>
            <p:spPr bwMode="auto">
              <a:xfrm rot="1168837">
                <a:off x="2961" y="1214"/>
                <a:ext cx="98" cy="86"/>
              </a:xfrm>
              <a:custGeom>
                <a:avLst/>
                <a:gdLst>
                  <a:gd name="T0" fmla="*/ 0 w 31366"/>
                  <a:gd name="T1" fmla="*/ 0 h 40502"/>
                  <a:gd name="T2" fmla="*/ 0 w 31366"/>
                  <a:gd name="T3" fmla="*/ 0 h 40502"/>
                  <a:gd name="T4" fmla="*/ 0 w 31366"/>
                  <a:gd name="T5" fmla="*/ 0 h 405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0502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</a:path>
                  <a:path w="31366" h="40502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03" name="Line 472"/>
              <p:cNvSpPr>
                <a:spLocks noChangeShapeType="1"/>
              </p:cNvSpPr>
              <p:nvPr/>
            </p:nvSpPr>
            <p:spPr bwMode="auto">
              <a:xfrm flipH="1">
                <a:off x="2718" y="1207"/>
                <a:ext cx="260" cy="0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04" name="Arc 473"/>
              <p:cNvSpPr>
                <a:spLocks noChangeAspect="1"/>
              </p:cNvSpPr>
              <p:nvPr/>
            </p:nvSpPr>
            <p:spPr bwMode="auto">
              <a:xfrm rot="-5520000">
                <a:off x="2679" y="1141"/>
                <a:ext cx="52" cy="78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05" name="Line 474"/>
              <p:cNvSpPr>
                <a:spLocks noChangeShapeType="1"/>
              </p:cNvSpPr>
              <p:nvPr/>
            </p:nvSpPr>
            <p:spPr bwMode="auto">
              <a:xfrm>
                <a:off x="2718" y="1155"/>
                <a:ext cx="260" cy="0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06" name="Arc 475"/>
              <p:cNvSpPr>
                <a:spLocks noChangeAspect="1"/>
              </p:cNvSpPr>
              <p:nvPr/>
            </p:nvSpPr>
            <p:spPr bwMode="auto">
              <a:xfrm rot="1168837">
                <a:off x="2926" y="1066"/>
                <a:ext cx="97" cy="86"/>
              </a:xfrm>
              <a:custGeom>
                <a:avLst/>
                <a:gdLst>
                  <a:gd name="T0" fmla="*/ 0 w 31366"/>
                  <a:gd name="T1" fmla="*/ 0 h 40502"/>
                  <a:gd name="T2" fmla="*/ 0 w 31366"/>
                  <a:gd name="T3" fmla="*/ 0 h 40502"/>
                  <a:gd name="T4" fmla="*/ 0 w 31366"/>
                  <a:gd name="T5" fmla="*/ 0 h 405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0502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</a:path>
                  <a:path w="31366" h="40502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07" name="Line 476"/>
              <p:cNvSpPr>
                <a:spLocks noChangeShapeType="1"/>
              </p:cNvSpPr>
              <p:nvPr/>
            </p:nvSpPr>
            <p:spPr bwMode="auto">
              <a:xfrm flipH="1">
                <a:off x="2718" y="1057"/>
                <a:ext cx="233" cy="1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08" name="Oval 478"/>
              <p:cNvSpPr>
                <a:spLocks noChangeAspect="1" noChangeArrowheads="1"/>
              </p:cNvSpPr>
              <p:nvPr/>
            </p:nvSpPr>
            <p:spPr bwMode="auto">
              <a:xfrm>
                <a:off x="2773" y="1028"/>
                <a:ext cx="63" cy="56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409" name="Text Box 479"/>
              <p:cNvSpPr txBox="1">
                <a:spLocks noChangeAspect="1" noChangeArrowheads="1"/>
              </p:cNvSpPr>
              <p:nvPr/>
            </p:nvSpPr>
            <p:spPr bwMode="auto">
              <a:xfrm>
                <a:off x="2722" y="999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None/>
                </a:pPr>
                <a:r>
                  <a:rPr lang="en-GB" altLang="en-US" sz="600" b="1" dirty="0"/>
                  <a:t>C</a:t>
                </a:r>
              </a:p>
            </p:txBody>
          </p:sp>
          <p:sp>
            <p:nvSpPr>
              <p:cNvPr id="167410" name="Oval 481"/>
              <p:cNvSpPr>
                <a:spLocks noChangeAspect="1" noChangeArrowheads="1"/>
              </p:cNvSpPr>
              <p:nvPr/>
            </p:nvSpPr>
            <p:spPr bwMode="auto">
              <a:xfrm>
                <a:off x="2773" y="1325"/>
                <a:ext cx="63" cy="56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411" name="Text Box 482"/>
              <p:cNvSpPr txBox="1">
                <a:spLocks noChangeAspect="1" noChangeArrowheads="1"/>
              </p:cNvSpPr>
              <p:nvPr/>
            </p:nvSpPr>
            <p:spPr bwMode="auto">
              <a:xfrm>
                <a:off x="2722" y="1294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/>
                  <a:t>C</a:t>
                </a:r>
              </a:p>
            </p:txBody>
          </p:sp>
          <p:sp>
            <p:nvSpPr>
              <p:cNvPr id="167412" name="Arc 483"/>
              <p:cNvSpPr>
                <a:spLocks noChangeAspect="1"/>
              </p:cNvSpPr>
              <p:nvPr/>
            </p:nvSpPr>
            <p:spPr bwMode="auto">
              <a:xfrm rot="1168837">
                <a:off x="2666" y="969"/>
                <a:ext cx="97" cy="86"/>
              </a:xfrm>
              <a:custGeom>
                <a:avLst/>
                <a:gdLst>
                  <a:gd name="T0" fmla="*/ 0 w 31366"/>
                  <a:gd name="T1" fmla="*/ 0 h 40502"/>
                  <a:gd name="T2" fmla="*/ 0 w 31366"/>
                  <a:gd name="T3" fmla="*/ 0 h 40502"/>
                  <a:gd name="T4" fmla="*/ 0 w 31366"/>
                  <a:gd name="T5" fmla="*/ 0 h 405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0502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</a:path>
                  <a:path w="31366" h="40502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13" name="Arc 484"/>
              <p:cNvSpPr>
                <a:spLocks noChangeAspect="1"/>
              </p:cNvSpPr>
              <p:nvPr/>
            </p:nvSpPr>
            <p:spPr bwMode="auto">
              <a:xfrm rot="-5520000">
                <a:off x="2627" y="898"/>
                <a:ext cx="52" cy="78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grpSp>
            <p:nvGrpSpPr>
              <p:cNvPr id="167414" name="Group 488"/>
              <p:cNvGrpSpPr>
                <a:grpSpLocks noChangeAspect="1"/>
              </p:cNvGrpSpPr>
              <p:nvPr/>
            </p:nvGrpSpPr>
            <p:grpSpPr bwMode="auto">
              <a:xfrm rot="-10758046">
                <a:off x="3064" y="1205"/>
                <a:ext cx="142" cy="96"/>
                <a:chOff x="576" y="1968"/>
                <a:chExt cx="1248" cy="912"/>
              </a:xfrm>
            </p:grpSpPr>
            <p:sp>
              <p:nvSpPr>
                <p:cNvPr id="167415" name="Line 485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056" y="2400"/>
                  <a:ext cx="768" cy="0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7416" name="Line 486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24" y="1968"/>
                  <a:ext cx="432" cy="432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7417" name="Line 487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576" y="2400"/>
                  <a:ext cx="480" cy="480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  <p:grpSp>
            <p:nvGrpSpPr>
              <p:cNvPr id="167418" name="Group 489"/>
              <p:cNvGrpSpPr>
                <a:grpSpLocks noChangeAspect="1"/>
              </p:cNvGrpSpPr>
              <p:nvPr/>
            </p:nvGrpSpPr>
            <p:grpSpPr bwMode="auto">
              <a:xfrm rot="-2385951">
                <a:off x="3091" y="2504"/>
                <a:ext cx="142" cy="96"/>
                <a:chOff x="576" y="1968"/>
                <a:chExt cx="1248" cy="912"/>
              </a:xfrm>
            </p:grpSpPr>
            <p:sp>
              <p:nvSpPr>
                <p:cNvPr id="167419" name="Line 49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056" y="2400"/>
                  <a:ext cx="768" cy="0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420" name="Line 491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24" y="1968"/>
                  <a:ext cx="432" cy="432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421" name="Line 49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576" y="2400"/>
                  <a:ext cx="480" cy="480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422" name="Group 493"/>
              <p:cNvGrpSpPr>
                <a:grpSpLocks noChangeAspect="1"/>
              </p:cNvGrpSpPr>
              <p:nvPr/>
            </p:nvGrpSpPr>
            <p:grpSpPr bwMode="auto">
              <a:xfrm>
                <a:off x="2926" y="2309"/>
                <a:ext cx="142" cy="96"/>
                <a:chOff x="576" y="1968"/>
                <a:chExt cx="1248" cy="912"/>
              </a:xfrm>
            </p:grpSpPr>
            <p:sp>
              <p:nvSpPr>
                <p:cNvPr id="167423" name="Line 49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056" y="2400"/>
                  <a:ext cx="768" cy="0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424" name="Line 495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24" y="1968"/>
                  <a:ext cx="432" cy="432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425" name="Line 496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576" y="2400"/>
                  <a:ext cx="480" cy="480"/>
                </a:xfrm>
                <a:prstGeom prst="line">
                  <a:avLst/>
                </a:prstGeom>
                <a:noFill/>
                <a:ln w="28575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</p:grpSp>
          <p:grpSp>
            <p:nvGrpSpPr>
              <p:cNvPr id="167426" name="Group 497"/>
              <p:cNvGrpSpPr>
                <a:grpSpLocks noChangeAspect="1"/>
              </p:cNvGrpSpPr>
              <p:nvPr/>
            </p:nvGrpSpPr>
            <p:grpSpPr bwMode="auto">
              <a:xfrm>
                <a:off x="3016" y="1925"/>
                <a:ext cx="142" cy="96"/>
                <a:chOff x="576" y="1968"/>
                <a:chExt cx="1248" cy="912"/>
              </a:xfrm>
            </p:grpSpPr>
            <p:sp>
              <p:nvSpPr>
                <p:cNvPr id="167427" name="Line 498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056" y="2400"/>
                  <a:ext cx="768" cy="0"/>
                </a:xfrm>
                <a:prstGeom prst="line">
                  <a:avLst/>
                </a:prstGeom>
                <a:noFill/>
                <a:ln w="28575">
                  <a:solidFill>
                    <a:schemeClr val="accent2">
                      <a:lumMod val="75000"/>
                    </a:schemeClr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428" name="Line 499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24" y="1968"/>
                  <a:ext cx="432" cy="432"/>
                </a:xfrm>
                <a:prstGeom prst="line">
                  <a:avLst/>
                </a:prstGeom>
                <a:noFill/>
                <a:ln w="28575">
                  <a:solidFill>
                    <a:schemeClr val="accent2">
                      <a:lumMod val="75000"/>
                    </a:schemeClr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/>
                </a:p>
              </p:txBody>
            </p:sp>
            <p:sp>
              <p:nvSpPr>
                <p:cNvPr id="167429" name="Line 50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576" y="2400"/>
                  <a:ext cx="480" cy="480"/>
                </a:xfrm>
                <a:prstGeom prst="line">
                  <a:avLst/>
                </a:prstGeom>
                <a:noFill/>
                <a:ln w="28575">
                  <a:solidFill>
                    <a:schemeClr val="accent2">
                      <a:lumMod val="75000"/>
                    </a:schemeClr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endParaRPr lang="en-GB" dirty="0"/>
                </a:p>
              </p:txBody>
            </p:sp>
          </p:grpSp>
          <p:grpSp>
            <p:nvGrpSpPr>
              <p:cNvPr id="167430" name="Group 541"/>
              <p:cNvGrpSpPr>
                <a:grpSpLocks noChangeAspect="1"/>
              </p:cNvGrpSpPr>
              <p:nvPr/>
            </p:nvGrpSpPr>
            <p:grpSpPr bwMode="auto">
              <a:xfrm>
                <a:off x="3394" y="2213"/>
                <a:ext cx="535" cy="56"/>
                <a:chOff x="2880" y="2832"/>
                <a:chExt cx="658" cy="77"/>
              </a:xfrm>
            </p:grpSpPr>
            <p:sp>
              <p:nvSpPr>
                <p:cNvPr id="167431" name="Oval 542"/>
                <p:cNvSpPr>
                  <a:spLocks noChangeAspect="1" noChangeArrowheads="1"/>
                </p:cNvSpPr>
                <p:nvPr/>
              </p:nvSpPr>
              <p:spPr bwMode="auto">
                <a:xfrm>
                  <a:off x="345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432" name="Oval 54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433" name="Oval 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962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434" name="Oval 545"/>
                <p:cNvSpPr>
                  <a:spLocks noChangeAspect="1" noChangeArrowheads="1"/>
                </p:cNvSpPr>
                <p:nvPr/>
              </p:nvSpPr>
              <p:spPr bwMode="auto">
                <a:xfrm>
                  <a:off x="3295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435" name="Oval 546"/>
                <p:cNvSpPr>
                  <a:spLocks noChangeAspect="1" noChangeArrowheads="1"/>
                </p:cNvSpPr>
                <p:nvPr/>
              </p:nvSpPr>
              <p:spPr bwMode="auto">
                <a:xfrm>
                  <a:off x="2880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436" name="Oval 547"/>
                <p:cNvSpPr>
                  <a:spLocks noChangeAspect="1" noChangeArrowheads="1"/>
                </p:cNvSpPr>
                <p:nvPr/>
              </p:nvSpPr>
              <p:spPr bwMode="auto">
                <a:xfrm>
                  <a:off x="3379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437" name="Oval 548"/>
                <p:cNvSpPr>
                  <a:spLocks noChangeAspect="1" noChangeArrowheads="1"/>
                </p:cNvSpPr>
                <p:nvPr/>
              </p:nvSpPr>
              <p:spPr bwMode="auto">
                <a:xfrm>
                  <a:off x="3461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438" name="Oval 549"/>
                <p:cNvSpPr>
                  <a:spLocks noChangeAspect="1" noChangeArrowheads="1"/>
                </p:cNvSpPr>
                <p:nvPr/>
              </p:nvSpPr>
              <p:spPr bwMode="auto">
                <a:xfrm>
                  <a:off x="3046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439" name="Oval 550"/>
                <p:cNvSpPr>
                  <a:spLocks noChangeAspect="1" noChangeArrowheads="1"/>
                </p:cNvSpPr>
                <p:nvPr/>
              </p:nvSpPr>
              <p:spPr bwMode="auto">
                <a:xfrm>
                  <a:off x="3128" y="2832"/>
                  <a:ext cx="77" cy="77"/>
                </a:xfrm>
                <a:prstGeom prst="ellipse">
                  <a:avLst/>
                </a:prstGeom>
                <a:solidFill>
                  <a:srgbClr val="FFEBEB"/>
                </a:solidFill>
                <a:ln w="9525">
                  <a:solidFill>
                    <a:srgbClr val="FFEBEB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67440" name="Line 642"/>
              <p:cNvSpPr>
                <a:spLocks noChangeShapeType="1"/>
              </p:cNvSpPr>
              <p:nvPr/>
            </p:nvSpPr>
            <p:spPr bwMode="auto">
              <a:xfrm>
                <a:off x="2666" y="912"/>
                <a:ext cx="1040" cy="144"/>
              </a:xfrm>
              <a:prstGeom prst="line">
                <a:avLst/>
              </a:pr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41" name="Arc 643"/>
              <p:cNvSpPr>
                <a:spLocks noChangeAspect="1"/>
              </p:cNvSpPr>
              <p:nvPr/>
            </p:nvSpPr>
            <p:spPr bwMode="auto">
              <a:xfrm rot="1168837">
                <a:off x="3657" y="1061"/>
                <a:ext cx="97" cy="86"/>
              </a:xfrm>
              <a:custGeom>
                <a:avLst/>
                <a:gdLst>
                  <a:gd name="T0" fmla="*/ 0 w 31366"/>
                  <a:gd name="T1" fmla="*/ 0 h 40502"/>
                  <a:gd name="T2" fmla="*/ 0 w 31366"/>
                  <a:gd name="T3" fmla="*/ 0 h 40502"/>
                  <a:gd name="T4" fmla="*/ 0 w 31366"/>
                  <a:gd name="T5" fmla="*/ 0 h 405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0502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</a:path>
                  <a:path w="31366" h="40502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9459"/>
                      <a:pt x="27097" y="36698"/>
                      <a:pt x="20219" y="40501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42" name="Arc 644"/>
              <p:cNvSpPr>
                <a:spLocks noChangeAspect="1"/>
              </p:cNvSpPr>
              <p:nvPr/>
            </p:nvSpPr>
            <p:spPr bwMode="auto">
              <a:xfrm rot="-5520000">
                <a:off x="3538" y="1035"/>
                <a:ext cx="52" cy="286"/>
              </a:xfrm>
              <a:custGeom>
                <a:avLst/>
                <a:gdLst>
                  <a:gd name="T0" fmla="*/ 0 w 43200"/>
                  <a:gd name="T1" fmla="*/ 0 h 32887"/>
                  <a:gd name="T2" fmla="*/ 0 w 43200"/>
                  <a:gd name="T3" fmla="*/ 0 h 32887"/>
                  <a:gd name="T4" fmla="*/ 0 w 43200"/>
                  <a:gd name="T5" fmla="*/ 0 h 328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2887" fill="none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5540"/>
                      <a:pt x="42122" y="29406"/>
                      <a:pt x="40082" y="32777"/>
                    </a:cubicBezTo>
                  </a:path>
                  <a:path w="43200" h="32887" stroke="0" extrusionOk="0">
                    <a:moveTo>
                      <a:pt x="3183" y="32886"/>
                    </a:moveTo>
                    <a:cubicBezTo>
                      <a:pt x="1101" y="29490"/>
                      <a:pt x="0" y="2558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5540"/>
                      <a:pt x="42122" y="29406"/>
                      <a:pt x="40082" y="32777"/>
                    </a:cubicBezTo>
                    <a:lnTo>
                      <a:pt x="21600" y="21600"/>
                    </a:lnTo>
                    <a:lnTo>
                      <a:pt x="3183" y="32886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43" name="Oval 646"/>
              <p:cNvSpPr>
                <a:spLocks noChangeAspect="1" noChangeArrowheads="1"/>
              </p:cNvSpPr>
              <p:nvPr/>
            </p:nvSpPr>
            <p:spPr bwMode="auto">
              <a:xfrm>
                <a:off x="3605" y="1013"/>
                <a:ext cx="63" cy="56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444" name="Text Box 647"/>
              <p:cNvSpPr txBox="1">
                <a:spLocks noChangeAspect="1" noChangeArrowheads="1"/>
              </p:cNvSpPr>
              <p:nvPr/>
            </p:nvSpPr>
            <p:spPr bwMode="auto">
              <a:xfrm>
                <a:off x="3554" y="982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445" name="Arc 648"/>
              <p:cNvSpPr>
                <a:spLocks noChangeAspect="1"/>
              </p:cNvSpPr>
              <p:nvPr/>
            </p:nvSpPr>
            <p:spPr bwMode="auto">
              <a:xfrm rot="1168837">
                <a:off x="3686" y="1205"/>
                <a:ext cx="98" cy="92"/>
              </a:xfrm>
              <a:custGeom>
                <a:avLst/>
                <a:gdLst>
                  <a:gd name="T0" fmla="*/ 0 w 31366"/>
                  <a:gd name="T1" fmla="*/ 0 h 43111"/>
                  <a:gd name="T2" fmla="*/ 0 w 31366"/>
                  <a:gd name="T3" fmla="*/ 0 h 43111"/>
                  <a:gd name="T4" fmla="*/ 0 w 31366"/>
                  <a:gd name="T5" fmla="*/ 0 h 43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3111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32769"/>
                      <a:pt x="22849" y="42097"/>
                      <a:pt x="11725" y="43110"/>
                    </a:cubicBezTo>
                  </a:path>
                  <a:path w="31366" h="43111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32769"/>
                      <a:pt x="22849" y="42097"/>
                      <a:pt x="11725" y="43110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46" name="Arc 649"/>
              <p:cNvSpPr>
                <a:spLocks noChangeAspect="1"/>
              </p:cNvSpPr>
              <p:nvPr/>
            </p:nvSpPr>
            <p:spPr bwMode="auto">
              <a:xfrm rot="-5520000">
                <a:off x="3636" y="1298"/>
                <a:ext cx="91" cy="74"/>
              </a:xfrm>
              <a:custGeom>
                <a:avLst/>
                <a:gdLst>
                  <a:gd name="T0" fmla="*/ 0 w 38219"/>
                  <a:gd name="T1" fmla="*/ 0 h 31301"/>
                  <a:gd name="T2" fmla="*/ 0 w 38219"/>
                  <a:gd name="T3" fmla="*/ 0 h 31301"/>
                  <a:gd name="T4" fmla="*/ 0 w 38219"/>
                  <a:gd name="T5" fmla="*/ 0 h 313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219" h="31301" fill="none" extrusionOk="0">
                    <a:moveTo>
                      <a:pt x="-1" y="7802"/>
                    </a:moveTo>
                    <a:cubicBezTo>
                      <a:pt x="4103" y="2859"/>
                      <a:pt x="10194" y="-1"/>
                      <a:pt x="16619" y="0"/>
                    </a:cubicBezTo>
                    <a:cubicBezTo>
                      <a:pt x="28548" y="0"/>
                      <a:pt x="38219" y="9670"/>
                      <a:pt x="38219" y="21600"/>
                    </a:cubicBezTo>
                    <a:cubicBezTo>
                      <a:pt x="38219" y="24968"/>
                      <a:pt x="37431" y="28291"/>
                      <a:pt x="35917" y="31300"/>
                    </a:cubicBezTo>
                  </a:path>
                  <a:path w="38219" h="31301" stroke="0" extrusionOk="0">
                    <a:moveTo>
                      <a:pt x="-1" y="7802"/>
                    </a:moveTo>
                    <a:cubicBezTo>
                      <a:pt x="4103" y="2859"/>
                      <a:pt x="10194" y="-1"/>
                      <a:pt x="16619" y="0"/>
                    </a:cubicBezTo>
                    <a:cubicBezTo>
                      <a:pt x="28548" y="0"/>
                      <a:pt x="38219" y="9670"/>
                      <a:pt x="38219" y="21600"/>
                    </a:cubicBezTo>
                    <a:cubicBezTo>
                      <a:pt x="38219" y="24968"/>
                      <a:pt x="37431" y="28291"/>
                      <a:pt x="35917" y="31300"/>
                    </a:cubicBezTo>
                    <a:lnTo>
                      <a:pt x="16619" y="21600"/>
                    </a:lnTo>
                    <a:lnTo>
                      <a:pt x="-1" y="7802"/>
                    </a:lnTo>
                    <a:close/>
                  </a:path>
                </a:pathLst>
              </a:custGeom>
              <a:noFill/>
              <a:ln w="2857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47" name="Arc 651"/>
              <p:cNvSpPr>
                <a:spLocks noChangeAspect="1"/>
              </p:cNvSpPr>
              <p:nvPr/>
            </p:nvSpPr>
            <p:spPr bwMode="auto">
              <a:xfrm rot="3078910">
                <a:off x="3625" y="1395"/>
                <a:ext cx="90" cy="75"/>
              </a:xfrm>
              <a:custGeom>
                <a:avLst/>
                <a:gdLst>
                  <a:gd name="T0" fmla="*/ 0 w 31366"/>
                  <a:gd name="T1" fmla="*/ 0 h 32505"/>
                  <a:gd name="T2" fmla="*/ 0 w 31366"/>
                  <a:gd name="T3" fmla="*/ 0 h 32505"/>
                  <a:gd name="T4" fmla="*/ 0 w 31366"/>
                  <a:gd name="T5" fmla="*/ 0 h 325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32505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5432"/>
                      <a:pt x="30346" y="29196"/>
                      <a:pt x="28411" y="32505"/>
                    </a:cubicBezTo>
                  </a:path>
                  <a:path w="31366" h="32505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5432"/>
                      <a:pt x="30346" y="29196"/>
                      <a:pt x="28411" y="32505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48" name="Line 652"/>
              <p:cNvSpPr>
                <a:spLocks noChangeShapeType="1"/>
              </p:cNvSpPr>
              <p:nvPr/>
            </p:nvSpPr>
            <p:spPr bwMode="auto">
              <a:xfrm flipH="1">
                <a:off x="3512" y="1486"/>
                <a:ext cx="156" cy="0"/>
              </a:xfrm>
              <a:prstGeom prst="line">
                <a:avLst/>
              </a:pr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49" name="Arc 653"/>
              <p:cNvSpPr>
                <a:spLocks noChangeAspect="1"/>
              </p:cNvSpPr>
              <p:nvPr/>
            </p:nvSpPr>
            <p:spPr bwMode="auto">
              <a:xfrm rot="-5520000">
                <a:off x="3447" y="1482"/>
                <a:ext cx="69" cy="74"/>
              </a:xfrm>
              <a:custGeom>
                <a:avLst/>
                <a:gdLst>
                  <a:gd name="T0" fmla="*/ 0 w 43200"/>
                  <a:gd name="T1" fmla="*/ 0 h 31301"/>
                  <a:gd name="T2" fmla="*/ 0 w 43200"/>
                  <a:gd name="T3" fmla="*/ 0 h 31301"/>
                  <a:gd name="T4" fmla="*/ 0 w 43200"/>
                  <a:gd name="T5" fmla="*/ 0 h 313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1301" fill="none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</a:path>
                  <a:path w="43200" h="31301" stroke="0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  <a:lnTo>
                      <a:pt x="21600" y="21600"/>
                    </a:lnTo>
                    <a:lnTo>
                      <a:pt x="84" y="23506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0" name="Arc 654"/>
              <p:cNvSpPr>
                <a:spLocks noChangeAspect="1"/>
              </p:cNvSpPr>
              <p:nvPr/>
            </p:nvSpPr>
            <p:spPr bwMode="auto">
              <a:xfrm rot="1168837">
                <a:off x="3481" y="1563"/>
                <a:ext cx="98" cy="92"/>
              </a:xfrm>
              <a:custGeom>
                <a:avLst/>
                <a:gdLst>
                  <a:gd name="T0" fmla="*/ 0 w 31366"/>
                  <a:gd name="T1" fmla="*/ 0 h 43031"/>
                  <a:gd name="T2" fmla="*/ 0 w 31366"/>
                  <a:gd name="T3" fmla="*/ 0 h 43031"/>
                  <a:gd name="T4" fmla="*/ 0 w 31366"/>
                  <a:gd name="T5" fmla="*/ 0 h 430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3031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32486"/>
                      <a:pt x="23264" y="41671"/>
                      <a:pt x="12462" y="43030"/>
                    </a:cubicBezTo>
                  </a:path>
                  <a:path w="31366" h="43031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32486"/>
                      <a:pt x="23264" y="41671"/>
                      <a:pt x="12462" y="43030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1" name="Arc 661"/>
              <p:cNvSpPr>
                <a:spLocks noChangeAspect="1"/>
              </p:cNvSpPr>
              <p:nvPr/>
            </p:nvSpPr>
            <p:spPr bwMode="auto">
              <a:xfrm rot="-5520000">
                <a:off x="3448" y="1647"/>
                <a:ext cx="69" cy="74"/>
              </a:xfrm>
              <a:custGeom>
                <a:avLst/>
                <a:gdLst>
                  <a:gd name="T0" fmla="*/ 0 w 43200"/>
                  <a:gd name="T1" fmla="*/ 0 h 31301"/>
                  <a:gd name="T2" fmla="*/ 0 w 43200"/>
                  <a:gd name="T3" fmla="*/ 0 h 31301"/>
                  <a:gd name="T4" fmla="*/ 0 w 43200"/>
                  <a:gd name="T5" fmla="*/ 0 h 313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1301" fill="none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</a:path>
                  <a:path w="43200" h="31301" stroke="0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  <a:lnTo>
                      <a:pt x="21600" y="21600"/>
                    </a:lnTo>
                    <a:lnTo>
                      <a:pt x="84" y="23506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2" name="Arc 662"/>
              <p:cNvSpPr>
                <a:spLocks noChangeAspect="1"/>
              </p:cNvSpPr>
              <p:nvPr/>
            </p:nvSpPr>
            <p:spPr bwMode="auto">
              <a:xfrm rot="1168837">
                <a:off x="3446" y="1719"/>
                <a:ext cx="97" cy="92"/>
              </a:xfrm>
              <a:custGeom>
                <a:avLst/>
                <a:gdLst>
                  <a:gd name="T0" fmla="*/ 0 w 31366"/>
                  <a:gd name="T1" fmla="*/ 0 h 43031"/>
                  <a:gd name="T2" fmla="*/ 0 w 31366"/>
                  <a:gd name="T3" fmla="*/ 0 h 43031"/>
                  <a:gd name="T4" fmla="*/ 0 w 31366"/>
                  <a:gd name="T5" fmla="*/ 0 h 430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43031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32486"/>
                      <a:pt x="23264" y="41671"/>
                      <a:pt x="12462" y="43030"/>
                    </a:cubicBezTo>
                  </a:path>
                  <a:path w="31366" h="43031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32486"/>
                      <a:pt x="23264" y="41671"/>
                      <a:pt x="12462" y="43030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3" name="Arc 663"/>
              <p:cNvSpPr>
                <a:spLocks noChangeAspect="1"/>
              </p:cNvSpPr>
              <p:nvPr/>
            </p:nvSpPr>
            <p:spPr bwMode="auto">
              <a:xfrm rot="1168837">
                <a:off x="3440" y="1877"/>
                <a:ext cx="98" cy="81"/>
              </a:xfrm>
              <a:custGeom>
                <a:avLst/>
                <a:gdLst>
                  <a:gd name="T0" fmla="*/ 0 w 31366"/>
                  <a:gd name="T1" fmla="*/ 0 h 37948"/>
                  <a:gd name="T2" fmla="*/ 0 w 31366"/>
                  <a:gd name="T3" fmla="*/ 0 h 37948"/>
                  <a:gd name="T4" fmla="*/ 0 w 31366"/>
                  <a:gd name="T5" fmla="*/ 0 h 379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366" h="37948" fill="none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7877"/>
                      <a:pt x="28634" y="33845"/>
                      <a:pt x="23883" y="37948"/>
                    </a:cubicBezTo>
                  </a:path>
                  <a:path w="31366" h="37948" stroke="0" extrusionOk="0">
                    <a:moveTo>
                      <a:pt x="-1" y="2333"/>
                    </a:moveTo>
                    <a:cubicBezTo>
                      <a:pt x="3026" y="799"/>
                      <a:pt x="6372" y="-1"/>
                      <a:pt x="9766" y="0"/>
                    </a:cubicBezTo>
                    <a:cubicBezTo>
                      <a:pt x="21695" y="0"/>
                      <a:pt x="31366" y="9670"/>
                      <a:pt x="31366" y="21600"/>
                    </a:cubicBezTo>
                    <a:cubicBezTo>
                      <a:pt x="31366" y="27877"/>
                      <a:pt x="28634" y="33845"/>
                      <a:pt x="23883" y="37948"/>
                    </a:cubicBezTo>
                    <a:lnTo>
                      <a:pt x="9766" y="21600"/>
                    </a:lnTo>
                    <a:lnTo>
                      <a:pt x="-1" y="2333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4" name="Arc 664"/>
              <p:cNvSpPr>
                <a:spLocks noChangeAspect="1"/>
              </p:cNvSpPr>
              <p:nvPr/>
            </p:nvSpPr>
            <p:spPr bwMode="auto">
              <a:xfrm rot="-5520000">
                <a:off x="3404" y="1800"/>
                <a:ext cx="69" cy="75"/>
              </a:xfrm>
              <a:custGeom>
                <a:avLst/>
                <a:gdLst>
                  <a:gd name="T0" fmla="*/ 0 w 43200"/>
                  <a:gd name="T1" fmla="*/ 0 h 31301"/>
                  <a:gd name="T2" fmla="*/ 0 w 43200"/>
                  <a:gd name="T3" fmla="*/ 0 h 31301"/>
                  <a:gd name="T4" fmla="*/ 0 w 43200"/>
                  <a:gd name="T5" fmla="*/ 0 h 313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200" h="31301" fill="none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</a:path>
                  <a:path w="43200" h="31301" stroke="0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4968"/>
                      <a:pt x="42412" y="28291"/>
                      <a:pt x="40898" y="31300"/>
                    </a:cubicBezTo>
                    <a:lnTo>
                      <a:pt x="21600" y="21600"/>
                    </a:lnTo>
                    <a:lnTo>
                      <a:pt x="84" y="23506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5" name="Arc 665"/>
              <p:cNvSpPr>
                <a:spLocks noChangeAspect="1"/>
              </p:cNvSpPr>
              <p:nvPr/>
            </p:nvSpPr>
            <p:spPr bwMode="auto">
              <a:xfrm rot="-5520000">
                <a:off x="3463" y="1968"/>
                <a:ext cx="67" cy="57"/>
              </a:xfrm>
              <a:custGeom>
                <a:avLst/>
                <a:gdLst>
                  <a:gd name="T0" fmla="*/ 0 w 42180"/>
                  <a:gd name="T1" fmla="*/ 0 h 23507"/>
                  <a:gd name="T2" fmla="*/ 0 w 42180"/>
                  <a:gd name="T3" fmla="*/ 0 h 23507"/>
                  <a:gd name="T4" fmla="*/ 0 w 42180"/>
                  <a:gd name="T5" fmla="*/ 0 h 235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80" h="23507" fill="none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1002" y="-1"/>
                      <a:pt x="39324" y="6082"/>
                      <a:pt x="42180" y="15040"/>
                    </a:cubicBezTo>
                  </a:path>
                  <a:path w="42180" h="23507" stroke="0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1002" y="-1"/>
                      <a:pt x="39324" y="6082"/>
                      <a:pt x="42180" y="15040"/>
                    </a:cubicBezTo>
                    <a:lnTo>
                      <a:pt x="21600" y="21600"/>
                    </a:lnTo>
                    <a:lnTo>
                      <a:pt x="84" y="23506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6" name="Arc 666"/>
              <p:cNvSpPr>
                <a:spLocks noChangeAspect="1"/>
              </p:cNvSpPr>
              <p:nvPr/>
            </p:nvSpPr>
            <p:spPr bwMode="auto">
              <a:xfrm rot="-615856">
                <a:off x="3494" y="2021"/>
                <a:ext cx="108" cy="98"/>
              </a:xfrm>
              <a:custGeom>
                <a:avLst/>
                <a:gdLst>
                  <a:gd name="T0" fmla="*/ 0 w 21600"/>
                  <a:gd name="T1" fmla="*/ 0 h 42892"/>
                  <a:gd name="T2" fmla="*/ 0 w 21600"/>
                  <a:gd name="T3" fmla="*/ 0 h 42892"/>
                  <a:gd name="T4" fmla="*/ 0 w 21600"/>
                  <a:gd name="T5" fmla="*/ 0 h 428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42892" fill="none" extrusionOk="0">
                    <a:moveTo>
                      <a:pt x="2449" y="0"/>
                    </a:moveTo>
                    <a:cubicBezTo>
                      <a:pt x="13360" y="1245"/>
                      <a:pt x="21600" y="10479"/>
                      <a:pt x="21600" y="21461"/>
                    </a:cubicBezTo>
                    <a:cubicBezTo>
                      <a:pt x="21600" y="32347"/>
                      <a:pt x="13498" y="41532"/>
                      <a:pt x="2696" y="42891"/>
                    </a:cubicBezTo>
                  </a:path>
                  <a:path w="21600" h="42892" stroke="0" extrusionOk="0">
                    <a:moveTo>
                      <a:pt x="2449" y="0"/>
                    </a:moveTo>
                    <a:cubicBezTo>
                      <a:pt x="13360" y="1245"/>
                      <a:pt x="21600" y="10479"/>
                      <a:pt x="21600" y="21461"/>
                    </a:cubicBezTo>
                    <a:cubicBezTo>
                      <a:pt x="21600" y="32347"/>
                      <a:pt x="13498" y="41532"/>
                      <a:pt x="2696" y="42891"/>
                    </a:cubicBezTo>
                    <a:lnTo>
                      <a:pt x="0" y="21461"/>
                    </a:lnTo>
                    <a:lnTo>
                      <a:pt x="2449" y="0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7" name="Arc 667"/>
              <p:cNvSpPr>
                <a:spLocks noChangeAspect="1"/>
              </p:cNvSpPr>
              <p:nvPr/>
            </p:nvSpPr>
            <p:spPr bwMode="auto">
              <a:xfrm rot="-5520000">
                <a:off x="3492" y="2123"/>
                <a:ext cx="67" cy="56"/>
              </a:xfrm>
              <a:custGeom>
                <a:avLst/>
                <a:gdLst>
                  <a:gd name="T0" fmla="*/ 0 w 42180"/>
                  <a:gd name="T1" fmla="*/ 0 h 23507"/>
                  <a:gd name="T2" fmla="*/ 0 w 42180"/>
                  <a:gd name="T3" fmla="*/ 0 h 23507"/>
                  <a:gd name="T4" fmla="*/ 0 w 42180"/>
                  <a:gd name="T5" fmla="*/ 0 h 235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80" h="23507" fill="none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1002" y="-1"/>
                      <a:pt x="39324" y="6082"/>
                      <a:pt x="42180" y="15040"/>
                    </a:cubicBezTo>
                  </a:path>
                  <a:path w="42180" h="23507" stroke="0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1002" y="-1"/>
                      <a:pt x="39324" y="6082"/>
                      <a:pt x="42180" y="15040"/>
                    </a:cubicBezTo>
                    <a:lnTo>
                      <a:pt x="21600" y="21600"/>
                    </a:lnTo>
                    <a:lnTo>
                      <a:pt x="84" y="23506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8" name="Arc 668"/>
              <p:cNvSpPr>
                <a:spLocks noChangeAspect="1"/>
              </p:cNvSpPr>
              <p:nvPr/>
            </p:nvSpPr>
            <p:spPr bwMode="auto">
              <a:xfrm rot="-615856">
                <a:off x="3548" y="2175"/>
                <a:ext cx="107" cy="98"/>
              </a:xfrm>
              <a:custGeom>
                <a:avLst/>
                <a:gdLst>
                  <a:gd name="T0" fmla="*/ 0 w 21600"/>
                  <a:gd name="T1" fmla="*/ 0 h 42892"/>
                  <a:gd name="T2" fmla="*/ 0 w 21600"/>
                  <a:gd name="T3" fmla="*/ 0 h 42892"/>
                  <a:gd name="T4" fmla="*/ 0 w 21600"/>
                  <a:gd name="T5" fmla="*/ 0 h 428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42892" fill="none" extrusionOk="0">
                    <a:moveTo>
                      <a:pt x="2449" y="0"/>
                    </a:moveTo>
                    <a:cubicBezTo>
                      <a:pt x="13360" y="1245"/>
                      <a:pt x="21600" y="10479"/>
                      <a:pt x="21600" y="21461"/>
                    </a:cubicBezTo>
                    <a:cubicBezTo>
                      <a:pt x="21600" y="32347"/>
                      <a:pt x="13498" y="41532"/>
                      <a:pt x="2696" y="42891"/>
                    </a:cubicBezTo>
                  </a:path>
                  <a:path w="21600" h="42892" stroke="0" extrusionOk="0">
                    <a:moveTo>
                      <a:pt x="2449" y="0"/>
                    </a:moveTo>
                    <a:cubicBezTo>
                      <a:pt x="13360" y="1245"/>
                      <a:pt x="21600" y="10479"/>
                      <a:pt x="21600" y="21461"/>
                    </a:cubicBezTo>
                    <a:cubicBezTo>
                      <a:pt x="21600" y="32347"/>
                      <a:pt x="13498" y="41532"/>
                      <a:pt x="2696" y="42891"/>
                    </a:cubicBezTo>
                    <a:lnTo>
                      <a:pt x="0" y="21461"/>
                    </a:lnTo>
                    <a:lnTo>
                      <a:pt x="2449" y="0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59" name="Arc 669"/>
              <p:cNvSpPr>
                <a:spLocks noChangeAspect="1"/>
              </p:cNvSpPr>
              <p:nvPr/>
            </p:nvSpPr>
            <p:spPr bwMode="auto">
              <a:xfrm rot="-5520000">
                <a:off x="3540" y="2281"/>
                <a:ext cx="68" cy="57"/>
              </a:xfrm>
              <a:custGeom>
                <a:avLst/>
                <a:gdLst>
                  <a:gd name="T0" fmla="*/ 0 w 42180"/>
                  <a:gd name="T1" fmla="*/ 0 h 23507"/>
                  <a:gd name="T2" fmla="*/ 0 w 42180"/>
                  <a:gd name="T3" fmla="*/ 0 h 23507"/>
                  <a:gd name="T4" fmla="*/ 0 w 42180"/>
                  <a:gd name="T5" fmla="*/ 0 h 235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80" h="23507" fill="none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1002" y="-1"/>
                      <a:pt x="39324" y="6082"/>
                      <a:pt x="42180" y="15040"/>
                    </a:cubicBezTo>
                  </a:path>
                  <a:path w="42180" h="23507" stroke="0" extrusionOk="0">
                    <a:moveTo>
                      <a:pt x="84" y="23506"/>
                    </a:moveTo>
                    <a:cubicBezTo>
                      <a:pt x="28" y="22872"/>
                      <a:pt x="0" y="22236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1002" y="-1"/>
                      <a:pt x="39324" y="6082"/>
                      <a:pt x="42180" y="15040"/>
                    </a:cubicBezTo>
                    <a:lnTo>
                      <a:pt x="21600" y="21600"/>
                    </a:lnTo>
                    <a:lnTo>
                      <a:pt x="84" y="23506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7460" name="Arc 670"/>
              <p:cNvSpPr>
                <a:spLocks noChangeAspect="1"/>
              </p:cNvSpPr>
              <p:nvPr/>
            </p:nvSpPr>
            <p:spPr bwMode="auto">
              <a:xfrm rot="-615856">
                <a:off x="3592" y="2336"/>
                <a:ext cx="107" cy="53"/>
              </a:xfrm>
              <a:custGeom>
                <a:avLst/>
                <a:gdLst>
                  <a:gd name="T0" fmla="*/ 0 w 21600"/>
                  <a:gd name="T1" fmla="*/ 0 h 23230"/>
                  <a:gd name="T2" fmla="*/ 0 w 21600"/>
                  <a:gd name="T3" fmla="*/ 0 h 23230"/>
                  <a:gd name="T4" fmla="*/ 0 w 21600"/>
                  <a:gd name="T5" fmla="*/ 0 h 232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3230" fill="none" extrusionOk="0">
                    <a:moveTo>
                      <a:pt x="2449" y="0"/>
                    </a:moveTo>
                    <a:cubicBezTo>
                      <a:pt x="13360" y="1245"/>
                      <a:pt x="21600" y="10479"/>
                      <a:pt x="21600" y="21461"/>
                    </a:cubicBezTo>
                    <a:cubicBezTo>
                      <a:pt x="21600" y="22051"/>
                      <a:pt x="21575" y="22641"/>
                      <a:pt x="21527" y="23230"/>
                    </a:cubicBezTo>
                  </a:path>
                  <a:path w="21600" h="23230" stroke="0" extrusionOk="0">
                    <a:moveTo>
                      <a:pt x="2449" y="0"/>
                    </a:moveTo>
                    <a:cubicBezTo>
                      <a:pt x="13360" y="1245"/>
                      <a:pt x="21600" y="10479"/>
                      <a:pt x="21600" y="21461"/>
                    </a:cubicBezTo>
                    <a:cubicBezTo>
                      <a:pt x="21600" y="22051"/>
                      <a:pt x="21575" y="22641"/>
                      <a:pt x="21527" y="23230"/>
                    </a:cubicBezTo>
                    <a:lnTo>
                      <a:pt x="0" y="21461"/>
                    </a:lnTo>
                    <a:lnTo>
                      <a:pt x="2449" y="0"/>
                    </a:lnTo>
                    <a:close/>
                  </a:path>
                </a:pathLst>
              </a:custGeom>
              <a:noFill/>
              <a:ln w="38100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grpSp>
            <p:nvGrpSpPr>
              <p:cNvPr id="167461" name="Group 671"/>
              <p:cNvGrpSpPr>
                <a:grpSpLocks noChangeAspect="1"/>
              </p:cNvGrpSpPr>
              <p:nvPr/>
            </p:nvGrpSpPr>
            <p:grpSpPr bwMode="auto">
              <a:xfrm rot="-10758046">
                <a:off x="3545" y="1877"/>
                <a:ext cx="142" cy="96"/>
                <a:chOff x="576" y="1968"/>
                <a:chExt cx="1248" cy="912"/>
              </a:xfrm>
            </p:grpSpPr>
            <p:sp>
              <p:nvSpPr>
                <p:cNvPr id="167462" name="Line 67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1056" y="2400"/>
                  <a:ext cx="768" cy="0"/>
                </a:xfrm>
                <a:prstGeom prst="line">
                  <a:avLst/>
                </a:prstGeom>
                <a:noFill/>
                <a:ln w="38100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7463" name="Line 67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624" y="1968"/>
                  <a:ext cx="432" cy="432"/>
                </a:xfrm>
                <a:prstGeom prst="line">
                  <a:avLst/>
                </a:prstGeom>
                <a:noFill/>
                <a:ln w="38100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  <p:sp>
              <p:nvSpPr>
                <p:cNvPr id="167464" name="Line 674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576" y="2400"/>
                  <a:ext cx="480" cy="480"/>
                </a:xfrm>
                <a:prstGeom prst="line">
                  <a:avLst/>
                </a:prstGeom>
                <a:noFill/>
                <a:ln w="38100">
                  <a:solidFill>
                    <a:srgbClr val="FFC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GB"/>
                </a:p>
              </p:txBody>
            </p:sp>
          </p:grpSp>
          <p:sp>
            <p:nvSpPr>
              <p:cNvPr id="167465" name="Text Box 675"/>
              <p:cNvSpPr txBox="1">
                <a:spLocks noChangeArrowheads="1"/>
              </p:cNvSpPr>
              <p:nvPr/>
            </p:nvSpPr>
            <p:spPr bwMode="auto">
              <a:xfrm>
                <a:off x="3667" y="2301"/>
                <a:ext cx="298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COOH</a:t>
                </a:r>
              </a:p>
            </p:txBody>
          </p:sp>
          <p:sp>
            <p:nvSpPr>
              <p:cNvPr id="167466" name="Oval 676"/>
              <p:cNvSpPr>
                <a:spLocks noChangeAspect="1" noChangeArrowheads="1"/>
              </p:cNvSpPr>
              <p:nvPr/>
            </p:nvSpPr>
            <p:spPr bwMode="auto">
              <a:xfrm>
                <a:off x="3446" y="1613"/>
                <a:ext cx="61" cy="57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467" name="Oval 677"/>
              <p:cNvSpPr>
                <a:spLocks noChangeAspect="1" noChangeArrowheads="1"/>
              </p:cNvSpPr>
              <p:nvPr/>
            </p:nvSpPr>
            <p:spPr bwMode="auto">
              <a:xfrm>
                <a:off x="3516" y="1608"/>
                <a:ext cx="62" cy="57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468" name="Oval 678"/>
              <p:cNvSpPr>
                <a:spLocks noChangeAspect="1" noChangeArrowheads="1"/>
              </p:cNvSpPr>
              <p:nvPr/>
            </p:nvSpPr>
            <p:spPr bwMode="auto">
              <a:xfrm>
                <a:off x="3446" y="1781"/>
                <a:ext cx="61" cy="57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469" name="Oval 679"/>
              <p:cNvSpPr>
                <a:spLocks noChangeAspect="1" noChangeArrowheads="1"/>
              </p:cNvSpPr>
              <p:nvPr/>
            </p:nvSpPr>
            <p:spPr bwMode="auto">
              <a:xfrm>
                <a:off x="3602" y="2309"/>
                <a:ext cx="61" cy="57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470" name="Oval 680"/>
              <p:cNvSpPr>
                <a:spLocks noChangeAspect="1" noChangeArrowheads="1"/>
              </p:cNvSpPr>
              <p:nvPr/>
            </p:nvSpPr>
            <p:spPr bwMode="auto">
              <a:xfrm>
                <a:off x="3570" y="2236"/>
                <a:ext cx="62" cy="57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471" name="Text Box 681"/>
              <p:cNvSpPr txBox="1">
                <a:spLocks noChangeArrowheads="1"/>
              </p:cNvSpPr>
              <p:nvPr/>
            </p:nvSpPr>
            <p:spPr bwMode="auto">
              <a:xfrm>
                <a:off x="3394" y="1581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/>
                  <a:t>C</a:t>
                </a:r>
              </a:p>
            </p:txBody>
          </p:sp>
          <p:sp>
            <p:nvSpPr>
              <p:cNvPr id="167472" name="Text Box 682"/>
              <p:cNvSpPr txBox="1">
                <a:spLocks noChangeArrowheads="1"/>
              </p:cNvSpPr>
              <p:nvPr/>
            </p:nvSpPr>
            <p:spPr bwMode="auto">
              <a:xfrm>
                <a:off x="3466" y="1576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473" name="Text Box 683"/>
              <p:cNvSpPr txBox="1">
                <a:spLocks noChangeArrowheads="1"/>
              </p:cNvSpPr>
              <p:nvPr/>
            </p:nvSpPr>
            <p:spPr bwMode="auto">
              <a:xfrm>
                <a:off x="3390" y="1749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474" name="Text Box 684"/>
              <p:cNvSpPr txBox="1">
                <a:spLocks noChangeArrowheads="1"/>
              </p:cNvSpPr>
              <p:nvPr/>
            </p:nvSpPr>
            <p:spPr bwMode="auto">
              <a:xfrm>
                <a:off x="3519" y="2206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475" name="Text Box 685"/>
              <p:cNvSpPr txBox="1">
                <a:spLocks noChangeArrowheads="1"/>
              </p:cNvSpPr>
              <p:nvPr/>
            </p:nvSpPr>
            <p:spPr bwMode="auto">
              <a:xfrm>
                <a:off x="3550" y="2277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476" name="Line 686"/>
              <p:cNvSpPr>
                <a:spLocks noChangeShapeType="1"/>
              </p:cNvSpPr>
              <p:nvPr/>
            </p:nvSpPr>
            <p:spPr bwMode="auto">
              <a:xfrm>
                <a:off x="2614" y="2261"/>
                <a:ext cx="31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77" name="Text Box 687"/>
              <p:cNvSpPr txBox="1">
                <a:spLocks noChangeArrowheads="1"/>
              </p:cNvSpPr>
              <p:nvPr/>
            </p:nvSpPr>
            <p:spPr bwMode="auto">
              <a:xfrm>
                <a:off x="1962" y="2174"/>
                <a:ext cx="626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spcAft>
                    <a:spcPts val="0"/>
                  </a:spcAft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KEL-18 [R130W]</a:t>
                </a:r>
              </a:p>
              <a:p>
                <a:pPr>
                  <a:spcBef>
                    <a:spcPct val="0"/>
                  </a:spcBef>
                  <a:spcAft>
                    <a:spcPts val="0"/>
                  </a:spcAft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             [R130Q]</a:t>
                </a:r>
                <a:r>
                  <a:rPr lang="en-GB" altLang="en-US" sz="600" b="1" dirty="0">
                    <a:solidFill>
                      <a:schemeClr val="tx2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 </a:t>
                </a:r>
              </a:p>
            </p:txBody>
          </p:sp>
          <p:cxnSp>
            <p:nvCxnSpPr>
              <p:cNvPr id="167478" name="AutoShape 688"/>
              <p:cNvCxnSpPr>
                <a:cxnSpLocks noChangeShapeType="1"/>
              </p:cNvCxnSpPr>
              <p:nvPr/>
            </p:nvCxnSpPr>
            <p:spPr bwMode="auto">
              <a:xfrm rot="10800000">
                <a:off x="2671" y="2073"/>
                <a:ext cx="240" cy="48"/>
              </a:xfrm>
              <a:prstGeom prst="curvedConnector3">
                <a:avLst>
                  <a:gd name="adj1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7479" name="Text Box 689"/>
              <p:cNvSpPr txBox="1">
                <a:spLocks noChangeArrowheads="1"/>
              </p:cNvSpPr>
              <p:nvPr/>
            </p:nvSpPr>
            <p:spPr bwMode="auto">
              <a:xfrm>
                <a:off x="2095" y="2013"/>
                <a:ext cx="577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KEL24 [R180P]</a:t>
                </a:r>
              </a:p>
            </p:txBody>
          </p:sp>
          <p:cxnSp>
            <p:nvCxnSpPr>
              <p:cNvPr id="167480" name="AutoShape 690"/>
              <p:cNvCxnSpPr>
                <a:cxnSpLocks noChangeShapeType="1"/>
              </p:cNvCxnSpPr>
              <p:nvPr/>
            </p:nvCxnSpPr>
            <p:spPr bwMode="auto">
              <a:xfrm rot="10800000" flipV="1">
                <a:off x="2677" y="1909"/>
                <a:ext cx="347" cy="86"/>
              </a:xfrm>
              <a:prstGeom prst="curvedConnector3">
                <a:avLst>
                  <a:gd name="adj1" fmla="val 49856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7481" name="Text Box 691"/>
              <p:cNvSpPr txBox="1">
                <a:spLocks noChangeArrowheads="1"/>
              </p:cNvSpPr>
              <p:nvPr/>
            </p:nvSpPr>
            <p:spPr bwMode="auto">
              <a:xfrm>
                <a:off x="2129" y="1920"/>
                <a:ext cx="545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KEL1 [T193M]</a:t>
                </a:r>
              </a:p>
            </p:txBody>
          </p:sp>
          <p:sp>
            <p:nvSpPr>
              <p:cNvPr id="167482" name="Text Box 692"/>
              <p:cNvSpPr txBox="1">
                <a:spLocks noChangeArrowheads="1"/>
              </p:cNvSpPr>
              <p:nvPr/>
            </p:nvSpPr>
            <p:spPr bwMode="auto">
              <a:xfrm>
                <a:off x="2081" y="1537"/>
                <a:ext cx="583" cy="23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KEL3 [R281W]</a:t>
                </a:r>
              </a:p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KEL21 [R281Q]</a:t>
                </a:r>
              </a:p>
            </p:txBody>
          </p:sp>
          <p:sp>
            <p:nvSpPr>
              <p:cNvPr id="167483" name="Line 693"/>
              <p:cNvSpPr>
                <a:spLocks noChangeShapeType="1"/>
              </p:cNvSpPr>
              <p:nvPr/>
            </p:nvSpPr>
            <p:spPr bwMode="auto">
              <a:xfrm flipH="1">
                <a:off x="2677" y="1397"/>
                <a:ext cx="509" cy="24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84" name="Text Box 694"/>
              <p:cNvSpPr txBox="1">
                <a:spLocks noChangeArrowheads="1"/>
              </p:cNvSpPr>
              <p:nvPr/>
            </p:nvSpPr>
            <p:spPr bwMode="auto">
              <a:xfrm>
                <a:off x="2104" y="1430"/>
                <a:ext cx="578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KEL17 [V302A]</a:t>
                </a:r>
              </a:p>
            </p:txBody>
          </p:sp>
          <p:sp>
            <p:nvSpPr>
              <p:cNvPr id="167485" name="Line 695"/>
              <p:cNvSpPr>
                <a:spLocks noChangeShapeType="1"/>
              </p:cNvSpPr>
              <p:nvPr/>
            </p:nvSpPr>
            <p:spPr bwMode="auto">
              <a:xfrm flipV="1">
                <a:off x="2623" y="1358"/>
                <a:ext cx="312" cy="1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86" name="Text Box 696"/>
              <p:cNvSpPr txBox="1">
                <a:spLocks noChangeArrowheads="1"/>
              </p:cNvSpPr>
              <p:nvPr/>
            </p:nvSpPr>
            <p:spPr bwMode="auto">
              <a:xfrm>
                <a:off x="2021" y="1304"/>
                <a:ext cx="603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KEL-22 [A322V]</a:t>
                </a:r>
              </a:p>
            </p:txBody>
          </p:sp>
          <p:sp>
            <p:nvSpPr>
              <p:cNvPr id="167487" name="Line 698"/>
              <p:cNvSpPr>
                <a:spLocks noChangeShapeType="1"/>
              </p:cNvSpPr>
              <p:nvPr/>
            </p:nvSpPr>
            <p:spPr bwMode="auto">
              <a:xfrm flipV="1">
                <a:off x="2586" y="1348"/>
                <a:ext cx="126" cy="2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88" name="Text Box 699"/>
              <p:cNvSpPr txBox="1">
                <a:spLocks noChangeArrowheads="1"/>
              </p:cNvSpPr>
              <p:nvPr/>
            </p:nvSpPr>
            <p:spPr bwMode="auto">
              <a:xfrm>
                <a:off x="2061" y="1051"/>
                <a:ext cx="583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KEL23 [Q382R]</a:t>
                </a:r>
              </a:p>
            </p:txBody>
          </p:sp>
          <p:sp>
            <p:nvSpPr>
              <p:cNvPr id="167489" name="Line 701"/>
              <p:cNvSpPr>
                <a:spLocks noChangeShapeType="1"/>
              </p:cNvSpPr>
              <p:nvPr/>
            </p:nvSpPr>
            <p:spPr bwMode="auto">
              <a:xfrm>
                <a:off x="2614" y="1109"/>
                <a:ext cx="36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90" name="Text Box 702"/>
              <p:cNvSpPr txBox="1">
                <a:spLocks noChangeArrowheads="1"/>
              </p:cNvSpPr>
              <p:nvPr/>
            </p:nvSpPr>
            <p:spPr bwMode="auto">
              <a:xfrm>
                <a:off x="1809" y="940"/>
                <a:ext cx="722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Weak KEL2 [A423V]</a:t>
                </a:r>
              </a:p>
            </p:txBody>
          </p:sp>
          <p:sp>
            <p:nvSpPr>
              <p:cNvPr id="167491" name="Line 703"/>
              <p:cNvSpPr>
                <a:spLocks noChangeShapeType="1"/>
              </p:cNvSpPr>
              <p:nvPr/>
            </p:nvSpPr>
            <p:spPr bwMode="auto">
              <a:xfrm>
                <a:off x="2479" y="999"/>
                <a:ext cx="2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92" name="Text Box 704"/>
              <p:cNvSpPr txBox="1">
                <a:spLocks noChangeArrowheads="1"/>
              </p:cNvSpPr>
              <p:nvPr/>
            </p:nvSpPr>
            <p:spPr bwMode="auto">
              <a:xfrm>
                <a:off x="3027" y="981"/>
                <a:ext cx="381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spcAft>
                    <a:spcPts val="0"/>
                  </a:spcAft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KEL-26</a:t>
                </a:r>
              </a:p>
              <a:p>
                <a:pPr>
                  <a:spcBef>
                    <a:spcPct val="0"/>
                  </a:spcBef>
                  <a:spcAft>
                    <a:spcPts val="0"/>
                  </a:spcAft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[R406Q]</a:t>
                </a:r>
              </a:p>
            </p:txBody>
          </p:sp>
          <p:sp>
            <p:nvSpPr>
              <p:cNvPr id="167493" name="Line 706"/>
              <p:cNvSpPr>
                <a:spLocks noChangeShapeType="1"/>
              </p:cNvSpPr>
              <p:nvPr/>
            </p:nvSpPr>
            <p:spPr bwMode="auto">
              <a:xfrm flipH="1">
                <a:off x="2978" y="1061"/>
                <a:ext cx="1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94" name="Text Box 707"/>
              <p:cNvSpPr txBox="1">
                <a:spLocks noChangeArrowheads="1"/>
              </p:cNvSpPr>
              <p:nvPr/>
            </p:nvSpPr>
            <p:spPr bwMode="auto">
              <a:xfrm>
                <a:off x="2906" y="725"/>
                <a:ext cx="608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KEL-19 [R492Q]</a:t>
                </a:r>
              </a:p>
            </p:txBody>
          </p:sp>
          <p:sp>
            <p:nvSpPr>
              <p:cNvPr id="167495" name="Line 708"/>
              <p:cNvSpPr>
                <a:spLocks noChangeShapeType="1"/>
              </p:cNvSpPr>
              <p:nvPr/>
            </p:nvSpPr>
            <p:spPr bwMode="auto">
              <a:xfrm>
                <a:off x="3395" y="818"/>
                <a:ext cx="0" cy="1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96" name="Text Box 709"/>
              <p:cNvSpPr txBox="1">
                <a:spLocks noChangeArrowheads="1"/>
              </p:cNvSpPr>
              <p:nvPr/>
            </p:nvSpPr>
            <p:spPr bwMode="auto">
              <a:xfrm>
                <a:off x="3602" y="773"/>
                <a:ext cx="573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KEL10 (E494V]</a:t>
                </a:r>
              </a:p>
            </p:txBody>
          </p:sp>
          <p:sp>
            <p:nvSpPr>
              <p:cNvPr id="167497" name="Line 710"/>
              <p:cNvSpPr>
                <a:spLocks noChangeShapeType="1"/>
              </p:cNvSpPr>
              <p:nvPr/>
            </p:nvSpPr>
            <p:spPr bwMode="auto">
              <a:xfrm flipH="1">
                <a:off x="3498" y="869"/>
                <a:ext cx="156" cy="1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498" name="Text Box 711"/>
              <p:cNvSpPr txBox="1">
                <a:spLocks noChangeArrowheads="1"/>
              </p:cNvSpPr>
              <p:nvPr/>
            </p:nvSpPr>
            <p:spPr bwMode="auto">
              <a:xfrm>
                <a:off x="3813" y="1118"/>
                <a:ext cx="607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KEL-12 [H548R]</a:t>
                </a:r>
              </a:p>
            </p:txBody>
          </p:sp>
          <p:sp>
            <p:nvSpPr>
              <p:cNvPr id="167499" name="Line 712"/>
              <p:cNvSpPr>
                <a:spLocks noChangeShapeType="1"/>
              </p:cNvSpPr>
              <p:nvPr/>
            </p:nvSpPr>
            <p:spPr bwMode="auto">
              <a:xfrm flipH="1">
                <a:off x="3595" y="1178"/>
                <a:ext cx="26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501" name="Line 719"/>
              <p:cNvSpPr>
                <a:spLocks noChangeShapeType="1"/>
              </p:cNvSpPr>
              <p:nvPr/>
            </p:nvSpPr>
            <p:spPr bwMode="auto">
              <a:xfrm flipH="1" flipV="1">
                <a:off x="3524" y="1658"/>
                <a:ext cx="52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502" name="Oval 2"/>
              <p:cNvSpPr>
                <a:spLocks noChangeAspect="1" noChangeArrowheads="1"/>
              </p:cNvSpPr>
              <p:nvPr/>
            </p:nvSpPr>
            <p:spPr bwMode="auto">
              <a:xfrm>
                <a:off x="3484" y="2993"/>
                <a:ext cx="61" cy="56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503" name="AutoShape 38"/>
              <p:cNvSpPr>
                <a:spLocks noChangeAspect="1" noChangeArrowheads="1"/>
              </p:cNvSpPr>
              <p:nvPr/>
            </p:nvSpPr>
            <p:spPr bwMode="auto">
              <a:xfrm>
                <a:off x="3532" y="2633"/>
                <a:ext cx="56" cy="493"/>
              </a:xfrm>
              <a:prstGeom prst="can">
                <a:avLst>
                  <a:gd name="adj" fmla="val 108740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504" name="AutoShape 39"/>
              <p:cNvSpPr>
                <a:spLocks noChangeAspect="1" noChangeArrowheads="1"/>
              </p:cNvSpPr>
              <p:nvPr/>
            </p:nvSpPr>
            <p:spPr bwMode="auto">
              <a:xfrm>
                <a:off x="3564" y="2739"/>
                <a:ext cx="55" cy="492"/>
              </a:xfrm>
              <a:prstGeom prst="can">
                <a:avLst>
                  <a:gd name="adj" fmla="val 110493"/>
                </a:avLst>
              </a:prstGeom>
              <a:solidFill>
                <a:srgbClr val="66FF3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505" name="Text Box 368"/>
              <p:cNvSpPr txBox="1">
                <a:spLocks noChangeAspect="1" noChangeArrowheads="1"/>
              </p:cNvSpPr>
              <p:nvPr/>
            </p:nvSpPr>
            <p:spPr bwMode="auto">
              <a:xfrm>
                <a:off x="3507" y="2885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cxnSp>
            <p:nvCxnSpPr>
              <p:cNvPr id="5" name="Straight Arrow Connector 4"/>
              <p:cNvCxnSpPr>
                <a:cxnSpLocks noChangeShapeType="1"/>
              </p:cNvCxnSpPr>
              <p:nvPr/>
            </p:nvCxnSpPr>
            <p:spPr bwMode="auto">
              <a:xfrm flipH="1" flipV="1">
                <a:off x="3805" y="3071"/>
                <a:ext cx="328" cy="212"/>
              </a:xfrm>
              <a:prstGeom prst="straightConnector1">
                <a:avLst/>
              </a:prstGeom>
              <a:noFill/>
              <a:ln w="9525" algn="ctr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" name="Straight Arrow Connector 6"/>
              <p:cNvCxnSpPr>
                <a:cxnSpLocks noChangeShapeType="1"/>
              </p:cNvCxnSpPr>
              <p:nvPr/>
            </p:nvCxnSpPr>
            <p:spPr bwMode="auto">
              <a:xfrm flipV="1">
                <a:off x="2309" y="2436"/>
                <a:ext cx="551" cy="371"/>
              </a:xfrm>
              <a:prstGeom prst="straightConnector1">
                <a:avLst/>
              </a:prstGeom>
              <a:noFill/>
              <a:ln w="9525" algn="ctr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7508" name="Text Box 448"/>
              <p:cNvSpPr txBox="1">
                <a:spLocks noChangeAspect="1" noChangeArrowheads="1"/>
              </p:cNvSpPr>
              <p:nvPr/>
            </p:nvSpPr>
            <p:spPr bwMode="auto">
              <a:xfrm>
                <a:off x="3429" y="3220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sp>
            <p:nvSpPr>
              <p:cNvPr id="167509" name="Oval 434"/>
              <p:cNvSpPr>
                <a:spLocks noChangeAspect="1" noChangeArrowheads="1"/>
              </p:cNvSpPr>
              <p:nvPr/>
            </p:nvSpPr>
            <p:spPr bwMode="auto">
              <a:xfrm>
                <a:off x="3301" y="2523"/>
                <a:ext cx="63" cy="57"/>
              </a:xfrm>
              <a:prstGeom prst="ellipse">
                <a:avLst/>
              </a:prstGeom>
              <a:solidFill>
                <a:srgbClr val="FFC000"/>
              </a:solidFill>
              <a:ln w="9525">
                <a:solidFill>
                  <a:srgbClr val="FFC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510" name="Text Box 435"/>
              <p:cNvSpPr txBox="1">
                <a:spLocks noChangeAspect="1" noChangeArrowheads="1"/>
              </p:cNvSpPr>
              <p:nvPr/>
            </p:nvSpPr>
            <p:spPr bwMode="auto">
              <a:xfrm>
                <a:off x="3253" y="2495"/>
                <a:ext cx="164" cy="11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  <a:buNone/>
                </a:pPr>
                <a:r>
                  <a:rPr lang="en-GB" altLang="en-US" sz="600" b="1" dirty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</a:t>
                </a:r>
              </a:p>
            </p:txBody>
          </p:sp>
          <p:grpSp>
            <p:nvGrpSpPr>
              <p:cNvPr id="167511" name="Group 599"/>
              <p:cNvGrpSpPr>
                <a:grpSpLocks/>
              </p:cNvGrpSpPr>
              <p:nvPr/>
            </p:nvGrpSpPr>
            <p:grpSpPr bwMode="auto">
              <a:xfrm>
                <a:off x="3481" y="2034"/>
                <a:ext cx="164" cy="116"/>
                <a:chOff x="3747" y="1993"/>
                <a:chExt cx="164" cy="116"/>
              </a:xfrm>
            </p:grpSpPr>
            <p:sp>
              <p:nvSpPr>
                <p:cNvPr id="167512" name="Oval 680"/>
                <p:cNvSpPr>
                  <a:spLocks noChangeAspect="1" noChangeArrowheads="1"/>
                </p:cNvSpPr>
                <p:nvPr/>
              </p:nvSpPr>
              <p:spPr bwMode="auto">
                <a:xfrm>
                  <a:off x="3800" y="2024"/>
                  <a:ext cx="62" cy="57"/>
                </a:xfrm>
                <a:prstGeom prst="ellipse">
                  <a:avLst/>
                </a:prstGeom>
                <a:solidFill>
                  <a:srgbClr val="FFC000"/>
                </a:solidFill>
                <a:ln w="9525">
                  <a:solidFill>
                    <a:srgbClr val="FFC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endParaRPr lang="en-US" altLang="en-US" sz="1800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67513" name="Text Box 684"/>
                <p:cNvSpPr txBox="1">
                  <a:spLocks noChangeArrowheads="1"/>
                </p:cNvSpPr>
                <p:nvPr/>
              </p:nvSpPr>
              <p:spPr bwMode="auto">
                <a:xfrm>
                  <a:off x="3747" y="1993"/>
                  <a:ext cx="164" cy="11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ts val="800"/>
                    </a:spcBef>
                    <a:spcAft>
                      <a:spcPts val="800"/>
                    </a:spcAft>
                    <a:buClr>
                      <a:srgbClr val="0072C6"/>
                    </a:buClr>
                    <a:buFont typeface="Arial" panose="020B0604020202020204" pitchFamily="34" charset="0"/>
                    <a:buChar char="•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ts val="400"/>
                    </a:spcBef>
                    <a:buFont typeface="Arial" panose="020B0604020202020204" pitchFamily="34" charset="0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ts val="400"/>
                    </a:spcBef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fontAlgn="base">
                    <a:spcBef>
                      <a:spcPts val="400"/>
                    </a:spcBef>
                    <a:spcAft>
                      <a:spcPct val="0"/>
                    </a:spcAft>
                    <a:buFont typeface="Lucida Grande"/>
                    <a:buChar char="–"/>
                    <a:defRPr sz="22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None/>
                  </a:pPr>
                  <a:r>
                    <a:rPr lang="en-GB" altLang="en-US" sz="600" b="1" dirty="0">
                      <a:latin typeface="Verdana" panose="020B0604030504040204" pitchFamily="34" charset="0"/>
                      <a:ea typeface="Verdana" panose="020B0604030504040204" pitchFamily="34" charset="0"/>
                      <a:cs typeface="Verdana" panose="020B0604030504040204" pitchFamily="34" charset="0"/>
                    </a:rPr>
                    <a:t>C</a:t>
                  </a:r>
                </a:p>
              </p:txBody>
            </p:sp>
          </p:grpSp>
          <p:sp>
            <p:nvSpPr>
              <p:cNvPr id="167514" name="Line 602"/>
              <p:cNvSpPr>
                <a:spLocks noChangeShapeType="1"/>
              </p:cNvSpPr>
              <p:nvPr/>
            </p:nvSpPr>
            <p:spPr bwMode="auto">
              <a:xfrm flipV="1">
                <a:off x="2530" y="2659"/>
                <a:ext cx="862" cy="590"/>
              </a:xfrm>
              <a:prstGeom prst="line">
                <a:avLst/>
              </a:prstGeom>
              <a:noFill/>
              <a:ln w="9525">
                <a:solidFill>
                  <a:srgbClr val="0066CC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7515" name="Text Box 603"/>
              <p:cNvSpPr txBox="1">
                <a:spLocks noChangeArrowheads="1"/>
              </p:cNvSpPr>
              <p:nvPr/>
            </p:nvSpPr>
            <p:spPr bwMode="auto">
              <a:xfrm>
                <a:off x="2349" y="3203"/>
                <a:ext cx="275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GB" altLang="en-US" sz="1200" b="1" dirty="0">
                    <a:solidFill>
                      <a:srgbClr val="0066CC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72</a:t>
                </a:r>
              </a:p>
            </p:txBody>
          </p:sp>
          <p:sp>
            <p:nvSpPr>
              <p:cNvPr id="167516" name="Line 604"/>
              <p:cNvSpPr>
                <a:spLocks noChangeShapeType="1"/>
              </p:cNvSpPr>
              <p:nvPr/>
            </p:nvSpPr>
            <p:spPr bwMode="auto">
              <a:xfrm flipH="1">
                <a:off x="3536" y="2627"/>
                <a:ext cx="1679" cy="0"/>
              </a:xfrm>
              <a:prstGeom prst="line">
                <a:avLst/>
              </a:prstGeom>
              <a:noFill/>
              <a:ln w="9525">
                <a:solidFill>
                  <a:srgbClr val="0066CC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7517" name="Text Box 605"/>
              <p:cNvSpPr txBox="1">
                <a:spLocks noChangeArrowheads="1"/>
              </p:cNvSpPr>
              <p:nvPr/>
            </p:nvSpPr>
            <p:spPr bwMode="auto">
              <a:xfrm>
                <a:off x="5191" y="2539"/>
                <a:ext cx="349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GB" altLang="en-US" sz="1200" b="1" dirty="0">
                    <a:solidFill>
                      <a:srgbClr val="0066CC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347</a:t>
                </a:r>
              </a:p>
            </p:txBody>
          </p:sp>
        </p:grpSp>
        <p:sp>
          <p:nvSpPr>
            <p:cNvPr id="919" name="Text Box 717">
              <a:extLst>
                <a:ext uri="{FF2B5EF4-FFF2-40B4-BE49-F238E27FC236}">
                  <a16:creationId xmlns:a16="http://schemas.microsoft.com/office/drawing/2014/main" id="{8F92F7D5-8BCD-4050-9CB9-F9668A83A3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4960" y="2091143"/>
              <a:ext cx="208582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GB" altLang="en-US" sz="1600" b="1" dirty="0">
                  <a:solidFill>
                    <a:srgbClr val="FF3300"/>
                  </a:solidFill>
                </a:rPr>
                <a:t>KEL6 [L597P] KEL7</a:t>
              </a:r>
            </a:p>
          </p:txBody>
        </p:sp>
      </p:grpSp>
      <p:grpSp>
        <p:nvGrpSpPr>
          <p:cNvPr id="606" name="Group 605">
            <a:extLst>
              <a:ext uri="{FF2B5EF4-FFF2-40B4-BE49-F238E27FC236}">
                <a16:creationId xmlns:a16="http://schemas.microsoft.com/office/drawing/2014/main" id="{7EBDB695-5E6F-4D32-B0D5-8AE2CB7DB864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607" name="Rectangle 606">
              <a:extLst>
                <a:ext uri="{FF2B5EF4-FFF2-40B4-BE49-F238E27FC236}">
                  <a16:creationId xmlns:a16="http://schemas.microsoft.com/office/drawing/2014/main" id="{7355CE4D-BA2E-46E3-931E-B06F83D3091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08" name="Oval 607">
              <a:extLst>
                <a:ext uri="{FF2B5EF4-FFF2-40B4-BE49-F238E27FC236}">
                  <a16:creationId xmlns:a16="http://schemas.microsoft.com/office/drawing/2014/main" id="{BB5DA1A2-B1BF-439C-81F3-75769EA02A1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09" name="Group 7">
              <a:extLst>
                <a:ext uri="{FF2B5EF4-FFF2-40B4-BE49-F238E27FC236}">
                  <a16:creationId xmlns:a16="http://schemas.microsoft.com/office/drawing/2014/main" id="{60956C9C-A3F5-4254-9F72-0B3BE38AD11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881" name="Line 8">
                <a:extLst>
                  <a:ext uri="{FF2B5EF4-FFF2-40B4-BE49-F238E27FC236}">
                    <a16:creationId xmlns:a16="http://schemas.microsoft.com/office/drawing/2014/main" id="{980F5F71-E700-495D-84E9-ECC5DC011E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2" name="Line 9">
                <a:extLst>
                  <a:ext uri="{FF2B5EF4-FFF2-40B4-BE49-F238E27FC236}">
                    <a16:creationId xmlns:a16="http://schemas.microsoft.com/office/drawing/2014/main" id="{E42F422C-C715-479A-8DF2-540BDE50A7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3" name="Line 10">
                <a:extLst>
                  <a:ext uri="{FF2B5EF4-FFF2-40B4-BE49-F238E27FC236}">
                    <a16:creationId xmlns:a16="http://schemas.microsoft.com/office/drawing/2014/main" id="{EB809527-757C-4B84-B161-F90C19173D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4" name="Line 11">
                <a:extLst>
                  <a:ext uri="{FF2B5EF4-FFF2-40B4-BE49-F238E27FC236}">
                    <a16:creationId xmlns:a16="http://schemas.microsoft.com/office/drawing/2014/main" id="{7FF76E2B-F9E3-4BC2-BFC8-E6D19F7947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85" name="Rectangle 12">
                <a:extLst>
                  <a:ext uri="{FF2B5EF4-FFF2-40B4-BE49-F238E27FC236}">
                    <a16:creationId xmlns:a16="http://schemas.microsoft.com/office/drawing/2014/main" id="{0C1FE4B7-D1D1-4278-A41D-A063BB5798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6" name="Rectangle 13">
                <a:extLst>
                  <a:ext uri="{FF2B5EF4-FFF2-40B4-BE49-F238E27FC236}">
                    <a16:creationId xmlns:a16="http://schemas.microsoft.com/office/drawing/2014/main" id="{9415509A-27D7-4DA8-9559-4CC0637D86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7" name="Rectangle 14">
                <a:extLst>
                  <a:ext uri="{FF2B5EF4-FFF2-40B4-BE49-F238E27FC236}">
                    <a16:creationId xmlns:a16="http://schemas.microsoft.com/office/drawing/2014/main" id="{6A0F0DD3-699B-47BE-9D2E-2CBE822B04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8" name="Rectangle 15">
                <a:extLst>
                  <a:ext uri="{FF2B5EF4-FFF2-40B4-BE49-F238E27FC236}">
                    <a16:creationId xmlns:a16="http://schemas.microsoft.com/office/drawing/2014/main" id="{2ADB1680-0B1A-45AF-88C0-44C098056C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9" name="Rectangle 16">
                <a:extLst>
                  <a:ext uri="{FF2B5EF4-FFF2-40B4-BE49-F238E27FC236}">
                    <a16:creationId xmlns:a16="http://schemas.microsoft.com/office/drawing/2014/main" id="{27FE5AE6-5C03-4F53-8949-57653D7E35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0" name="Rectangle 17">
                <a:extLst>
                  <a:ext uri="{FF2B5EF4-FFF2-40B4-BE49-F238E27FC236}">
                    <a16:creationId xmlns:a16="http://schemas.microsoft.com/office/drawing/2014/main" id="{1033B7A5-B67E-498E-B65C-CF148DA1EA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1" name="Rectangle 18">
                <a:extLst>
                  <a:ext uri="{FF2B5EF4-FFF2-40B4-BE49-F238E27FC236}">
                    <a16:creationId xmlns:a16="http://schemas.microsoft.com/office/drawing/2014/main" id="{167AE618-7670-443D-A1EE-6C86EB2304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92" name="Rectangle 19">
                <a:extLst>
                  <a:ext uri="{FF2B5EF4-FFF2-40B4-BE49-F238E27FC236}">
                    <a16:creationId xmlns:a16="http://schemas.microsoft.com/office/drawing/2014/main" id="{A23F45F7-B57F-47A7-90B6-D4A846DF12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93" name="AutoShape 20">
                <a:extLst>
                  <a:ext uri="{FF2B5EF4-FFF2-40B4-BE49-F238E27FC236}">
                    <a16:creationId xmlns:a16="http://schemas.microsoft.com/office/drawing/2014/main" id="{628D81F8-D350-49AD-B8AE-B23E38D1ED94}"/>
                  </a:ext>
                </a:extLst>
              </p:cNvPr>
              <p:cNvCxnSpPr>
                <a:cxnSpLocks noChangeAspect="1" noChangeShapeType="1"/>
                <a:stCxn id="892" idx="3"/>
                <a:endCxn id="892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4" name="AutoShape 21">
                <a:extLst>
                  <a:ext uri="{FF2B5EF4-FFF2-40B4-BE49-F238E27FC236}">
                    <a16:creationId xmlns:a16="http://schemas.microsoft.com/office/drawing/2014/main" id="{1ED5F376-60A8-469F-A97A-0B49572A8BD8}"/>
                  </a:ext>
                </a:extLst>
              </p:cNvPr>
              <p:cNvCxnSpPr>
                <a:cxnSpLocks noChangeAspect="1" noChangeShapeType="1"/>
                <a:stCxn id="892" idx="1"/>
                <a:endCxn id="89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5" name="AutoShape 22">
                <a:extLst>
                  <a:ext uri="{FF2B5EF4-FFF2-40B4-BE49-F238E27FC236}">
                    <a16:creationId xmlns:a16="http://schemas.microsoft.com/office/drawing/2014/main" id="{8155783B-D354-44DC-BC3A-64F8535DF9B1}"/>
                  </a:ext>
                </a:extLst>
              </p:cNvPr>
              <p:cNvCxnSpPr>
                <a:cxnSpLocks noChangeAspect="1" noChangeShapeType="1"/>
                <a:stCxn id="892" idx="1"/>
                <a:endCxn id="89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6" name="AutoShape 23">
                <a:extLst>
                  <a:ext uri="{FF2B5EF4-FFF2-40B4-BE49-F238E27FC236}">
                    <a16:creationId xmlns:a16="http://schemas.microsoft.com/office/drawing/2014/main" id="{5D6AB37D-DD55-432C-86A0-D4181322FBCE}"/>
                  </a:ext>
                </a:extLst>
              </p:cNvPr>
              <p:cNvCxnSpPr>
                <a:cxnSpLocks noChangeAspect="1" noChangeShapeType="1"/>
                <a:stCxn id="892" idx="1"/>
                <a:endCxn id="89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7" name="AutoShape 24">
                <a:extLst>
                  <a:ext uri="{FF2B5EF4-FFF2-40B4-BE49-F238E27FC236}">
                    <a16:creationId xmlns:a16="http://schemas.microsoft.com/office/drawing/2014/main" id="{1423C19C-FEBE-4A7D-B087-47C921F923D6}"/>
                  </a:ext>
                </a:extLst>
              </p:cNvPr>
              <p:cNvCxnSpPr>
                <a:cxnSpLocks noChangeAspect="1" noChangeShapeType="1"/>
                <a:stCxn id="892" idx="1"/>
                <a:endCxn id="89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8" name="AutoShape 25">
                <a:extLst>
                  <a:ext uri="{FF2B5EF4-FFF2-40B4-BE49-F238E27FC236}">
                    <a16:creationId xmlns:a16="http://schemas.microsoft.com/office/drawing/2014/main" id="{9C2AC4F8-8F39-4F49-AC5A-32259CE66E51}"/>
                  </a:ext>
                </a:extLst>
              </p:cNvPr>
              <p:cNvCxnSpPr>
                <a:cxnSpLocks noChangeAspect="1" noChangeShapeType="1"/>
                <a:stCxn id="886" idx="3"/>
                <a:endCxn id="886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9" name="AutoShape 26">
                <a:extLst>
                  <a:ext uri="{FF2B5EF4-FFF2-40B4-BE49-F238E27FC236}">
                    <a16:creationId xmlns:a16="http://schemas.microsoft.com/office/drawing/2014/main" id="{84799232-5CBB-46F2-850A-659FE1BCFF4C}"/>
                  </a:ext>
                </a:extLst>
              </p:cNvPr>
              <p:cNvCxnSpPr>
                <a:cxnSpLocks noChangeAspect="1" noChangeShapeType="1"/>
                <a:stCxn id="892" idx="1"/>
                <a:endCxn id="89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0" name="AutoShape 27">
                <a:extLst>
                  <a:ext uri="{FF2B5EF4-FFF2-40B4-BE49-F238E27FC236}">
                    <a16:creationId xmlns:a16="http://schemas.microsoft.com/office/drawing/2014/main" id="{DDA3863C-0B48-4EA4-8F64-569DDEBAE02B}"/>
                  </a:ext>
                </a:extLst>
              </p:cNvPr>
              <p:cNvCxnSpPr>
                <a:cxnSpLocks noChangeAspect="1" noChangeShapeType="1"/>
                <a:stCxn id="892" idx="1"/>
                <a:endCxn id="89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1" name="AutoShape 28">
                <a:extLst>
                  <a:ext uri="{FF2B5EF4-FFF2-40B4-BE49-F238E27FC236}">
                    <a16:creationId xmlns:a16="http://schemas.microsoft.com/office/drawing/2014/main" id="{7032876B-2EFB-4F9A-AFF6-87FD06C759EE}"/>
                  </a:ext>
                </a:extLst>
              </p:cNvPr>
              <p:cNvCxnSpPr>
                <a:cxnSpLocks noChangeAspect="1" noChangeShapeType="1"/>
                <a:stCxn id="892" idx="1"/>
                <a:endCxn id="89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2" name="AutoShape 29">
                <a:extLst>
                  <a:ext uri="{FF2B5EF4-FFF2-40B4-BE49-F238E27FC236}">
                    <a16:creationId xmlns:a16="http://schemas.microsoft.com/office/drawing/2014/main" id="{CB81DD88-0A81-4B67-94A8-88916BD4D82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3" name="AutoShape 30">
                <a:extLst>
                  <a:ext uri="{FF2B5EF4-FFF2-40B4-BE49-F238E27FC236}">
                    <a16:creationId xmlns:a16="http://schemas.microsoft.com/office/drawing/2014/main" id="{83FD3A1E-0EC8-4592-A422-37A468C13CB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4" name="AutoShape 31">
                <a:extLst>
                  <a:ext uri="{FF2B5EF4-FFF2-40B4-BE49-F238E27FC236}">
                    <a16:creationId xmlns:a16="http://schemas.microsoft.com/office/drawing/2014/main" id="{1E9B24F9-DC3C-4F36-8710-771D0CA74E4A}"/>
                  </a:ext>
                </a:extLst>
              </p:cNvPr>
              <p:cNvCxnSpPr>
                <a:cxnSpLocks noChangeAspect="1" noChangeShapeType="1"/>
                <a:stCxn id="886" idx="1"/>
                <a:endCxn id="886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05" name="Line 32">
                <a:extLst>
                  <a:ext uri="{FF2B5EF4-FFF2-40B4-BE49-F238E27FC236}">
                    <a16:creationId xmlns:a16="http://schemas.microsoft.com/office/drawing/2014/main" id="{1473DB44-9E42-4CC1-919E-4E4183F2F3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6" name="Line 33">
                <a:extLst>
                  <a:ext uri="{FF2B5EF4-FFF2-40B4-BE49-F238E27FC236}">
                    <a16:creationId xmlns:a16="http://schemas.microsoft.com/office/drawing/2014/main" id="{4C5EC8BD-A5B6-4F48-BFB0-F1B31C3871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7" name="Line 34">
                <a:extLst>
                  <a:ext uri="{FF2B5EF4-FFF2-40B4-BE49-F238E27FC236}">
                    <a16:creationId xmlns:a16="http://schemas.microsoft.com/office/drawing/2014/main" id="{97D74480-D835-4B2F-B595-454AD07B4B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8" name="Line 35">
                <a:extLst>
                  <a:ext uri="{FF2B5EF4-FFF2-40B4-BE49-F238E27FC236}">
                    <a16:creationId xmlns:a16="http://schemas.microsoft.com/office/drawing/2014/main" id="{DB9FDBE8-A46C-403D-AE94-680AFAB1FC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9" name="Line 36">
                <a:extLst>
                  <a:ext uri="{FF2B5EF4-FFF2-40B4-BE49-F238E27FC236}">
                    <a16:creationId xmlns:a16="http://schemas.microsoft.com/office/drawing/2014/main" id="{A4E0E597-4649-4DE2-BDD9-8B6676A704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0" name="Line 37">
                <a:extLst>
                  <a:ext uri="{FF2B5EF4-FFF2-40B4-BE49-F238E27FC236}">
                    <a16:creationId xmlns:a16="http://schemas.microsoft.com/office/drawing/2014/main" id="{324BC726-ED73-48CE-A1D9-FC1D30C7ED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1" name="Line 38">
                <a:extLst>
                  <a:ext uri="{FF2B5EF4-FFF2-40B4-BE49-F238E27FC236}">
                    <a16:creationId xmlns:a16="http://schemas.microsoft.com/office/drawing/2014/main" id="{9AD36DA2-218C-461C-8DDF-0F74E09841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2" name="Line 39">
                <a:extLst>
                  <a:ext uri="{FF2B5EF4-FFF2-40B4-BE49-F238E27FC236}">
                    <a16:creationId xmlns:a16="http://schemas.microsoft.com/office/drawing/2014/main" id="{6C06C93F-9716-41C8-B925-9B62198C8F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3" name="Line 40">
                <a:extLst>
                  <a:ext uri="{FF2B5EF4-FFF2-40B4-BE49-F238E27FC236}">
                    <a16:creationId xmlns:a16="http://schemas.microsoft.com/office/drawing/2014/main" id="{91CD1EA4-BDC4-405D-BA13-232EF72CE1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4" name="Line 41">
                <a:extLst>
                  <a:ext uri="{FF2B5EF4-FFF2-40B4-BE49-F238E27FC236}">
                    <a16:creationId xmlns:a16="http://schemas.microsoft.com/office/drawing/2014/main" id="{B310261A-5E54-4BFB-A2B9-70BCF8E9BC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5" name="Line 42">
                <a:extLst>
                  <a:ext uri="{FF2B5EF4-FFF2-40B4-BE49-F238E27FC236}">
                    <a16:creationId xmlns:a16="http://schemas.microsoft.com/office/drawing/2014/main" id="{4A0ACECF-9CF2-436B-997B-54896D22D3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6" name="Line 43">
                <a:extLst>
                  <a:ext uri="{FF2B5EF4-FFF2-40B4-BE49-F238E27FC236}">
                    <a16:creationId xmlns:a16="http://schemas.microsoft.com/office/drawing/2014/main" id="{2E30216E-01AC-4C12-9371-5ADDF2F0FB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7" name="Oval 44">
                <a:extLst>
                  <a:ext uri="{FF2B5EF4-FFF2-40B4-BE49-F238E27FC236}">
                    <a16:creationId xmlns:a16="http://schemas.microsoft.com/office/drawing/2014/main" id="{3E245C50-4C66-49FC-83D1-1768694915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8" name="Oval 45">
                <a:extLst>
                  <a:ext uri="{FF2B5EF4-FFF2-40B4-BE49-F238E27FC236}">
                    <a16:creationId xmlns:a16="http://schemas.microsoft.com/office/drawing/2014/main" id="{41967AD6-02E2-4047-B127-AFA65FA642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610" name="Group 397">
              <a:extLst>
                <a:ext uri="{FF2B5EF4-FFF2-40B4-BE49-F238E27FC236}">
                  <a16:creationId xmlns:a16="http://schemas.microsoft.com/office/drawing/2014/main" id="{01139534-A9FC-4D7D-8462-160E5AB7C26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611" name="Line 141">
                <a:extLst>
                  <a:ext uri="{FF2B5EF4-FFF2-40B4-BE49-F238E27FC236}">
                    <a16:creationId xmlns:a16="http://schemas.microsoft.com/office/drawing/2014/main" id="{E524A2E3-DE9A-4AEA-8558-96FD97942B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12" name="Line 142">
                <a:extLst>
                  <a:ext uri="{FF2B5EF4-FFF2-40B4-BE49-F238E27FC236}">
                    <a16:creationId xmlns:a16="http://schemas.microsoft.com/office/drawing/2014/main" id="{12D28F33-3728-4572-A047-25D692E58B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13" name="Rectangle 126">
                <a:extLst>
                  <a:ext uri="{FF2B5EF4-FFF2-40B4-BE49-F238E27FC236}">
                    <a16:creationId xmlns:a16="http://schemas.microsoft.com/office/drawing/2014/main" id="{D6612FDC-03A2-47E5-AE29-41AEA247EA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Rectangle 127">
                <a:extLst>
                  <a:ext uri="{FF2B5EF4-FFF2-40B4-BE49-F238E27FC236}">
                    <a16:creationId xmlns:a16="http://schemas.microsoft.com/office/drawing/2014/main" id="{CD672DB8-A6E5-4887-B222-5026F56E7A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Rectangle 128">
                <a:extLst>
                  <a:ext uri="{FF2B5EF4-FFF2-40B4-BE49-F238E27FC236}">
                    <a16:creationId xmlns:a16="http://schemas.microsoft.com/office/drawing/2014/main" id="{84BF4905-A82A-4A71-9F11-564396918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Line 129">
                <a:extLst>
                  <a:ext uri="{FF2B5EF4-FFF2-40B4-BE49-F238E27FC236}">
                    <a16:creationId xmlns:a16="http://schemas.microsoft.com/office/drawing/2014/main" id="{35745A57-20E5-4B58-A0FA-00A5E0AB3C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17" name="Line 130">
                <a:extLst>
                  <a:ext uri="{FF2B5EF4-FFF2-40B4-BE49-F238E27FC236}">
                    <a16:creationId xmlns:a16="http://schemas.microsoft.com/office/drawing/2014/main" id="{AC3219CB-F290-4F0D-AAE2-141A5507C4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8" name="Line 131">
                <a:extLst>
                  <a:ext uri="{FF2B5EF4-FFF2-40B4-BE49-F238E27FC236}">
                    <a16:creationId xmlns:a16="http://schemas.microsoft.com/office/drawing/2014/main" id="{24E7EEF6-CA85-4073-A87B-F22EE1691C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19" name="Line 132">
                <a:extLst>
                  <a:ext uri="{FF2B5EF4-FFF2-40B4-BE49-F238E27FC236}">
                    <a16:creationId xmlns:a16="http://schemas.microsoft.com/office/drawing/2014/main" id="{C50E05D6-A1CB-4E6B-853A-C4E02E43E4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0" name="Line 133">
                <a:extLst>
                  <a:ext uri="{FF2B5EF4-FFF2-40B4-BE49-F238E27FC236}">
                    <a16:creationId xmlns:a16="http://schemas.microsoft.com/office/drawing/2014/main" id="{2F5144DE-3575-4AAE-A38E-CEB16AB82E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1" name="Line 134">
                <a:extLst>
                  <a:ext uri="{FF2B5EF4-FFF2-40B4-BE49-F238E27FC236}">
                    <a16:creationId xmlns:a16="http://schemas.microsoft.com/office/drawing/2014/main" id="{D81AA74F-97B5-4F46-A908-7E5C99FC25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2" name="Line 135">
                <a:extLst>
                  <a:ext uri="{FF2B5EF4-FFF2-40B4-BE49-F238E27FC236}">
                    <a16:creationId xmlns:a16="http://schemas.microsoft.com/office/drawing/2014/main" id="{20F0914B-B384-4750-A004-006BCCE928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3" name="Line 136">
                <a:extLst>
                  <a:ext uri="{FF2B5EF4-FFF2-40B4-BE49-F238E27FC236}">
                    <a16:creationId xmlns:a16="http://schemas.microsoft.com/office/drawing/2014/main" id="{8ABD8740-2E65-417B-B90C-97B179EE0A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4" name="Line 137">
                <a:extLst>
                  <a:ext uri="{FF2B5EF4-FFF2-40B4-BE49-F238E27FC236}">
                    <a16:creationId xmlns:a16="http://schemas.microsoft.com/office/drawing/2014/main" id="{AD739DE2-B272-40AF-BBE4-1A885F9D78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5" name="Line 138">
                <a:extLst>
                  <a:ext uri="{FF2B5EF4-FFF2-40B4-BE49-F238E27FC236}">
                    <a16:creationId xmlns:a16="http://schemas.microsoft.com/office/drawing/2014/main" id="{2C346B1B-205C-4363-AFFE-01DA2C521D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6" name="Line 139">
                <a:extLst>
                  <a:ext uri="{FF2B5EF4-FFF2-40B4-BE49-F238E27FC236}">
                    <a16:creationId xmlns:a16="http://schemas.microsoft.com/office/drawing/2014/main" id="{014ABC04-6B06-4169-ADC6-491E87AC95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27" name="Line 140">
                <a:extLst>
                  <a:ext uri="{FF2B5EF4-FFF2-40B4-BE49-F238E27FC236}">
                    <a16:creationId xmlns:a16="http://schemas.microsoft.com/office/drawing/2014/main" id="{5B920291-145D-4730-BF76-F0CCDEF058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628" name="AutoShape 143">
                <a:extLst>
                  <a:ext uri="{FF2B5EF4-FFF2-40B4-BE49-F238E27FC236}">
                    <a16:creationId xmlns:a16="http://schemas.microsoft.com/office/drawing/2014/main" id="{23D4776D-46DF-448E-A1E3-C0AFA82DFABC}"/>
                  </a:ext>
                </a:extLst>
              </p:cNvPr>
              <p:cNvCxnSpPr>
                <a:cxnSpLocks noChangeAspect="1" noChangeShapeType="1"/>
                <a:stCxn id="635" idx="0"/>
                <a:endCxn id="632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29" name="Rectangle 144">
                <a:extLst>
                  <a:ext uri="{FF2B5EF4-FFF2-40B4-BE49-F238E27FC236}">
                    <a16:creationId xmlns:a16="http://schemas.microsoft.com/office/drawing/2014/main" id="{426DC6EB-E2A7-4D73-A8A1-71898C8050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0" name="Rectangle 145">
                <a:extLst>
                  <a:ext uri="{FF2B5EF4-FFF2-40B4-BE49-F238E27FC236}">
                    <a16:creationId xmlns:a16="http://schemas.microsoft.com/office/drawing/2014/main" id="{61BC0A89-C299-4A33-BCE0-4596685591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46">
                <a:extLst>
                  <a:ext uri="{FF2B5EF4-FFF2-40B4-BE49-F238E27FC236}">
                    <a16:creationId xmlns:a16="http://schemas.microsoft.com/office/drawing/2014/main" id="{12D3D294-AEFD-4B5C-8ECA-FED066EDFF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7">
                <a:extLst>
                  <a:ext uri="{FF2B5EF4-FFF2-40B4-BE49-F238E27FC236}">
                    <a16:creationId xmlns:a16="http://schemas.microsoft.com/office/drawing/2014/main" id="{4633A799-E751-48B7-9CD4-0D273D78B2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48">
                <a:extLst>
                  <a:ext uri="{FF2B5EF4-FFF2-40B4-BE49-F238E27FC236}">
                    <a16:creationId xmlns:a16="http://schemas.microsoft.com/office/drawing/2014/main" id="{8C61506A-E357-4CEA-A5A4-514C0AEC31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49">
                <a:extLst>
                  <a:ext uri="{FF2B5EF4-FFF2-40B4-BE49-F238E27FC236}">
                    <a16:creationId xmlns:a16="http://schemas.microsoft.com/office/drawing/2014/main" id="{8315A89D-E9AA-40A4-966F-A31131D6C1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50">
                <a:extLst>
                  <a:ext uri="{FF2B5EF4-FFF2-40B4-BE49-F238E27FC236}">
                    <a16:creationId xmlns:a16="http://schemas.microsoft.com/office/drawing/2014/main" id="{BD76DF7D-840F-4656-999D-8312CD9136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51">
                <a:extLst>
                  <a:ext uri="{FF2B5EF4-FFF2-40B4-BE49-F238E27FC236}">
                    <a16:creationId xmlns:a16="http://schemas.microsoft.com/office/drawing/2014/main" id="{844FE560-A114-49C2-8C60-C37E702813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7" name="AutoShape 152">
                <a:extLst>
                  <a:ext uri="{FF2B5EF4-FFF2-40B4-BE49-F238E27FC236}">
                    <a16:creationId xmlns:a16="http://schemas.microsoft.com/office/drawing/2014/main" id="{CC0DEE4A-5DD1-41BF-9ED6-7DE1DFEC0510}"/>
                  </a:ext>
                </a:extLst>
              </p:cNvPr>
              <p:cNvCxnSpPr>
                <a:cxnSpLocks noChangeAspect="1" noChangeShapeType="1"/>
                <a:stCxn id="636" idx="3"/>
                <a:endCxn id="636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8" name="AutoShape 153">
                <a:extLst>
                  <a:ext uri="{FF2B5EF4-FFF2-40B4-BE49-F238E27FC236}">
                    <a16:creationId xmlns:a16="http://schemas.microsoft.com/office/drawing/2014/main" id="{3311EDAD-49A6-4E83-8C61-09B82645446F}"/>
                  </a:ext>
                </a:extLst>
              </p:cNvPr>
              <p:cNvCxnSpPr>
                <a:cxnSpLocks noChangeAspect="1" noChangeShapeType="1"/>
                <a:stCxn id="636" idx="1"/>
                <a:endCxn id="63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154">
                <a:extLst>
                  <a:ext uri="{FF2B5EF4-FFF2-40B4-BE49-F238E27FC236}">
                    <a16:creationId xmlns:a16="http://schemas.microsoft.com/office/drawing/2014/main" id="{B0014995-92E0-4B51-B8B6-0E7378ADBBDF}"/>
                  </a:ext>
                </a:extLst>
              </p:cNvPr>
              <p:cNvCxnSpPr>
                <a:cxnSpLocks noChangeAspect="1" noChangeShapeType="1"/>
                <a:stCxn id="636" idx="1"/>
                <a:endCxn id="63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155">
                <a:extLst>
                  <a:ext uri="{FF2B5EF4-FFF2-40B4-BE49-F238E27FC236}">
                    <a16:creationId xmlns:a16="http://schemas.microsoft.com/office/drawing/2014/main" id="{C01E8FC4-05FC-4FD3-B0E1-7A014F228551}"/>
                  </a:ext>
                </a:extLst>
              </p:cNvPr>
              <p:cNvCxnSpPr>
                <a:cxnSpLocks noChangeAspect="1" noChangeShapeType="1"/>
                <a:stCxn id="636" idx="1"/>
                <a:endCxn id="63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156">
                <a:extLst>
                  <a:ext uri="{FF2B5EF4-FFF2-40B4-BE49-F238E27FC236}">
                    <a16:creationId xmlns:a16="http://schemas.microsoft.com/office/drawing/2014/main" id="{6F9EF38A-268E-49DA-8814-CF84A454C3DA}"/>
                  </a:ext>
                </a:extLst>
              </p:cNvPr>
              <p:cNvCxnSpPr>
                <a:cxnSpLocks noChangeAspect="1" noChangeShapeType="1"/>
                <a:stCxn id="636" idx="1"/>
                <a:endCxn id="63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157">
                <a:extLst>
                  <a:ext uri="{FF2B5EF4-FFF2-40B4-BE49-F238E27FC236}">
                    <a16:creationId xmlns:a16="http://schemas.microsoft.com/office/drawing/2014/main" id="{38E0E002-7115-4D4E-B880-8413FFC38D57}"/>
                  </a:ext>
                </a:extLst>
              </p:cNvPr>
              <p:cNvCxnSpPr>
                <a:cxnSpLocks noChangeAspect="1" noChangeShapeType="1"/>
                <a:stCxn id="630" idx="3"/>
                <a:endCxn id="630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158">
                <a:extLst>
                  <a:ext uri="{FF2B5EF4-FFF2-40B4-BE49-F238E27FC236}">
                    <a16:creationId xmlns:a16="http://schemas.microsoft.com/office/drawing/2014/main" id="{12F57DC5-EB7E-498D-8E4D-D5D1FD3CA3F4}"/>
                  </a:ext>
                </a:extLst>
              </p:cNvPr>
              <p:cNvCxnSpPr>
                <a:cxnSpLocks noChangeAspect="1" noChangeShapeType="1"/>
                <a:stCxn id="636" idx="1"/>
                <a:endCxn id="63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159">
                <a:extLst>
                  <a:ext uri="{FF2B5EF4-FFF2-40B4-BE49-F238E27FC236}">
                    <a16:creationId xmlns:a16="http://schemas.microsoft.com/office/drawing/2014/main" id="{0157579C-49E2-495A-8D9B-BB736183EE3B}"/>
                  </a:ext>
                </a:extLst>
              </p:cNvPr>
              <p:cNvCxnSpPr>
                <a:cxnSpLocks noChangeAspect="1" noChangeShapeType="1"/>
                <a:stCxn id="636" idx="1"/>
                <a:endCxn id="63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160">
                <a:extLst>
                  <a:ext uri="{FF2B5EF4-FFF2-40B4-BE49-F238E27FC236}">
                    <a16:creationId xmlns:a16="http://schemas.microsoft.com/office/drawing/2014/main" id="{8650DBB1-9D95-4814-A8AF-DF9A34F27184}"/>
                  </a:ext>
                </a:extLst>
              </p:cNvPr>
              <p:cNvCxnSpPr>
                <a:cxnSpLocks noChangeAspect="1" noChangeShapeType="1"/>
                <a:stCxn id="636" idx="1"/>
                <a:endCxn id="63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161">
                <a:extLst>
                  <a:ext uri="{FF2B5EF4-FFF2-40B4-BE49-F238E27FC236}">
                    <a16:creationId xmlns:a16="http://schemas.microsoft.com/office/drawing/2014/main" id="{1DF0E39E-DAD1-4685-8E13-5F87CE12610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162">
                <a:extLst>
                  <a:ext uri="{FF2B5EF4-FFF2-40B4-BE49-F238E27FC236}">
                    <a16:creationId xmlns:a16="http://schemas.microsoft.com/office/drawing/2014/main" id="{6A0F64CE-E9A4-4661-8394-7840D5E3C9A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163">
                <a:extLst>
                  <a:ext uri="{FF2B5EF4-FFF2-40B4-BE49-F238E27FC236}">
                    <a16:creationId xmlns:a16="http://schemas.microsoft.com/office/drawing/2014/main" id="{ABC2B63B-0660-41D1-B16D-4D096E03563D}"/>
                  </a:ext>
                </a:extLst>
              </p:cNvPr>
              <p:cNvCxnSpPr>
                <a:cxnSpLocks noChangeAspect="1" noChangeShapeType="1"/>
                <a:stCxn id="630" idx="1"/>
                <a:endCxn id="630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49" name="Line 164">
                <a:extLst>
                  <a:ext uri="{FF2B5EF4-FFF2-40B4-BE49-F238E27FC236}">
                    <a16:creationId xmlns:a16="http://schemas.microsoft.com/office/drawing/2014/main" id="{6B6688B0-8DAC-45ED-B9E3-5D0E6C2D4B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0" name="Line 165">
                <a:extLst>
                  <a:ext uri="{FF2B5EF4-FFF2-40B4-BE49-F238E27FC236}">
                    <a16:creationId xmlns:a16="http://schemas.microsoft.com/office/drawing/2014/main" id="{8985BD31-1334-49D8-B490-2061AEEF7B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166">
                <a:extLst>
                  <a:ext uri="{FF2B5EF4-FFF2-40B4-BE49-F238E27FC236}">
                    <a16:creationId xmlns:a16="http://schemas.microsoft.com/office/drawing/2014/main" id="{5D341FA0-A92A-4885-841B-CBBD6FD8B8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167">
                <a:extLst>
                  <a:ext uri="{FF2B5EF4-FFF2-40B4-BE49-F238E27FC236}">
                    <a16:creationId xmlns:a16="http://schemas.microsoft.com/office/drawing/2014/main" id="{544A2369-DD1C-4A96-A1CE-52A9541A18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168">
                <a:extLst>
                  <a:ext uri="{FF2B5EF4-FFF2-40B4-BE49-F238E27FC236}">
                    <a16:creationId xmlns:a16="http://schemas.microsoft.com/office/drawing/2014/main" id="{DBDDBB6E-BA42-464E-B38E-F403BBA9E9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169">
                <a:extLst>
                  <a:ext uri="{FF2B5EF4-FFF2-40B4-BE49-F238E27FC236}">
                    <a16:creationId xmlns:a16="http://schemas.microsoft.com/office/drawing/2014/main" id="{95177C1E-E41E-4015-9FCE-D08BFC28FE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170">
                <a:extLst>
                  <a:ext uri="{FF2B5EF4-FFF2-40B4-BE49-F238E27FC236}">
                    <a16:creationId xmlns:a16="http://schemas.microsoft.com/office/drawing/2014/main" id="{207D35CB-BC2B-458E-BD25-6FE0D447FD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171">
                <a:extLst>
                  <a:ext uri="{FF2B5EF4-FFF2-40B4-BE49-F238E27FC236}">
                    <a16:creationId xmlns:a16="http://schemas.microsoft.com/office/drawing/2014/main" id="{4BBB8136-540E-4AAD-9169-D61EB9A6FD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172">
                <a:extLst>
                  <a:ext uri="{FF2B5EF4-FFF2-40B4-BE49-F238E27FC236}">
                    <a16:creationId xmlns:a16="http://schemas.microsoft.com/office/drawing/2014/main" id="{981614C2-7823-4447-AE65-D0CDDFE29D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173">
                <a:extLst>
                  <a:ext uri="{FF2B5EF4-FFF2-40B4-BE49-F238E27FC236}">
                    <a16:creationId xmlns:a16="http://schemas.microsoft.com/office/drawing/2014/main" id="{A3E05A12-8472-40D2-8E70-B48394ECF4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174">
                <a:extLst>
                  <a:ext uri="{FF2B5EF4-FFF2-40B4-BE49-F238E27FC236}">
                    <a16:creationId xmlns:a16="http://schemas.microsoft.com/office/drawing/2014/main" id="{6C5CEC62-CFD4-4DFD-9FA9-45CD42C58D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175">
                <a:extLst>
                  <a:ext uri="{FF2B5EF4-FFF2-40B4-BE49-F238E27FC236}">
                    <a16:creationId xmlns:a16="http://schemas.microsoft.com/office/drawing/2014/main" id="{5FCBD2EA-82A7-40E0-823E-CC06AB5429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176">
                <a:extLst>
                  <a:ext uri="{FF2B5EF4-FFF2-40B4-BE49-F238E27FC236}">
                    <a16:creationId xmlns:a16="http://schemas.microsoft.com/office/drawing/2014/main" id="{6AEDEAC5-0481-48EB-9FD1-C81CB5FB2A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Line 177">
                <a:extLst>
                  <a:ext uri="{FF2B5EF4-FFF2-40B4-BE49-F238E27FC236}">
                    <a16:creationId xmlns:a16="http://schemas.microsoft.com/office/drawing/2014/main" id="{0D5F63CE-D8C1-452B-A71C-AB185B809E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3" name="Oval 178">
                <a:extLst>
                  <a:ext uri="{FF2B5EF4-FFF2-40B4-BE49-F238E27FC236}">
                    <a16:creationId xmlns:a16="http://schemas.microsoft.com/office/drawing/2014/main" id="{D594D2E1-609E-4CFB-91DB-D6F47EA92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4" name="Oval 179">
                <a:extLst>
                  <a:ext uri="{FF2B5EF4-FFF2-40B4-BE49-F238E27FC236}">
                    <a16:creationId xmlns:a16="http://schemas.microsoft.com/office/drawing/2014/main" id="{2EC42F00-5211-4E1F-9F9C-EA6183F88E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" name="Oval 180">
                <a:extLst>
                  <a:ext uri="{FF2B5EF4-FFF2-40B4-BE49-F238E27FC236}">
                    <a16:creationId xmlns:a16="http://schemas.microsoft.com/office/drawing/2014/main" id="{49F98595-C4A4-4200-91E0-9E7003AF55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6" name="Oval 181">
                <a:extLst>
                  <a:ext uri="{FF2B5EF4-FFF2-40B4-BE49-F238E27FC236}">
                    <a16:creationId xmlns:a16="http://schemas.microsoft.com/office/drawing/2014/main" id="{8B2C489A-4756-4F36-889A-3E9A98F4CC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7" name="Oval 182">
                <a:extLst>
                  <a:ext uri="{FF2B5EF4-FFF2-40B4-BE49-F238E27FC236}">
                    <a16:creationId xmlns:a16="http://schemas.microsoft.com/office/drawing/2014/main" id="{657AA913-C7D9-4366-85D6-ECEC7706D1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8" name="Oval 183">
                <a:extLst>
                  <a:ext uri="{FF2B5EF4-FFF2-40B4-BE49-F238E27FC236}">
                    <a16:creationId xmlns:a16="http://schemas.microsoft.com/office/drawing/2014/main" id="{6AB5AC0B-B47E-45BD-B47B-700A88694D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9" name="Oval 184">
                <a:extLst>
                  <a:ext uri="{FF2B5EF4-FFF2-40B4-BE49-F238E27FC236}">
                    <a16:creationId xmlns:a16="http://schemas.microsoft.com/office/drawing/2014/main" id="{EC3AF31D-489E-4353-85E8-46888F0AAF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0" name="Oval 185">
                <a:extLst>
                  <a:ext uri="{FF2B5EF4-FFF2-40B4-BE49-F238E27FC236}">
                    <a16:creationId xmlns:a16="http://schemas.microsoft.com/office/drawing/2014/main" id="{8E5590DA-507A-47CB-9806-0AD6C7ABE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1" name="Oval 186">
                <a:extLst>
                  <a:ext uri="{FF2B5EF4-FFF2-40B4-BE49-F238E27FC236}">
                    <a16:creationId xmlns:a16="http://schemas.microsoft.com/office/drawing/2014/main" id="{0850BB28-2524-4993-A81A-FE3A4755EE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2" name="Oval 187">
                <a:extLst>
                  <a:ext uri="{FF2B5EF4-FFF2-40B4-BE49-F238E27FC236}">
                    <a16:creationId xmlns:a16="http://schemas.microsoft.com/office/drawing/2014/main" id="{E818D236-A20A-4A89-9B8D-DC6FD86F9C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3" name="Line 188">
                <a:extLst>
                  <a:ext uri="{FF2B5EF4-FFF2-40B4-BE49-F238E27FC236}">
                    <a16:creationId xmlns:a16="http://schemas.microsoft.com/office/drawing/2014/main" id="{3DA86DFB-C05A-4312-9106-B65E2F45E0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4" name="Line 189">
                <a:extLst>
                  <a:ext uri="{FF2B5EF4-FFF2-40B4-BE49-F238E27FC236}">
                    <a16:creationId xmlns:a16="http://schemas.microsoft.com/office/drawing/2014/main" id="{21268D9D-42FB-4CBE-BA3B-1998126D9E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75" name="Line 190">
                <a:extLst>
                  <a:ext uri="{FF2B5EF4-FFF2-40B4-BE49-F238E27FC236}">
                    <a16:creationId xmlns:a16="http://schemas.microsoft.com/office/drawing/2014/main" id="{F157F928-24F6-418B-832B-4228A00D0D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676" name="AutoShape 191">
                <a:extLst>
                  <a:ext uri="{FF2B5EF4-FFF2-40B4-BE49-F238E27FC236}">
                    <a16:creationId xmlns:a16="http://schemas.microsoft.com/office/drawing/2014/main" id="{8696A31D-D130-4167-AFE6-AA4C956C1DC5}"/>
                  </a:ext>
                </a:extLst>
              </p:cNvPr>
              <p:cNvCxnSpPr>
                <a:cxnSpLocks noChangeAspect="1" noChangeShapeType="1"/>
                <a:stCxn id="685" idx="0"/>
                <a:endCxn id="681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77" name="Rectangle 192">
                <a:extLst>
                  <a:ext uri="{FF2B5EF4-FFF2-40B4-BE49-F238E27FC236}">
                    <a16:creationId xmlns:a16="http://schemas.microsoft.com/office/drawing/2014/main" id="{0EA334BA-1B22-4BB8-B077-85F6EEACCA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8" name="Rectangle 193">
                <a:extLst>
                  <a:ext uri="{FF2B5EF4-FFF2-40B4-BE49-F238E27FC236}">
                    <a16:creationId xmlns:a16="http://schemas.microsoft.com/office/drawing/2014/main" id="{0ACDD2AF-6671-43A1-9A05-FA5C720754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9" name="Rectangle 194">
                <a:extLst>
                  <a:ext uri="{FF2B5EF4-FFF2-40B4-BE49-F238E27FC236}">
                    <a16:creationId xmlns:a16="http://schemas.microsoft.com/office/drawing/2014/main" id="{CB430F19-6A60-4FB5-9ABB-EF579C9E81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0" name="Rectangle 195">
                <a:extLst>
                  <a:ext uri="{FF2B5EF4-FFF2-40B4-BE49-F238E27FC236}">
                    <a16:creationId xmlns:a16="http://schemas.microsoft.com/office/drawing/2014/main" id="{7D09157F-89B4-4633-AD13-CC61BCD3B0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1" name="Rectangle 196">
                <a:extLst>
                  <a:ext uri="{FF2B5EF4-FFF2-40B4-BE49-F238E27FC236}">
                    <a16:creationId xmlns:a16="http://schemas.microsoft.com/office/drawing/2014/main" id="{E47F79D0-3548-4984-96FB-482777C095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2" name="Rectangle 197">
                <a:extLst>
                  <a:ext uri="{FF2B5EF4-FFF2-40B4-BE49-F238E27FC236}">
                    <a16:creationId xmlns:a16="http://schemas.microsoft.com/office/drawing/2014/main" id="{78267C75-9381-4905-BEA0-FE953022F8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3" name="Rectangle 198">
                <a:extLst>
                  <a:ext uri="{FF2B5EF4-FFF2-40B4-BE49-F238E27FC236}">
                    <a16:creationId xmlns:a16="http://schemas.microsoft.com/office/drawing/2014/main" id="{3D95D21F-05BB-48FB-A2E2-930692C8C6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4" name="Rectangle 199">
                <a:extLst>
                  <a:ext uri="{FF2B5EF4-FFF2-40B4-BE49-F238E27FC236}">
                    <a16:creationId xmlns:a16="http://schemas.microsoft.com/office/drawing/2014/main" id="{B2FAD322-B18F-473F-A5CF-C99AF31C7E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5" name="Rectangle 200">
                <a:extLst>
                  <a:ext uri="{FF2B5EF4-FFF2-40B4-BE49-F238E27FC236}">
                    <a16:creationId xmlns:a16="http://schemas.microsoft.com/office/drawing/2014/main" id="{393FAEE3-3712-4684-8B5B-43CD6EC5EF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6" name="Rectangle 201">
                <a:extLst>
                  <a:ext uri="{FF2B5EF4-FFF2-40B4-BE49-F238E27FC236}">
                    <a16:creationId xmlns:a16="http://schemas.microsoft.com/office/drawing/2014/main" id="{BD448CBE-31A9-4E91-AB06-6FE78DA342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87" name="AutoShape 202">
                <a:extLst>
                  <a:ext uri="{FF2B5EF4-FFF2-40B4-BE49-F238E27FC236}">
                    <a16:creationId xmlns:a16="http://schemas.microsoft.com/office/drawing/2014/main" id="{A90183F3-20B2-41D8-8282-B684A792C6A0}"/>
                  </a:ext>
                </a:extLst>
              </p:cNvPr>
              <p:cNvCxnSpPr>
                <a:cxnSpLocks noChangeAspect="1" noChangeShapeType="1"/>
                <a:stCxn id="686" idx="3"/>
                <a:endCxn id="686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88" name="AutoShape 203">
                <a:extLst>
                  <a:ext uri="{FF2B5EF4-FFF2-40B4-BE49-F238E27FC236}">
                    <a16:creationId xmlns:a16="http://schemas.microsoft.com/office/drawing/2014/main" id="{3AFA89EA-2A3A-4B9B-A253-7082BA0185B1}"/>
                  </a:ext>
                </a:extLst>
              </p:cNvPr>
              <p:cNvCxnSpPr>
                <a:cxnSpLocks noChangeAspect="1" noChangeShapeType="1"/>
                <a:stCxn id="686" idx="1"/>
                <a:endCxn id="68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89" name="AutoShape 204">
                <a:extLst>
                  <a:ext uri="{FF2B5EF4-FFF2-40B4-BE49-F238E27FC236}">
                    <a16:creationId xmlns:a16="http://schemas.microsoft.com/office/drawing/2014/main" id="{41EF2251-6635-46E7-BF0F-7D72EFEA6BDE}"/>
                  </a:ext>
                </a:extLst>
              </p:cNvPr>
              <p:cNvCxnSpPr>
                <a:cxnSpLocks noChangeAspect="1" noChangeShapeType="1"/>
                <a:stCxn id="686" idx="1"/>
                <a:endCxn id="68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0" name="AutoShape 205">
                <a:extLst>
                  <a:ext uri="{FF2B5EF4-FFF2-40B4-BE49-F238E27FC236}">
                    <a16:creationId xmlns:a16="http://schemas.microsoft.com/office/drawing/2014/main" id="{10447E19-042E-4066-A609-14D8613BAB66}"/>
                  </a:ext>
                </a:extLst>
              </p:cNvPr>
              <p:cNvCxnSpPr>
                <a:cxnSpLocks noChangeAspect="1" noChangeShapeType="1"/>
                <a:stCxn id="686" idx="1"/>
                <a:endCxn id="68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1" name="AutoShape 206">
                <a:extLst>
                  <a:ext uri="{FF2B5EF4-FFF2-40B4-BE49-F238E27FC236}">
                    <a16:creationId xmlns:a16="http://schemas.microsoft.com/office/drawing/2014/main" id="{BD735B43-B713-4F60-B053-FA7A2A1D5160}"/>
                  </a:ext>
                </a:extLst>
              </p:cNvPr>
              <p:cNvCxnSpPr>
                <a:cxnSpLocks noChangeAspect="1" noChangeShapeType="1"/>
                <a:stCxn id="686" idx="1"/>
                <a:endCxn id="68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2" name="AutoShape 207">
                <a:extLst>
                  <a:ext uri="{FF2B5EF4-FFF2-40B4-BE49-F238E27FC236}">
                    <a16:creationId xmlns:a16="http://schemas.microsoft.com/office/drawing/2014/main" id="{46ACC90F-C86C-46E7-A4A1-E8C4C549D773}"/>
                  </a:ext>
                </a:extLst>
              </p:cNvPr>
              <p:cNvCxnSpPr>
                <a:cxnSpLocks noChangeAspect="1" noChangeShapeType="1"/>
                <a:stCxn id="679" idx="3"/>
                <a:endCxn id="679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3" name="AutoShape 208">
                <a:extLst>
                  <a:ext uri="{FF2B5EF4-FFF2-40B4-BE49-F238E27FC236}">
                    <a16:creationId xmlns:a16="http://schemas.microsoft.com/office/drawing/2014/main" id="{106506F3-CDB5-4592-89A7-171325914AA0}"/>
                  </a:ext>
                </a:extLst>
              </p:cNvPr>
              <p:cNvCxnSpPr>
                <a:cxnSpLocks noChangeAspect="1" noChangeShapeType="1"/>
                <a:stCxn id="686" idx="1"/>
                <a:endCxn id="68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4" name="AutoShape 209">
                <a:extLst>
                  <a:ext uri="{FF2B5EF4-FFF2-40B4-BE49-F238E27FC236}">
                    <a16:creationId xmlns:a16="http://schemas.microsoft.com/office/drawing/2014/main" id="{B83D30E3-6F04-4E79-A6B7-D390C5984C92}"/>
                  </a:ext>
                </a:extLst>
              </p:cNvPr>
              <p:cNvCxnSpPr>
                <a:cxnSpLocks noChangeAspect="1" noChangeShapeType="1"/>
                <a:stCxn id="686" idx="1"/>
                <a:endCxn id="68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5" name="AutoShape 210">
                <a:extLst>
                  <a:ext uri="{FF2B5EF4-FFF2-40B4-BE49-F238E27FC236}">
                    <a16:creationId xmlns:a16="http://schemas.microsoft.com/office/drawing/2014/main" id="{735165DE-5D76-44C2-B578-C94566A496A1}"/>
                  </a:ext>
                </a:extLst>
              </p:cNvPr>
              <p:cNvCxnSpPr>
                <a:cxnSpLocks noChangeAspect="1" noChangeShapeType="1"/>
                <a:stCxn id="686" idx="1"/>
                <a:endCxn id="68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6" name="AutoShape 211">
                <a:extLst>
                  <a:ext uri="{FF2B5EF4-FFF2-40B4-BE49-F238E27FC236}">
                    <a16:creationId xmlns:a16="http://schemas.microsoft.com/office/drawing/2014/main" id="{E8F75044-2F06-4C53-84B5-F5D24FBFBC4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7" name="AutoShape 212">
                <a:extLst>
                  <a:ext uri="{FF2B5EF4-FFF2-40B4-BE49-F238E27FC236}">
                    <a16:creationId xmlns:a16="http://schemas.microsoft.com/office/drawing/2014/main" id="{373DD570-AFA7-47EA-978B-8FDF0C3C971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98" name="AutoShape 213">
                <a:extLst>
                  <a:ext uri="{FF2B5EF4-FFF2-40B4-BE49-F238E27FC236}">
                    <a16:creationId xmlns:a16="http://schemas.microsoft.com/office/drawing/2014/main" id="{5ACA3534-F3B2-4DDE-B721-3CB1E2645E8B}"/>
                  </a:ext>
                </a:extLst>
              </p:cNvPr>
              <p:cNvCxnSpPr>
                <a:cxnSpLocks noChangeAspect="1" noChangeShapeType="1"/>
                <a:stCxn id="679" idx="1"/>
                <a:endCxn id="679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99" name="Line 214">
                <a:extLst>
                  <a:ext uri="{FF2B5EF4-FFF2-40B4-BE49-F238E27FC236}">
                    <a16:creationId xmlns:a16="http://schemas.microsoft.com/office/drawing/2014/main" id="{E097144B-9F9D-4CD4-94FC-49107865A8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0" name="Line 215">
                <a:extLst>
                  <a:ext uri="{FF2B5EF4-FFF2-40B4-BE49-F238E27FC236}">
                    <a16:creationId xmlns:a16="http://schemas.microsoft.com/office/drawing/2014/main" id="{9E3E0F6C-CC24-4EAC-B8F3-7D0169BB6E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1" name="Line 216">
                <a:extLst>
                  <a:ext uri="{FF2B5EF4-FFF2-40B4-BE49-F238E27FC236}">
                    <a16:creationId xmlns:a16="http://schemas.microsoft.com/office/drawing/2014/main" id="{A43CD00F-A164-473A-BB36-26D263CD66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2" name="Line 217">
                <a:extLst>
                  <a:ext uri="{FF2B5EF4-FFF2-40B4-BE49-F238E27FC236}">
                    <a16:creationId xmlns:a16="http://schemas.microsoft.com/office/drawing/2014/main" id="{1CBC9AAE-1135-4EFA-999F-33B94E560F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3" name="Line 218">
                <a:extLst>
                  <a:ext uri="{FF2B5EF4-FFF2-40B4-BE49-F238E27FC236}">
                    <a16:creationId xmlns:a16="http://schemas.microsoft.com/office/drawing/2014/main" id="{11D9183F-BDBD-4E01-B397-565C68C44E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4" name="Line 219">
                <a:extLst>
                  <a:ext uri="{FF2B5EF4-FFF2-40B4-BE49-F238E27FC236}">
                    <a16:creationId xmlns:a16="http://schemas.microsoft.com/office/drawing/2014/main" id="{D855A95D-0AA9-4102-8F3E-504E4029BE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5" name="Line 220">
                <a:extLst>
                  <a:ext uri="{FF2B5EF4-FFF2-40B4-BE49-F238E27FC236}">
                    <a16:creationId xmlns:a16="http://schemas.microsoft.com/office/drawing/2014/main" id="{7CD2A269-D30B-43B7-8DB4-B4870D804B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6" name="Line 221">
                <a:extLst>
                  <a:ext uri="{FF2B5EF4-FFF2-40B4-BE49-F238E27FC236}">
                    <a16:creationId xmlns:a16="http://schemas.microsoft.com/office/drawing/2014/main" id="{D2D7A379-33D4-437C-8431-BD9972929F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7" name="Line 222">
                <a:extLst>
                  <a:ext uri="{FF2B5EF4-FFF2-40B4-BE49-F238E27FC236}">
                    <a16:creationId xmlns:a16="http://schemas.microsoft.com/office/drawing/2014/main" id="{828F9123-26EE-476A-BBEF-EA73F6524C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8" name="Line 223">
                <a:extLst>
                  <a:ext uri="{FF2B5EF4-FFF2-40B4-BE49-F238E27FC236}">
                    <a16:creationId xmlns:a16="http://schemas.microsoft.com/office/drawing/2014/main" id="{BD74E47D-2D4F-4728-BDED-7A36C8A4DF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09" name="Line 224">
                <a:extLst>
                  <a:ext uri="{FF2B5EF4-FFF2-40B4-BE49-F238E27FC236}">
                    <a16:creationId xmlns:a16="http://schemas.microsoft.com/office/drawing/2014/main" id="{691CD7D4-A132-481E-B261-2C9453D25C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0" name="Line 225">
                <a:extLst>
                  <a:ext uri="{FF2B5EF4-FFF2-40B4-BE49-F238E27FC236}">
                    <a16:creationId xmlns:a16="http://schemas.microsoft.com/office/drawing/2014/main" id="{ACD0B186-4711-4FDB-A8EB-39BC7D443F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1" name="Line 226">
                <a:extLst>
                  <a:ext uri="{FF2B5EF4-FFF2-40B4-BE49-F238E27FC236}">
                    <a16:creationId xmlns:a16="http://schemas.microsoft.com/office/drawing/2014/main" id="{22F1F711-A293-425C-896A-696B5D306C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2" name="Line 227">
                <a:extLst>
                  <a:ext uri="{FF2B5EF4-FFF2-40B4-BE49-F238E27FC236}">
                    <a16:creationId xmlns:a16="http://schemas.microsoft.com/office/drawing/2014/main" id="{AC72EF31-EF91-4E8E-A51C-E9B00DDA37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3" name="Oval 228">
                <a:extLst>
                  <a:ext uri="{FF2B5EF4-FFF2-40B4-BE49-F238E27FC236}">
                    <a16:creationId xmlns:a16="http://schemas.microsoft.com/office/drawing/2014/main" id="{1F8A5B2D-36DD-47EE-8869-02BDC65795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4" name="Oval 229">
                <a:extLst>
                  <a:ext uri="{FF2B5EF4-FFF2-40B4-BE49-F238E27FC236}">
                    <a16:creationId xmlns:a16="http://schemas.microsoft.com/office/drawing/2014/main" id="{E0B410E0-8354-4690-A305-FF2FB550CE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5" name="Oval 230">
                <a:extLst>
                  <a:ext uri="{FF2B5EF4-FFF2-40B4-BE49-F238E27FC236}">
                    <a16:creationId xmlns:a16="http://schemas.microsoft.com/office/drawing/2014/main" id="{F055DDAB-F155-461C-8470-B11C631C14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6" name="Oval 231">
                <a:extLst>
                  <a:ext uri="{FF2B5EF4-FFF2-40B4-BE49-F238E27FC236}">
                    <a16:creationId xmlns:a16="http://schemas.microsoft.com/office/drawing/2014/main" id="{1576EA82-4769-4C4B-AFC2-3CB28E21C2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7" name="Oval 232">
                <a:extLst>
                  <a:ext uri="{FF2B5EF4-FFF2-40B4-BE49-F238E27FC236}">
                    <a16:creationId xmlns:a16="http://schemas.microsoft.com/office/drawing/2014/main" id="{73453517-375C-4C94-9783-B5C92879C2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8" name="Oval 233">
                <a:extLst>
                  <a:ext uri="{FF2B5EF4-FFF2-40B4-BE49-F238E27FC236}">
                    <a16:creationId xmlns:a16="http://schemas.microsoft.com/office/drawing/2014/main" id="{817E9CF7-A65A-446F-B013-E83829207A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9" name="Oval 234">
                <a:extLst>
                  <a:ext uri="{FF2B5EF4-FFF2-40B4-BE49-F238E27FC236}">
                    <a16:creationId xmlns:a16="http://schemas.microsoft.com/office/drawing/2014/main" id="{BD2F7B06-1B4F-450C-B0D3-FE6D210562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0" name="Oval 235">
                <a:extLst>
                  <a:ext uri="{FF2B5EF4-FFF2-40B4-BE49-F238E27FC236}">
                    <a16:creationId xmlns:a16="http://schemas.microsoft.com/office/drawing/2014/main" id="{FB0294F3-F79A-43FA-838E-FC61D071BE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1" name="Oval 236">
                <a:extLst>
                  <a:ext uri="{FF2B5EF4-FFF2-40B4-BE49-F238E27FC236}">
                    <a16:creationId xmlns:a16="http://schemas.microsoft.com/office/drawing/2014/main" id="{74E48992-BD6F-4518-A801-E348D9750E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2" name="Oval 237">
                <a:extLst>
                  <a:ext uri="{FF2B5EF4-FFF2-40B4-BE49-F238E27FC236}">
                    <a16:creationId xmlns:a16="http://schemas.microsoft.com/office/drawing/2014/main" id="{2034E35C-9524-4599-B1C4-A21E35C406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3" name="Line 238">
                <a:extLst>
                  <a:ext uri="{FF2B5EF4-FFF2-40B4-BE49-F238E27FC236}">
                    <a16:creationId xmlns:a16="http://schemas.microsoft.com/office/drawing/2014/main" id="{D1ACE32B-F8EB-454B-BD50-C72EF6D3D9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24" name="Line 239">
                <a:extLst>
                  <a:ext uri="{FF2B5EF4-FFF2-40B4-BE49-F238E27FC236}">
                    <a16:creationId xmlns:a16="http://schemas.microsoft.com/office/drawing/2014/main" id="{243D1E8A-D632-4A58-965E-CEDB2B7E40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725" name="Line 240">
                <a:extLst>
                  <a:ext uri="{FF2B5EF4-FFF2-40B4-BE49-F238E27FC236}">
                    <a16:creationId xmlns:a16="http://schemas.microsoft.com/office/drawing/2014/main" id="{050B88E5-231B-42CF-A3C5-4736B1837E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726" name="AutoShape 241">
                <a:extLst>
                  <a:ext uri="{FF2B5EF4-FFF2-40B4-BE49-F238E27FC236}">
                    <a16:creationId xmlns:a16="http://schemas.microsoft.com/office/drawing/2014/main" id="{467D8E38-7B29-461B-B370-DD3FF94A08AD}"/>
                  </a:ext>
                </a:extLst>
              </p:cNvPr>
              <p:cNvCxnSpPr>
                <a:cxnSpLocks noChangeAspect="1" noChangeShapeType="1"/>
                <a:stCxn id="735" idx="0"/>
                <a:endCxn id="731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27" name="Rectangle 242">
                <a:extLst>
                  <a:ext uri="{FF2B5EF4-FFF2-40B4-BE49-F238E27FC236}">
                    <a16:creationId xmlns:a16="http://schemas.microsoft.com/office/drawing/2014/main" id="{70FCADDB-322C-40F4-B384-2896E4D5AC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8" name="Rectangle 243">
                <a:extLst>
                  <a:ext uri="{FF2B5EF4-FFF2-40B4-BE49-F238E27FC236}">
                    <a16:creationId xmlns:a16="http://schemas.microsoft.com/office/drawing/2014/main" id="{FBA972E4-25A8-4BB0-938E-2D81FA9138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9" name="Rectangle 244">
                <a:extLst>
                  <a:ext uri="{FF2B5EF4-FFF2-40B4-BE49-F238E27FC236}">
                    <a16:creationId xmlns:a16="http://schemas.microsoft.com/office/drawing/2014/main" id="{4CC6A995-FD9D-49FA-9339-5682DE22DA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0" name="Rectangle 245">
                <a:extLst>
                  <a:ext uri="{FF2B5EF4-FFF2-40B4-BE49-F238E27FC236}">
                    <a16:creationId xmlns:a16="http://schemas.microsoft.com/office/drawing/2014/main" id="{D0B153F6-9CA3-484B-86D0-899C72616B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1" name="Rectangle 246">
                <a:extLst>
                  <a:ext uri="{FF2B5EF4-FFF2-40B4-BE49-F238E27FC236}">
                    <a16:creationId xmlns:a16="http://schemas.microsoft.com/office/drawing/2014/main" id="{B21B235E-350B-4420-AD11-BCFE5C779A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2" name="Rectangle 247">
                <a:extLst>
                  <a:ext uri="{FF2B5EF4-FFF2-40B4-BE49-F238E27FC236}">
                    <a16:creationId xmlns:a16="http://schemas.microsoft.com/office/drawing/2014/main" id="{345BA17D-5C83-4A76-A006-E6BC8FE8BA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3" name="Rectangle 248">
                <a:extLst>
                  <a:ext uri="{FF2B5EF4-FFF2-40B4-BE49-F238E27FC236}">
                    <a16:creationId xmlns:a16="http://schemas.microsoft.com/office/drawing/2014/main" id="{C1CC9448-ECCC-4037-BE66-6A97344080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4" name="Rectangle 249">
                <a:extLst>
                  <a:ext uri="{FF2B5EF4-FFF2-40B4-BE49-F238E27FC236}">
                    <a16:creationId xmlns:a16="http://schemas.microsoft.com/office/drawing/2014/main" id="{6D71BE59-DC00-46DF-8898-D641687AD2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5" name="Rectangle 250">
                <a:extLst>
                  <a:ext uri="{FF2B5EF4-FFF2-40B4-BE49-F238E27FC236}">
                    <a16:creationId xmlns:a16="http://schemas.microsoft.com/office/drawing/2014/main" id="{C3968898-5C6C-4E02-986F-3C989BCF3A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6" name="Rectangle 251">
                <a:extLst>
                  <a:ext uri="{FF2B5EF4-FFF2-40B4-BE49-F238E27FC236}">
                    <a16:creationId xmlns:a16="http://schemas.microsoft.com/office/drawing/2014/main" id="{093E8AD1-A1C8-4A6A-B728-D284201560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737" name="AutoShape 252">
                <a:extLst>
                  <a:ext uri="{FF2B5EF4-FFF2-40B4-BE49-F238E27FC236}">
                    <a16:creationId xmlns:a16="http://schemas.microsoft.com/office/drawing/2014/main" id="{E1F5010D-2F72-4693-AE2B-DAF08639CF65}"/>
                  </a:ext>
                </a:extLst>
              </p:cNvPr>
              <p:cNvCxnSpPr>
                <a:cxnSpLocks noChangeAspect="1" noChangeShapeType="1"/>
                <a:stCxn id="736" idx="3"/>
                <a:endCxn id="736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8" name="AutoShape 253">
                <a:extLst>
                  <a:ext uri="{FF2B5EF4-FFF2-40B4-BE49-F238E27FC236}">
                    <a16:creationId xmlns:a16="http://schemas.microsoft.com/office/drawing/2014/main" id="{32555BD8-3E2B-47DF-858A-4B021044B5A8}"/>
                  </a:ext>
                </a:extLst>
              </p:cNvPr>
              <p:cNvCxnSpPr>
                <a:cxnSpLocks noChangeAspect="1" noChangeShapeType="1"/>
                <a:stCxn id="736" idx="1"/>
                <a:endCxn id="73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39" name="AutoShape 254">
                <a:extLst>
                  <a:ext uri="{FF2B5EF4-FFF2-40B4-BE49-F238E27FC236}">
                    <a16:creationId xmlns:a16="http://schemas.microsoft.com/office/drawing/2014/main" id="{A843DDEC-6710-4ADD-8091-B8708343F058}"/>
                  </a:ext>
                </a:extLst>
              </p:cNvPr>
              <p:cNvCxnSpPr>
                <a:cxnSpLocks noChangeAspect="1" noChangeShapeType="1"/>
                <a:stCxn id="736" idx="1"/>
                <a:endCxn id="73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0" name="AutoShape 255">
                <a:extLst>
                  <a:ext uri="{FF2B5EF4-FFF2-40B4-BE49-F238E27FC236}">
                    <a16:creationId xmlns:a16="http://schemas.microsoft.com/office/drawing/2014/main" id="{C3BA7D8B-525D-416E-815F-7BB7012F2B15}"/>
                  </a:ext>
                </a:extLst>
              </p:cNvPr>
              <p:cNvCxnSpPr>
                <a:cxnSpLocks noChangeAspect="1" noChangeShapeType="1"/>
                <a:stCxn id="736" idx="1"/>
                <a:endCxn id="73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1" name="AutoShape 256">
                <a:extLst>
                  <a:ext uri="{FF2B5EF4-FFF2-40B4-BE49-F238E27FC236}">
                    <a16:creationId xmlns:a16="http://schemas.microsoft.com/office/drawing/2014/main" id="{F943AF99-56FA-4B30-AA91-E87E8A099325}"/>
                  </a:ext>
                </a:extLst>
              </p:cNvPr>
              <p:cNvCxnSpPr>
                <a:cxnSpLocks noChangeAspect="1" noChangeShapeType="1"/>
                <a:stCxn id="736" idx="1"/>
                <a:endCxn id="73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2" name="AutoShape 257">
                <a:extLst>
                  <a:ext uri="{FF2B5EF4-FFF2-40B4-BE49-F238E27FC236}">
                    <a16:creationId xmlns:a16="http://schemas.microsoft.com/office/drawing/2014/main" id="{2F46CDF7-22D6-4E45-BBAC-BEBE2374C2E3}"/>
                  </a:ext>
                </a:extLst>
              </p:cNvPr>
              <p:cNvCxnSpPr>
                <a:cxnSpLocks noChangeAspect="1" noChangeShapeType="1"/>
                <a:stCxn id="729" idx="3"/>
                <a:endCxn id="729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3" name="AutoShape 258">
                <a:extLst>
                  <a:ext uri="{FF2B5EF4-FFF2-40B4-BE49-F238E27FC236}">
                    <a16:creationId xmlns:a16="http://schemas.microsoft.com/office/drawing/2014/main" id="{D7D85744-5F79-405E-8AB6-0A09293C7972}"/>
                  </a:ext>
                </a:extLst>
              </p:cNvPr>
              <p:cNvCxnSpPr>
                <a:cxnSpLocks noChangeAspect="1" noChangeShapeType="1"/>
                <a:stCxn id="736" idx="1"/>
                <a:endCxn id="73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4" name="AutoShape 259">
                <a:extLst>
                  <a:ext uri="{FF2B5EF4-FFF2-40B4-BE49-F238E27FC236}">
                    <a16:creationId xmlns:a16="http://schemas.microsoft.com/office/drawing/2014/main" id="{AE41B501-C3E0-4AD6-AD07-CC858A20C7F6}"/>
                  </a:ext>
                </a:extLst>
              </p:cNvPr>
              <p:cNvCxnSpPr>
                <a:cxnSpLocks noChangeAspect="1" noChangeShapeType="1"/>
                <a:stCxn id="736" idx="1"/>
                <a:endCxn id="73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5" name="AutoShape 260">
                <a:extLst>
                  <a:ext uri="{FF2B5EF4-FFF2-40B4-BE49-F238E27FC236}">
                    <a16:creationId xmlns:a16="http://schemas.microsoft.com/office/drawing/2014/main" id="{97860E6B-66D6-424C-AC20-89ABB03946D8}"/>
                  </a:ext>
                </a:extLst>
              </p:cNvPr>
              <p:cNvCxnSpPr>
                <a:cxnSpLocks noChangeAspect="1" noChangeShapeType="1"/>
                <a:stCxn id="736" idx="1"/>
                <a:endCxn id="73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6" name="AutoShape 261">
                <a:extLst>
                  <a:ext uri="{FF2B5EF4-FFF2-40B4-BE49-F238E27FC236}">
                    <a16:creationId xmlns:a16="http://schemas.microsoft.com/office/drawing/2014/main" id="{C9FD9F5C-6D80-41DC-A7EA-48F51D83E4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7" name="AutoShape 262">
                <a:extLst>
                  <a:ext uri="{FF2B5EF4-FFF2-40B4-BE49-F238E27FC236}">
                    <a16:creationId xmlns:a16="http://schemas.microsoft.com/office/drawing/2014/main" id="{533C2551-DC71-4981-8266-7AC6DB2C21B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48" name="AutoShape 263">
                <a:extLst>
                  <a:ext uri="{FF2B5EF4-FFF2-40B4-BE49-F238E27FC236}">
                    <a16:creationId xmlns:a16="http://schemas.microsoft.com/office/drawing/2014/main" id="{AFDFCFB0-BACC-4EAA-A73D-4A5E3F4B6030}"/>
                  </a:ext>
                </a:extLst>
              </p:cNvPr>
              <p:cNvCxnSpPr>
                <a:cxnSpLocks noChangeAspect="1" noChangeShapeType="1"/>
                <a:stCxn id="729" idx="1"/>
                <a:endCxn id="729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9" name="Line 264">
                <a:extLst>
                  <a:ext uri="{FF2B5EF4-FFF2-40B4-BE49-F238E27FC236}">
                    <a16:creationId xmlns:a16="http://schemas.microsoft.com/office/drawing/2014/main" id="{3465A53F-46B0-4FD2-BF05-93ABE6DCDA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0" name="Line 265">
                <a:extLst>
                  <a:ext uri="{FF2B5EF4-FFF2-40B4-BE49-F238E27FC236}">
                    <a16:creationId xmlns:a16="http://schemas.microsoft.com/office/drawing/2014/main" id="{C903D057-FBDE-422D-9F95-7C5FD9895F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1" name="Line 266">
                <a:extLst>
                  <a:ext uri="{FF2B5EF4-FFF2-40B4-BE49-F238E27FC236}">
                    <a16:creationId xmlns:a16="http://schemas.microsoft.com/office/drawing/2014/main" id="{B5EC7A6E-AF3A-491C-90E9-F86988955D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2" name="Line 267">
                <a:extLst>
                  <a:ext uri="{FF2B5EF4-FFF2-40B4-BE49-F238E27FC236}">
                    <a16:creationId xmlns:a16="http://schemas.microsoft.com/office/drawing/2014/main" id="{D912A129-F396-4A96-9682-135923200C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3" name="Line 268">
                <a:extLst>
                  <a:ext uri="{FF2B5EF4-FFF2-40B4-BE49-F238E27FC236}">
                    <a16:creationId xmlns:a16="http://schemas.microsoft.com/office/drawing/2014/main" id="{5989FEF4-4F13-47FA-B16A-F603D32DFC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4" name="Line 269">
                <a:extLst>
                  <a:ext uri="{FF2B5EF4-FFF2-40B4-BE49-F238E27FC236}">
                    <a16:creationId xmlns:a16="http://schemas.microsoft.com/office/drawing/2014/main" id="{561C0E62-9C7B-43A1-B599-DDE208141F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5" name="Line 270">
                <a:extLst>
                  <a:ext uri="{FF2B5EF4-FFF2-40B4-BE49-F238E27FC236}">
                    <a16:creationId xmlns:a16="http://schemas.microsoft.com/office/drawing/2014/main" id="{4BA04593-334D-4B7C-8680-7CBB210938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6" name="Line 271">
                <a:extLst>
                  <a:ext uri="{FF2B5EF4-FFF2-40B4-BE49-F238E27FC236}">
                    <a16:creationId xmlns:a16="http://schemas.microsoft.com/office/drawing/2014/main" id="{AB74E618-A66D-4990-AA02-393C29FFED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7" name="Line 272">
                <a:extLst>
                  <a:ext uri="{FF2B5EF4-FFF2-40B4-BE49-F238E27FC236}">
                    <a16:creationId xmlns:a16="http://schemas.microsoft.com/office/drawing/2014/main" id="{DAEF5848-0F10-448D-A1ED-8C2380E9AB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8" name="Line 273">
                <a:extLst>
                  <a:ext uri="{FF2B5EF4-FFF2-40B4-BE49-F238E27FC236}">
                    <a16:creationId xmlns:a16="http://schemas.microsoft.com/office/drawing/2014/main" id="{812638D1-C2D2-407D-8D8E-2DCAEA9A09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59" name="Line 274">
                <a:extLst>
                  <a:ext uri="{FF2B5EF4-FFF2-40B4-BE49-F238E27FC236}">
                    <a16:creationId xmlns:a16="http://schemas.microsoft.com/office/drawing/2014/main" id="{80AB6805-EE33-43F2-932E-4E66FA8F57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0" name="Line 275">
                <a:extLst>
                  <a:ext uri="{FF2B5EF4-FFF2-40B4-BE49-F238E27FC236}">
                    <a16:creationId xmlns:a16="http://schemas.microsoft.com/office/drawing/2014/main" id="{32242C47-D85A-4911-8023-8DC89B7716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1" name="Line 276">
                <a:extLst>
                  <a:ext uri="{FF2B5EF4-FFF2-40B4-BE49-F238E27FC236}">
                    <a16:creationId xmlns:a16="http://schemas.microsoft.com/office/drawing/2014/main" id="{DC32207B-2CE3-4C85-AD24-8D9A6D8F8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2" name="Line 277">
                <a:extLst>
                  <a:ext uri="{FF2B5EF4-FFF2-40B4-BE49-F238E27FC236}">
                    <a16:creationId xmlns:a16="http://schemas.microsoft.com/office/drawing/2014/main" id="{B9035A31-1A60-4779-BDB8-753F585DDA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63" name="Oval 278">
                <a:extLst>
                  <a:ext uri="{FF2B5EF4-FFF2-40B4-BE49-F238E27FC236}">
                    <a16:creationId xmlns:a16="http://schemas.microsoft.com/office/drawing/2014/main" id="{7B44CE62-8C4D-4ECC-8302-F7D2468FD4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4" name="Oval 279">
                <a:extLst>
                  <a:ext uri="{FF2B5EF4-FFF2-40B4-BE49-F238E27FC236}">
                    <a16:creationId xmlns:a16="http://schemas.microsoft.com/office/drawing/2014/main" id="{5B117A8E-F98E-4E7D-9846-93422EF2DA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5" name="Oval 280">
                <a:extLst>
                  <a:ext uri="{FF2B5EF4-FFF2-40B4-BE49-F238E27FC236}">
                    <a16:creationId xmlns:a16="http://schemas.microsoft.com/office/drawing/2014/main" id="{9C68D6C2-8130-4AAF-AFE6-0732CEAB10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6" name="Oval 281">
                <a:extLst>
                  <a:ext uri="{FF2B5EF4-FFF2-40B4-BE49-F238E27FC236}">
                    <a16:creationId xmlns:a16="http://schemas.microsoft.com/office/drawing/2014/main" id="{35908DC0-8C64-4803-AC40-2B639ECE6B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7" name="Oval 282">
                <a:extLst>
                  <a:ext uri="{FF2B5EF4-FFF2-40B4-BE49-F238E27FC236}">
                    <a16:creationId xmlns:a16="http://schemas.microsoft.com/office/drawing/2014/main" id="{AF9C6A46-72EB-408A-8222-D6A4B6056A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8" name="Oval 283">
                <a:extLst>
                  <a:ext uri="{FF2B5EF4-FFF2-40B4-BE49-F238E27FC236}">
                    <a16:creationId xmlns:a16="http://schemas.microsoft.com/office/drawing/2014/main" id="{8F0961C5-2BB5-40BF-8911-762A40A2D8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9" name="Oval 284">
                <a:extLst>
                  <a:ext uri="{FF2B5EF4-FFF2-40B4-BE49-F238E27FC236}">
                    <a16:creationId xmlns:a16="http://schemas.microsoft.com/office/drawing/2014/main" id="{2EFBA268-7072-47FB-8F9D-12544A7128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0" name="Oval 285">
                <a:extLst>
                  <a:ext uri="{FF2B5EF4-FFF2-40B4-BE49-F238E27FC236}">
                    <a16:creationId xmlns:a16="http://schemas.microsoft.com/office/drawing/2014/main" id="{6228DA1B-5952-4FE5-9F52-BC034A4932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1" name="Oval 286">
                <a:extLst>
                  <a:ext uri="{FF2B5EF4-FFF2-40B4-BE49-F238E27FC236}">
                    <a16:creationId xmlns:a16="http://schemas.microsoft.com/office/drawing/2014/main" id="{E15A6884-1C34-4095-B470-4A26D79F00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2" name="Oval 287">
                <a:extLst>
                  <a:ext uri="{FF2B5EF4-FFF2-40B4-BE49-F238E27FC236}">
                    <a16:creationId xmlns:a16="http://schemas.microsoft.com/office/drawing/2014/main" id="{24932EC2-932B-4D24-9B62-3C0D5833BC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" name="Line 288">
                <a:extLst>
                  <a:ext uri="{FF2B5EF4-FFF2-40B4-BE49-F238E27FC236}">
                    <a16:creationId xmlns:a16="http://schemas.microsoft.com/office/drawing/2014/main" id="{671C8598-0240-4323-A5E1-8773F8EC22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4" name="Line 289">
                <a:extLst>
                  <a:ext uri="{FF2B5EF4-FFF2-40B4-BE49-F238E27FC236}">
                    <a16:creationId xmlns:a16="http://schemas.microsoft.com/office/drawing/2014/main" id="{6BB42DEF-072F-4C47-A9FE-6494AC2D14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75" name="Line 290">
                <a:extLst>
                  <a:ext uri="{FF2B5EF4-FFF2-40B4-BE49-F238E27FC236}">
                    <a16:creationId xmlns:a16="http://schemas.microsoft.com/office/drawing/2014/main" id="{B4966475-C5AF-4204-B627-5A425E7D74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76" name="AutoShape 291">
                <a:extLst>
                  <a:ext uri="{FF2B5EF4-FFF2-40B4-BE49-F238E27FC236}">
                    <a16:creationId xmlns:a16="http://schemas.microsoft.com/office/drawing/2014/main" id="{8FDF66BD-E0B7-45E1-B0B7-D9E9B36F0460}"/>
                  </a:ext>
                </a:extLst>
              </p:cNvPr>
              <p:cNvCxnSpPr>
                <a:cxnSpLocks noChangeAspect="1" noChangeShapeType="1"/>
                <a:stCxn id="785" idx="0"/>
                <a:endCxn id="781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77" name="Rectangle 292">
                <a:extLst>
                  <a:ext uri="{FF2B5EF4-FFF2-40B4-BE49-F238E27FC236}">
                    <a16:creationId xmlns:a16="http://schemas.microsoft.com/office/drawing/2014/main" id="{5C349E5A-F04C-46DF-8609-3A15AFB65A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8" name="Rectangle 293">
                <a:extLst>
                  <a:ext uri="{FF2B5EF4-FFF2-40B4-BE49-F238E27FC236}">
                    <a16:creationId xmlns:a16="http://schemas.microsoft.com/office/drawing/2014/main" id="{62FFE373-515B-42EA-AE84-EF000D747A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9" name="Rectangle 294">
                <a:extLst>
                  <a:ext uri="{FF2B5EF4-FFF2-40B4-BE49-F238E27FC236}">
                    <a16:creationId xmlns:a16="http://schemas.microsoft.com/office/drawing/2014/main" id="{15D59F3F-8ED2-4646-B516-AA25C4C449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0" name="Rectangle 295">
                <a:extLst>
                  <a:ext uri="{FF2B5EF4-FFF2-40B4-BE49-F238E27FC236}">
                    <a16:creationId xmlns:a16="http://schemas.microsoft.com/office/drawing/2014/main" id="{C6312C7C-A696-4057-9BA0-1AFD187C6B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1" name="Rectangle 296">
                <a:extLst>
                  <a:ext uri="{FF2B5EF4-FFF2-40B4-BE49-F238E27FC236}">
                    <a16:creationId xmlns:a16="http://schemas.microsoft.com/office/drawing/2014/main" id="{9A85B1C2-5E8B-47A5-AE32-E820D40344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2" name="Rectangle 297">
                <a:extLst>
                  <a:ext uri="{FF2B5EF4-FFF2-40B4-BE49-F238E27FC236}">
                    <a16:creationId xmlns:a16="http://schemas.microsoft.com/office/drawing/2014/main" id="{50FF4AAB-1915-4CAA-86B2-AB598602EA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3" name="Rectangle 298">
                <a:extLst>
                  <a:ext uri="{FF2B5EF4-FFF2-40B4-BE49-F238E27FC236}">
                    <a16:creationId xmlns:a16="http://schemas.microsoft.com/office/drawing/2014/main" id="{CB078229-E07D-4DA6-83B1-4B51F04588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4" name="Rectangle 299">
                <a:extLst>
                  <a:ext uri="{FF2B5EF4-FFF2-40B4-BE49-F238E27FC236}">
                    <a16:creationId xmlns:a16="http://schemas.microsoft.com/office/drawing/2014/main" id="{A3AED066-B4A8-41DA-B451-40AB041CB1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5" name="Rectangle 300">
                <a:extLst>
                  <a:ext uri="{FF2B5EF4-FFF2-40B4-BE49-F238E27FC236}">
                    <a16:creationId xmlns:a16="http://schemas.microsoft.com/office/drawing/2014/main" id="{A0506D34-61C5-445F-B647-695287E5E3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6" name="Rectangle 301">
                <a:extLst>
                  <a:ext uri="{FF2B5EF4-FFF2-40B4-BE49-F238E27FC236}">
                    <a16:creationId xmlns:a16="http://schemas.microsoft.com/office/drawing/2014/main" id="{D8A6D299-A9DD-47B9-A8D5-562AD72E24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787" name="AutoShape 302">
                <a:extLst>
                  <a:ext uri="{FF2B5EF4-FFF2-40B4-BE49-F238E27FC236}">
                    <a16:creationId xmlns:a16="http://schemas.microsoft.com/office/drawing/2014/main" id="{75FFDE78-E6C7-47CC-A15E-104CC0FDE2C2}"/>
                  </a:ext>
                </a:extLst>
              </p:cNvPr>
              <p:cNvCxnSpPr>
                <a:cxnSpLocks noChangeAspect="1" noChangeShapeType="1"/>
                <a:stCxn id="786" idx="3"/>
                <a:endCxn id="786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8" name="AutoShape 303">
                <a:extLst>
                  <a:ext uri="{FF2B5EF4-FFF2-40B4-BE49-F238E27FC236}">
                    <a16:creationId xmlns:a16="http://schemas.microsoft.com/office/drawing/2014/main" id="{53775782-3466-4B92-B736-83433D38DB59}"/>
                  </a:ext>
                </a:extLst>
              </p:cNvPr>
              <p:cNvCxnSpPr>
                <a:cxnSpLocks noChangeAspect="1" noChangeShapeType="1"/>
                <a:stCxn id="786" idx="1"/>
                <a:endCxn id="78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9" name="AutoShape 304">
                <a:extLst>
                  <a:ext uri="{FF2B5EF4-FFF2-40B4-BE49-F238E27FC236}">
                    <a16:creationId xmlns:a16="http://schemas.microsoft.com/office/drawing/2014/main" id="{63122810-7E7B-42D0-B2BF-2092D32E821B}"/>
                  </a:ext>
                </a:extLst>
              </p:cNvPr>
              <p:cNvCxnSpPr>
                <a:cxnSpLocks noChangeAspect="1" noChangeShapeType="1"/>
                <a:stCxn id="786" idx="1"/>
                <a:endCxn id="78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0" name="AutoShape 305">
                <a:extLst>
                  <a:ext uri="{FF2B5EF4-FFF2-40B4-BE49-F238E27FC236}">
                    <a16:creationId xmlns:a16="http://schemas.microsoft.com/office/drawing/2014/main" id="{C16F8140-573E-4135-BFDD-D719840309B0}"/>
                  </a:ext>
                </a:extLst>
              </p:cNvPr>
              <p:cNvCxnSpPr>
                <a:cxnSpLocks noChangeAspect="1" noChangeShapeType="1"/>
                <a:stCxn id="786" idx="1"/>
                <a:endCxn id="78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1" name="AutoShape 306">
                <a:extLst>
                  <a:ext uri="{FF2B5EF4-FFF2-40B4-BE49-F238E27FC236}">
                    <a16:creationId xmlns:a16="http://schemas.microsoft.com/office/drawing/2014/main" id="{04A1DF36-959A-4C43-B9C1-E00B2F1B32FA}"/>
                  </a:ext>
                </a:extLst>
              </p:cNvPr>
              <p:cNvCxnSpPr>
                <a:cxnSpLocks noChangeAspect="1" noChangeShapeType="1"/>
                <a:stCxn id="786" idx="1"/>
                <a:endCxn id="78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2" name="AutoShape 307">
                <a:extLst>
                  <a:ext uri="{FF2B5EF4-FFF2-40B4-BE49-F238E27FC236}">
                    <a16:creationId xmlns:a16="http://schemas.microsoft.com/office/drawing/2014/main" id="{59908209-C251-4250-BA87-FF5C814761E7}"/>
                  </a:ext>
                </a:extLst>
              </p:cNvPr>
              <p:cNvCxnSpPr>
                <a:cxnSpLocks noChangeAspect="1" noChangeShapeType="1"/>
                <a:stCxn id="779" idx="3"/>
                <a:endCxn id="779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3" name="AutoShape 308">
                <a:extLst>
                  <a:ext uri="{FF2B5EF4-FFF2-40B4-BE49-F238E27FC236}">
                    <a16:creationId xmlns:a16="http://schemas.microsoft.com/office/drawing/2014/main" id="{99989480-9CFB-403F-97C8-D66DAE314234}"/>
                  </a:ext>
                </a:extLst>
              </p:cNvPr>
              <p:cNvCxnSpPr>
                <a:cxnSpLocks noChangeAspect="1" noChangeShapeType="1"/>
                <a:stCxn id="786" idx="1"/>
                <a:endCxn id="78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4" name="AutoShape 309">
                <a:extLst>
                  <a:ext uri="{FF2B5EF4-FFF2-40B4-BE49-F238E27FC236}">
                    <a16:creationId xmlns:a16="http://schemas.microsoft.com/office/drawing/2014/main" id="{2E644998-EF05-4BBF-9CA9-445AE7517A3D}"/>
                  </a:ext>
                </a:extLst>
              </p:cNvPr>
              <p:cNvCxnSpPr>
                <a:cxnSpLocks noChangeAspect="1" noChangeShapeType="1"/>
                <a:stCxn id="786" idx="1"/>
                <a:endCxn id="78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5" name="AutoShape 310">
                <a:extLst>
                  <a:ext uri="{FF2B5EF4-FFF2-40B4-BE49-F238E27FC236}">
                    <a16:creationId xmlns:a16="http://schemas.microsoft.com/office/drawing/2014/main" id="{3DCD3059-3A64-4CF6-8394-C678EEE5E9F7}"/>
                  </a:ext>
                </a:extLst>
              </p:cNvPr>
              <p:cNvCxnSpPr>
                <a:cxnSpLocks noChangeAspect="1" noChangeShapeType="1"/>
                <a:stCxn id="786" idx="1"/>
                <a:endCxn id="78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6" name="AutoShape 311">
                <a:extLst>
                  <a:ext uri="{FF2B5EF4-FFF2-40B4-BE49-F238E27FC236}">
                    <a16:creationId xmlns:a16="http://schemas.microsoft.com/office/drawing/2014/main" id="{BF689141-3C7B-48B4-902F-F46C32DF058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7" name="AutoShape 312">
                <a:extLst>
                  <a:ext uri="{FF2B5EF4-FFF2-40B4-BE49-F238E27FC236}">
                    <a16:creationId xmlns:a16="http://schemas.microsoft.com/office/drawing/2014/main" id="{F40DA107-DF56-4788-B113-FB951E715F6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8" name="AutoShape 313">
                <a:extLst>
                  <a:ext uri="{FF2B5EF4-FFF2-40B4-BE49-F238E27FC236}">
                    <a16:creationId xmlns:a16="http://schemas.microsoft.com/office/drawing/2014/main" id="{FA3B6764-5A5F-4250-9310-6F9E2C0FC9E8}"/>
                  </a:ext>
                </a:extLst>
              </p:cNvPr>
              <p:cNvCxnSpPr>
                <a:cxnSpLocks noChangeAspect="1" noChangeShapeType="1"/>
                <a:stCxn id="779" idx="1"/>
                <a:endCxn id="779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99" name="Line 314">
                <a:extLst>
                  <a:ext uri="{FF2B5EF4-FFF2-40B4-BE49-F238E27FC236}">
                    <a16:creationId xmlns:a16="http://schemas.microsoft.com/office/drawing/2014/main" id="{B47D247E-4C1A-4A5A-9BC4-0078E78D2D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0" name="Line 315">
                <a:extLst>
                  <a:ext uri="{FF2B5EF4-FFF2-40B4-BE49-F238E27FC236}">
                    <a16:creationId xmlns:a16="http://schemas.microsoft.com/office/drawing/2014/main" id="{CEAADD09-2FBD-4126-9998-2B91A2E390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1" name="Line 316">
                <a:extLst>
                  <a:ext uri="{FF2B5EF4-FFF2-40B4-BE49-F238E27FC236}">
                    <a16:creationId xmlns:a16="http://schemas.microsoft.com/office/drawing/2014/main" id="{6ACAC953-2CF8-4DE3-9BDE-05172AFD30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2" name="Line 317">
                <a:extLst>
                  <a:ext uri="{FF2B5EF4-FFF2-40B4-BE49-F238E27FC236}">
                    <a16:creationId xmlns:a16="http://schemas.microsoft.com/office/drawing/2014/main" id="{6D76D824-B251-4AF7-BCD3-C7EE3E4073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3" name="Line 318">
                <a:extLst>
                  <a:ext uri="{FF2B5EF4-FFF2-40B4-BE49-F238E27FC236}">
                    <a16:creationId xmlns:a16="http://schemas.microsoft.com/office/drawing/2014/main" id="{BFAF62BE-FE71-454D-A883-99D9717CAD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4" name="Line 319">
                <a:extLst>
                  <a:ext uri="{FF2B5EF4-FFF2-40B4-BE49-F238E27FC236}">
                    <a16:creationId xmlns:a16="http://schemas.microsoft.com/office/drawing/2014/main" id="{26CCE32B-8F9C-410B-9F48-C9EE4BFD0F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5" name="Line 320">
                <a:extLst>
                  <a:ext uri="{FF2B5EF4-FFF2-40B4-BE49-F238E27FC236}">
                    <a16:creationId xmlns:a16="http://schemas.microsoft.com/office/drawing/2014/main" id="{1844B315-ABA9-4319-B80C-349836B127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6" name="Line 321">
                <a:extLst>
                  <a:ext uri="{FF2B5EF4-FFF2-40B4-BE49-F238E27FC236}">
                    <a16:creationId xmlns:a16="http://schemas.microsoft.com/office/drawing/2014/main" id="{E21927CA-D4D2-4821-8CDB-03B63F4F92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7" name="Line 322">
                <a:extLst>
                  <a:ext uri="{FF2B5EF4-FFF2-40B4-BE49-F238E27FC236}">
                    <a16:creationId xmlns:a16="http://schemas.microsoft.com/office/drawing/2014/main" id="{3A583D8A-7583-4F96-ADC3-BC538B860F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8" name="Line 323">
                <a:extLst>
                  <a:ext uri="{FF2B5EF4-FFF2-40B4-BE49-F238E27FC236}">
                    <a16:creationId xmlns:a16="http://schemas.microsoft.com/office/drawing/2014/main" id="{50D8D9D3-88AB-4311-B104-E9A00485E6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09" name="Line 324">
                <a:extLst>
                  <a:ext uri="{FF2B5EF4-FFF2-40B4-BE49-F238E27FC236}">
                    <a16:creationId xmlns:a16="http://schemas.microsoft.com/office/drawing/2014/main" id="{C502447F-0B1B-4060-8CFC-D5AA0BD8F7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0" name="Line 325">
                <a:extLst>
                  <a:ext uri="{FF2B5EF4-FFF2-40B4-BE49-F238E27FC236}">
                    <a16:creationId xmlns:a16="http://schemas.microsoft.com/office/drawing/2014/main" id="{3B2EB202-ADC7-4BFE-BFE2-885B483299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1" name="Line 326">
                <a:extLst>
                  <a:ext uri="{FF2B5EF4-FFF2-40B4-BE49-F238E27FC236}">
                    <a16:creationId xmlns:a16="http://schemas.microsoft.com/office/drawing/2014/main" id="{AA986BD6-C44E-4453-A078-12FBD722F5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2" name="Line 327">
                <a:extLst>
                  <a:ext uri="{FF2B5EF4-FFF2-40B4-BE49-F238E27FC236}">
                    <a16:creationId xmlns:a16="http://schemas.microsoft.com/office/drawing/2014/main" id="{B6DC1282-5F06-4EE8-9A65-CD101C4B1B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13" name="Oval 328">
                <a:extLst>
                  <a:ext uri="{FF2B5EF4-FFF2-40B4-BE49-F238E27FC236}">
                    <a16:creationId xmlns:a16="http://schemas.microsoft.com/office/drawing/2014/main" id="{7E8F4A48-6F18-485A-9047-9E8B2CBA13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4" name="Oval 329">
                <a:extLst>
                  <a:ext uri="{FF2B5EF4-FFF2-40B4-BE49-F238E27FC236}">
                    <a16:creationId xmlns:a16="http://schemas.microsoft.com/office/drawing/2014/main" id="{55482A1C-DA88-4B04-AC4E-F640AA2F0A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5" name="Oval 330">
                <a:extLst>
                  <a:ext uri="{FF2B5EF4-FFF2-40B4-BE49-F238E27FC236}">
                    <a16:creationId xmlns:a16="http://schemas.microsoft.com/office/drawing/2014/main" id="{F3B94574-8A8B-4190-BAC4-4AE8AAF9C7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6" name="Oval 331">
                <a:extLst>
                  <a:ext uri="{FF2B5EF4-FFF2-40B4-BE49-F238E27FC236}">
                    <a16:creationId xmlns:a16="http://schemas.microsoft.com/office/drawing/2014/main" id="{6FF48504-E4D2-42A8-8C80-0269BEC5AE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7" name="Oval 332">
                <a:extLst>
                  <a:ext uri="{FF2B5EF4-FFF2-40B4-BE49-F238E27FC236}">
                    <a16:creationId xmlns:a16="http://schemas.microsoft.com/office/drawing/2014/main" id="{E5EF6436-B840-4B2B-B198-B1B26E45E4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8" name="Oval 333">
                <a:extLst>
                  <a:ext uri="{FF2B5EF4-FFF2-40B4-BE49-F238E27FC236}">
                    <a16:creationId xmlns:a16="http://schemas.microsoft.com/office/drawing/2014/main" id="{4E023A95-3889-4964-A717-8CECFCF1A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9" name="Oval 334">
                <a:extLst>
                  <a:ext uri="{FF2B5EF4-FFF2-40B4-BE49-F238E27FC236}">
                    <a16:creationId xmlns:a16="http://schemas.microsoft.com/office/drawing/2014/main" id="{211B372C-A310-4994-AB48-CF9E3F7DFB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0" name="Oval 335">
                <a:extLst>
                  <a:ext uri="{FF2B5EF4-FFF2-40B4-BE49-F238E27FC236}">
                    <a16:creationId xmlns:a16="http://schemas.microsoft.com/office/drawing/2014/main" id="{6A5AB788-603A-48B6-A7F6-56FDEA6046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1" name="Oval 336">
                <a:extLst>
                  <a:ext uri="{FF2B5EF4-FFF2-40B4-BE49-F238E27FC236}">
                    <a16:creationId xmlns:a16="http://schemas.microsoft.com/office/drawing/2014/main" id="{B48C0647-A359-4C49-B52C-653A32885A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2" name="Oval 337">
                <a:extLst>
                  <a:ext uri="{FF2B5EF4-FFF2-40B4-BE49-F238E27FC236}">
                    <a16:creationId xmlns:a16="http://schemas.microsoft.com/office/drawing/2014/main" id="{284DE6D4-A27F-450B-B424-EE88998E80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3" name="Line 338">
                <a:extLst>
                  <a:ext uri="{FF2B5EF4-FFF2-40B4-BE49-F238E27FC236}">
                    <a16:creationId xmlns:a16="http://schemas.microsoft.com/office/drawing/2014/main" id="{E7B1CECF-7675-4595-9566-7739C4C038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24" name="Line 339">
                <a:extLst>
                  <a:ext uri="{FF2B5EF4-FFF2-40B4-BE49-F238E27FC236}">
                    <a16:creationId xmlns:a16="http://schemas.microsoft.com/office/drawing/2014/main" id="{D647EA77-0230-4AA6-936B-B9129230E2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825" name="Line 340">
                <a:extLst>
                  <a:ext uri="{FF2B5EF4-FFF2-40B4-BE49-F238E27FC236}">
                    <a16:creationId xmlns:a16="http://schemas.microsoft.com/office/drawing/2014/main" id="{E9B857F5-2571-49F9-9A98-526E9D450A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826" name="AutoShape 341">
                <a:extLst>
                  <a:ext uri="{FF2B5EF4-FFF2-40B4-BE49-F238E27FC236}">
                    <a16:creationId xmlns:a16="http://schemas.microsoft.com/office/drawing/2014/main" id="{65082B43-A1C5-4168-8C12-FA1A97BA4C4E}"/>
                  </a:ext>
                </a:extLst>
              </p:cNvPr>
              <p:cNvCxnSpPr>
                <a:cxnSpLocks noChangeAspect="1" noChangeShapeType="1"/>
                <a:stCxn id="835" idx="0"/>
                <a:endCxn id="831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27" name="Rectangle 342">
                <a:extLst>
                  <a:ext uri="{FF2B5EF4-FFF2-40B4-BE49-F238E27FC236}">
                    <a16:creationId xmlns:a16="http://schemas.microsoft.com/office/drawing/2014/main" id="{98AE70AE-4569-41FE-8B66-20B260CED1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8" name="Rectangle 343">
                <a:extLst>
                  <a:ext uri="{FF2B5EF4-FFF2-40B4-BE49-F238E27FC236}">
                    <a16:creationId xmlns:a16="http://schemas.microsoft.com/office/drawing/2014/main" id="{1FB2B575-34FA-4852-88B1-991A2CE827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9" name="Rectangle 344">
                <a:extLst>
                  <a:ext uri="{FF2B5EF4-FFF2-40B4-BE49-F238E27FC236}">
                    <a16:creationId xmlns:a16="http://schemas.microsoft.com/office/drawing/2014/main" id="{FCC9CD6A-3F8B-4A0A-A0DD-28FF0BEAB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0" name="Rectangle 345">
                <a:extLst>
                  <a:ext uri="{FF2B5EF4-FFF2-40B4-BE49-F238E27FC236}">
                    <a16:creationId xmlns:a16="http://schemas.microsoft.com/office/drawing/2014/main" id="{936D2322-263B-4FB9-A459-F3711E94E5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1" name="Rectangle 346">
                <a:extLst>
                  <a:ext uri="{FF2B5EF4-FFF2-40B4-BE49-F238E27FC236}">
                    <a16:creationId xmlns:a16="http://schemas.microsoft.com/office/drawing/2014/main" id="{CD8FA46C-950B-43C6-AA30-835836E86A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2" name="Rectangle 347">
                <a:extLst>
                  <a:ext uri="{FF2B5EF4-FFF2-40B4-BE49-F238E27FC236}">
                    <a16:creationId xmlns:a16="http://schemas.microsoft.com/office/drawing/2014/main" id="{6FB22EA4-DF2A-4287-9DB9-AE57C4B1D8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3" name="Rectangle 348">
                <a:extLst>
                  <a:ext uri="{FF2B5EF4-FFF2-40B4-BE49-F238E27FC236}">
                    <a16:creationId xmlns:a16="http://schemas.microsoft.com/office/drawing/2014/main" id="{8275D8EB-08A9-49B7-916E-C73881B239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4" name="Rectangle 349">
                <a:extLst>
                  <a:ext uri="{FF2B5EF4-FFF2-40B4-BE49-F238E27FC236}">
                    <a16:creationId xmlns:a16="http://schemas.microsoft.com/office/drawing/2014/main" id="{9C4072E7-AC4E-4710-967E-D15DC42653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5" name="Rectangle 350">
                <a:extLst>
                  <a:ext uri="{FF2B5EF4-FFF2-40B4-BE49-F238E27FC236}">
                    <a16:creationId xmlns:a16="http://schemas.microsoft.com/office/drawing/2014/main" id="{8B86DD3A-C705-4612-B899-17D4BF1080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6" name="Rectangle 351">
                <a:extLst>
                  <a:ext uri="{FF2B5EF4-FFF2-40B4-BE49-F238E27FC236}">
                    <a16:creationId xmlns:a16="http://schemas.microsoft.com/office/drawing/2014/main" id="{0AE6A866-B80B-4879-814F-5E7A87181E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37" name="AutoShape 352">
                <a:extLst>
                  <a:ext uri="{FF2B5EF4-FFF2-40B4-BE49-F238E27FC236}">
                    <a16:creationId xmlns:a16="http://schemas.microsoft.com/office/drawing/2014/main" id="{291CF325-DE00-43A6-BB59-CCA79284A6B0}"/>
                  </a:ext>
                </a:extLst>
              </p:cNvPr>
              <p:cNvCxnSpPr>
                <a:cxnSpLocks noChangeAspect="1" noChangeShapeType="1"/>
                <a:stCxn id="836" idx="3"/>
                <a:endCxn id="836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38" name="AutoShape 353">
                <a:extLst>
                  <a:ext uri="{FF2B5EF4-FFF2-40B4-BE49-F238E27FC236}">
                    <a16:creationId xmlns:a16="http://schemas.microsoft.com/office/drawing/2014/main" id="{B0BE23B3-FBDF-4A1F-BE94-A87694BD7235}"/>
                  </a:ext>
                </a:extLst>
              </p:cNvPr>
              <p:cNvCxnSpPr>
                <a:cxnSpLocks noChangeAspect="1" noChangeShapeType="1"/>
                <a:stCxn id="836" idx="1"/>
                <a:endCxn id="83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39" name="AutoShape 354">
                <a:extLst>
                  <a:ext uri="{FF2B5EF4-FFF2-40B4-BE49-F238E27FC236}">
                    <a16:creationId xmlns:a16="http://schemas.microsoft.com/office/drawing/2014/main" id="{9D017FD0-2C6D-45C0-A706-05BCB0E5899A}"/>
                  </a:ext>
                </a:extLst>
              </p:cNvPr>
              <p:cNvCxnSpPr>
                <a:cxnSpLocks noChangeAspect="1" noChangeShapeType="1"/>
                <a:stCxn id="836" idx="1"/>
                <a:endCxn id="83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0" name="AutoShape 355">
                <a:extLst>
                  <a:ext uri="{FF2B5EF4-FFF2-40B4-BE49-F238E27FC236}">
                    <a16:creationId xmlns:a16="http://schemas.microsoft.com/office/drawing/2014/main" id="{762DC590-2C54-4C42-8456-6E01D8B7B7C1}"/>
                  </a:ext>
                </a:extLst>
              </p:cNvPr>
              <p:cNvCxnSpPr>
                <a:cxnSpLocks noChangeAspect="1" noChangeShapeType="1"/>
                <a:stCxn id="836" idx="1"/>
                <a:endCxn id="83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1" name="AutoShape 356">
                <a:extLst>
                  <a:ext uri="{FF2B5EF4-FFF2-40B4-BE49-F238E27FC236}">
                    <a16:creationId xmlns:a16="http://schemas.microsoft.com/office/drawing/2014/main" id="{D0208970-7CE4-4182-9775-A0CE6AAE3E7C}"/>
                  </a:ext>
                </a:extLst>
              </p:cNvPr>
              <p:cNvCxnSpPr>
                <a:cxnSpLocks noChangeAspect="1" noChangeShapeType="1"/>
                <a:stCxn id="836" idx="1"/>
                <a:endCxn id="83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2" name="AutoShape 357">
                <a:extLst>
                  <a:ext uri="{FF2B5EF4-FFF2-40B4-BE49-F238E27FC236}">
                    <a16:creationId xmlns:a16="http://schemas.microsoft.com/office/drawing/2014/main" id="{EDBC41EC-CD0E-43B6-92CF-43842BBE1B37}"/>
                  </a:ext>
                </a:extLst>
              </p:cNvPr>
              <p:cNvCxnSpPr>
                <a:cxnSpLocks noChangeAspect="1" noChangeShapeType="1"/>
                <a:stCxn id="829" idx="3"/>
                <a:endCxn id="829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3" name="AutoShape 358">
                <a:extLst>
                  <a:ext uri="{FF2B5EF4-FFF2-40B4-BE49-F238E27FC236}">
                    <a16:creationId xmlns:a16="http://schemas.microsoft.com/office/drawing/2014/main" id="{B4DEEDAE-78DD-4CD8-8286-9BDE76BE1C6D}"/>
                  </a:ext>
                </a:extLst>
              </p:cNvPr>
              <p:cNvCxnSpPr>
                <a:cxnSpLocks noChangeAspect="1" noChangeShapeType="1"/>
                <a:stCxn id="836" idx="1"/>
                <a:endCxn id="83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4" name="AutoShape 359">
                <a:extLst>
                  <a:ext uri="{FF2B5EF4-FFF2-40B4-BE49-F238E27FC236}">
                    <a16:creationId xmlns:a16="http://schemas.microsoft.com/office/drawing/2014/main" id="{E30394FB-0C2E-44D8-BFB0-2CF1182C3758}"/>
                  </a:ext>
                </a:extLst>
              </p:cNvPr>
              <p:cNvCxnSpPr>
                <a:cxnSpLocks noChangeAspect="1" noChangeShapeType="1"/>
                <a:stCxn id="836" idx="1"/>
                <a:endCxn id="83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5" name="AutoShape 360">
                <a:extLst>
                  <a:ext uri="{FF2B5EF4-FFF2-40B4-BE49-F238E27FC236}">
                    <a16:creationId xmlns:a16="http://schemas.microsoft.com/office/drawing/2014/main" id="{6BBB9F1B-0134-430A-87B1-A92900B4B0E5}"/>
                  </a:ext>
                </a:extLst>
              </p:cNvPr>
              <p:cNvCxnSpPr>
                <a:cxnSpLocks noChangeAspect="1" noChangeShapeType="1"/>
                <a:stCxn id="836" idx="1"/>
                <a:endCxn id="83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6" name="AutoShape 361">
                <a:extLst>
                  <a:ext uri="{FF2B5EF4-FFF2-40B4-BE49-F238E27FC236}">
                    <a16:creationId xmlns:a16="http://schemas.microsoft.com/office/drawing/2014/main" id="{7B7454CF-94AE-46DA-AF5B-82F295F1A14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7" name="AutoShape 362">
                <a:extLst>
                  <a:ext uri="{FF2B5EF4-FFF2-40B4-BE49-F238E27FC236}">
                    <a16:creationId xmlns:a16="http://schemas.microsoft.com/office/drawing/2014/main" id="{504191FB-3E58-438A-A5FC-BFAC9BBD8E4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8" name="AutoShape 363">
                <a:extLst>
                  <a:ext uri="{FF2B5EF4-FFF2-40B4-BE49-F238E27FC236}">
                    <a16:creationId xmlns:a16="http://schemas.microsoft.com/office/drawing/2014/main" id="{BDEB516A-D351-485F-9E59-A8BDF29AF663}"/>
                  </a:ext>
                </a:extLst>
              </p:cNvPr>
              <p:cNvCxnSpPr>
                <a:cxnSpLocks noChangeAspect="1" noChangeShapeType="1"/>
                <a:stCxn id="829" idx="1"/>
                <a:endCxn id="829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49" name="Line 364">
                <a:extLst>
                  <a:ext uri="{FF2B5EF4-FFF2-40B4-BE49-F238E27FC236}">
                    <a16:creationId xmlns:a16="http://schemas.microsoft.com/office/drawing/2014/main" id="{3076F95F-995B-40F3-A9B1-A34DAF985D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0" name="Line 365">
                <a:extLst>
                  <a:ext uri="{FF2B5EF4-FFF2-40B4-BE49-F238E27FC236}">
                    <a16:creationId xmlns:a16="http://schemas.microsoft.com/office/drawing/2014/main" id="{41D20C23-8632-4B5B-ADD8-3F96BD6D00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1" name="Line 366">
                <a:extLst>
                  <a:ext uri="{FF2B5EF4-FFF2-40B4-BE49-F238E27FC236}">
                    <a16:creationId xmlns:a16="http://schemas.microsoft.com/office/drawing/2014/main" id="{B3AF9DB9-289E-4E36-A805-CA24FD470D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2" name="Line 367">
                <a:extLst>
                  <a:ext uri="{FF2B5EF4-FFF2-40B4-BE49-F238E27FC236}">
                    <a16:creationId xmlns:a16="http://schemas.microsoft.com/office/drawing/2014/main" id="{B6BA837D-7F04-4B57-9C20-229659F750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3" name="Line 368">
                <a:extLst>
                  <a:ext uri="{FF2B5EF4-FFF2-40B4-BE49-F238E27FC236}">
                    <a16:creationId xmlns:a16="http://schemas.microsoft.com/office/drawing/2014/main" id="{532B87F6-9DF2-42AB-9127-46F6825689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4" name="Line 369">
                <a:extLst>
                  <a:ext uri="{FF2B5EF4-FFF2-40B4-BE49-F238E27FC236}">
                    <a16:creationId xmlns:a16="http://schemas.microsoft.com/office/drawing/2014/main" id="{48B4F658-C2D7-43B1-8769-284492E021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5" name="Line 370">
                <a:extLst>
                  <a:ext uri="{FF2B5EF4-FFF2-40B4-BE49-F238E27FC236}">
                    <a16:creationId xmlns:a16="http://schemas.microsoft.com/office/drawing/2014/main" id="{8130B65A-8EC1-4C27-B203-A2304403A2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6" name="Line 371">
                <a:extLst>
                  <a:ext uri="{FF2B5EF4-FFF2-40B4-BE49-F238E27FC236}">
                    <a16:creationId xmlns:a16="http://schemas.microsoft.com/office/drawing/2014/main" id="{C8B15859-2B52-441D-8D79-F4DCA4CD5B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7" name="Line 372">
                <a:extLst>
                  <a:ext uri="{FF2B5EF4-FFF2-40B4-BE49-F238E27FC236}">
                    <a16:creationId xmlns:a16="http://schemas.microsoft.com/office/drawing/2014/main" id="{1566FBB1-ECC5-4D34-A859-EEAFD303D1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8" name="Line 373">
                <a:extLst>
                  <a:ext uri="{FF2B5EF4-FFF2-40B4-BE49-F238E27FC236}">
                    <a16:creationId xmlns:a16="http://schemas.microsoft.com/office/drawing/2014/main" id="{808304BD-9EA0-4104-96A7-AD8C0F4CAF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59" name="Line 374">
                <a:extLst>
                  <a:ext uri="{FF2B5EF4-FFF2-40B4-BE49-F238E27FC236}">
                    <a16:creationId xmlns:a16="http://schemas.microsoft.com/office/drawing/2014/main" id="{B5C856A9-1668-4236-AD11-68690E651E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0" name="Line 375">
                <a:extLst>
                  <a:ext uri="{FF2B5EF4-FFF2-40B4-BE49-F238E27FC236}">
                    <a16:creationId xmlns:a16="http://schemas.microsoft.com/office/drawing/2014/main" id="{9B493D68-0E60-426A-B858-E590CA44A2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1" name="Line 376">
                <a:extLst>
                  <a:ext uri="{FF2B5EF4-FFF2-40B4-BE49-F238E27FC236}">
                    <a16:creationId xmlns:a16="http://schemas.microsoft.com/office/drawing/2014/main" id="{E4E1317B-9DA5-4AD8-89E2-2F20FC464D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2" name="Line 377">
                <a:extLst>
                  <a:ext uri="{FF2B5EF4-FFF2-40B4-BE49-F238E27FC236}">
                    <a16:creationId xmlns:a16="http://schemas.microsoft.com/office/drawing/2014/main" id="{78CCCEE6-49F5-4493-9E4A-CA49898D35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63" name="Oval 378">
                <a:extLst>
                  <a:ext uri="{FF2B5EF4-FFF2-40B4-BE49-F238E27FC236}">
                    <a16:creationId xmlns:a16="http://schemas.microsoft.com/office/drawing/2014/main" id="{32A0B63C-D6B1-4A55-ACFF-F832D586A3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4" name="Oval 379">
                <a:extLst>
                  <a:ext uri="{FF2B5EF4-FFF2-40B4-BE49-F238E27FC236}">
                    <a16:creationId xmlns:a16="http://schemas.microsoft.com/office/drawing/2014/main" id="{76EE3B66-A1C4-4FDA-BE21-5900D1DCBC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5" name="Oval 380">
                <a:extLst>
                  <a:ext uri="{FF2B5EF4-FFF2-40B4-BE49-F238E27FC236}">
                    <a16:creationId xmlns:a16="http://schemas.microsoft.com/office/drawing/2014/main" id="{D85FFC7F-9B12-4C0D-B9A2-C8CB420708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6" name="Oval 381">
                <a:extLst>
                  <a:ext uri="{FF2B5EF4-FFF2-40B4-BE49-F238E27FC236}">
                    <a16:creationId xmlns:a16="http://schemas.microsoft.com/office/drawing/2014/main" id="{6AB72637-22FE-4B85-8C14-30923709F2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7" name="Oval 382">
                <a:extLst>
                  <a:ext uri="{FF2B5EF4-FFF2-40B4-BE49-F238E27FC236}">
                    <a16:creationId xmlns:a16="http://schemas.microsoft.com/office/drawing/2014/main" id="{E0234EBE-9ED3-46C3-A715-B0BE3E336F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8" name="Oval 383">
                <a:extLst>
                  <a:ext uri="{FF2B5EF4-FFF2-40B4-BE49-F238E27FC236}">
                    <a16:creationId xmlns:a16="http://schemas.microsoft.com/office/drawing/2014/main" id="{37AD6FBD-769C-4400-90A1-A7B90BFE5A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69" name="Oval 384">
                <a:extLst>
                  <a:ext uri="{FF2B5EF4-FFF2-40B4-BE49-F238E27FC236}">
                    <a16:creationId xmlns:a16="http://schemas.microsoft.com/office/drawing/2014/main" id="{4FEB7AAC-FC98-4C76-90B2-BA3EE82684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0" name="Oval 385">
                <a:extLst>
                  <a:ext uri="{FF2B5EF4-FFF2-40B4-BE49-F238E27FC236}">
                    <a16:creationId xmlns:a16="http://schemas.microsoft.com/office/drawing/2014/main" id="{3DD71567-AC41-4A5C-984A-59A3BDB770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1" name="Oval 386">
                <a:extLst>
                  <a:ext uri="{FF2B5EF4-FFF2-40B4-BE49-F238E27FC236}">
                    <a16:creationId xmlns:a16="http://schemas.microsoft.com/office/drawing/2014/main" id="{C1408934-83FE-40AB-8075-E0AA94D7C1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2" name="Oval 387">
                <a:extLst>
                  <a:ext uri="{FF2B5EF4-FFF2-40B4-BE49-F238E27FC236}">
                    <a16:creationId xmlns:a16="http://schemas.microsoft.com/office/drawing/2014/main" id="{93D30C43-4529-4A0A-85DE-00C21892AF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3" name="Line 388">
                <a:extLst>
                  <a:ext uri="{FF2B5EF4-FFF2-40B4-BE49-F238E27FC236}">
                    <a16:creationId xmlns:a16="http://schemas.microsoft.com/office/drawing/2014/main" id="{ED8B4103-42EB-4F5B-8C89-EDA6458B2C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4" name="Line 389">
                <a:extLst>
                  <a:ext uri="{FF2B5EF4-FFF2-40B4-BE49-F238E27FC236}">
                    <a16:creationId xmlns:a16="http://schemas.microsoft.com/office/drawing/2014/main" id="{E3B15963-6971-4529-BA46-1D353746EF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875" name="Text Box 391">
                <a:extLst>
                  <a:ext uri="{FF2B5EF4-FFF2-40B4-BE49-F238E27FC236}">
                    <a16:creationId xmlns:a16="http://schemas.microsoft.com/office/drawing/2014/main" id="{EB458FF0-59DA-46AA-A20C-3EB05D93A50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6" name="Text Box 392">
                <a:extLst>
                  <a:ext uri="{FF2B5EF4-FFF2-40B4-BE49-F238E27FC236}">
                    <a16:creationId xmlns:a16="http://schemas.microsoft.com/office/drawing/2014/main" id="{7197F209-A4C0-4632-B457-C85B74FB4E4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7" name="Text Box 393">
                <a:extLst>
                  <a:ext uri="{FF2B5EF4-FFF2-40B4-BE49-F238E27FC236}">
                    <a16:creationId xmlns:a16="http://schemas.microsoft.com/office/drawing/2014/main" id="{F31B64CC-8EC0-4FF4-B377-85B2BF586D5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8" name="Text Box 394">
                <a:extLst>
                  <a:ext uri="{FF2B5EF4-FFF2-40B4-BE49-F238E27FC236}">
                    <a16:creationId xmlns:a16="http://schemas.microsoft.com/office/drawing/2014/main" id="{838B3063-8CE4-4AE9-9318-3F5546863CD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79" name="Text Box 395">
                <a:extLst>
                  <a:ext uri="{FF2B5EF4-FFF2-40B4-BE49-F238E27FC236}">
                    <a16:creationId xmlns:a16="http://schemas.microsoft.com/office/drawing/2014/main" id="{A5E82C4E-0E4E-4CB3-9291-C423864464F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80" name="Arc 396">
                <a:extLst>
                  <a:ext uri="{FF2B5EF4-FFF2-40B4-BE49-F238E27FC236}">
                    <a16:creationId xmlns:a16="http://schemas.microsoft.com/office/drawing/2014/main" id="{712107FC-5368-4982-A819-E7485904B4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1047152"/>
      </p:ext>
    </p:extLst>
  </p:cSld>
  <p:clrMapOvr>
    <a:masterClrMapping/>
  </p:clrMapOvr>
  <p:transition>
    <p:blinds dir="vert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Rectangle 3">
            <a:extLst>
              <a:ext uri="{FF2B5EF4-FFF2-40B4-BE49-F238E27FC236}">
                <a16:creationId xmlns:a16="http://schemas.microsoft.com/office/drawing/2014/main" id="{C6B78AA5-7304-4BD6-BEE9-3FF2FDA75561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1885950" y="1830843"/>
            <a:ext cx="8420100" cy="2332713"/>
          </a:xfrm>
        </p:spPr>
        <p:txBody>
          <a:bodyPr>
            <a:normAutofit/>
          </a:bodyPr>
          <a:lstStyle/>
          <a:p>
            <a:pPr eaLnBrk="1" hangingPunct="1">
              <a:buFont typeface="Wingdings" panose="05000000000000000000" pitchFamily="2" charset="2"/>
              <a:buChar char="§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is characterised by a Proline residue at position 597.</a:t>
            </a:r>
          </a:p>
          <a:p>
            <a:pPr eaLnBrk="1" hangingPunct="1">
              <a:buFont typeface="Wingdings" panose="05000000000000000000" pitchFamily="2" charset="2"/>
              <a:buChar char="§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eaLnBrk="1" hangingPunct="1">
              <a:buFont typeface="Wingdings" panose="05000000000000000000" pitchFamily="2" charset="2"/>
              <a:buChar char="§"/>
            </a:pP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is characterised by a Leucine residue at position 597.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9DA4532-F034-49C5-B994-34424FBF772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C60AFB1-1750-4BA0-8DCC-D8B2CB913818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DE8AA2AB-12B8-4FAA-81FB-FB77EE91F3CF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618A39DE-EAC0-41E7-8225-DECAAF93418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0FE92017-6E5C-4160-AD3A-64DBE58958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0E40C1A0-9BD6-449B-9F81-2820D27BA5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7E8867DD-B99A-4EF7-A7CB-D10A8036EA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150B3E65-09F7-4850-BEBA-1E3797D26A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1FF7D110-0214-4E94-95A6-C7298D81F6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2B43ADEC-8959-42A7-A581-088A64A56B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E03736BB-C4AC-492A-835D-691B309781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65BCF191-97EA-4236-9FCF-9C3C5E3C77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D2654BF2-9D86-4384-ABB6-B3A6CD610D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11E25DA3-27AD-4627-BEB5-2243AE49F4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B5B4BD22-7A16-4413-8EF8-5A08692C57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F9312223-57C6-4634-8304-D011DE003B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570A0B86-A880-48EE-8657-4447F6A48F20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C1E0C030-A021-4799-9056-E2B31EDA3A4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77C3D95D-495E-446F-972F-EBA77558CD3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C040B332-6011-4A53-B7A9-75D92E8BC87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8688E43B-7613-4970-B40D-E839D5806C8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71EFEBE2-111C-4D39-993D-422EF360F84A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CDAC952-6678-4076-ACE3-F09A04B41F3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265414D-F64B-4943-ACAE-FD9B83C663D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82F45657-23FB-4464-BF17-495FCA05B6A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9D9326A2-AF9E-45E3-B4C9-EAF9B9ED4C8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669D074D-DCFD-46B8-95DE-2D4636F617E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6F7A5656-E871-480F-8F4A-3BC1C451B664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3103EC91-63E3-43E0-B996-3B150EBB4D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B10F5DD0-DCE4-4309-99B1-9C60DC32A3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60FDDD15-C85D-4107-86C6-6019FB6494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926298FF-EBFE-4DBA-B176-6A0CF79331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AC531425-1649-4316-BFBD-CF8690A1CC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3B7D468F-0A95-478A-A3E8-615FB944FE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0AC2891A-BDDA-49B3-A6C1-25E116965F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27234911-6FAC-4B92-8248-97616C93D7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21CF7334-9BD0-4018-BB24-085643B856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E9362650-3799-44EF-99DF-29244F060D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CA8C3DD4-B849-478C-B978-103699B97D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899E033B-B0A8-4595-9E28-F94BA2391D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4621A0A5-88FC-4571-9FB2-3BAC3DE1FE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832ABA1C-7FF5-43FA-8454-5A568CB141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375096FF-B2D5-4A6E-8675-7BC26CD252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D6847B14-FB8D-4EB5-B1F6-DF77EE0BCC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77104BBD-3325-4991-B219-2E89C79983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2FBF33BA-F56B-4CE5-9EA9-6EE9419548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C611AF33-1072-4657-B698-5A0136CEDC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D5994272-2089-46EB-AB36-7FBC0555D9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B4EF212B-239F-4E50-98AF-805AF2DD98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3A444E5E-CC8D-4A60-BDF7-11CB5F2EE8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A9B00CD1-28B9-4820-8F21-3A947A88B1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527DD50D-5720-4CF2-81F3-F010CE26DB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3DE183A4-3ECF-4D4A-A6E5-548E00FCE3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BE3799EA-D85B-418E-B48D-DBF39EE080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45C1F55D-6FE3-46E3-A730-FAA2128A24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9291DBCB-357D-440B-B6C3-29AFB58CC2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4A6386BB-1B5D-4EAC-9FFB-D87ECEA2F1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C3C446DB-0B71-44AA-9B28-98219C06F8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C4853110-87FD-4051-AE36-9B79A3834A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2AC21DD0-8798-4BAB-8E22-AF1B3E8E91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88DBDB79-10DF-48B3-ABE3-9FAF455FA940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F9FCD5C7-32C8-419A-8D31-E167A2D963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1B7BA285-720E-43FB-9E84-5E79739E47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906215F2-CF64-4DD0-B755-B9D3A9876D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4DA33D36-CC4A-4A02-9BEB-2417F3060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C2D540C2-C724-4D32-A234-1BD72AD5C0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517FEF5F-14F2-48FF-A364-1221A9C88C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83697983-FCD4-4B90-90ED-550BAECE15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901B3224-46F1-4EA8-B246-2B3751776D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38B19FCF-050E-46BE-89D1-E002A35C271E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7BFD8271-B3D2-46A9-A0E5-B93471ACDA9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F4DFA0B5-5CBD-4873-A56F-C0D8C212D80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7FD10F4D-70A3-44DB-B4A1-C4DAEB14242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FEBE2D81-55AD-4065-A9DA-D1769B635E6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54067A39-11D7-4532-BF4D-D019F6E24212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C46451A8-38D2-436C-A8DD-1F23B3FF23E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7479855D-C144-4343-8107-C218B067C2D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12A4DF09-69EB-4FFD-A70E-CEA38C56760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D9E7CBF0-C767-42BD-88A8-A072DA12E3F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BB515D8C-5CAC-4138-9197-F8EAE6B972C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B2B6290D-6406-43B9-86A8-2AF6DDC71CB8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9B45F6B5-695E-4594-8787-F8CE32E187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97A30966-9A74-4E71-A6D6-5113C545D3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A934DE0D-1AE0-43A7-A3FD-3366BD7765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C60EE90E-507D-46E6-BF05-72D9B35FD3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A47A225F-882A-4780-BA9C-B34AE2A75C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EFFE1B67-05F9-4963-9FB1-3F6ECE98D6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711CEDAF-2D07-4368-8A42-6F2E2BE52E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96ECB003-DF6C-43A2-80C9-F197B88557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A81F8F79-0798-4E1D-B065-D69395721F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FA804EC2-154B-41BF-A836-266870BF08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B6C53377-D004-401B-94C4-D1BCBB417D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AC203F71-058B-4BF5-AB68-72EEDD12C2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A99CC2B8-FDA4-487B-8E53-3575181AB0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C4053BEF-0FC0-4632-B381-7AC9E187CC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9EB1AE55-1DD5-4273-A847-8A26BE5C70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1F646578-18F5-45C3-BBE1-F14EF69AB1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4651C345-766F-4586-8376-4B16E2CE72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270D06CD-5AA1-4C56-A9E4-557BBC966B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A8BE1104-E707-4D40-B8FB-002259F7AF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E43050CF-5175-4C72-A519-B225352A63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BE8FDFD3-DCA1-415D-B868-BC86A29863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4FA46FB4-84FD-49E2-BD85-C844B3D87F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A4E05E17-66DB-4CB4-AA47-2E5D1C1906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00206E38-0EA8-4FC0-8752-4829E5C904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457070F5-3ADD-42F9-9863-1752F1F484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DC3518A7-0B9F-4276-BA95-D1701DE23A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E8CEB6FD-70C6-4F55-9127-089C5260C3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01282138-9BF9-4324-990A-C3335CE9703E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FE45D886-4BB6-4982-95FE-C7C9CC45EC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F1E4AB85-553F-4AD7-AFC5-7629AC7E29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411DBAE6-09DC-401E-940B-3EADA90B2D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84783F9A-1899-4760-BCF0-FEB10B9EB8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7CD60A9E-4B81-45D5-B1BB-8C980B1CAD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553EEA7A-46A8-407D-90F6-1CBF6932E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95357373-6F50-4892-B5BC-172B2FFF31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FF46AF34-7E2B-4083-807F-10BAF96D58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858B362A-9850-4472-A45D-0BB7034544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002E3501-F1A2-45D5-8480-AF8BE6AC9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868C7E6E-1530-4E33-8EBD-4B7D827A9A8D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0D1D5D1D-78CC-4996-8294-75C253CCB47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0D9516DF-0E94-4DA2-91E5-3F22C0D2DA3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F72A4D59-B07B-4021-90FF-82CC441F2DE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2977DDF2-C3A5-4571-99BC-4738F713057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7E361260-39E5-49E3-B74F-A60429832D4B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A9568ADD-7411-4626-94AC-2FC09CBBB7F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4A4B44CC-0BEE-494E-9400-18C53EDDF62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4B1BA9E2-F48D-4EDE-86B1-742585D1BDC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31A8A535-04BC-40DD-84F3-7C776AAA0E0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9DA67EE5-290D-46B6-A91B-C1519C7A0AF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6F79179E-3174-4653-8CA3-E3A408DE932A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7045B479-3708-405E-BD92-CED0EDB2D4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F21F8040-301B-48A0-86C3-10B8FFBDFA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F841EE53-670F-43BF-9F8E-FC25975067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F5180983-6772-4451-B1A2-69CD6E7A93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0B19CAE0-2034-4E6B-9F98-702C6769A6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DFFEC2CD-3E98-4178-A4CB-BB1C7ECDB2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D1AAD70E-8038-4ED5-A39B-FD0C863B5E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50D5A732-6D27-4855-B490-2084E1C9A5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A823EC77-6B3D-4FB7-A4EA-D84C2FE045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44669925-4A9C-4EE0-AC4C-2BCF9C903C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9D3EE2D3-14DF-454F-9516-102FFB15C9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55F7AF13-F247-487D-9093-5D170F1908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FFF76DF1-9CA5-4FE4-B203-91902156BB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92633CC8-DF20-493C-AFF8-91CA988FCF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5E81E1B2-1D02-4E2C-91F2-0B7B735C7B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242384A7-AB39-4BF3-B5C5-268CE50DB9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3D78833B-D455-4423-8E64-F8F056EE3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3633BE06-CCC1-4B57-A8F1-6DF2C62167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020870A1-F14F-49F6-9033-FE9E6A5D03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6CD88EB0-664A-4CDE-A478-F8A4FD4B7D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0D88F77B-E8E2-4BD5-96A6-7DA4B5F41F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C63E49C9-EEF1-4D83-995E-83AE9F7A4B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DB3C1059-DA8E-42D1-A43D-503441CC08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F4633C87-D154-4E2F-9BEF-370F106917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624DC17B-90A2-4075-A9FF-0737CC45AE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0F5B1B31-4E65-491A-9845-6AB72B9EC0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E5C6975D-B6E7-46A1-BE3C-B609DA7B04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6061EE38-C401-4796-A9A2-B91AA3B84883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572DE41E-F1C4-4F63-8E14-9946204811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7C2B5A56-45B5-4E30-A50B-50766B80C3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E5C1BADA-5C25-47B0-B076-8A6C69CB1A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2005F41D-A682-48E2-BD6F-56DB4CBFCA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3DD8AD8C-C063-4AB9-9A58-0AFEBBAD38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CC8E928E-620E-457D-9C30-8905000D98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13E1CD4F-FCD1-4E68-A17B-13F4B26F43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088C1893-CA7A-4D56-8658-43EC1D7A00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63C56048-04B6-4475-9BB2-51BEA9FB57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0DEB4575-DE23-4591-A678-357C563B5B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491F4184-4F82-4F5C-908F-B9285AFCF75C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94CC57EE-396B-4E8A-84E9-EE8B52A8131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2FC8B2ED-AD4C-4C27-BEC7-06D769399EA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DA1C47BA-8255-46EC-B0A6-BA9359BF362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B2685F64-28E1-4AF9-A1CE-DD23B050D41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04B218C6-2DA7-471F-8F09-8FA5B1030CB9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351D6958-C7C9-4B01-9E4F-AD1A114608E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265CC176-3F51-4624-A8F0-CC7CD173391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4B3A925E-25AE-4512-BAA2-4056D991B10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08F80885-6AC5-4032-B34F-710102051AD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A30EC742-2930-4105-9B19-0D2D5F92E74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73BD2BE6-01A8-4372-A4A6-4996953BF4A6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CBB82879-9BD5-4EB2-BEB0-D2BECE3EC7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60440921-BEF5-4056-AFBA-8AD19EACCA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55FE15F1-17BC-44F1-A17B-30F5C8960E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0EC635FE-91D8-4BA8-8F3A-4AF077B12D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B9A5FB1E-A059-4032-AE8D-4BA89A7BE4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BC25B536-9914-424E-AAC5-4E60C58E9B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C5B020C7-31B3-4798-90D4-485D06B62C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19DC3464-F375-4EF1-8EEC-FE1190DF80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CD5ADEC5-8454-4CC7-8989-7A91B95E4E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DE920B36-ABD9-4325-BA53-4A538245FB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C217A809-6548-421F-9672-50356106C5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B6A91AC4-574A-4F19-877B-05F08AABC9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A9375E79-35DD-48D3-B5EF-7A5E4B0B1D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5FA8E760-B9ED-44F0-8483-E962D715F2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45E88E4A-DD10-4190-BE1C-AE3A20429D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A80C37FB-6E51-437C-B45F-57F7ECC8CD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FC73CB6D-820E-4992-9362-50586AC681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AE8713A8-032A-448F-94B4-5B67FAA8C4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EDA6629E-3AF2-4DDF-BB75-6A43636D14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833FE0F7-246E-48C1-B7D5-21CCAF661A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DB753EB6-CABB-4870-B8C9-EE7354A8B6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7DACBA1E-8BE6-414E-A54C-29772C84D4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58298D9C-00AF-4C8F-9E20-98CBEFB20A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26042240-D23D-4D47-B226-EEDFF5EAEC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103F4EA3-AE6F-4505-B36F-A01D8FEBAC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D60732CB-F745-43EF-BBA0-0942B65159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2EC22B5A-AADB-462F-8D52-3AE1B104AA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55B5E82F-F70E-4345-B7C8-51C0DC4F6E7D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498FBE7D-14B8-424E-8823-497C873CBB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588DC53-1BC9-4541-907F-6D6EF0851D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F31168D5-77AA-46F2-8EDC-09D82EACEB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8AD68F16-857A-40A8-8916-D76456452A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9E44B8C2-C27A-465E-81FA-7DFB5EBD9B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04C143C9-F1B3-4C71-B477-70308EA3C5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FEB5F04F-2E7C-47A7-A8B4-1A53C331CF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3FA6CA77-8140-4FB7-AB59-006359B22C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94F5D9BC-2F0F-4CEA-A1E8-062EC84E0C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B2A4098C-F5C6-444F-81CC-84FAD1289C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E2F5BD89-CC45-4D67-A111-6755A9547D4C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16556E28-2662-4E9D-BB4C-930C153133F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EC069506-2D72-45D9-A116-AA139B0B8CC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1AC7AA17-1DB7-4D13-A92C-32449744EDB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30CA0CB7-DA6A-4095-8670-5BCBC6C3CF0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EF439337-9650-4C8E-9F26-EDC133467D27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DC08868E-8594-4285-B029-FBBE52A2166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78E9309D-8319-4CC0-891E-E292C57B479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AB8A6E39-3231-4FF8-860D-D40A93AF8A6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4FF603A6-4688-4B23-8F04-494A4FE3AAA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F720336A-9A3E-4D22-BC62-5FB990356E2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22A92066-539A-4414-81EA-2CA1D7D79F8D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1BB95193-F7B0-422D-9360-78C968003F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90D97608-36D0-4EC5-9CE8-95590157B2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627A40C7-7E3C-45DA-98D2-C516A0B9FE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60EBD0C4-487E-4114-AF27-CC96FE1C4D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A72706C3-202B-44F1-BB49-5A88D394CA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A29CE606-15AA-4C25-8EAB-D5854EEDA1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59C3A086-67E6-4472-8AB0-48ADAAE6B6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14348FF4-EFE2-4101-8BE7-B7E05E7227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7DDE117C-198A-4DF2-94D2-ECD1E80C91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C3307F30-1E51-458C-98DF-B151742D35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2B65AA5C-3952-4FA7-BD76-24A4A8B9D4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C113AA2C-A2BA-4FD5-BA33-7FDABE8410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2BA0AFBB-2057-4F0C-A326-A162F418A6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FF1D0A0A-D03B-4270-96B2-8BC95780BA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34822F3B-7A8C-4F28-9857-80E65271E2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C75F9397-D48F-4E7C-B3B1-4831D0ABB9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BD555227-CA47-4445-A933-EB9B15D7E4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EE12D6CD-EB85-4B29-BFDC-662B44594E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A067E96D-57F6-427F-B326-823C48D6C7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C279832A-75E9-4553-A918-840EB8C197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91410175-8CE6-4E30-A4A0-EB86F9C57A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D22C5D7C-FAE4-4AF0-8F12-90DD2CB59F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456A55A3-3726-4C8E-8EB3-7E785DB3E3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C19BF98F-1B90-4704-9E2A-0EBCFAD5A0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06ACBF12-6811-4505-9F85-88D38B47FD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2C42B678-A882-47FA-84FC-D8E495E6C2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AFB6C106-13DF-479D-9CF0-4571117719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3FEE76FE-E6B9-45B0-B9F3-878125A63BAA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2E419EB9-2A45-4EBD-9884-3562BE7811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A36D9054-47D3-49A7-A2E4-9B173EE92D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03BEB3FC-8D2D-4316-9FDE-BB6CFDF9EB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4948F2BC-C977-45D5-8248-59BC3E3AD6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6117C14E-9AEE-48B1-8486-FCDBBF3E7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A73CCF72-811A-4AC7-8016-D86712BC7B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96069F44-B7AF-422D-A422-BBDB5BD2E9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4DE82B4E-1691-4E8A-BF03-C277F2A2D9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D3271ADD-F2B0-4755-A4AC-150E3D9DAC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D14BBD8D-14E1-4092-9E33-93FF277536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4EAFFE69-F76A-4481-9EED-C2547CF426EA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56636A1-5BDE-4E15-A3DD-88630C1A88F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3630268F-2043-4D00-B138-6514F6BE595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C38B0B8A-7D96-40FD-8EB5-85527F4DF67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009D6BDE-F79E-411B-B433-B01A512CC3F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46A3FEAC-4168-4989-B8D3-0AAA73F47971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DF94E800-4EF9-4484-A20D-C3788CFF7EB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CB524D2D-B024-47D1-ACD1-F5222D949CA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B21962A4-8CBC-4D15-9640-BD3601BB407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08826756-3E88-461C-B735-CFD945128E0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F880923C-532E-4ECB-8813-339A273A8BF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F234A087-DD31-4369-B876-8BD88E18E4C5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F8BAB510-70AD-4A41-9302-258A36A354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25409663-3C64-4827-B991-45C663BE64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B41BE5CA-B1D5-4652-A4B2-AC3A4FEFCF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A5EFD6DB-F084-4E0C-A428-F043AB6D22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BDF3BD40-9DBF-48C6-9DAA-5C50401EED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C550B2E3-4C13-41EB-BA99-E89E770AE8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E8867596-AC2A-43AD-97B8-FA707BE2BE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A5993F16-4250-406A-A401-F3020205D9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C6A5EB35-2F0F-4525-9C01-D2024354EC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9DCC47E5-D1E1-407A-819C-E2A435D58F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7CC5E18C-0D97-44A2-AF6F-D2489C5B80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EC5F9CE2-5534-491E-9BE3-B4DB8E1D3C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B5DA05F7-2A8E-4588-93A1-9A4FA2B542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4BBDABAE-EDE9-48FA-911F-522292F06B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422ED847-B676-42F0-8CA4-E740ACB4E4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3D6546D8-E3AD-4CDC-A43C-7F2E1EC386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D1BCD7B7-2039-4BE2-B1BE-FBA830EB2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67AF8CE9-E333-4600-A53D-E1623CDA0F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7EA1D2F3-1149-452B-8B7B-A4E88CBCCB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58BB4A81-286A-4E70-83C8-3B7DFB578C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BE58F02A-8D45-42EF-98D6-71653B9525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15F66331-BFB5-40DC-86C8-4E3289011E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2961FD5B-FD90-4742-9EF6-FCA1CDF2C9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3FD73751-788B-4288-99D8-7EFE15FC6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6F2F28D2-5C47-4EC5-8707-F72D345CFA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F882199F-CACB-4608-820C-030A0CECEA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425143B1-8A17-4111-BB6A-9404B6926D8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D7609D26-9FCC-4C2B-BEFA-82A0552EE0D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3CA33679-DA2C-4FB7-BBEE-72F98D20AE7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E474A347-C4F7-4E43-AAD0-5834AA79D72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2FC77B66-78CF-4A55-8FD4-8B626D5244D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D877768E-FB2A-43FD-9346-1973CECD83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5666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57" name="Group 49">
            <a:extLst>
              <a:ext uri="{FF2B5EF4-FFF2-40B4-BE49-F238E27FC236}">
                <a16:creationId xmlns:a16="http://schemas.microsoft.com/office/drawing/2014/main" id="{8F7FDC1D-90C9-4A46-A0A1-4871CA1B46E6}"/>
              </a:ext>
            </a:extLst>
          </p:cNvPr>
          <p:cNvGrpSpPr>
            <a:grpSpLocks/>
          </p:cNvGrpSpPr>
          <p:nvPr/>
        </p:nvGrpSpPr>
        <p:grpSpPr bwMode="auto">
          <a:xfrm>
            <a:off x="3503612" y="307975"/>
            <a:ext cx="5184775" cy="5016499"/>
            <a:chOff x="1487" y="593"/>
            <a:chExt cx="3266" cy="3160"/>
          </a:xfrm>
        </p:grpSpPr>
        <p:sp>
          <p:nvSpPr>
            <p:cNvPr id="145456" name="Rectangle 48">
              <a:extLst>
                <a:ext uri="{FF2B5EF4-FFF2-40B4-BE49-F238E27FC236}">
                  <a16:creationId xmlns:a16="http://schemas.microsoft.com/office/drawing/2014/main" id="{515539F6-E7DF-4365-AF05-2F4075FF7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2931"/>
              <a:ext cx="3266" cy="227"/>
            </a:xfrm>
            <a:prstGeom prst="rect">
              <a:avLst/>
            </a:prstGeom>
            <a:pattFill prst="pct50">
              <a:fgClr>
                <a:srgbClr val="FF0000"/>
              </a:fgClr>
              <a:bgClr>
                <a:schemeClr val="bg1"/>
              </a:bgClr>
            </a:pattFill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45412" name="Line 2">
              <a:extLst>
                <a:ext uri="{FF2B5EF4-FFF2-40B4-BE49-F238E27FC236}">
                  <a16:creationId xmlns:a16="http://schemas.microsoft.com/office/drawing/2014/main" id="{B7FAB53B-DC58-4367-8720-458CB7444E3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336" y="1054"/>
              <a:ext cx="0" cy="2372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13" name="Line 3">
              <a:extLst>
                <a:ext uri="{FF2B5EF4-FFF2-40B4-BE49-F238E27FC236}">
                  <a16:creationId xmlns:a16="http://schemas.microsoft.com/office/drawing/2014/main" id="{1A739BB1-7509-4F87-861D-C6641FF07E7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833" y="1054"/>
              <a:ext cx="0" cy="2408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14" name="Text Box 4">
              <a:extLst>
                <a:ext uri="{FF2B5EF4-FFF2-40B4-BE49-F238E27FC236}">
                  <a16:creationId xmlns:a16="http://schemas.microsoft.com/office/drawing/2014/main" id="{54ADD1AA-DCEA-45B1-968C-6DB469B9EDC0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2144" y="3272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</a:p>
          </p:txBody>
        </p:sp>
        <p:sp>
          <p:nvSpPr>
            <p:cNvPr id="145415" name="Text Box 5">
              <a:extLst>
                <a:ext uri="{FF2B5EF4-FFF2-40B4-BE49-F238E27FC236}">
                  <a16:creationId xmlns:a16="http://schemas.microsoft.com/office/drawing/2014/main" id="{392D7912-F975-48F5-A07B-F39089FFF7FE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2043" y="3131"/>
              <a:ext cx="322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48</a:t>
              </a:r>
            </a:p>
          </p:txBody>
        </p:sp>
        <p:sp>
          <p:nvSpPr>
            <p:cNvPr id="145416" name="Text Box 6">
              <a:extLst>
                <a:ext uri="{FF2B5EF4-FFF2-40B4-BE49-F238E27FC236}">
                  <a16:creationId xmlns:a16="http://schemas.microsoft.com/office/drawing/2014/main" id="{2E2D9C08-C40E-4DA0-A7B8-BA7484DF6B26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2016" y="2730"/>
              <a:ext cx="322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67</a:t>
              </a:r>
            </a:p>
          </p:txBody>
        </p:sp>
        <p:sp>
          <p:nvSpPr>
            <p:cNvPr id="145417" name="Text Box 7">
              <a:extLst>
                <a:ext uri="{FF2B5EF4-FFF2-40B4-BE49-F238E27FC236}">
                  <a16:creationId xmlns:a16="http://schemas.microsoft.com/office/drawing/2014/main" id="{A98BA723-85FB-4162-AEBA-82221455859E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1895" y="1050"/>
              <a:ext cx="425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732</a:t>
              </a:r>
            </a:p>
          </p:txBody>
        </p:sp>
        <p:sp>
          <p:nvSpPr>
            <p:cNvPr id="145418" name="Text Box 8">
              <a:extLst>
                <a:ext uri="{FF2B5EF4-FFF2-40B4-BE49-F238E27FC236}">
                  <a16:creationId xmlns:a16="http://schemas.microsoft.com/office/drawing/2014/main" id="{A19C2D8B-D64F-40B0-AC91-4C01E02C2238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2137" y="3514"/>
              <a:ext cx="430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NH</a:t>
              </a:r>
              <a:r>
                <a:rPr lang="en-GB" altLang="en-US" sz="1800" b="1" baseline="-25000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145419" name="Text Box 9">
              <a:extLst>
                <a:ext uri="{FF2B5EF4-FFF2-40B4-BE49-F238E27FC236}">
                  <a16:creationId xmlns:a16="http://schemas.microsoft.com/office/drawing/2014/main" id="{43AE72EE-4633-479B-8A84-69F8B40EB290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2046" y="858"/>
              <a:ext cx="590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COOH</a:t>
              </a:r>
            </a:p>
          </p:txBody>
        </p:sp>
        <p:sp>
          <p:nvSpPr>
            <p:cNvPr id="145420" name="Text Box 10">
              <a:extLst>
                <a:ext uri="{FF2B5EF4-FFF2-40B4-BE49-F238E27FC236}">
                  <a16:creationId xmlns:a16="http://schemas.microsoft.com/office/drawing/2014/main" id="{4CD0F101-92A9-4212-B441-063052611CE2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403" y="1050"/>
              <a:ext cx="425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732</a:t>
              </a:r>
            </a:p>
          </p:txBody>
        </p:sp>
        <p:sp>
          <p:nvSpPr>
            <p:cNvPr id="145421" name="Text Box 11">
              <a:extLst>
                <a:ext uri="{FF2B5EF4-FFF2-40B4-BE49-F238E27FC236}">
                  <a16:creationId xmlns:a16="http://schemas.microsoft.com/office/drawing/2014/main" id="{C8B97191-09FA-4AF5-AB45-F4461FB6022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550" y="2729"/>
              <a:ext cx="322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67</a:t>
              </a:r>
            </a:p>
          </p:txBody>
        </p:sp>
        <p:sp>
          <p:nvSpPr>
            <p:cNvPr id="145422" name="Text Box 12">
              <a:extLst>
                <a:ext uri="{FF2B5EF4-FFF2-40B4-BE49-F238E27FC236}">
                  <a16:creationId xmlns:a16="http://schemas.microsoft.com/office/drawing/2014/main" id="{AC4BFD2C-E69F-4CD2-853D-FA7593AD8A5C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542" y="3128"/>
              <a:ext cx="32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pattFill prst="pct5">
                    <a:fgClr>
                      <a:srgbClr val="FFC000"/>
                    </a:fgClr>
                    <a:bgClr>
                      <a:srgbClr val="FFCC00"/>
                    </a:bgClr>
                  </a:patt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48</a:t>
              </a:r>
            </a:p>
          </p:txBody>
        </p:sp>
        <p:sp>
          <p:nvSpPr>
            <p:cNvPr id="145423" name="Text Box 13">
              <a:extLst>
                <a:ext uri="{FF2B5EF4-FFF2-40B4-BE49-F238E27FC236}">
                  <a16:creationId xmlns:a16="http://schemas.microsoft.com/office/drawing/2014/main" id="{E77285B7-28DB-49CB-83FB-9032E917C4FC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649" y="3314"/>
              <a:ext cx="21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</a:p>
          </p:txBody>
        </p:sp>
        <p:sp>
          <p:nvSpPr>
            <p:cNvPr id="145424" name="Text Box 14">
              <a:extLst>
                <a:ext uri="{FF2B5EF4-FFF2-40B4-BE49-F238E27FC236}">
                  <a16:creationId xmlns:a16="http://schemas.microsoft.com/office/drawing/2014/main" id="{ADAA6CA5-F911-4BDC-8B5D-9619234CE79B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624" y="3520"/>
              <a:ext cx="430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NH</a:t>
              </a:r>
              <a:r>
                <a:rPr lang="en-GB" altLang="en-US" sz="1800" b="1" baseline="-25000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</a:t>
              </a:r>
            </a:p>
          </p:txBody>
        </p:sp>
        <p:sp>
          <p:nvSpPr>
            <p:cNvPr id="145425" name="Line 15">
              <a:extLst>
                <a:ext uri="{FF2B5EF4-FFF2-40B4-BE49-F238E27FC236}">
                  <a16:creationId xmlns:a16="http://schemas.microsoft.com/office/drawing/2014/main" id="{6A1EF563-0E2B-4738-A345-E0CF8709B17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36" y="2805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26" name="Line 16">
              <a:extLst>
                <a:ext uri="{FF2B5EF4-FFF2-40B4-BE49-F238E27FC236}">
                  <a16:creationId xmlns:a16="http://schemas.microsoft.com/office/drawing/2014/main" id="{F34601E4-BDB8-4989-992B-9D297DE65BA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36" y="2659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27" name="Line 17">
              <a:extLst>
                <a:ext uri="{FF2B5EF4-FFF2-40B4-BE49-F238E27FC236}">
                  <a16:creationId xmlns:a16="http://schemas.microsoft.com/office/drawing/2014/main" id="{0C9E8B74-2D5B-4623-86B0-29A9DF679AF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36" y="1383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28" name="Line 18">
              <a:extLst>
                <a:ext uri="{FF2B5EF4-FFF2-40B4-BE49-F238E27FC236}">
                  <a16:creationId xmlns:a16="http://schemas.microsoft.com/office/drawing/2014/main" id="{BB3813C9-8CB6-49CB-86E4-1BB430A1392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36" y="1857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29" name="Line 19">
              <a:extLst>
                <a:ext uri="{FF2B5EF4-FFF2-40B4-BE49-F238E27FC236}">
                  <a16:creationId xmlns:a16="http://schemas.microsoft.com/office/drawing/2014/main" id="{212495BC-A6BE-41F5-B822-B915543BF75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36" y="2331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30" name="Line 20">
              <a:extLst>
                <a:ext uri="{FF2B5EF4-FFF2-40B4-BE49-F238E27FC236}">
                  <a16:creationId xmlns:a16="http://schemas.microsoft.com/office/drawing/2014/main" id="{BF0B8B94-1765-409C-AF72-AE1507E680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33" y="2805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31" name="Line 21">
              <a:extLst>
                <a:ext uri="{FF2B5EF4-FFF2-40B4-BE49-F238E27FC236}">
                  <a16:creationId xmlns:a16="http://schemas.microsoft.com/office/drawing/2014/main" id="{57C42CEA-2E17-4B91-93A5-21F9C2718A5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33" y="2659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32" name="Line 22">
              <a:extLst>
                <a:ext uri="{FF2B5EF4-FFF2-40B4-BE49-F238E27FC236}">
                  <a16:creationId xmlns:a16="http://schemas.microsoft.com/office/drawing/2014/main" id="{8B276AE4-92DB-4693-9FA1-43FE1A54B1B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33" y="2331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33" name="Line 23">
              <a:extLst>
                <a:ext uri="{FF2B5EF4-FFF2-40B4-BE49-F238E27FC236}">
                  <a16:creationId xmlns:a16="http://schemas.microsoft.com/office/drawing/2014/main" id="{3293E102-8618-47BE-9683-1749A9D8A3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33" y="1857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34" name="Line 24">
              <a:extLst>
                <a:ext uri="{FF2B5EF4-FFF2-40B4-BE49-F238E27FC236}">
                  <a16:creationId xmlns:a16="http://schemas.microsoft.com/office/drawing/2014/main" id="{6996F5F9-CE5B-46F0-8BFB-8F03F39656B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33" y="1383"/>
              <a:ext cx="182" cy="0"/>
            </a:xfrm>
            <a:prstGeom prst="line">
              <a:avLst/>
            </a:prstGeom>
            <a:noFill/>
            <a:ln w="38100">
              <a:pattFill prst="pct5">
                <a:fgClr>
                  <a:srgbClr val="FFC0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35" name="Oval 25" descr="5%">
              <a:extLst>
                <a:ext uri="{FF2B5EF4-FFF2-40B4-BE49-F238E27FC236}">
                  <a16:creationId xmlns:a16="http://schemas.microsoft.com/office/drawing/2014/main" id="{45D3DE63-154E-4D82-92D3-46CAAAE673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2" y="1346"/>
              <a:ext cx="76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36" name="Oval 26" descr="5%">
              <a:extLst>
                <a:ext uri="{FF2B5EF4-FFF2-40B4-BE49-F238E27FC236}">
                  <a16:creationId xmlns:a16="http://schemas.microsoft.com/office/drawing/2014/main" id="{DA7744A8-987B-4607-8D6B-903C7360FB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2" y="1820"/>
              <a:ext cx="76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 algn="ctr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37" name="Oval 27" descr="5%">
              <a:extLst>
                <a:ext uri="{FF2B5EF4-FFF2-40B4-BE49-F238E27FC236}">
                  <a16:creationId xmlns:a16="http://schemas.microsoft.com/office/drawing/2014/main" id="{E5E78232-81C2-4921-B40C-58DC1A7C23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2" y="2295"/>
              <a:ext cx="76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 algn="ctr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38" name="Oval 28" descr="5%">
              <a:extLst>
                <a:ext uri="{FF2B5EF4-FFF2-40B4-BE49-F238E27FC236}">
                  <a16:creationId xmlns:a16="http://schemas.microsoft.com/office/drawing/2014/main" id="{64EBECB2-EE68-44EA-9B21-435AC14BBC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2" y="2769"/>
              <a:ext cx="76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 algn="ctr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39" name="Oval 29" descr="5%">
              <a:extLst>
                <a:ext uri="{FF2B5EF4-FFF2-40B4-BE49-F238E27FC236}">
                  <a16:creationId xmlns:a16="http://schemas.microsoft.com/office/drawing/2014/main" id="{DEFD08FD-54E3-40CA-A654-3DD03F432D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2" y="2623"/>
              <a:ext cx="76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 algn="ctr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40" name="Oval 30" descr="5%">
              <a:extLst>
                <a:ext uri="{FF2B5EF4-FFF2-40B4-BE49-F238E27FC236}">
                  <a16:creationId xmlns:a16="http://schemas.microsoft.com/office/drawing/2014/main" id="{47CF6BF4-C44F-453F-B4CA-5026139998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81" y="2767"/>
              <a:ext cx="77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 algn="ctr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41" name="Oval 31" descr="5%">
              <a:extLst>
                <a:ext uri="{FF2B5EF4-FFF2-40B4-BE49-F238E27FC236}">
                  <a16:creationId xmlns:a16="http://schemas.microsoft.com/office/drawing/2014/main" id="{5C0900A9-70F3-413E-91A3-6D0643CEDA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81" y="2621"/>
              <a:ext cx="77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 algn="ctr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42" name="Oval 32" descr="5%">
              <a:extLst>
                <a:ext uri="{FF2B5EF4-FFF2-40B4-BE49-F238E27FC236}">
                  <a16:creationId xmlns:a16="http://schemas.microsoft.com/office/drawing/2014/main" id="{223C4A4A-0DE9-4521-9F1D-E819B3BCCE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81" y="2293"/>
              <a:ext cx="77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 algn="ctr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43" name="Oval 33" descr="5%">
              <a:extLst>
                <a:ext uri="{FF2B5EF4-FFF2-40B4-BE49-F238E27FC236}">
                  <a16:creationId xmlns:a16="http://schemas.microsoft.com/office/drawing/2014/main" id="{D8B385AA-315B-41DE-9140-5F46BDE329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81" y="1819"/>
              <a:ext cx="77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 algn="ctr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44" name="Oval 34" descr="5%">
              <a:extLst>
                <a:ext uri="{FF2B5EF4-FFF2-40B4-BE49-F238E27FC236}">
                  <a16:creationId xmlns:a16="http://schemas.microsoft.com/office/drawing/2014/main" id="{7B65ADDB-29E8-4D94-B931-F94408E5BF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81" y="1346"/>
              <a:ext cx="77" cy="76"/>
            </a:xfrm>
            <a:prstGeom prst="ellipse">
              <a:avLst/>
            </a:prstGeom>
            <a:pattFill prst="pct5">
              <a:fgClr>
                <a:srgbClr val="FFC000"/>
              </a:fgClr>
              <a:bgClr>
                <a:srgbClr val="FFCC00"/>
              </a:bgClr>
            </a:pattFill>
            <a:ln w="12700" algn="ctr">
              <a:pattFill prst="pct5">
                <a:fgClr>
                  <a:srgbClr val="FFCC00"/>
                </a:fgClr>
                <a:bgClr>
                  <a:srgbClr val="FFCC00"/>
                </a:bgClr>
              </a:patt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chemeClr val="tx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5445" name="Text Box 35">
              <a:extLst>
                <a:ext uri="{FF2B5EF4-FFF2-40B4-BE49-F238E27FC236}">
                  <a16:creationId xmlns:a16="http://schemas.microsoft.com/office/drawing/2014/main" id="{50EC0206-1896-41C3-BAB0-1B2E1F054C4F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542" y="858"/>
              <a:ext cx="590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COOH</a:t>
              </a:r>
            </a:p>
          </p:txBody>
        </p:sp>
        <p:sp>
          <p:nvSpPr>
            <p:cNvPr id="145448" name="Text Box 46">
              <a:extLst>
                <a:ext uri="{FF2B5EF4-FFF2-40B4-BE49-F238E27FC236}">
                  <a16:creationId xmlns:a16="http://schemas.microsoft.com/office/drawing/2014/main" id="{655AF2CA-0BAF-4CBD-8B92-E167CBC26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4" y="596"/>
              <a:ext cx="41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GB" altLang="en-US" sz="1800" b="1" dirty="0" err="1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Js</a:t>
              </a:r>
              <a:r>
                <a:rPr lang="en-GB" altLang="en-US" sz="1800" b="1" baseline="30000" dirty="0" err="1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</a:t>
              </a:r>
              <a:endParaRPr lang="en-GB" altLang="en-US" sz="1800" b="1" baseline="30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5449" name="Text Box 46">
              <a:extLst>
                <a:ext uri="{FF2B5EF4-FFF2-40B4-BE49-F238E27FC236}">
                  <a16:creationId xmlns:a16="http://schemas.microsoft.com/office/drawing/2014/main" id="{F15E9F4A-284D-4250-8C94-039F9410D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4" y="593"/>
              <a:ext cx="417" cy="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GB" altLang="en-US" sz="1800" b="1" dirty="0" err="1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Js</a:t>
              </a:r>
              <a:r>
                <a:rPr lang="en-GB" altLang="en-US" sz="1800" b="1" baseline="30000" dirty="0" err="1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</a:t>
              </a:r>
              <a:endParaRPr lang="en-GB" altLang="en-US" sz="1800" b="1" baseline="30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45450" name="Line 36">
              <a:extLst>
                <a:ext uri="{FF2B5EF4-FFF2-40B4-BE49-F238E27FC236}">
                  <a16:creationId xmlns:a16="http://schemas.microsoft.com/office/drawing/2014/main" id="{53F1C634-C31B-406D-9795-18B2CB40EF2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352" y="1570"/>
              <a:ext cx="474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51" name="Text Box 7">
              <a:extLst>
                <a:ext uri="{FF2B5EF4-FFF2-40B4-BE49-F238E27FC236}">
                  <a16:creationId xmlns:a16="http://schemas.microsoft.com/office/drawing/2014/main" id="{F1045A65-642B-45D4-BF81-941FC02A04A9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1903" y="1453"/>
              <a:ext cx="425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597</a:t>
              </a:r>
            </a:p>
          </p:txBody>
        </p:sp>
        <p:sp>
          <p:nvSpPr>
            <p:cNvPr id="145452" name="Text Box 7">
              <a:extLst>
                <a:ext uri="{FF2B5EF4-FFF2-40B4-BE49-F238E27FC236}">
                  <a16:creationId xmlns:a16="http://schemas.microsoft.com/office/drawing/2014/main" id="{58227253-47CA-431F-82A1-671AB4E9027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2816" y="1454"/>
              <a:ext cx="39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</a:t>
              </a:r>
            </a:p>
          </p:txBody>
        </p:sp>
        <p:sp>
          <p:nvSpPr>
            <p:cNvPr id="145453" name="Text Box 7">
              <a:extLst>
                <a:ext uri="{FF2B5EF4-FFF2-40B4-BE49-F238E27FC236}">
                  <a16:creationId xmlns:a16="http://schemas.microsoft.com/office/drawing/2014/main" id="{A52387E0-00B5-4F46-B59D-E4F7EB47FADB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398" y="1457"/>
              <a:ext cx="425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597</a:t>
              </a:r>
            </a:p>
          </p:txBody>
        </p:sp>
        <p:sp>
          <p:nvSpPr>
            <p:cNvPr id="145454" name="Line 36">
              <a:extLst>
                <a:ext uri="{FF2B5EF4-FFF2-40B4-BE49-F238E27FC236}">
                  <a16:creationId xmlns:a16="http://schemas.microsoft.com/office/drawing/2014/main" id="{7EC05E29-4F7F-4BC1-921C-B0A0D583DC5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846" y="1571"/>
              <a:ext cx="47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55" name="Text Box 7">
              <a:extLst>
                <a:ext uri="{FF2B5EF4-FFF2-40B4-BE49-F238E27FC236}">
                  <a16:creationId xmlns:a16="http://schemas.microsoft.com/office/drawing/2014/main" id="{928756EC-1648-4747-8739-B69BC6148934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4319" y="1454"/>
              <a:ext cx="410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spcBef>
                  <a:spcPct val="20000"/>
                </a:spcBef>
                <a:buChar char="•"/>
                <a:defRPr sz="3200">
                  <a:solidFill>
                    <a:srgbClr val="0066CC"/>
                  </a:solidFill>
                  <a:latin typeface="Arial" panose="020B0604020202020204" pitchFamily="34" charset="0"/>
                </a:defRPr>
              </a:lvl1pPr>
              <a:lvl2pPr marL="742950" indent="-285750" defTabSz="762000">
                <a:spcBef>
                  <a:spcPct val="20000"/>
                </a:spcBef>
                <a:buChar char="–"/>
                <a:defRPr sz="2800">
                  <a:solidFill>
                    <a:srgbClr val="0066CC"/>
                  </a:solidFill>
                  <a:latin typeface="Arial" panose="020B0604020202020204" pitchFamily="34" charset="0"/>
                </a:defRPr>
              </a:lvl2pPr>
              <a:lvl3pPr marL="1143000" indent="-228600" defTabSz="762000">
                <a:spcBef>
                  <a:spcPct val="20000"/>
                </a:spcBef>
                <a:buChar char="•"/>
                <a:defRPr sz="2400">
                  <a:solidFill>
                    <a:srgbClr val="0066CC"/>
                  </a:solidFill>
                  <a:latin typeface="Arial" panose="020B0604020202020204" pitchFamily="34" charset="0"/>
                </a:defRPr>
              </a:lvl3pPr>
              <a:lvl4pPr marL="1600200" indent="-228600" defTabSz="762000">
                <a:spcBef>
                  <a:spcPct val="20000"/>
                </a:spcBef>
                <a:buChar char="–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4pPr>
              <a:lvl5pPr marL="2057400" indent="-228600" defTabSz="762000">
                <a:spcBef>
                  <a:spcPct val="20000"/>
                </a:spcBef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5pPr>
              <a:lvl6pPr marL="25146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6pPr>
              <a:lvl7pPr marL="29718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7pPr>
              <a:lvl8pPr marL="34290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8pPr>
              <a:lvl9pPr marL="3886200" indent="-228600" defTabSz="7620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66CC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GB" altLang="en-US" sz="1800" b="1" dirty="0">
                  <a:solidFill>
                    <a:schemeClr val="tx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Leu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67331209-3311-485D-A54C-FA6DF306F64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6D172B71-81B2-46A4-B786-73B932F4184F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40CE943-A511-4A60-AE00-2AB306C8830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49" name="Group 7">
              <a:extLst>
                <a:ext uri="{FF2B5EF4-FFF2-40B4-BE49-F238E27FC236}">
                  <a16:creationId xmlns:a16="http://schemas.microsoft.com/office/drawing/2014/main" id="{60978A89-99D4-4A50-BF87-D159E038DE0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321" name="Line 8">
                <a:extLst>
                  <a:ext uri="{FF2B5EF4-FFF2-40B4-BE49-F238E27FC236}">
                    <a16:creationId xmlns:a16="http://schemas.microsoft.com/office/drawing/2014/main" id="{48C75125-5015-45BF-8FCB-A820192129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2" name="Line 9">
                <a:extLst>
                  <a:ext uri="{FF2B5EF4-FFF2-40B4-BE49-F238E27FC236}">
                    <a16:creationId xmlns:a16="http://schemas.microsoft.com/office/drawing/2014/main" id="{67368844-4328-4C96-9666-C54C1B2785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3" name="Line 10">
                <a:extLst>
                  <a:ext uri="{FF2B5EF4-FFF2-40B4-BE49-F238E27FC236}">
                    <a16:creationId xmlns:a16="http://schemas.microsoft.com/office/drawing/2014/main" id="{094DDEF9-A680-4400-B196-104B9AC312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4" name="Line 11">
                <a:extLst>
                  <a:ext uri="{FF2B5EF4-FFF2-40B4-BE49-F238E27FC236}">
                    <a16:creationId xmlns:a16="http://schemas.microsoft.com/office/drawing/2014/main" id="{66DBD9D2-BE55-47DE-B2BD-3DBDABFC99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25" name="Rectangle 12">
                <a:extLst>
                  <a:ext uri="{FF2B5EF4-FFF2-40B4-BE49-F238E27FC236}">
                    <a16:creationId xmlns:a16="http://schemas.microsoft.com/office/drawing/2014/main" id="{8E53808C-0F0B-48FB-9BD8-06410322F1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6" name="Rectangle 13">
                <a:extLst>
                  <a:ext uri="{FF2B5EF4-FFF2-40B4-BE49-F238E27FC236}">
                    <a16:creationId xmlns:a16="http://schemas.microsoft.com/office/drawing/2014/main" id="{93168D2E-F459-4B86-86DE-840272443F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7" name="Rectangle 14">
                <a:extLst>
                  <a:ext uri="{FF2B5EF4-FFF2-40B4-BE49-F238E27FC236}">
                    <a16:creationId xmlns:a16="http://schemas.microsoft.com/office/drawing/2014/main" id="{3B0B0B3C-13A6-40EB-9AF2-94C6090813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8" name="Rectangle 15">
                <a:extLst>
                  <a:ext uri="{FF2B5EF4-FFF2-40B4-BE49-F238E27FC236}">
                    <a16:creationId xmlns:a16="http://schemas.microsoft.com/office/drawing/2014/main" id="{DF300872-ACBA-4A33-A4CB-7632F041C7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9" name="Rectangle 16">
                <a:extLst>
                  <a:ext uri="{FF2B5EF4-FFF2-40B4-BE49-F238E27FC236}">
                    <a16:creationId xmlns:a16="http://schemas.microsoft.com/office/drawing/2014/main" id="{9D3227A0-24F9-49D1-BADC-AB2BDFF4AA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0" name="Rectangle 17">
                <a:extLst>
                  <a:ext uri="{FF2B5EF4-FFF2-40B4-BE49-F238E27FC236}">
                    <a16:creationId xmlns:a16="http://schemas.microsoft.com/office/drawing/2014/main" id="{B5D31178-DFC7-4090-A5A5-75BB8EA5D7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1" name="Rectangle 18">
                <a:extLst>
                  <a:ext uri="{FF2B5EF4-FFF2-40B4-BE49-F238E27FC236}">
                    <a16:creationId xmlns:a16="http://schemas.microsoft.com/office/drawing/2014/main" id="{E4909A68-94BD-4CCC-B3F1-4162AA4631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2" name="Rectangle 19">
                <a:extLst>
                  <a:ext uri="{FF2B5EF4-FFF2-40B4-BE49-F238E27FC236}">
                    <a16:creationId xmlns:a16="http://schemas.microsoft.com/office/drawing/2014/main" id="{DA30F0D3-15B8-4BD9-8685-73C4841E35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33" name="AutoShape 20">
                <a:extLst>
                  <a:ext uri="{FF2B5EF4-FFF2-40B4-BE49-F238E27FC236}">
                    <a16:creationId xmlns:a16="http://schemas.microsoft.com/office/drawing/2014/main" id="{556E6544-D291-4A59-9936-E5476DE40F27}"/>
                  </a:ext>
                </a:extLst>
              </p:cNvPr>
              <p:cNvCxnSpPr>
                <a:cxnSpLocks noChangeAspect="1" noChangeShapeType="1"/>
                <a:stCxn id="332" idx="3"/>
                <a:endCxn id="332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4" name="AutoShape 21">
                <a:extLst>
                  <a:ext uri="{FF2B5EF4-FFF2-40B4-BE49-F238E27FC236}">
                    <a16:creationId xmlns:a16="http://schemas.microsoft.com/office/drawing/2014/main" id="{42D9FDDF-62CC-4975-BCE7-BD83984AFC65}"/>
                  </a:ext>
                </a:extLst>
              </p:cNvPr>
              <p:cNvCxnSpPr>
                <a:cxnSpLocks noChangeAspect="1" noChangeShapeType="1"/>
                <a:stCxn id="332" idx="1"/>
                <a:endCxn id="33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5" name="AutoShape 22">
                <a:extLst>
                  <a:ext uri="{FF2B5EF4-FFF2-40B4-BE49-F238E27FC236}">
                    <a16:creationId xmlns:a16="http://schemas.microsoft.com/office/drawing/2014/main" id="{D6F1ED7F-1190-4F23-9E72-1ED15F6A8889}"/>
                  </a:ext>
                </a:extLst>
              </p:cNvPr>
              <p:cNvCxnSpPr>
                <a:cxnSpLocks noChangeAspect="1" noChangeShapeType="1"/>
                <a:stCxn id="332" idx="1"/>
                <a:endCxn id="33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6" name="AutoShape 23">
                <a:extLst>
                  <a:ext uri="{FF2B5EF4-FFF2-40B4-BE49-F238E27FC236}">
                    <a16:creationId xmlns:a16="http://schemas.microsoft.com/office/drawing/2014/main" id="{A7A775E5-4C88-4EA1-AA6E-1D5FCE8E0FD8}"/>
                  </a:ext>
                </a:extLst>
              </p:cNvPr>
              <p:cNvCxnSpPr>
                <a:cxnSpLocks noChangeAspect="1" noChangeShapeType="1"/>
                <a:stCxn id="332" idx="1"/>
                <a:endCxn id="33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7" name="AutoShape 24">
                <a:extLst>
                  <a:ext uri="{FF2B5EF4-FFF2-40B4-BE49-F238E27FC236}">
                    <a16:creationId xmlns:a16="http://schemas.microsoft.com/office/drawing/2014/main" id="{ED25D670-BB3C-4CAE-A710-AB56ABC167A6}"/>
                  </a:ext>
                </a:extLst>
              </p:cNvPr>
              <p:cNvCxnSpPr>
                <a:cxnSpLocks noChangeAspect="1" noChangeShapeType="1"/>
                <a:stCxn id="332" idx="1"/>
                <a:endCxn id="33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8" name="AutoShape 25">
                <a:extLst>
                  <a:ext uri="{FF2B5EF4-FFF2-40B4-BE49-F238E27FC236}">
                    <a16:creationId xmlns:a16="http://schemas.microsoft.com/office/drawing/2014/main" id="{A477B0C0-1603-4A27-A3D3-0A7CE88BD60B}"/>
                  </a:ext>
                </a:extLst>
              </p:cNvPr>
              <p:cNvCxnSpPr>
                <a:cxnSpLocks noChangeAspect="1" noChangeShapeType="1"/>
                <a:stCxn id="326" idx="3"/>
                <a:endCxn id="326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39" name="AutoShape 26">
                <a:extLst>
                  <a:ext uri="{FF2B5EF4-FFF2-40B4-BE49-F238E27FC236}">
                    <a16:creationId xmlns:a16="http://schemas.microsoft.com/office/drawing/2014/main" id="{4E9A733C-4C04-43D1-8ED9-579C4FAD51BB}"/>
                  </a:ext>
                </a:extLst>
              </p:cNvPr>
              <p:cNvCxnSpPr>
                <a:cxnSpLocks noChangeAspect="1" noChangeShapeType="1"/>
                <a:stCxn id="332" idx="1"/>
                <a:endCxn id="33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0" name="AutoShape 27">
                <a:extLst>
                  <a:ext uri="{FF2B5EF4-FFF2-40B4-BE49-F238E27FC236}">
                    <a16:creationId xmlns:a16="http://schemas.microsoft.com/office/drawing/2014/main" id="{04DF0101-06D9-4B0F-98E5-EC3F892151F7}"/>
                  </a:ext>
                </a:extLst>
              </p:cNvPr>
              <p:cNvCxnSpPr>
                <a:cxnSpLocks noChangeAspect="1" noChangeShapeType="1"/>
                <a:stCxn id="332" idx="1"/>
                <a:endCxn id="33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1" name="AutoShape 28">
                <a:extLst>
                  <a:ext uri="{FF2B5EF4-FFF2-40B4-BE49-F238E27FC236}">
                    <a16:creationId xmlns:a16="http://schemas.microsoft.com/office/drawing/2014/main" id="{F1E9D929-8BC3-4C28-8EA8-98438ED30DD6}"/>
                  </a:ext>
                </a:extLst>
              </p:cNvPr>
              <p:cNvCxnSpPr>
                <a:cxnSpLocks noChangeAspect="1" noChangeShapeType="1"/>
                <a:stCxn id="332" idx="1"/>
                <a:endCxn id="332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2" name="AutoShape 29">
                <a:extLst>
                  <a:ext uri="{FF2B5EF4-FFF2-40B4-BE49-F238E27FC236}">
                    <a16:creationId xmlns:a16="http://schemas.microsoft.com/office/drawing/2014/main" id="{BA7F1687-83DF-47E7-B4B7-5DCA977776B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3" name="AutoShape 30">
                <a:extLst>
                  <a:ext uri="{FF2B5EF4-FFF2-40B4-BE49-F238E27FC236}">
                    <a16:creationId xmlns:a16="http://schemas.microsoft.com/office/drawing/2014/main" id="{70E39442-5414-4B4B-965C-5BF0FE4B745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44" name="AutoShape 31">
                <a:extLst>
                  <a:ext uri="{FF2B5EF4-FFF2-40B4-BE49-F238E27FC236}">
                    <a16:creationId xmlns:a16="http://schemas.microsoft.com/office/drawing/2014/main" id="{B680B1C1-B928-4207-BB4E-741B6DEE7F75}"/>
                  </a:ext>
                </a:extLst>
              </p:cNvPr>
              <p:cNvCxnSpPr>
                <a:cxnSpLocks noChangeAspect="1" noChangeShapeType="1"/>
                <a:stCxn id="326" idx="1"/>
                <a:endCxn id="326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45" name="Line 32">
                <a:extLst>
                  <a:ext uri="{FF2B5EF4-FFF2-40B4-BE49-F238E27FC236}">
                    <a16:creationId xmlns:a16="http://schemas.microsoft.com/office/drawing/2014/main" id="{882B2735-9409-4C5C-8D10-1EC019D77C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6" name="Line 33">
                <a:extLst>
                  <a:ext uri="{FF2B5EF4-FFF2-40B4-BE49-F238E27FC236}">
                    <a16:creationId xmlns:a16="http://schemas.microsoft.com/office/drawing/2014/main" id="{147BA220-5BC7-4BCC-A687-09DD8791ED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7" name="Line 34">
                <a:extLst>
                  <a:ext uri="{FF2B5EF4-FFF2-40B4-BE49-F238E27FC236}">
                    <a16:creationId xmlns:a16="http://schemas.microsoft.com/office/drawing/2014/main" id="{18E8EEC5-0F51-4080-972D-44EED9C838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8" name="Line 35">
                <a:extLst>
                  <a:ext uri="{FF2B5EF4-FFF2-40B4-BE49-F238E27FC236}">
                    <a16:creationId xmlns:a16="http://schemas.microsoft.com/office/drawing/2014/main" id="{C8A9AE7B-199D-4314-A94C-799697D8D5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49" name="Line 36">
                <a:extLst>
                  <a:ext uri="{FF2B5EF4-FFF2-40B4-BE49-F238E27FC236}">
                    <a16:creationId xmlns:a16="http://schemas.microsoft.com/office/drawing/2014/main" id="{E9DF552D-8CB7-4844-9E70-100B97520D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0" name="Line 37">
                <a:extLst>
                  <a:ext uri="{FF2B5EF4-FFF2-40B4-BE49-F238E27FC236}">
                    <a16:creationId xmlns:a16="http://schemas.microsoft.com/office/drawing/2014/main" id="{3212B4A4-CA12-4D4B-859B-0AA9A2AA69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1" name="Line 38">
                <a:extLst>
                  <a:ext uri="{FF2B5EF4-FFF2-40B4-BE49-F238E27FC236}">
                    <a16:creationId xmlns:a16="http://schemas.microsoft.com/office/drawing/2014/main" id="{A195079C-C8B8-40DE-BAAD-375BA91E87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2" name="Line 39">
                <a:extLst>
                  <a:ext uri="{FF2B5EF4-FFF2-40B4-BE49-F238E27FC236}">
                    <a16:creationId xmlns:a16="http://schemas.microsoft.com/office/drawing/2014/main" id="{22F50F65-E941-4C1B-9D61-BE74DF11CE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3" name="Line 40">
                <a:extLst>
                  <a:ext uri="{FF2B5EF4-FFF2-40B4-BE49-F238E27FC236}">
                    <a16:creationId xmlns:a16="http://schemas.microsoft.com/office/drawing/2014/main" id="{8461F61A-6514-4130-8D1A-92E04B20C4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4" name="Line 41">
                <a:extLst>
                  <a:ext uri="{FF2B5EF4-FFF2-40B4-BE49-F238E27FC236}">
                    <a16:creationId xmlns:a16="http://schemas.microsoft.com/office/drawing/2014/main" id="{8E430E7B-F666-45C3-9D0C-5F8801F3F7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5" name="Line 42">
                <a:extLst>
                  <a:ext uri="{FF2B5EF4-FFF2-40B4-BE49-F238E27FC236}">
                    <a16:creationId xmlns:a16="http://schemas.microsoft.com/office/drawing/2014/main" id="{DBF1F326-E19A-4C13-B504-E328C03C79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6" name="Line 43">
                <a:extLst>
                  <a:ext uri="{FF2B5EF4-FFF2-40B4-BE49-F238E27FC236}">
                    <a16:creationId xmlns:a16="http://schemas.microsoft.com/office/drawing/2014/main" id="{E5E9D9BB-1564-4E5B-994A-24B8A6F2C8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57" name="Oval 44">
                <a:extLst>
                  <a:ext uri="{FF2B5EF4-FFF2-40B4-BE49-F238E27FC236}">
                    <a16:creationId xmlns:a16="http://schemas.microsoft.com/office/drawing/2014/main" id="{868AA746-02AE-4C12-A633-E2E20B1693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8" name="Oval 45">
                <a:extLst>
                  <a:ext uri="{FF2B5EF4-FFF2-40B4-BE49-F238E27FC236}">
                    <a16:creationId xmlns:a16="http://schemas.microsoft.com/office/drawing/2014/main" id="{D3528937-6DB4-4A29-98E8-E1972028FF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50" name="Group 397">
              <a:extLst>
                <a:ext uri="{FF2B5EF4-FFF2-40B4-BE49-F238E27FC236}">
                  <a16:creationId xmlns:a16="http://schemas.microsoft.com/office/drawing/2014/main" id="{B4C4C75A-723C-47C4-80FA-F7B38FEFEBC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51" name="Line 141">
                <a:extLst>
                  <a:ext uri="{FF2B5EF4-FFF2-40B4-BE49-F238E27FC236}">
                    <a16:creationId xmlns:a16="http://schemas.microsoft.com/office/drawing/2014/main" id="{E8F785F7-5FA1-4C0E-B0CF-39E303B826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2" name="Line 142">
                <a:extLst>
                  <a:ext uri="{FF2B5EF4-FFF2-40B4-BE49-F238E27FC236}">
                    <a16:creationId xmlns:a16="http://schemas.microsoft.com/office/drawing/2014/main" id="{ED980648-D238-443F-8548-DFB9F9FECB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3" name="Rectangle 126">
                <a:extLst>
                  <a:ext uri="{FF2B5EF4-FFF2-40B4-BE49-F238E27FC236}">
                    <a16:creationId xmlns:a16="http://schemas.microsoft.com/office/drawing/2014/main" id="{ACE167AE-47EA-4303-9B22-21873626F9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4" name="Rectangle 127">
                <a:extLst>
                  <a:ext uri="{FF2B5EF4-FFF2-40B4-BE49-F238E27FC236}">
                    <a16:creationId xmlns:a16="http://schemas.microsoft.com/office/drawing/2014/main" id="{18AEE8C2-665D-4886-8167-0E97E0D183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" name="Rectangle 128">
                <a:extLst>
                  <a:ext uri="{FF2B5EF4-FFF2-40B4-BE49-F238E27FC236}">
                    <a16:creationId xmlns:a16="http://schemas.microsoft.com/office/drawing/2014/main" id="{AB81868B-F47B-4EC1-A99E-9CC3380C9E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" name="Line 129">
                <a:extLst>
                  <a:ext uri="{FF2B5EF4-FFF2-40B4-BE49-F238E27FC236}">
                    <a16:creationId xmlns:a16="http://schemas.microsoft.com/office/drawing/2014/main" id="{265DBD46-58DD-4AAE-B88D-0E40479DA5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" name="Line 130">
                <a:extLst>
                  <a:ext uri="{FF2B5EF4-FFF2-40B4-BE49-F238E27FC236}">
                    <a16:creationId xmlns:a16="http://schemas.microsoft.com/office/drawing/2014/main" id="{6E5B0320-847E-4F17-8E05-57593FD405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31">
                <a:extLst>
                  <a:ext uri="{FF2B5EF4-FFF2-40B4-BE49-F238E27FC236}">
                    <a16:creationId xmlns:a16="http://schemas.microsoft.com/office/drawing/2014/main" id="{476C1008-6039-4E59-A230-1D73F53D88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9" name="Line 132">
                <a:extLst>
                  <a:ext uri="{FF2B5EF4-FFF2-40B4-BE49-F238E27FC236}">
                    <a16:creationId xmlns:a16="http://schemas.microsoft.com/office/drawing/2014/main" id="{4DA1C501-36F2-4709-B0E3-731C2DB09D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0" name="Line 133">
                <a:extLst>
                  <a:ext uri="{FF2B5EF4-FFF2-40B4-BE49-F238E27FC236}">
                    <a16:creationId xmlns:a16="http://schemas.microsoft.com/office/drawing/2014/main" id="{011789FF-D30C-4052-8BA0-277AB3C71E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1" name="Line 134">
                <a:extLst>
                  <a:ext uri="{FF2B5EF4-FFF2-40B4-BE49-F238E27FC236}">
                    <a16:creationId xmlns:a16="http://schemas.microsoft.com/office/drawing/2014/main" id="{816450A4-6969-4A65-939A-C4BBE7356B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" name="Line 135">
                <a:extLst>
                  <a:ext uri="{FF2B5EF4-FFF2-40B4-BE49-F238E27FC236}">
                    <a16:creationId xmlns:a16="http://schemas.microsoft.com/office/drawing/2014/main" id="{B8A26C11-7693-4841-A025-36D06C2297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" name="Line 136">
                <a:extLst>
                  <a:ext uri="{FF2B5EF4-FFF2-40B4-BE49-F238E27FC236}">
                    <a16:creationId xmlns:a16="http://schemas.microsoft.com/office/drawing/2014/main" id="{DAD14477-7424-4A5B-B822-FFB862FE84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4" name="Line 137">
                <a:extLst>
                  <a:ext uri="{FF2B5EF4-FFF2-40B4-BE49-F238E27FC236}">
                    <a16:creationId xmlns:a16="http://schemas.microsoft.com/office/drawing/2014/main" id="{6190C70C-B356-4D95-98AB-6A1299D041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5" name="Line 138">
                <a:extLst>
                  <a:ext uri="{FF2B5EF4-FFF2-40B4-BE49-F238E27FC236}">
                    <a16:creationId xmlns:a16="http://schemas.microsoft.com/office/drawing/2014/main" id="{937046E7-8329-437F-B19E-3618E6C56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6" name="Line 139">
                <a:extLst>
                  <a:ext uri="{FF2B5EF4-FFF2-40B4-BE49-F238E27FC236}">
                    <a16:creationId xmlns:a16="http://schemas.microsoft.com/office/drawing/2014/main" id="{0555A045-5A8C-49EB-A26C-F415C4AA9D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67" name="Line 140">
                <a:extLst>
                  <a:ext uri="{FF2B5EF4-FFF2-40B4-BE49-F238E27FC236}">
                    <a16:creationId xmlns:a16="http://schemas.microsoft.com/office/drawing/2014/main" id="{010BF090-8B6D-47B6-96ED-ADB2773F53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68" name="AutoShape 143">
                <a:extLst>
                  <a:ext uri="{FF2B5EF4-FFF2-40B4-BE49-F238E27FC236}">
                    <a16:creationId xmlns:a16="http://schemas.microsoft.com/office/drawing/2014/main" id="{F00AC3F5-DB13-4DC8-A81C-2DDE2A48C9E7}"/>
                  </a:ext>
                </a:extLst>
              </p:cNvPr>
              <p:cNvCxnSpPr>
                <a:cxnSpLocks noChangeAspect="1" noChangeShapeType="1"/>
                <a:stCxn id="75" idx="0"/>
                <a:endCxn id="72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9" name="Rectangle 144">
                <a:extLst>
                  <a:ext uri="{FF2B5EF4-FFF2-40B4-BE49-F238E27FC236}">
                    <a16:creationId xmlns:a16="http://schemas.microsoft.com/office/drawing/2014/main" id="{240E91AC-6274-447F-89E9-57FB864F65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Rectangle 145">
                <a:extLst>
                  <a:ext uri="{FF2B5EF4-FFF2-40B4-BE49-F238E27FC236}">
                    <a16:creationId xmlns:a16="http://schemas.microsoft.com/office/drawing/2014/main" id="{50D42517-9A1C-43C7-8CB8-CE65B6ED71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Rectangle 146">
                <a:extLst>
                  <a:ext uri="{FF2B5EF4-FFF2-40B4-BE49-F238E27FC236}">
                    <a16:creationId xmlns:a16="http://schemas.microsoft.com/office/drawing/2014/main" id="{D54F166D-EBFD-401D-869E-A900EF6B14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2" name="Rectangle 147">
                <a:extLst>
                  <a:ext uri="{FF2B5EF4-FFF2-40B4-BE49-F238E27FC236}">
                    <a16:creationId xmlns:a16="http://schemas.microsoft.com/office/drawing/2014/main" id="{B470B889-3298-4F76-857F-50B9D637D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3" name="Rectangle 148">
                <a:extLst>
                  <a:ext uri="{FF2B5EF4-FFF2-40B4-BE49-F238E27FC236}">
                    <a16:creationId xmlns:a16="http://schemas.microsoft.com/office/drawing/2014/main" id="{9DF32459-6EA6-4FD3-B087-9074DDB6C3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4" name="Rectangle 149">
                <a:extLst>
                  <a:ext uri="{FF2B5EF4-FFF2-40B4-BE49-F238E27FC236}">
                    <a16:creationId xmlns:a16="http://schemas.microsoft.com/office/drawing/2014/main" id="{65F26938-5975-4F5A-889D-D9F2DA6F42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50">
                <a:extLst>
                  <a:ext uri="{FF2B5EF4-FFF2-40B4-BE49-F238E27FC236}">
                    <a16:creationId xmlns:a16="http://schemas.microsoft.com/office/drawing/2014/main" id="{21383EF7-7792-4B45-95BB-68A1864489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51">
                <a:extLst>
                  <a:ext uri="{FF2B5EF4-FFF2-40B4-BE49-F238E27FC236}">
                    <a16:creationId xmlns:a16="http://schemas.microsoft.com/office/drawing/2014/main" id="{06A0C1DC-E3DD-4EB4-B360-F5F413FF29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77" name="AutoShape 152">
                <a:extLst>
                  <a:ext uri="{FF2B5EF4-FFF2-40B4-BE49-F238E27FC236}">
                    <a16:creationId xmlns:a16="http://schemas.microsoft.com/office/drawing/2014/main" id="{1B8C8400-72BD-4903-B935-8BA82CFEA53C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8" name="AutoShape 153">
                <a:extLst>
                  <a:ext uri="{FF2B5EF4-FFF2-40B4-BE49-F238E27FC236}">
                    <a16:creationId xmlns:a16="http://schemas.microsoft.com/office/drawing/2014/main" id="{389B6E00-8DAC-409E-831B-615C61F1C6F7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9" name="AutoShape 154">
                <a:extLst>
                  <a:ext uri="{FF2B5EF4-FFF2-40B4-BE49-F238E27FC236}">
                    <a16:creationId xmlns:a16="http://schemas.microsoft.com/office/drawing/2014/main" id="{F21F0F17-5265-4406-8334-7698C369BEFA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0" name="AutoShape 155">
                <a:extLst>
                  <a:ext uri="{FF2B5EF4-FFF2-40B4-BE49-F238E27FC236}">
                    <a16:creationId xmlns:a16="http://schemas.microsoft.com/office/drawing/2014/main" id="{8CAD7D1C-77C0-4B9F-B83C-57A46B8E6DB9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1" name="AutoShape 156">
                <a:extLst>
                  <a:ext uri="{FF2B5EF4-FFF2-40B4-BE49-F238E27FC236}">
                    <a16:creationId xmlns:a16="http://schemas.microsoft.com/office/drawing/2014/main" id="{CEE5FB8F-AF96-4909-8E22-4FCF3F388122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2" name="AutoShape 157">
                <a:extLst>
                  <a:ext uri="{FF2B5EF4-FFF2-40B4-BE49-F238E27FC236}">
                    <a16:creationId xmlns:a16="http://schemas.microsoft.com/office/drawing/2014/main" id="{47C6D88C-5905-44DC-B260-18652E9B4754}"/>
                  </a:ext>
                </a:extLst>
              </p:cNvPr>
              <p:cNvCxnSpPr>
                <a:cxnSpLocks noChangeAspect="1" noChangeShapeType="1"/>
                <a:stCxn id="70" idx="3"/>
                <a:endCxn id="70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3" name="AutoShape 158">
                <a:extLst>
                  <a:ext uri="{FF2B5EF4-FFF2-40B4-BE49-F238E27FC236}">
                    <a16:creationId xmlns:a16="http://schemas.microsoft.com/office/drawing/2014/main" id="{C06C471C-6DF6-435F-B24C-46FBD0996D64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4" name="AutoShape 159">
                <a:extLst>
                  <a:ext uri="{FF2B5EF4-FFF2-40B4-BE49-F238E27FC236}">
                    <a16:creationId xmlns:a16="http://schemas.microsoft.com/office/drawing/2014/main" id="{482DF940-D06B-474B-8BE7-1D41A04A1D2D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160">
                <a:extLst>
                  <a:ext uri="{FF2B5EF4-FFF2-40B4-BE49-F238E27FC236}">
                    <a16:creationId xmlns:a16="http://schemas.microsoft.com/office/drawing/2014/main" id="{D967AD32-F5B1-4A92-B8CF-1529808DEFC7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161">
                <a:extLst>
                  <a:ext uri="{FF2B5EF4-FFF2-40B4-BE49-F238E27FC236}">
                    <a16:creationId xmlns:a16="http://schemas.microsoft.com/office/drawing/2014/main" id="{64EDB358-B38A-4A8A-A3CE-6089C5D6B1B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162">
                <a:extLst>
                  <a:ext uri="{FF2B5EF4-FFF2-40B4-BE49-F238E27FC236}">
                    <a16:creationId xmlns:a16="http://schemas.microsoft.com/office/drawing/2014/main" id="{7ABA84BE-6189-4E99-B59A-F3A5595227C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163">
                <a:extLst>
                  <a:ext uri="{FF2B5EF4-FFF2-40B4-BE49-F238E27FC236}">
                    <a16:creationId xmlns:a16="http://schemas.microsoft.com/office/drawing/2014/main" id="{05EA21D6-9138-45CD-ADB2-28DF69C2101F}"/>
                  </a:ext>
                </a:extLst>
              </p:cNvPr>
              <p:cNvCxnSpPr>
                <a:cxnSpLocks noChangeAspect="1" noChangeShapeType="1"/>
                <a:stCxn id="70" idx="1"/>
                <a:endCxn id="70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89" name="Line 164">
                <a:extLst>
                  <a:ext uri="{FF2B5EF4-FFF2-40B4-BE49-F238E27FC236}">
                    <a16:creationId xmlns:a16="http://schemas.microsoft.com/office/drawing/2014/main" id="{0EC9EC09-AF5F-4DEB-8385-8BC7A6D81D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0" name="Line 165">
                <a:extLst>
                  <a:ext uri="{FF2B5EF4-FFF2-40B4-BE49-F238E27FC236}">
                    <a16:creationId xmlns:a16="http://schemas.microsoft.com/office/drawing/2014/main" id="{5EFB17ED-0DF4-4471-9296-8068621562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1" name="Line 166">
                <a:extLst>
                  <a:ext uri="{FF2B5EF4-FFF2-40B4-BE49-F238E27FC236}">
                    <a16:creationId xmlns:a16="http://schemas.microsoft.com/office/drawing/2014/main" id="{BFD754E9-2610-4620-ACF0-5406982C7D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2" name="Line 167">
                <a:extLst>
                  <a:ext uri="{FF2B5EF4-FFF2-40B4-BE49-F238E27FC236}">
                    <a16:creationId xmlns:a16="http://schemas.microsoft.com/office/drawing/2014/main" id="{C6EC448E-60FD-4CD9-993D-AC5FD2CAEB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3" name="Line 168">
                <a:extLst>
                  <a:ext uri="{FF2B5EF4-FFF2-40B4-BE49-F238E27FC236}">
                    <a16:creationId xmlns:a16="http://schemas.microsoft.com/office/drawing/2014/main" id="{6606AC38-FB62-4B83-8B5B-0FB7CFE296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4" name="Line 169">
                <a:extLst>
                  <a:ext uri="{FF2B5EF4-FFF2-40B4-BE49-F238E27FC236}">
                    <a16:creationId xmlns:a16="http://schemas.microsoft.com/office/drawing/2014/main" id="{A1C38E5A-541B-4D85-8699-D75E981CDC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5" name="Line 170">
                <a:extLst>
                  <a:ext uri="{FF2B5EF4-FFF2-40B4-BE49-F238E27FC236}">
                    <a16:creationId xmlns:a16="http://schemas.microsoft.com/office/drawing/2014/main" id="{E9E33A4E-363A-4100-BDE8-3EC9CFF4C0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6" name="Line 171">
                <a:extLst>
                  <a:ext uri="{FF2B5EF4-FFF2-40B4-BE49-F238E27FC236}">
                    <a16:creationId xmlns:a16="http://schemas.microsoft.com/office/drawing/2014/main" id="{3BCA803C-4DE5-4B8E-A813-6678055F04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172">
                <a:extLst>
                  <a:ext uri="{FF2B5EF4-FFF2-40B4-BE49-F238E27FC236}">
                    <a16:creationId xmlns:a16="http://schemas.microsoft.com/office/drawing/2014/main" id="{668A7132-3A46-4C87-B21A-3B9F8AF010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173">
                <a:extLst>
                  <a:ext uri="{FF2B5EF4-FFF2-40B4-BE49-F238E27FC236}">
                    <a16:creationId xmlns:a16="http://schemas.microsoft.com/office/drawing/2014/main" id="{FC35664A-62D1-4261-9962-FDA859D2A8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174">
                <a:extLst>
                  <a:ext uri="{FF2B5EF4-FFF2-40B4-BE49-F238E27FC236}">
                    <a16:creationId xmlns:a16="http://schemas.microsoft.com/office/drawing/2014/main" id="{919E152B-0D98-454C-9ECF-3627107E5E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175">
                <a:extLst>
                  <a:ext uri="{FF2B5EF4-FFF2-40B4-BE49-F238E27FC236}">
                    <a16:creationId xmlns:a16="http://schemas.microsoft.com/office/drawing/2014/main" id="{2793D841-92F1-459B-8249-0724980975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176">
                <a:extLst>
                  <a:ext uri="{FF2B5EF4-FFF2-40B4-BE49-F238E27FC236}">
                    <a16:creationId xmlns:a16="http://schemas.microsoft.com/office/drawing/2014/main" id="{1128455B-B395-4AB0-A8DA-4F84DBEB58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177">
                <a:extLst>
                  <a:ext uri="{FF2B5EF4-FFF2-40B4-BE49-F238E27FC236}">
                    <a16:creationId xmlns:a16="http://schemas.microsoft.com/office/drawing/2014/main" id="{691B8A86-01E1-4FDC-ADDB-1130EC48E5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Oval 178">
                <a:extLst>
                  <a:ext uri="{FF2B5EF4-FFF2-40B4-BE49-F238E27FC236}">
                    <a16:creationId xmlns:a16="http://schemas.microsoft.com/office/drawing/2014/main" id="{9F9C0290-6602-4447-A716-361DB62E51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4" name="Oval 179">
                <a:extLst>
                  <a:ext uri="{FF2B5EF4-FFF2-40B4-BE49-F238E27FC236}">
                    <a16:creationId xmlns:a16="http://schemas.microsoft.com/office/drawing/2014/main" id="{6E77A7B0-DFDB-4470-8C47-3B77FC30FA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5" name="Oval 180">
                <a:extLst>
                  <a:ext uri="{FF2B5EF4-FFF2-40B4-BE49-F238E27FC236}">
                    <a16:creationId xmlns:a16="http://schemas.microsoft.com/office/drawing/2014/main" id="{B61B6151-52BA-4EA4-A34F-F154F7081E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6" name="Oval 181">
                <a:extLst>
                  <a:ext uri="{FF2B5EF4-FFF2-40B4-BE49-F238E27FC236}">
                    <a16:creationId xmlns:a16="http://schemas.microsoft.com/office/drawing/2014/main" id="{587B5B04-FFF2-405B-A208-D69F87A4B5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Oval 182">
                <a:extLst>
                  <a:ext uri="{FF2B5EF4-FFF2-40B4-BE49-F238E27FC236}">
                    <a16:creationId xmlns:a16="http://schemas.microsoft.com/office/drawing/2014/main" id="{1A56467B-9E30-4849-8F25-FA460E4223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8" name="Oval 183">
                <a:extLst>
                  <a:ext uri="{FF2B5EF4-FFF2-40B4-BE49-F238E27FC236}">
                    <a16:creationId xmlns:a16="http://schemas.microsoft.com/office/drawing/2014/main" id="{828D44C2-FB05-4AF1-88F9-02BF680CEA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9" name="Oval 184">
                <a:extLst>
                  <a:ext uri="{FF2B5EF4-FFF2-40B4-BE49-F238E27FC236}">
                    <a16:creationId xmlns:a16="http://schemas.microsoft.com/office/drawing/2014/main" id="{868A38B9-8464-49D8-B8FF-340FBFCAAC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0" name="Oval 185">
                <a:extLst>
                  <a:ext uri="{FF2B5EF4-FFF2-40B4-BE49-F238E27FC236}">
                    <a16:creationId xmlns:a16="http://schemas.microsoft.com/office/drawing/2014/main" id="{A4B1C358-7EB4-4B89-987C-9E463720F6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186">
                <a:extLst>
                  <a:ext uri="{FF2B5EF4-FFF2-40B4-BE49-F238E27FC236}">
                    <a16:creationId xmlns:a16="http://schemas.microsoft.com/office/drawing/2014/main" id="{50CAC0C3-BEEE-4FB5-B722-3DC4600909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187">
                <a:extLst>
                  <a:ext uri="{FF2B5EF4-FFF2-40B4-BE49-F238E27FC236}">
                    <a16:creationId xmlns:a16="http://schemas.microsoft.com/office/drawing/2014/main" id="{D2215DAA-30BC-4AEF-9356-D4C1F4A18B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Line 188">
                <a:extLst>
                  <a:ext uri="{FF2B5EF4-FFF2-40B4-BE49-F238E27FC236}">
                    <a16:creationId xmlns:a16="http://schemas.microsoft.com/office/drawing/2014/main" id="{04FA0DF9-A3C0-40B7-AD00-3C1FF7E262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4" name="Line 189">
                <a:extLst>
                  <a:ext uri="{FF2B5EF4-FFF2-40B4-BE49-F238E27FC236}">
                    <a16:creationId xmlns:a16="http://schemas.microsoft.com/office/drawing/2014/main" id="{34A66189-7770-41F1-995C-46B7BDCADB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5" name="Line 190">
                <a:extLst>
                  <a:ext uri="{FF2B5EF4-FFF2-40B4-BE49-F238E27FC236}">
                    <a16:creationId xmlns:a16="http://schemas.microsoft.com/office/drawing/2014/main" id="{F2D90C07-E84C-47D3-9D30-439D034388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16" name="AutoShape 191">
                <a:extLst>
                  <a:ext uri="{FF2B5EF4-FFF2-40B4-BE49-F238E27FC236}">
                    <a16:creationId xmlns:a16="http://schemas.microsoft.com/office/drawing/2014/main" id="{9D0106DF-BB36-4A95-8FDC-F6BD1665508A}"/>
                  </a:ext>
                </a:extLst>
              </p:cNvPr>
              <p:cNvCxnSpPr>
                <a:cxnSpLocks noChangeAspect="1" noChangeShapeType="1"/>
                <a:stCxn id="125" idx="0"/>
                <a:endCxn id="121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7" name="Rectangle 192">
                <a:extLst>
                  <a:ext uri="{FF2B5EF4-FFF2-40B4-BE49-F238E27FC236}">
                    <a16:creationId xmlns:a16="http://schemas.microsoft.com/office/drawing/2014/main" id="{187B2FE6-F040-46E7-ABCD-040A475DFD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Rectangle 193">
                <a:extLst>
                  <a:ext uri="{FF2B5EF4-FFF2-40B4-BE49-F238E27FC236}">
                    <a16:creationId xmlns:a16="http://schemas.microsoft.com/office/drawing/2014/main" id="{1FD12AD5-2C93-4442-A83A-DF69B67147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Rectangle 194">
                <a:extLst>
                  <a:ext uri="{FF2B5EF4-FFF2-40B4-BE49-F238E27FC236}">
                    <a16:creationId xmlns:a16="http://schemas.microsoft.com/office/drawing/2014/main" id="{4523508F-BCC2-4EB5-B869-E19654E9D0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Rectangle 195">
                <a:extLst>
                  <a:ext uri="{FF2B5EF4-FFF2-40B4-BE49-F238E27FC236}">
                    <a16:creationId xmlns:a16="http://schemas.microsoft.com/office/drawing/2014/main" id="{8D01F2B2-B67A-4160-869F-3E53E09C64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Rectangle 196">
                <a:extLst>
                  <a:ext uri="{FF2B5EF4-FFF2-40B4-BE49-F238E27FC236}">
                    <a16:creationId xmlns:a16="http://schemas.microsoft.com/office/drawing/2014/main" id="{AE1E2292-AE0A-4457-9713-15744B024A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" name="Rectangle 197">
                <a:extLst>
                  <a:ext uri="{FF2B5EF4-FFF2-40B4-BE49-F238E27FC236}">
                    <a16:creationId xmlns:a16="http://schemas.microsoft.com/office/drawing/2014/main" id="{E4DDECC6-CE69-49B3-90AF-C6B56AA864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3" name="Rectangle 198">
                <a:extLst>
                  <a:ext uri="{FF2B5EF4-FFF2-40B4-BE49-F238E27FC236}">
                    <a16:creationId xmlns:a16="http://schemas.microsoft.com/office/drawing/2014/main" id="{0F1FC171-E474-41E7-A970-C1FDEBC4B5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4" name="Rectangle 199">
                <a:extLst>
                  <a:ext uri="{FF2B5EF4-FFF2-40B4-BE49-F238E27FC236}">
                    <a16:creationId xmlns:a16="http://schemas.microsoft.com/office/drawing/2014/main" id="{3CECA889-2372-47C4-AE48-DE45087E6A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00">
                <a:extLst>
                  <a:ext uri="{FF2B5EF4-FFF2-40B4-BE49-F238E27FC236}">
                    <a16:creationId xmlns:a16="http://schemas.microsoft.com/office/drawing/2014/main" id="{0C6F0E98-2424-4C77-9E11-F1111EFF8C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01">
                <a:extLst>
                  <a:ext uri="{FF2B5EF4-FFF2-40B4-BE49-F238E27FC236}">
                    <a16:creationId xmlns:a16="http://schemas.microsoft.com/office/drawing/2014/main" id="{57EDB5B0-D59B-4805-8C76-5EDD287E79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27" name="AutoShape 202">
                <a:extLst>
                  <a:ext uri="{FF2B5EF4-FFF2-40B4-BE49-F238E27FC236}">
                    <a16:creationId xmlns:a16="http://schemas.microsoft.com/office/drawing/2014/main" id="{096C8CFF-0F46-4B1C-84F4-A13D942E5503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8" name="AutoShape 203">
                <a:extLst>
                  <a:ext uri="{FF2B5EF4-FFF2-40B4-BE49-F238E27FC236}">
                    <a16:creationId xmlns:a16="http://schemas.microsoft.com/office/drawing/2014/main" id="{CF290F56-2C4C-43C6-9977-C3A01AD8A4CB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9" name="AutoShape 204">
                <a:extLst>
                  <a:ext uri="{FF2B5EF4-FFF2-40B4-BE49-F238E27FC236}">
                    <a16:creationId xmlns:a16="http://schemas.microsoft.com/office/drawing/2014/main" id="{6A0A3E68-DBA6-4E0D-9B89-C35D7B1E60B2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0" name="AutoShape 205">
                <a:extLst>
                  <a:ext uri="{FF2B5EF4-FFF2-40B4-BE49-F238E27FC236}">
                    <a16:creationId xmlns:a16="http://schemas.microsoft.com/office/drawing/2014/main" id="{D65CE274-7FA3-4997-B0A0-63608D205D47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1" name="AutoShape 206">
                <a:extLst>
                  <a:ext uri="{FF2B5EF4-FFF2-40B4-BE49-F238E27FC236}">
                    <a16:creationId xmlns:a16="http://schemas.microsoft.com/office/drawing/2014/main" id="{C6538D6F-AA0C-4920-B840-F489CF62D237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2" name="AutoShape 207">
                <a:extLst>
                  <a:ext uri="{FF2B5EF4-FFF2-40B4-BE49-F238E27FC236}">
                    <a16:creationId xmlns:a16="http://schemas.microsoft.com/office/drawing/2014/main" id="{46F0D850-035A-4A19-9BAB-2C9CAAAF84F6}"/>
                  </a:ext>
                </a:extLst>
              </p:cNvPr>
              <p:cNvCxnSpPr>
                <a:cxnSpLocks noChangeAspect="1" noChangeShapeType="1"/>
                <a:stCxn id="119" idx="3"/>
                <a:endCxn id="119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AutoShape 208">
                <a:extLst>
                  <a:ext uri="{FF2B5EF4-FFF2-40B4-BE49-F238E27FC236}">
                    <a16:creationId xmlns:a16="http://schemas.microsoft.com/office/drawing/2014/main" id="{129615EE-47F9-4E4F-8F8D-EBB6DAD993AA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4" name="AutoShape 209">
                <a:extLst>
                  <a:ext uri="{FF2B5EF4-FFF2-40B4-BE49-F238E27FC236}">
                    <a16:creationId xmlns:a16="http://schemas.microsoft.com/office/drawing/2014/main" id="{27971A77-BAA3-4221-991F-CBF1425AC807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10">
                <a:extLst>
                  <a:ext uri="{FF2B5EF4-FFF2-40B4-BE49-F238E27FC236}">
                    <a16:creationId xmlns:a16="http://schemas.microsoft.com/office/drawing/2014/main" id="{80A77545-BFAF-46E5-B597-9240741756B6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11">
                <a:extLst>
                  <a:ext uri="{FF2B5EF4-FFF2-40B4-BE49-F238E27FC236}">
                    <a16:creationId xmlns:a16="http://schemas.microsoft.com/office/drawing/2014/main" id="{F5FD8C2A-0B37-4F04-BB86-8214E7F54AB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12">
                <a:extLst>
                  <a:ext uri="{FF2B5EF4-FFF2-40B4-BE49-F238E27FC236}">
                    <a16:creationId xmlns:a16="http://schemas.microsoft.com/office/drawing/2014/main" id="{84D0BA22-CD65-457C-B226-AF69C16D296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13">
                <a:extLst>
                  <a:ext uri="{FF2B5EF4-FFF2-40B4-BE49-F238E27FC236}">
                    <a16:creationId xmlns:a16="http://schemas.microsoft.com/office/drawing/2014/main" id="{B0DAF312-B0CE-453F-BDED-6431AE12B460}"/>
                  </a:ext>
                </a:extLst>
              </p:cNvPr>
              <p:cNvCxnSpPr>
                <a:cxnSpLocks noChangeAspect="1" noChangeShapeType="1"/>
                <a:stCxn id="119" idx="1"/>
                <a:endCxn id="119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39" name="Line 214">
                <a:extLst>
                  <a:ext uri="{FF2B5EF4-FFF2-40B4-BE49-F238E27FC236}">
                    <a16:creationId xmlns:a16="http://schemas.microsoft.com/office/drawing/2014/main" id="{3ECB071D-84AF-4D48-9111-6165B9C3FC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0" name="Line 215">
                <a:extLst>
                  <a:ext uri="{FF2B5EF4-FFF2-40B4-BE49-F238E27FC236}">
                    <a16:creationId xmlns:a16="http://schemas.microsoft.com/office/drawing/2014/main" id="{B270DC6D-30B8-4680-968E-D558986EEE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1" name="Line 216">
                <a:extLst>
                  <a:ext uri="{FF2B5EF4-FFF2-40B4-BE49-F238E27FC236}">
                    <a16:creationId xmlns:a16="http://schemas.microsoft.com/office/drawing/2014/main" id="{05D95D0F-6470-4762-B675-F85B63541B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2" name="Line 217">
                <a:extLst>
                  <a:ext uri="{FF2B5EF4-FFF2-40B4-BE49-F238E27FC236}">
                    <a16:creationId xmlns:a16="http://schemas.microsoft.com/office/drawing/2014/main" id="{E01D8940-57A2-405B-844A-C918870BCB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3" name="Line 218">
                <a:extLst>
                  <a:ext uri="{FF2B5EF4-FFF2-40B4-BE49-F238E27FC236}">
                    <a16:creationId xmlns:a16="http://schemas.microsoft.com/office/drawing/2014/main" id="{7203BF36-3B69-44E2-AD98-3BC682D027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4" name="Line 219">
                <a:extLst>
                  <a:ext uri="{FF2B5EF4-FFF2-40B4-BE49-F238E27FC236}">
                    <a16:creationId xmlns:a16="http://schemas.microsoft.com/office/drawing/2014/main" id="{D0CB4A6D-E8BF-4E01-9D7C-F477E55B2C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5" name="Line 220">
                <a:extLst>
                  <a:ext uri="{FF2B5EF4-FFF2-40B4-BE49-F238E27FC236}">
                    <a16:creationId xmlns:a16="http://schemas.microsoft.com/office/drawing/2014/main" id="{48F39958-1359-483C-B836-57D028E70C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6" name="Line 221">
                <a:extLst>
                  <a:ext uri="{FF2B5EF4-FFF2-40B4-BE49-F238E27FC236}">
                    <a16:creationId xmlns:a16="http://schemas.microsoft.com/office/drawing/2014/main" id="{6B7F4B5A-6283-4335-B2C0-26F8C56069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22">
                <a:extLst>
                  <a:ext uri="{FF2B5EF4-FFF2-40B4-BE49-F238E27FC236}">
                    <a16:creationId xmlns:a16="http://schemas.microsoft.com/office/drawing/2014/main" id="{F8E8BBFE-53B7-47A1-A44F-00CE7B0F89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23">
                <a:extLst>
                  <a:ext uri="{FF2B5EF4-FFF2-40B4-BE49-F238E27FC236}">
                    <a16:creationId xmlns:a16="http://schemas.microsoft.com/office/drawing/2014/main" id="{2D51BE2A-ACA0-436E-8F19-BC08B5D5AE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24">
                <a:extLst>
                  <a:ext uri="{FF2B5EF4-FFF2-40B4-BE49-F238E27FC236}">
                    <a16:creationId xmlns:a16="http://schemas.microsoft.com/office/drawing/2014/main" id="{ACB0BD1F-F3D5-4FD4-8E53-AA3F62BB6E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25">
                <a:extLst>
                  <a:ext uri="{FF2B5EF4-FFF2-40B4-BE49-F238E27FC236}">
                    <a16:creationId xmlns:a16="http://schemas.microsoft.com/office/drawing/2014/main" id="{9E5E2987-D036-4D51-B9E8-7B0A95DFAE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26">
                <a:extLst>
                  <a:ext uri="{FF2B5EF4-FFF2-40B4-BE49-F238E27FC236}">
                    <a16:creationId xmlns:a16="http://schemas.microsoft.com/office/drawing/2014/main" id="{9CF43012-DB27-429B-9503-BFD550C314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27">
                <a:extLst>
                  <a:ext uri="{FF2B5EF4-FFF2-40B4-BE49-F238E27FC236}">
                    <a16:creationId xmlns:a16="http://schemas.microsoft.com/office/drawing/2014/main" id="{CF5AE266-756E-4CD5-81FB-8F67AF074A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Oval 228">
                <a:extLst>
                  <a:ext uri="{FF2B5EF4-FFF2-40B4-BE49-F238E27FC236}">
                    <a16:creationId xmlns:a16="http://schemas.microsoft.com/office/drawing/2014/main" id="{643ACC6A-F814-41D0-8335-E11AF15E8E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4" name="Oval 229">
                <a:extLst>
                  <a:ext uri="{FF2B5EF4-FFF2-40B4-BE49-F238E27FC236}">
                    <a16:creationId xmlns:a16="http://schemas.microsoft.com/office/drawing/2014/main" id="{C007955F-4BBE-4A0F-A0D5-40EB7805FC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5" name="Oval 230">
                <a:extLst>
                  <a:ext uri="{FF2B5EF4-FFF2-40B4-BE49-F238E27FC236}">
                    <a16:creationId xmlns:a16="http://schemas.microsoft.com/office/drawing/2014/main" id="{E8AE7E0C-CD62-404C-B0EA-C1E2847B58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6" name="Oval 231">
                <a:extLst>
                  <a:ext uri="{FF2B5EF4-FFF2-40B4-BE49-F238E27FC236}">
                    <a16:creationId xmlns:a16="http://schemas.microsoft.com/office/drawing/2014/main" id="{9792319C-D521-4B37-9C0C-4EAD1F25E3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7" name="Oval 232">
                <a:extLst>
                  <a:ext uri="{FF2B5EF4-FFF2-40B4-BE49-F238E27FC236}">
                    <a16:creationId xmlns:a16="http://schemas.microsoft.com/office/drawing/2014/main" id="{3B9FFD4A-8DF5-4D38-84AA-FCC8FA2A4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8" name="Oval 233">
                <a:extLst>
                  <a:ext uri="{FF2B5EF4-FFF2-40B4-BE49-F238E27FC236}">
                    <a16:creationId xmlns:a16="http://schemas.microsoft.com/office/drawing/2014/main" id="{3F1BB226-44D9-4F87-92E8-DD59EB793A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59" name="Oval 234">
                <a:extLst>
                  <a:ext uri="{FF2B5EF4-FFF2-40B4-BE49-F238E27FC236}">
                    <a16:creationId xmlns:a16="http://schemas.microsoft.com/office/drawing/2014/main" id="{5C9E1E67-F2CA-445A-9F5B-E47F902B67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0" name="Oval 235">
                <a:extLst>
                  <a:ext uri="{FF2B5EF4-FFF2-40B4-BE49-F238E27FC236}">
                    <a16:creationId xmlns:a16="http://schemas.microsoft.com/office/drawing/2014/main" id="{CDBDD4D4-64E2-4486-B5CF-AA390E53E4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36">
                <a:extLst>
                  <a:ext uri="{FF2B5EF4-FFF2-40B4-BE49-F238E27FC236}">
                    <a16:creationId xmlns:a16="http://schemas.microsoft.com/office/drawing/2014/main" id="{6230FCA9-9BE1-436A-91EF-72BD2DF00C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37">
                <a:extLst>
                  <a:ext uri="{FF2B5EF4-FFF2-40B4-BE49-F238E27FC236}">
                    <a16:creationId xmlns:a16="http://schemas.microsoft.com/office/drawing/2014/main" id="{6752C5DF-6219-4060-B60D-EE4222C3D4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Line 238">
                <a:extLst>
                  <a:ext uri="{FF2B5EF4-FFF2-40B4-BE49-F238E27FC236}">
                    <a16:creationId xmlns:a16="http://schemas.microsoft.com/office/drawing/2014/main" id="{16AA7D62-8116-4CF5-9B3E-C17839F82C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4" name="Line 239">
                <a:extLst>
                  <a:ext uri="{FF2B5EF4-FFF2-40B4-BE49-F238E27FC236}">
                    <a16:creationId xmlns:a16="http://schemas.microsoft.com/office/drawing/2014/main" id="{222A58A5-35A7-4430-A0F9-F6350A6607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5" name="Line 240">
                <a:extLst>
                  <a:ext uri="{FF2B5EF4-FFF2-40B4-BE49-F238E27FC236}">
                    <a16:creationId xmlns:a16="http://schemas.microsoft.com/office/drawing/2014/main" id="{29D6BF02-B9C1-4146-BB15-47EC34876C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66" name="AutoShape 241">
                <a:extLst>
                  <a:ext uri="{FF2B5EF4-FFF2-40B4-BE49-F238E27FC236}">
                    <a16:creationId xmlns:a16="http://schemas.microsoft.com/office/drawing/2014/main" id="{423F2E2D-8F0B-4CFC-A466-42B154095A80}"/>
                  </a:ext>
                </a:extLst>
              </p:cNvPr>
              <p:cNvCxnSpPr>
                <a:cxnSpLocks noChangeAspect="1" noChangeShapeType="1"/>
                <a:stCxn id="175" idx="0"/>
                <a:endCxn id="171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67" name="Rectangle 242">
                <a:extLst>
                  <a:ext uri="{FF2B5EF4-FFF2-40B4-BE49-F238E27FC236}">
                    <a16:creationId xmlns:a16="http://schemas.microsoft.com/office/drawing/2014/main" id="{D3BC91C3-9206-4102-87E0-41BE306AC6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Rectangle 243">
                <a:extLst>
                  <a:ext uri="{FF2B5EF4-FFF2-40B4-BE49-F238E27FC236}">
                    <a16:creationId xmlns:a16="http://schemas.microsoft.com/office/drawing/2014/main" id="{22062BEB-A608-449C-8766-7E20559E76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Rectangle 244">
                <a:extLst>
                  <a:ext uri="{FF2B5EF4-FFF2-40B4-BE49-F238E27FC236}">
                    <a16:creationId xmlns:a16="http://schemas.microsoft.com/office/drawing/2014/main" id="{D2783BEC-3B11-4845-83EF-F369350041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Rectangle 245">
                <a:extLst>
                  <a:ext uri="{FF2B5EF4-FFF2-40B4-BE49-F238E27FC236}">
                    <a16:creationId xmlns:a16="http://schemas.microsoft.com/office/drawing/2014/main" id="{1164B161-7CA0-455B-8CCC-E95C7F05A6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Rectangle 246">
                <a:extLst>
                  <a:ext uri="{FF2B5EF4-FFF2-40B4-BE49-F238E27FC236}">
                    <a16:creationId xmlns:a16="http://schemas.microsoft.com/office/drawing/2014/main" id="{0D694926-CB1A-448A-B39D-0F88B80835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2" name="Rectangle 247">
                <a:extLst>
                  <a:ext uri="{FF2B5EF4-FFF2-40B4-BE49-F238E27FC236}">
                    <a16:creationId xmlns:a16="http://schemas.microsoft.com/office/drawing/2014/main" id="{704DF8D9-9417-4A61-ADFA-C457D10996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3" name="Rectangle 248">
                <a:extLst>
                  <a:ext uri="{FF2B5EF4-FFF2-40B4-BE49-F238E27FC236}">
                    <a16:creationId xmlns:a16="http://schemas.microsoft.com/office/drawing/2014/main" id="{F0FFC9AC-06ED-4861-89AE-DB3CCD4A36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4" name="Rectangle 249">
                <a:extLst>
                  <a:ext uri="{FF2B5EF4-FFF2-40B4-BE49-F238E27FC236}">
                    <a16:creationId xmlns:a16="http://schemas.microsoft.com/office/drawing/2014/main" id="{5BBD3E25-8036-4ECC-92F1-F0FF9E361C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50">
                <a:extLst>
                  <a:ext uri="{FF2B5EF4-FFF2-40B4-BE49-F238E27FC236}">
                    <a16:creationId xmlns:a16="http://schemas.microsoft.com/office/drawing/2014/main" id="{8EBED160-149A-4745-A22A-30263FB403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51">
                <a:extLst>
                  <a:ext uri="{FF2B5EF4-FFF2-40B4-BE49-F238E27FC236}">
                    <a16:creationId xmlns:a16="http://schemas.microsoft.com/office/drawing/2014/main" id="{B935DB99-93D8-4D76-9390-0F5A7BE68E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77" name="AutoShape 252">
                <a:extLst>
                  <a:ext uri="{FF2B5EF4-FFF2-40B4-BE49-F238E27FC236}">
                    <a16:creationId xmlns:a16="http://schemas.microsoft.com/office/drawing/2014/main" id="{DABA9B7E-4CBF-43D5-A74A-BEACE04EEB42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8" name="AutoShape 253">
                <a:extLst>
                  <a:ext uri="{FF2B5EF4-FFF2-40B4-BE49-F238E27FC236}">
                    <a16:creationId xmlns:a16="http://schemas.microsoft.com/office/drawing/2014/main" id="{7654EBF3-ECA0-4DC8-9BF3-C89E40B03995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9" name="AutoShape 254">
                <a:extLst>
                  <a:ext uri="{FF2B5EF4-FFF2-40B4-BE49-F238E27FC236}">
                    <a16:creationId xmlns:a16="http://schemas.microsoft.com/office/drawing/2014/main" id="{AF467DB0-139A-4D60-9EBC-9BB78742C619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0" name="AutoShape 255">
                <a:extLst>
                  <a:ext uri="{FF2B5EF4-FFF2-40B4-BE49-F238E27FC236}">
                    <a16:creationId xmlns:a16="http://schemas.microsoft.com/office/drawing/2014/main" id="{C46875A7-4657-461A-BB80-6DC79AD0BD96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1" name="AutoShape 256">
                <a:extLst>
                  <a:ext uri="{FF2B5EF4-FFF2-40B4-BE49-F238E27FC236}">
                    <a16:creationId xmlns:a16="http://schemas.microsoft.com/office/drawing/2014/main" id="{A7F023E6-85E1-475D-BDAE-1E6271C8F2E2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2" name="AutoShape 257">
                <a:extLst>
                  <a:ext uri="{FF2B5EF4-FFF2-40B4-BE49-F238E27FC236}">
                    <a16:creationId xmlns:a16="http://schemas.microsoft.com/office/drawing/2014/main" id="{4B71A80F-D6E0-4FE3-9271-3A0F3517A2A6}"/>
                  </a:ext>
                </a:extLst>
              </p:cNvPr>
              <p:cNvCxnSpPr>
                <a:cxnSpLocks noChangeAspect="1" noChangeShapeType="1"/>
                <a:stCxn id="169" idx="3"/>
                <a:endCxn id="169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3" name="AutoShape 258">
                <a:extLst>
                  <a:ext uri="{FF2B5EF4-FFF2-40B4-BE49-F238E27FC236}">
                    <a16:creationId xmlns:a16="http://schemas.microsoft.com/office/drawing/2014/main" id="{8B57DF91-9D92-40E1-9358-8DFD297BFC6C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4" name="AutoShape 259">
                <a:extLst>
                  <a:ext uri="{FF2B5EF4-FFF2-40B4-BE49-F238E27FC236}">
                    <a16:creationId xmlns:a16="http://schemas.microsoft.com/office/drawing/2014/main" id="{6A23DD02-E166-4202-9027-9E851C3911D2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260">
                <a:extLst>
                  <a:ext uri="{FF2B5EF4-FFF2-40B4-BE49-F238E27FC236}">
                    <a16:creationId xmlns:a16="http://schemas.microsoft.com/office/drawing/2014/main" id="{FBC09127-1A0D-444C-934F-B5123F617116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261">
                <a:extLst>
                  <a:ext uri="{FF2B5EF4-FFF2-40B4-BE49-F238E27FC236}">
                    <a16:creationId xmlns:a16="http://schemas.microsoft.com/office/drawing/2014/main" id="{985BAFC8-029A-42CB-8403-512F2B93DB5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262">
                <a:extLst>
                  <a:ext uri="{FF2B5EF4-FFF2-40B4-BE49-F238E27FC236}">
                    <a16:creationId xmlns:a16="http://schemas.microsoft.com/office/drawing/2014/main" id="{B0486A5B-5005-4E9F-A5AB-22941483B8F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263">
                <a:extLst>
                  <a:ext uri="{FF2B5EF4-FFF2-40B4-BE49-F238E27FC236}">
                    <a16:creationId xmlns:a16="http://schemas.microsoft.com/office/drawing/2014/main" id="{EA3F1812-3398-424A-8632-4B3A754B434C}"/>
                  </a:ext>
                </a:extLst>
              </p:cNvPr>
              <p:cNvCxnSpPr>
                <a:cxnSpLocks noChangeAspect="1" noChangeShapeType="1"/>
                <a:stCxn id="169" idx="1"/>
                <a:endCxn id="169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89" name="Line 264">
                <a:extLst>
                  <a:ext uri="{FF2B5EF4-FFF2-40B4-BE49-F238E27FC236}">
                    <a16:creationId xmlns:a16="http://schemas.microsoft.com/office/drawing/2014/main" id="{3CBE0415-9189-4C54-BA6A-04013D4F4B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0" name="Line 265">
                <a:extLst>
                  <a:ext uri="{FF2B5EF4-FFF2-40B4-BE49-F238E27FC236}">
                    <a16:creationId xmlns:a16="http://schemas.microsoft.com/office/drawing/2014/main" id="{B84666D3-DE24-41BD-A2EF-18365BB9FB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1" name="Line 266">
                <a:extLst>
                  <a:ext uri="{FF2B5EF4-FFF2-40B4-BE49-F238E27FC236}">
                    <a16:creationId xmlns:a16="http://schemas.microsoft.com/office/drawing/2014/main" id="{D95CE747-FB10-4229-B730-517FF8012B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2" name="Line 267">
                <a:extLst>
                  <a:ext uri="{FF2B5EF4-FFF2-40B4-BE49-F238E27FC236}">
                    <a16:creationId xmlns:a16="http://schemas.microsoft.com/office/drawing/2014/main" id="{ECD15384-83FA-4F7B-AF37-9B61395BDE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3" name="Line 268">
                <a:extLst>
                  <a:ext uri="{FF2B5EF4-FFF2-40B4-BE49-F238E27FC236}">
                    <a16:creationId xmlns:a16="http://schemas.microsoft.com/office/drawing/2014/main" id="{A69D7625-E898-41C1-93AA-B47B38DDA9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4" name="Line 269">
                <a:extLst>
                  <a:ext uri="{FF2B5EF4-FFF2-40B4-BE49-F238E27FC236}">
                    <a16:creationId xmlns:a16="http://schemas.microsoft.com/office/drawing/2014/main" id="{4BAFC598-780C-4C8D-BB01-2C1CA6F9AC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5" name="Line 270">
                <a:extLst>
                  <a:ext uri="{FF2B5EF4-FFF2-40B4-BE49-F238E27FC236}">
                    <a16:creationId xmlns:a16="http://schemas.microsoft.com/office/drawing/2014/main" id="{BF3BB43F-73BB-4890-8933-C40BAC51E5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6" name="Line 271">
                <a:extLst>
                  <a:ext uri="{FF2B5EF4-FFF2-40B4-BE49-F238E27FC236}">
                    <a16:creationId xmlns:a16="http://schemas.microsoft.com/office/drawing/2014/main" id="{632002E3-61BE-4275-88B1-E1A38CC1E9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272">
                <a:extLst>
                  <a:ext uri="{FF2B5EF4-FFF2-40B4-BE49-F238E27FC236}">
                    <a16:creationId xmlns:a16="http://schemas.microsoft.com/office/drawing/2014/main" id="{354E6CD4-4A74-402F-A751-2BDBC35593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273">
                <a:extLst>
                  <a:ext uri="{FF2B5EF4-FFF2-40B4-BE49-F238E27FC236}">
                    <a16:creationId xmlns:a16="http://schemas.microsoft.com/office/drawing/2014/main" id="{7BB8D919-D9B8-4EA2-A6CF-534043A4EE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274">
                <a:extLst>
                  <a:ext uri="{FF2B5EF4-FFF2-40B4-BE49-F238E27FC236}">
                    <a16:creationId xmlns:a16="http://schemas.microsoft.com/office/drawing/2014/main" id="{4324F321-0E1C-48FA-A493-FE86212D83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275">
                <a:extLst>
                  <a:ext uri="{FF2B5EF4-FFF2-40B4-BE49-F238E27FC236}">
                    <a16:creationId xmlns:a16="http://schemas.microsoft.com/office/drawing/2014/main" id="{41E51832-9227-4770-8AD2-7A4940DD0E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276">
                <a:extLst>
                  <a:ext uri="{FF2B5EF4-FFF2-40B4-BE49-F238E27FC236}">
                    <a16:creationId xmlns:a16="http://schemas.microsoft.com/office/drawing/2014/main" id="{52696F06-5402-439A-BA98-11AE99B2F5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277">
                <a:extLst>
                  <a:ext uri="{FF2B5EF4-FFF2-40B4-BE49-F238E27FC236}">
                    <a16:creationId xmlns:a16="http://schemas.microsoft.com/office/drawing/2014/main" id="{E6D865DF-FF0D-4DC6-92E0-C96B43D034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Oval 278">
                <a:extLst>
                  <a:ext uri="{FF2B5EF4-FFF2-40B4-BE49-F238E27FC236}">
                    <a16:creationId xmlns:a16="http://schemas.microsoft.com/office/drawing/2014/main" id="{8D6F1309-FCE4-40F5-A4B6-8FA1221964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4" name="Oval 279">
                <a:extLst>
                  <a:ext uri="{FF2B5EF4-FFF2-40B4-BE49-F238E27FC236}">
                    <a16:creationId xmlns:a16="http://schemas.microsoft.com/office/drawing/2014/main" id="{704B36D2-1A4D-42FA-B34A-EA458A1507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" name="Oval 280">
                <a:extLst>
                  <a:ext uri="{FF2B5EF4-FFF2-40B4-BE49-F238E27FC236}">
                    <a16:creationId xmlns:a16="http://schemas.microsoft.com/office/drawing/2014/main" id="{A1C77781-F121-4047-8C46-6B17324162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6" name="Oval 281">
                <a:extLst>
                  <a:ext uri="{FF2B5EF4-FFF2-40B4-BE49-F238E27FC236}">
                    <a16:creationId xmlns:a16="http://schemas.microsoft.com/office/drawing/2014/main" id="{8EE81B80-E557-436E-A5E5-3C04F1A7F4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7" name="Oval 282">
                <a:extLst>
                  <a:ext uri="{FF2B5EF4-FFF2-40B4-BE49-F238E27FC236}">
                    <a16:creationId xmlns:a16="http://schemas.microsoft.com/office/drawing/2014/main" id="{F0393AE1-EB12-44EC-A4A5-CB3D5F3AD1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8" name="Oval 283">
                <a:extLst>
                  <a:ext uri="{FF2B5EF4-FFF2-40B4-BE49-F238E27FC236}">
                    <a16:creationId xmlns:a16="http://schemas.microsoft.com/office/drawing/2014/main" id="{0D6EB881-DB2A-448F-8A08-C945856F57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9" name="Oval 284">
                <a:extLst>
                  <a:ext uri="{FF2B5EF4-FFF2-40B4-BE49-F238E27FC236}">
                    <a16:creationId xmlns:a16="http://schemas.microsoft.com/office/drawing/2014/main" id="{2CA676CB-D23B-467B-B955-D6EFAFD305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0" name="Oval 285">
                <a:extLst>
                  <a:ext uri="{FF2B5EF4-FFF2-40B4-BE49-F238E27FC236}">
                    <a16:creationId xmlns:a16="http://schemas.microsoft.com/office/drawing/2014/main" id="{7D685457-9DB4-4BE8-ACEE-31090DCC9D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286">
                <a:extLst>
                  <a:ext uri="{FF2B5EF4-FFF2-40B4-BE49-F238E27FC236}">
                    <a16:creationId xmlns:a16="http://schemas.microsoft.com/office/drawing/2014/main" id="{2B44C75C-59C2-4556-818A-2F132DBCBB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287">
                <a:extLst>
                  <a:ext uri="{FF2B5EF4-FFF2-40B4-BE49-F238E27FC236}">
                    <a16:creationId xmlns:a16="http://schemas.microsoft.com/office/drawing/2014/main" id="{5DFBE078-78B0-44BE-AD57-D5E0D8A1B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Line 288">
                <a:extLst>
                  <a:ext uri="{FF2B5EF4-FFF2-40B4-BE49-F238E27FC236}">
                    <a16:creationId xmlns:a16="http://schemas.microsoft.com/office/drawing/2014/main" id="{A41E7DF5-64B2-4140-A8C5-F3D9F52F97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4" name="Line 289">
                <a:extLst>
                  <a:ext uri="{FF2B5EF4-FFF2-40B4-BE49-F238E27FC236}">
                    <a16:creationId xmlns:a16="http://schemas.microsoft.com/office/drawing/2014/main" id="{7A4BE212-B8D3-41DF-BA85-A56C8B3427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5" name="Line 290">
                <a:extLst>
                  <a:ext uri="{FF2B5EF4-FFF2-40B4-BE49-F238E27FC236}">
                    <a16:creationId xmlns:a16="http://schemas.microsoft.com/office/drawing/2014/main" id="{2082605D-D29A-471B-B23C-8F9AC33784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216" name="AutoShape 291">
                <a:extLst>
                  <a:ext uri="{FF2B5EF4-FFF2-40B4-BE49-F238E27FC236}">
                    <a16:creationId xmlns:a16="http://schemas.microsoft.com/office/drawing/2014/main" id="{64C55846-3460-4BEC-884B-978EAEE87F74}"/>
                  </a:ext>
                </a:extLst>
              </p:cNvPr>
              <p:cNvCxnSpPr>
                <a:cxnSpLocks noChangeAspect="1" noChangeShapeType="1"/>
                <a:stCxn id="225" idx="0"/>
                <a:endCxn id="221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17" name="Rectangle 292">
                <a:extLst>
                  <a:ext uri="{FF2B5EF4-FFF2-40B4-BE49-F238E27FC236}">
                    <a16:creationId xmlns:a16="http://schemas.microsoft.com/office/drawing/2014/main" id="{C71DBF0C-A0A7-4573-8E58-0748BF183A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Rectangle 293">
                <a:extLst>
                  <a:ext uri="{FF2B5EF4-FFF2-40B4-BE49-F238E27FC236}">
                    <a16:creationId xmlns:a16="http://schemas.microsoft.com/office/drawing/2014/main" id="{C83A6D28-933E-416C-AE3A-0C66439185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Rectangle 294">
                <a:extLst>
                  <a:ext uri="{FF2B5EF4-FFF2-40B4-BE49-F238E27FC236}">
                    <a16:creationId xmlns:a16="http://schemas.microsoft.com/office/drawing/2014/main" id="{C397B044-E52B-4ECD-AC36-4A3F3A5FF6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Rectangle 295">
                <a:extLst>
                  <a:ext uri="{FF2B5EF4-FFF2-40B4-BE49-F238E27FC236}">
                    <a16:creationId xmlns:a16="http://schemas.microsoft.com/office/drawing/2014/main" id="{B80B8E92-F113-45E0-800B-CF74B9738C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Rectangle 296">
                <a:extLst>
                  <a:ext uri="{FF2B5EF4-FFF2-40B4-BE49-F238E27FC236}">
                    <a16:creationId xmlns:a16="http://schemas.microsoft.com/office/drawing/2014/main" id="{6611CB1F-2046-4204-9374-96407CE3C7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2" name="Rectangle 297">
                <a:extLst>
                  <a:ext uri="{FF2B5EF4-FFF2-40B4-BE49-F238E27FC236}">
                    <a16:creationId xmlns:a16="http://schemas.microsoft.com/office/drawing/2014/main" id="{F06CB6A8-CDD2-46F9-8D6E-A91E3806E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3" name="Rectangle 298">
                <a:extLst>
                  <a:ext uri="{FF2B5EF4-FFF2-40B4-BE49-F238E27FC236}">
                    <a16:creationId xmlns:a16="http://schemas.microsoft.com/office/drawing/2014/main" id="{105B7862-A4D7-4068-9E7A-332E4E79E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4" name="Rectangle 299">
                <a:extLst>
                  <a:ext uri="{FF2B5EF4-FFF2-40B4-BE49-F238E27FC236}">
                    <a16:creationId xmlns:a16="http://schemas.microsoft.com/office/drawing/2014/main" id="{E3962151-2813-44AB-AB9E-73D82B8CEA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00">
                <a:extLst>
                  <a:ext uri="{FF2B5EF4-FFF2-40B4-BE49-F238E27FC236}">
                    <a16:creationId xmlns:a16="http://schemas.microsoft.com/office/drawing/2014/main" id="{150C9DB9-6AB3-4A91-8569-E2545FBC88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01">
                <a:extLst>
                  <a:ext uri="{FF2B5EF4-FFF2-40B4-BE49-F238E27FC236}">
                    <a16:creationId xmlns:a16="http://schemas.microsoft.com/office/drawing/2014/main" id="{137E923E-F74E-49C6-BDEE-CD0248693D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27" name="AutoShape 302">
                <a:extLst>
                  <a:ext uri="{FF2B5EF4-FFF2-40B4-BE49-F238E27FC236}">
                    <a16:creationId xmlns:a16="http://schemas.microsoft.com/office/drawing/2014/main" id="{A874BD5E-7741-46EE-825B-A23B24AC4F2F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8" name="AutoShape 303">
                <a:extLst>
                  <a:ext uri="{FF2B5EF4-FFF2-40B4-BE49-F238E27FC236}">
                    <a16:creationId xmlns:a16="http://schemas.microsoft.com/office/drawing/2014/main" id="{3B8C7860-C50A-4D61-9A5F-2F3180122CC2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9" name="AutoShape 304">
                <a:extLst>
                  <a:ext uri="{FF2B5EF4-FFF2-40B4-BE49-F238E27FC236}">
                    <a16:creationId xmlns:a16="http://schemas.microsoft.com/office/drawing/2014/main" id="{CE775149-3B59-4801-AB88-20C80B5AF956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0" name="AutoShape 305">
                <a:extLst>
                  <a:ext uri="{FF2B5EF4-FFF2-40B4-BE49-F238E27FC236}">
                    <a16:creationId xmlns:a16="http://schemas.microsoft.com/office/drawing/2014/main" id="{AB554BF2-1FD1-48D6-9081-C4615435B0D4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1" name="AutoShape 306">
                <a:extLst>
                  <a:ext uri="{FF2B5EF4-FFF2-40B4-BE49-F238E27FC236}">
                    <a16:creationId xmlns:a16="http://schemas.microsoft.com/office/drawing/2014/main" id="{A4731C9D-25FC-490C-B456-2ACE9DC83031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2" name="AutoShape 307">
                <a:extLst>
                  <a:ext uri="{FF2B5EF4-FFF2-40B4-BE49-F238E27FC236}">
                    <a16:creationId xmlns:a16="http://schemas.microsoft.com/office/drawing/2014/main" id="{00A349BD-5B68-4E33-B341-92AF94814BD2}"/>
                  </a:ext>
                </a:extLst>
              </p:cNvPr>
              <p:cNvCxnSpPr>
                <a:cxnSpLocks noChangeAspect="1" noChangeShapeType="1"/>
                <a:stCxn id="219" idx="3"/>
                <a:endCxn id="219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3" name="AutoShape 308">
                <a:extLst>
                  <a:ext uri="{FF2B5EF4-FFF2-40B4-BE49-F238E27FC236}">
                    <a16:creationId xmlns:a16="http://schemas.microsoft.com/office/drawing/2014/main" id="{5937FE9A-08CC-4D08-B9A2-E642A26B4CA9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4" name="AutoShape 309">
                <a:extLst>
                  <a:ext uri="{FF2B5EF4-FFF2-40B4-BE49-F238E27FC236}">
                    <a16:creationId xmlns:a16="http://schemas.microsoft.com/office/drawing/2014/main" id="{A056A158-6E33-4912-BE13-7D02725C8763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10">
                <a:extLst>
                  <a:ext uri="{FF2B5EF4-FFF2-40B4-BE49-F238E27FC236}">
                    <a16:creationId xmlns:a16="http://schemas.microsoft.com/office/drawing/2014/main" id="{7D92B09E-A8FA-4DEF-9E3F-E0D92BBC39CA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11">
                <a:extLst>
                  <a:ext uri="{FF2B5EF4-FFF2-40B4-BE49-F238E27FC236}">
                    <a16:creationId xmlns:a16="http://schemas.microsoft.com/office/drawing/2014/main" id="{F9E43F16-ECC2-419E-9D76-BB3EADAD7E9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12">
                <a:extLst>
                  <a:ext uri="{FF2B5EF4-FFF2-40B4-BE49-F238E27FC236}">
                    <a16:creationId xmlns:a16="http://schemas.microsoft.com/office/drawing/2014/main" id="{46072827-8713-4047-ADCC-F4918C7E3D5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13">
                <a:extLst>
                  <a:ext uri="{FF2B5EF4-FFF2-40B4-BE49-F238E27FC236}">
                    <a16:creationId xmlns:a16="http://schemas.microsoft.com/office/drawing/2014/main" id="{D8555997-FE6C-4288-B58D-20EBB5C9F111}"/>
                  </a:ext>
                </a:extLst>
              </p:cNvPr>
              <p:cNvCxnSpPr>
                <a:cxnSpLocks noChangeAspect="1" noChangeShapeType="1"/>
                <a:stCxn id="219" idx="1"/>
                <a:endCxn id="219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9" name="Line 314">
                <a:extLst>
                  <a:ext uri="{FF2B5EF4-FFF2-40B4-BE49-F238E27FC236}">
                    <a16:creationId xmlns:a16="http://schemas.microsoft.com/office/drawing/2014/main" id="{6249FA97-C887-4E1B-8DEA-7434D8C20B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0" name="Line 315">
                <a:extLst>
                  <a:ext uri="{FF2B5EF4-FFF2-40B4-BE49-F238E27FC236}">
                    <a16:creationId xmlns:a16="http://schemas.microsoft.com/office/drawing/2014/main" id="{E7EE9D71-1D5D-480D-B4D7-F108EBC801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1" name="Line 316">
                <a:extLst>
                  <a:ext uri="{FF2B5EF4-FFF2-40B4-BE49-F238E27FC236}">
                    <a16:creationId xmlns:a16="http://schemas.microsoft.com/office/drawing/2014/main" id="{FFD6A6D9-799D-4A4F-9770-70EEFF7742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2" name="Line 317">
                <a:extLst>
                  <a:ext uri="{FF2B5EF4-FFF2-40B4-BE49-F238E27FC236}">
                    <a16:creationId xmlns:a16="http://schemas.microsoft.com/office/drawing/2014/main" id="{77F54F36-1383-42DB-A073-607A168C51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3" name="Line 318">
                <a:extLst>
                  <a:ext uri="{FF2B5EF4-FFF2-40B4-BE49-F238E27FC236}">
                    <a16:creationId xmlns:a16="http://schemas.microsoft.com/office/drawing/2014/main" id="{E6CD2F15-E698-448C-9452-28B46B6FC3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4" name="Line 319">
                <a:extLst>
                  <a:ext uri="{FF2B5EF4-FFF2-40B4-BE49-F238E27FC236}">
                    <a16:creationId xmlns:a16="http://schemas.microsoft.com/office/drawing/2014/main" id="{3F02E48B-87A8-491D-8A2F-709DD36E76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5" name="Line 320">
                <a:extLst>
                  <a:ext uri="{FF2B5EF4-FFF2-40B4-BE49-F238E27FC236}">
                    <a16:creationId xmlns:a16="http://schemas.microsoft.com/office/drawing/2014/main" id="{9FA657B1-2D2E-4314-BAC5-FB47E1453E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6" name="Line 321">
                <a:extLst>
                  <a:ext uri="{FF2B5EF4-FFF2-40B4-BE49-F238E27FC236}">
                    <a16:creationId xmlns:a16="http://schemas.microsoft.com/office/drawing/2014/main" id="{4E954059-1506-4386-B467-E15298086D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22">
                <a:extLst>
                  <a:ext uri="{FF2B5EF4-FFF2-40B4-BE49-F238E27FC236}">
                    <a16:creationId xmlns:a16="http://schemas.microsoft.com/office/drawing/2014/main" id="{FBE18F10-4A1C-4989-947B-203D2466DA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23">
                <a:extLst>
                  <a:ext uri="{FF2B5EF4-FFF2-40B4-BE49-F238E27FC236}">
                    <a16:creationId xmlns:a16="http://schemas.microsoft.com/office/drawing/2014/main" id="{4807651B-84FB-4A46-9B44-50549F1170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24">
                <a:extLst>
                  <a:ext uri="{FF2B5EF4-FFF2-40B4-BE49-F238E27FC236}">
                    <a16:creationId xmlns:a16="http://schemas.microsoft.com/office/drawing/2014/main" id="{06059A3C-5A70-4178-94A7-D7217AF61B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25">
                <a:extLst>
                  <a:ext uri="{FF2B5EF4-FFF2-40B4-BE49-F238E27FC236}">
                    <a16:creationId xmlns:a16="http://schemas.microsoft.com/office/drawing/2014/main" id="{D5B75F50-EBE2-4C19-973C-6E0622C224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26">
                <a:extLst>
                  <a:ext uri="{FF2B5EF4-FFF2-40B4-BE49-F238E27FC236}">
                    <a16:creationId xmlns:a16="http://schemas.microsoft.com/office/drawing/2014/main" id="{2A3BF81D-CBDD-4676-8013-0D8D7DEDBC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27">
                <a:extLst>
                  <a:ext uri="{FF2B5EF4-FFF2-40B4-BE49-F238E27FC236}">
                    <a16:creationId xmlns:a16="http://schemas.microsoft.com/office/drawing/2014/main" id="{89643B2D-01A6-4AF4-B709-032E101CD7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Oval 328">
                <a:extLst>
                  <a:ext uri="{FF2B5EF4-FFF2-40B4-BE49-F238E27FC236}">
                    <a16:creationId xmlns:a16="http://schemas.microsoft.com/office/drawing/2014/main" id="{BFC401C5-9E36-4871-98C6-2AD1048499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4" name="Oval 329">
                <a:extLst>
                  <a:ext uri="{FF2B5EF4-FFF2-40B4-BE49-F238E27FC236}">
                    <a16:creationId xmlns:a16="http://schemas.microsoft.com/office/drawing/2014/main" id="{5BA37596-1ABA-462B-A569-32C71D8737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5" name="Oval 330">
                <a:extLst>
                  <a:ext uri="{FF2B5EF4-FFF2-40B4-BE49-F238E27FC236}">
                    <a16:creationId xmlns:a16="http://schemas.microsoft.com/office/drawing/2014/main" id="{DD758D99-4C05-4909-AF2B-95B35C2CF9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6" name="Oval 331">
                <a:extLst>
                  <a:ext uri="{FF2B5EF4-FFF2-40B4-BE49-F238E27FC236}">
                    <a16:creationId xmlns:a16="http://schemas.microsoft.com/office/drawing/2014/main" id="{1962B585-503E-4343-83D5-DA4709A475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7" name="Oval 332">
                <a:extLst>
                  <a:ext uri="{FF2B5EF4-FFF2-40B4-BE49-F238E27FC236}">
                    <a16:creationId xmlns:a16="http://schemas.microsoft.com/office/drawing/2014/main" id="{FB87C611-3DA9-4266-A482-7F201024A8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" name="Oval 333">
                <a:extLst>
                  <a:ext uri="{FF2B5EF4-FFF2-40B4-BE49-F238E27FC236}">
                    <a16:creationId xmlns:a16="http://schemas.microsoft.com/office/drawing/2014/main" id="{3B61B0B2-5373-40D3-9D16-7BD82D8E73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" name="Oval 334">
                <a:extLst>
                  <a:ext uri="{FF2B5EF4-FFF2-40B4-BE49-F238E27FC236}">
                    <a16:creationId xmlns:a16="http://schemas.microsoft.com/office/drawing/2014/main" id="{CF371C9B-1514-41EF-8273-E1BB6CD1D8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" name="Oval 335">
                <a:extLst>
                  <a:ext uri="{FF2B5EF4-FFF2-40B4-BE49-F238E27FC236}">
                    <a16:creationId xmlns:a16="http://schemas.microsoft.com/office/drawing/2014/main" id="{30D364B3-C962-4B40-B581-3CDBA1CCA4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36">
                <a:extLst>
                  <a:ext uri="{FF2B5EF4-FFF2-40B4-BE49-F238E27FC236}">
                    <a16:creationId xmlns:a16="http://schemas.microsoft.com/office/drawing/2014/main" id="{44A39CBF-9ADC-42A5-A095-628BCF0212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37">
                <a:extLst>
                  <a:ext uri="{FF2B5EF4-FFF2-40B4-BE49-F238E27FC236}">
                    <a16:creationId xmlns:a16="http://schemas.microsoft.com/office/drawing/2014/main" id="{FBFCB979-5621-42F9-B8EB-29584A3B31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Line 338">
                <a:extLst>
                  <a:ext uri="{FF2B5EF4-FFF2-40B4-BE49-F238E27FC236}">
                    <a16:creationId xmlns:a16="http://schemas.microsoft.com/office/drawing/2014/main" id="{2E5C0534-DEFF-49E4-9F83-8AAA517214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4" name="Line 339">
                <a:extLst>
                  <a:ext uri="{FF2B5EF4-FFF2-40B4-BE49-F238E27FC236}">
                    <a16:creationId xmlns:a16="http://schemas.microsoft.com/office/drawing/2014/main" id="{2E38CC83-69D9-4EB2-88EA-8400DC4E24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65" name="Line 340">
                <a:extLst>
                  <a:ext uri="{FF2B5EF4-FFF2-40B4-BE49-F238E27FC236}">
                    <a16:creationId xmlns:a16="http://schemas.microsoft.com/office/drawing/2014/main" id="{ED26032A-0BB1-4EB0-9706-CDA0EFDF7E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6" name="AutoShape 341">
                <a:extLst>
                  <a:ext uri="{FF2B5EF4-FFF2-40B4-BE49-F238E27FC236}">
                    <a16:creationId xmlns:a16="http://schemas.microsoft.com/office/drawing/2014/main" id="{5FA43BD5-44D2-4F83-8BD9-1C51221CE7AE}"/>
                  </a:ext>
                </a:extLst>
              </p:cNvPr>
              <p:cNvCxnSpPr>
                <a:cxnSpLocks noChangeAspect="1" noChangeShapeType="1"/>
                <a:stCxn id="275" idx="0"/>
                <a:endCxn id="271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7" name="Rectangle 342">
                <a:extLst>
                  <a:ext uri="{FF2B5EF4-FFF2-40B4-BE49-F238E27FC236}">
                    <a16:creationId xmlns:a16="http://schemas.microsoft.com/office/drawing/2014/main" id="{B09ECA03-532D-4CFD-BEEF-AB366778B0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Rectangle 343">
                <a:extLst>
                  <a:ext uri="{FF2B5EF4-FFF2-40B4-BE49-F238E27FC236}">
                    <a16:creationId xmlns:a16="http://schemas.microsoft.com/office/drawing/2014/main" id="{8752B338-A30A-4FFC-9518-7B0D16487A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Rectangle 344">
                <a:extLst>
                  <a:ext uri="{FF2B5EF4-FFF2-40B4-BE49-F238E27FC236}">
                    <a16:creationId xmlns:a16="http://schemas.microsoft.com/office/drawing/2014/main" id="{5008CEE5-1EC9-4E14-8B7E-026CCFCD82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Rectangle 345">
                <a:extLst>
                  <a:ext uri="{FF2B5EF4-FFF2-40B4-BE49-F238E27FC236}">
                    <a16:creationId xmlns:a16="http://schemas.microsoft.com/office/drawing/2014/main" id="{AD459FF5-C4EF-459E-A489-DE0623B571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Rectangle 346">
                <a:extLst>
                  <a:ext uri="{FF2B5EF4-FFF2-40B4-BE49-F238E27FC236}">
                    <a16:creationId xmlns:a16="http://schemas.microsoft.com/office/drawing/2014/main" id="{3E99A6F5-CC31-4176-96E6-D45092408E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Rectangle 347">
                <a:extLst>
                  <a:ext uri="{FF2B5EF4-FFF2-40B4-BE49-F238E27FC236}">
                    <a16:creationId xmlns:a16="http://schemas.microsoft.com/office/drawing/2014/main" id="{B55CD7C2-83E7-4EC8-8321-498B546CB4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Rectangle 348">
                <a:extLst>
                  <a:ext uri="{FF2B5EF4-FFF2-40B4-BE49-F238E27FC236}">
                    <a16:creationId xmlns:a16="http://schemas.microsoft.com/office/drawing/2014/main" id="{4151B9A2-F953-495D-8429-519EACFE8E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Rectangle 349">
                <a:extLst>
                  <a:ext uri="{FF2B5EF4-FFF2-40B4-BE49-F238E27FC236}">
                    <a16:creationId xmlns:a16="http://schemas.microsoft.com/office/drawing/2014/main" id="{6B862517-097F-441E-A7F9-7584B4D687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Rectangle 350">
                <a:extLst>
                  <a:ext uri="{FF2B5EF4-FFF2-40B4-BE49-F238E27FC236}">
                    <a16:creationId xmlns:a16="http://schemas.microsoft.com/office/drawing/2014/main" id="{6AFC0B9B-9652-4108-9858-0C517BF9AF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Rectangle 351">
                <a:extLst>
                  <a:ext uri="{FF2B5EF4-FFF2-40B4-BE49-F238E27FC236}">
                    <a16:creationId xmlns:a16="http://schemas.microsoft.com/office/drawing/2014/main" id="{3191E937-2D2B-4248-A0C3-6682DF665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77" name="AutoShape 352">
                <a:extLst>
                  <a:ext uri="{FF2B5EF4-FFF2-40B4-BE49-F238E27FC236}">
                    <a16:creationId xmlns:a16="http://schemas.microsoft.com/office/drawing/2014/main" id="{5402391B-1942-4403-B62D-457C38DD4303}"/>
                  </a:ext>
                </a:extLst>
              </p:cNvPr>
              <p:cNvCxnSpPr>
                <a:cxnSpLocks noChangeAspect="1" noChangeShapeType="1"/>
                <a:stCxn id="276" idx="3"/>
                <a:endCxn id="276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8" name="AutoShape 353">
                <a:extLst>
                  <a:ext uri="{FF2B5EF4-FFF2-40B4-BE49-F238E27FC236}">
                    <a16:creationId xmlns:a16="http://schemas.microsoft.com/office/drawing/2014/main" id="{44C24882-284A-4F43-948B-D6096001FDA8}"/>
                  </a:ext>
                </a:extLst>
              </p:cNvPr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9" name="AutoShape 354">
                <a:extLst>
                  <a:ext uri="{FF2B5EF4-FFF2-40B4-BE49-F238E27FC236}">
                    <a16:creationId xmlns:a16="http://schemas.microsoft.com/office/drawing/2014/main" id="{00D45876-C1C3-4715-AB62-1C279ECCAE8C}"/>
                  </a:ext>
                </a:extLst>
              </p:cNvPr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0" name="AutoShape 355">
                <a:extLst>
                  <a:ext uri="{FF2B5EF4-FFF2-40B4-BE49-F238E27FC236}">
                    <a16:creationId xmlns:a16="http://schemas.microsoft.com/office/drawing/2014/main" id="{64E8B21D-A806-4EAD-B402-ED04548D5DCD}"/>
                  </a:ext>
                </a:extLst>
              </p:cNvPr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1" name="AutoShape 356">
                <a:extLst>
                  <a:ext uri="{FF2B5EF4-FFF2-40B4-BE49-F238E27FC236}">
                    <a16:creationId xmlns:a16="http://schemas.microsoft.com/office/drawing/2014/main" id="{4A0EB66F-07E8-47C9-858E-49816BBF3893}"/>
                  </a:ext>
                </a:extLst>
              </p:cNvPr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2" name="AutoShape 357">
                <a:extLst>
                  <a:ext uri="{FF2B5EF4-FFF2-40B4-BE49-F238E27FC236}">
                    <a16:creationId xmlns:a16="http://schemas.microsoft.com/office/drawing/2014/main" id="{6B66F827-6ACF-4842-AE7F-ED5196B98770}"/>
                  </a:ext>
                </a:extLst>
              </p:cNvPr>
              <p:cNvCxnSpPr>
                <a:cxnSpLocks noChangeAspect="1" noChangeShapeType="1"/>
                <a:stCxn id="269" idx="3"/>
                <a:endCxn id="269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3" name="AutoShape 358">
                <a:extLst>
                  <a:ext uri="{FF2B5EF4-FFF2-40B4-BE49-F238E27FC236}">
                    <a16:creationId xmlns:a16="http://schemas.microsoft.com/office/drawing/2014/main" id="{25BAD071-4FC8-4F89-831D-33E2E58C800F}"/>
                  </a:ext>
                </a:extLst>
              </p:cNvPr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4" name="AutoShape 359">
                <a:extLst>
                  <a:ext uri="{FF2B5EF4-FFF2-40B4-BE49-F238E27FC236}">
                    <a16:creationId xmlns:a16="http://schemas.microsoft.com/office/drawing/2014/main" id="{80006CB6-90DA-49C2-8F82-B7FB70323179}"/>
                  </a:ext>
                </a:extLst>
              </p:cNvPr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5" name="AutoShape 360">
                <a:extLst>
                  <a:ext uri="{FF2B5EF4-FFF2-40B4-BE49-F238E27FC236}">
                    <a16:creationId xmlns:a16="http://schemas.microsoft.com/office/drawing/2014/main" id="{A23BBF44-78EB-45E8-BCA6-47A47DE6475F}"/>
                  </a:ext>
                </a:extLst>
              </p:cNvPr>
              <p:cNvCxnSpPr>
                <a:cxnSpLocks noChangeAspect="1" noChangeShapeType="1"/>
                <a:stCxn id="276" idx="1"/>
                <a:endCxn id="276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6" name="AutoShape 361">
                <a:extLst>
                  <a:ext uri="{FF2B5EF4-FFF2-40B4-BE49-F238E27FC236}">
                    <a16:creationId xmlns:a16="http://schemas.microsoft.com/office/drawing/2014/main" id="{BABF70DA-A2D9-4BBB-8CC2-FD9E5DFD3A3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7" name="AutoShape 362">
                <a:extLst>
                  <a:ext uri="{FF2B5EF4-FFF2-40B4-BE49-F238E27FC236}">
                    <a16:creationId xmlns:a16="http://schemas.microsoft.com/office/drawing/2014/main" id="{9A03E3C8-C930-4D5B-8FCE-B38840C05E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AutoShape 363">
                <a:extLst>
                  <a:ext uri="{FF2B5EF4-FFF2-40B4-BE49-F238E27FC236}">
                    <a16:creationId xmlns:a16="http://schemas.microsoft.com/office/drawing/2014/main" id="{D56F773A-E269-448C-A64D-F016BC9163A7}"/>
                  </a:ext>
                </a:extLst>
              </p:cNvPr>
              <p:cNvCxnSpPr>
                <a:cxnSpLocks noChangeAspect="1" noChangeShapeType="1"/>
                <a:stCxn id="269" idx="1"/>
                <a:endCxn id="269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89" name="Line 364">
                <a:extLst>
                  <a:ext uri="{FF2B5EF4-FFF2-40B4-BE49-F238E27FC236}">
                    <a16:creationId xmlns:a16="http://schemas.microsoft.com/office/drawing/2014/main" id="{7EFE6C45-A75C-4F7D-948D-BD95712C05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0" name="Line 365">
                <a:extLst>
                  <a:ext uri="{FF2B5EF4-FFF2-40B4-BE49-F238E27FC236}">
                    <a16:creationId xmlns:a16="http://schemas.microsoft.com/office/drawing/2014/main" id="{537EAAFC-0D2A-45EB-978A-7FF5DC32FF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1" name="Line 366">
                <a:extLst>
                  <a:ext uri="{FF2B5EF4-FFF2-40B4-BE49-F238E27FC236}">
                    <a16:creationId xmlns:a16="http://schemas.microsoft.com/office/drawing/2014/main" id="{D54B7482-7D72-4709-8E41-138C418DEF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2" name="Line 367">
                <a:extLst>
                  <a:ext uri="{FF2B5EF4-FFF2-40B4-BE49-F238E27FC236}">
                    <a16:creationId xmlns:a16="http://schemas.microsoft.com/office/drawing/2014/main" id="{975554C4-C847-4FE5-80A5-963C87BF23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3" name="Line 368">
                <a:extLst>
                  <a:ext uri="{FF2B5EF4-FFF2-40B4-BE49-F238E27FC236}">
                    <a16:creationId xmlns:a16="http://schemas.microsoft.com/office/drawing/2014/main" id="{F1E9D7E3-A0FD-4E47-BF58-A62B556F74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4" name="Line 369">
                <a:extLst>
                  <a:ext uri="{FF2B5EF4-FFF2-40B4-BE49-F238E27FC236}">
                    <a16:creationId xmlns:a16="http://schemas.microsoft.com/office/drawing/2014/main" id="{181CFF53-9A1A-4D7E-A72F-B96A326D37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5" name="Line 370">
                <a:extLst>
                  <a:ext uri="{FF2B5EF4-FFF2-40B4-BE49-F238E27FC236}">
                    <a16:creationId xmlns:a16="http://schemas.microsoft.com/office/drawing/2014/main" id="{45E1F43A-1E4D-4DF9-A4D4-52F08A1903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6" name="Line 371">
                <a:extLst>
                  <a:ext uri="{FF2B5EF4-FFF2-40B4-BE49-F238E27FC236}">
                    <a16:creationId xmlns:a16="http://schemas.microsoft.com/office/drawing/2014/main" id="{D627784A-74B4-49B9-BDFD-25AA815E7C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7" name="Line 372">
                <a:extLst>
                  <a:ext uri="{FF2B5EF4-FFF2-40B4-BE49-F238E27FC236}">
                    <a16:creationId xmlns:a16="http://schemas.microsoft.com/office/drawing/2014/main" id="{7D4A190D-3670-408F-9CE4-B9A53F49D7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8" name="Line 373">
                <a:extLst>
                  <a:ext uri="{FF2B5EF4-FFF2-40B4-BE49-F238E27FC236}">
                    <a16:creationId xmlns:a16="http://schemas.microsoft.com/office/drawing/2014/main" id="{4D94F460-B1D9-4DA8-ACD1-E73AC39280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99" name="Line 374">
                <a:extLst>
                  <a:ext uri="{FF2B5EF4-FFF2-40B4-BE49-F238E27FC236}">
                    <a16:creationId xmlns:a16="http://schemas.microsoft.com/office/drawing/2014/main" id="{1A797965-B2CE-4069-BDC3-B122C97A52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0" name="Line 375">
                <a:extLst>
                  <a:ext uri="{FF2B5EF4-FFF2-40B4-BE49-F238E27FC236}">
                    <a16:creationId xmlns:a16="http://schemas.microsoft.com/office/drawing/2014/main" id="{FB596515-73CD-490C-8462-B066C315AC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1" name="Line 376">
                <a:extLst>
                  <a:ext uri="{FF2B5EF4-FFF2-40B4-BE49-F238E27FC236}">
                    <a16:creationId xmlns:a16="http://schemas.microsoft.com/office/drawing/2014/main" id="{5FDFFB12-0AA4-4CDA-A896-288EF6078A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2" name="Line 377">
                <a:extLst>
                  <a:ext uri="{FF2B5EF4-FFF2-40B4-BE49-F238E27FC236}">
                    <a16:creationId xmlns:a16="http://schemas.microsoft.com/office/drawing/2014/main" id="{2CA85701-5295-49D7-A1EE-A669B5BDAD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Oval 378">
                <a:extLst>
                  <a:ext uri="{FF2B5EF4-FFF2-40B4-BE49-F238E27FC236}">
                    <a16:creationId xmlns:a16="http://schemas.microsoft.com/office/drawing/2014/main" id="{4C26DD01-EA6C-4793-AC88-DC267609D5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4" name="Oval 379">
                <a:extLst>
                  <a:ext uri="{FF2B5EF4-FFF2-40B4-BE49-F238E27FC236}">
                    <a16:creationId xmlns:a16="http://schemas.microsoft.com/office/drawing/2014/main" id="{08258AC5-AD10-45FF-B374-1EBD325E57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5" name="Oval 380">
                <a:extLst>
                  <a:ext uri="{FF2B5EF4-FFF2-40B4-BE49-F238E27FC236}">
                    <a16:creationId xmlns:a16="http://schemas.microsoft.com/office/drawing/2014/main" id="{E3972E49-65A7-432E-A7B0-59137D1ACA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6" name="Oval 381">
                <a:extLst>
                  <a:ext uri="{FF2B5EF4-FFF2-40B4-BE49-F238E27FC236}">
                    <a16:creationId xmlns:a16="http://schemas.microsoft.com/office/drawing/2014/main" id="{B00FA83D-91A3-4019-B82C-A0C9E441A7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7" name="Oval 382">
                <a:extLst>
                  <a:ext uri="{FF2B5EF4-FFF2-40B4-BE49-F238E27FC236}">
                    <a16:creationId xmlns:a16="http://schemas.microsoft.com/office/drawing/2014/main" id="{8A46E10B-D43E-4B6A-8155-CE32C03264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8" name="Oval 383">
                <a:extLst>
                  <a:ext uri="{FF2B5EF4-FFF2-40B4-BE49-F238E27FC236}">
                    <a16:creationId xmlns:a16="http://schemas.microsoft.com/office/drawing/2014/main" id="{106B9CF4-FC7F-4ED4-A176-AD462DEACE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9" name="Oval 384">
                <a:extLst>
                  <a:ext uri="{FF2B5EF4-FFF2-40B4-BE49-F238E27FC236}">
                    <a16:creationId xmlns:a16="http://schemas.microsoft.com/office/drawing/2014/main" id="{71D5FA59-2CC1-4E97-89D8-4B554BBF9A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0" name="Oval 385">
                <a:extLst>
                  <a:ext uri="{FF2B5EF4-FFF2-40B4-BE49-F238E27FC236}">
                    <a16:creationId xmlns:a16="http://schemas.microsoft.com/office/drawing/2014/main" id="{DABDA556-7583-454F-B766-5FC6250677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1" name="Oval 386">
                <a:extLst>
                  <a:ext uri="{FF2B5EF4-FFF2-40B4-BE49-F238E27FC236}">
                    <a16:creationId xmlns:a16="http://schemas.microsoft.com/office/drawing/2014/main" id="{D9CA27D4-B5A1-489E-A4C5-D3DC4C4DA7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2" name="Oval 387">
                <a:extLst>
                  <a:ext uri="{FF2B5EF4-FFF2-40B4-BE49-F238E27FC236}">
                    <a16:creationId xmlns:a16="http://schemas.microsoft.com/office/drawing/2014/main" id="{088661F4-2AE2-45EF-B8EA-E15B8E3D36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3" name="Line 388">
                <a:extLst>
                  <a:ext uri="{FF2B5EF4-FFF2-40B4-BE49-F238E27FC236}">
                    <a16:creationId xmlns:a16="http://schemas.microsoft.com/office/drawing/2014/main" id="{2A4A1F5E-5A2A-4BBE-9874-4127646F50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389">
                <a:extLst>
                  <a:ext uri="{FF2B5EF4-FFF2-40B4-BE49-F238E27FC236}">
                    <a16:creationId xmlns:a16="http://schemas.microsoft.com/office/drawing/2014/main" id="{8B421B83-949D-4EFA-9684-3A9C6D3EDB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Text Box 391">
                <a:extLst>
                  <a:ext uri="{FF2B5EF4-FFF2-40B4-BE49-F238E27FC236}">
                    <a16:creationId xmlns:a16="http://schemas.microsoft.com/office/drawing/2014/main" id="{C1184E7F-9270-4461-948F-CBE46A42603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Text Box 392">
                <a:extLst>
                  <a:ext uri="{FF2B5EF4-FFF2-40B4-BE49-F238E27FC236}">
                    <a16:creationId xmlns:a16="http://schemas.microsoft.com/office/drawing/2014/main" id="{ED8AB902-1E4D-4E5C-8BBF-92FC8EC8FC0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7" name="Text Box 393">
                <a:extLst>
                  <a:ext uri="{FF2B5EF4-FFF2-40B4-BE49-F238E27FC236}">
                    <a16:creationId xmlns:a16="http://schemas.microsoft.com/office/drawing/2014/main" id="{51747AE4-AE0D-49ED-8F3E-76EC900729C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8" name="Text Box 394">
                <a:extLst>
                  <a:ext uri="{FF2B5EF4-FFF2-40B4-BE49-F238E27FC236}">
                    <a16:creationId xmlns:a16="http://schemas.microsoft.com/office/drawing/2014/main" id="{3732CC11-5927-4996-A783-811E37F1880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9" name="Text Box 395">
                <a:extLst>
                  <a:ext uri="{FF2B5EF4-FFF2-40B4-BE49-F238E27FC236}">
                    <a16:creationId xmlns:a16="http://schemas.microsoft.com/office/drawing/2014/main" id="{F8B73B22-927D-45BE-894C-DCE5125CD9F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Arc 396">
                <a:extLst>
                  <a:ext uri="{FF2B5EF4-FFF2-40B4-BE49-F238E27FC236}">
                    <a16:creationId xmlns:a16="http://schemas.microsoft.com/office/drawing/2014/main" id="{4F3E5B72-35AA-4325-9068-7376867583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33170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>
            <a:extLst>
              <a:ext uri="{FF2B5EF4-FFF2-40B4-BE49-F238E27FC236}">
                <a16:creationId xmlns:a16="http://schemas.microsoft.com/office/drawing/2014/main" id="{3D4F9B22-3B82-4155-9681-C34E700370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38200" y="8306"/>
            <a:ext cx="10515600" cy="1325563"/>
          </a:xfrm>
        </p:spPr>
        <p:txBody>
          <a:bodyPr>
            <a:normAutofit/>
          </a:bodyPr>
          <a:lstStyle/>
          <a:p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What would we do next?</a:t>
            </a:r>
          </a:p>
        </p:txBody>
      </p:sp>
      <p:sp>
        <p:nvSpPr>
          <p:cNvPr id="179203" name="Rectangle 3">
            <a:extLst>
              <a:ext uri="{FF2B5EF4-FFF2-40B4-BE49-F238E27FC236}">
                <a16:creationId xmlns:a16="http://schemas.microsoft.com/office/drawing/2014/main" id="{4B4EC1C1-0E98-4E2B-A71C-89458D314DE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16819"/>
            <a:ext cx="10515600" cy="4351338"/>
          </a:xfrm>
        </p:spPr>
        <p:txBody>
          <a:bodyPr/>
          <a:lstStyle/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Test the plasma against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a+b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-) red cells?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Test the plasma against </a:t>
            </a:r>
            <a:r>
              <a:rPr lang="en-GB" altLang="en-US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</a:t>
            </a:r>
            <a:r>
              <a:rPr lang="en-GB" altLang="en-US" b="1" baseline="-25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cells?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Test the plasma against ficin-treated red cells?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Test the plasma against red cells treated with 2-aminoethylisothiouronium bromide (AET)?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5A46E71-EC7D-4613-9ED3-34D6087E386D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73F3822E-74AA-4389-BD53-3687BBB50E0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865265E5-3C59-43F5-9FCF-1F5E9DD4D9F7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E0237B69-2172-4BD1-B6ED-29A3E8A5253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D95A7506-5B26-4ADC-B0E7-9B6CCF7A5C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935E113E-2566-49AD-BA97-D765BC6952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FD459EE4-8FCF-46FD-BD8C-1E595A2C2D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A3FD722E-B18C-4DD2-AD7E-6A391FAD94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F5E72C0A-A5C2-4AB1-9A8D-295F12A8F2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AF216A1E-39F3-49D4-9F59-B49AF15147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3AA0E39A-BB68-4ACF-B849-92C97694B3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7E248C24-23D6-411D-80CD-399D118BE4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9BACC190-5CEA-473A-9FD9-0208276179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60CC69B7-33BD-49D2-95E2-02B16E7303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EF8652CF-7A68-4927-BC23-A09D81053D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B4CBDB3F-FC70-438F-871D-A0F5399FA5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29F1F5CC-8C12-4DF8-B0A8-99FCEDF57DEA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EF042640-5050-4950-A2D3-78908F291DF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82D5FCCB-BCCC-415A-B248-0A200596B756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F1EA8B1B-420F-4ADA-8CF9-1CAB4458A255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1BD4CDC2-0E42-4623-B6BE-CB1E55242DFA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12D02A20-BA76-4C6C-8011-153849751445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F1BF5D3F-B146-4C4E-BD3A-DEDD5A15508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5717A5F7-EEAB-44A4-A0A1-ED68A735A80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A8409707-C4FB-4502-9803-5CC647A8B49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CC78C384-FC41-4342-83C6-B87EC5034C6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DC80DB40-0725-4EB4-B368-67C42724612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D7675833-2755-4B8E-B786-C56D9F07034F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03B53750-CD0F-4A4D-90D1-1CD6BD686D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75758458-84AC-45D3-A986-90FB3051D0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30E18F76-6D7F-4AA0-B414-4B9EC44495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EE35F8A0-C098-46D5-B6D5-D44E385DFA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55AA580F-BFAC-4054-970F-AA904D74B9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91813105-E988-4E5C-9C3C-59DC4BFA37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DB025D95-8BDC-4371-81FE-6ACD27DC0F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CAB5DCCE-188B-4FDE-9525-07BA644A66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00D41554-284C-407E-AFAE-3C3827C408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29312BBD-98D4-4EA5-9069-2FCB6AC9B3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A59FDDC7-FC8A-4C70-A4A9-CADEEF5BA6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717510BE-D742-4B96-A844-16037BDD93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8E425F5F-E142-4B33-9D34-48F7EC8F00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8E7BCE33-BEB2-452B-85E6-C7ACEF54B7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7F4EAD5E-4393-482E-BB2E-0CC60DC25F6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8DF56BA4-303B-494B-84B1-3A9FF0418D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B7088A6F-CA76-451B-981A-1637E967C8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9870ECE9-EFCC-4169-A5DC-444D0756F5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60789862-A591-4732-8E75-3CAD30C40A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4842F45D-FB1D-42DE-A124-4CD7F88B2B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364988DE-8B1C-4A63-BCF4-19A190CD0B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A162180D-1AFB-466C-8E36-8FF481EAD7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95A1077C-8546-478D-B678-17B60E4F63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EAF4A70A-1BE4-4440-8210-A2B65F8190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FC973DBB-A2C2-4836-A4C4-742627136B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BE9F35D8-127A-40B2-96D2-4A66AFC9D8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4D524F89-905C-4F84-BF8C-8D6E431121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F44B27C8-BCD9-4BA4-BAF6-A7EAAD1A8A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C68090B5-981A-44DE-9D7D-A749D27628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B6288577-812E-41D1-AE43-F17A4F5EB4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6496B7BA-5BC2-4789-905D-B7BC0E899E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D9409CD4-2FB6-47C4-8B0D-CE72338C0A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0AE5B1C9-C4CF-40A8-98E8-757ABD0F263F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0AF4A04E-0A39-4F61-941C-002BC2601C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4CEC8B61-DD6A-442D-9AF7-D35BE0C51A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D935F322-00A0-40A1-9C84-B1771579AE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704883C9-6DAD-460C-9F5F-291E283BF2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305BA900-D579-4F58-A8AF-6903C244B5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346915A5-F3DC-4F18-A3C0-D6B73788CC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A5B7B3F1-D1A9-4E04-AEE1-2AD799D1B6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67784EC3-ACC6-45D3-88C1-9775C6E127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101A278E-A948-446F-AC65-DA5EC1DBDA40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52B6188B-B40E-4002-8B4A-9AC512750999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B70E45BC-C7DA-4B47-9FA1-34E9F1C21BB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1549855F-9036-4DA6-822B-B77D8EE61DA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AF34581B-3605-440E-81DA-9BDFC5EC9DD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8CAECDD8-87AE-4FB7-8B35-8225FF23F92E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DF0BCAD1-F590-4808-98C1-883F428411A5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2ACEF865-3FB1-4D2C-A646-529F6B0CED0E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9E33755A-2CD8-4290-9DBF-CA620570EEA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0CF6CFEC-D9E3-4450-8FC3-07930706CCD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B09B0DAE-E525-4DE9-B198-C531C3B257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CBF27328-C4B2-4417-B9EC-E9C63E9C919C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88A58E01-9D3E-46AA-B11F-74B9BE8579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A687F787-110A-444E-8428-172F939E98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7EC7D666-30EF-4CE4-8D90-143C0776E7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0E713144-CBE2-4D4A-BF81-F1C06C3CF7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C2DB50F7-0F4A-49FD-965D-03A3485EFF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3CB06519-1613-4376-AAB8-C79896D816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F0E89C70-F991-4EA6-9073-4B4EA43DA5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5329E5E7-703A-4572-A40B-06F2AB30E5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A3C3784E-07EF-4CF2-8953-901623EE40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A3611BDC-1D6C-45A0-B09B-33793244F1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C7F61559-6885-4F17-BA6B-22B51E6E7D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43497161-3BDC-4BC6-B2E1-01DCA7CCDF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767F0B09-387F-4D13-833D-6DF1BBF0A3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D1B8CE9E-943F-4D17-881E-289E5C94E0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F9DBFB8A-3E0B-4347-8F38-ED5D05BDB1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E9FD29D8-1A00-4F51-BF9B-173BDA322F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8FFEE33C-4AB3-43EE-9EBF-13C347F35E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8E1FE393-8FFD-4C21-B6B0-F6B30FB90F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4D31FC9F-2360-4C77-A8D6-3622AF1212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55B5CEF9-877E-4AC9-8DB8-BBF7BED8F4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CE0A8FBA-D808-4378-BA10-B0FAA80385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FDD6EAD2-7665-4E9C-967C-05F64E73A6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0B522B0C-BB10-43BF-B0A5-9C4A90180B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A7387D48-0C40-4A2F-9E11-16C0006453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DBA14E47-A8EE-4697-9B5E-A5236687CF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CB066C58-2FED-43DF-8BD8-8792A6901D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7D038955-D82B-4714-B67E-8CC9B4B93F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8A4401F0-EACD-4F4B-A52E-465D3FC0E8A4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C8D50B14-DDA6-42CA-AB90-5FEB2A72BE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73B86F0E-448B-4AC1-90FE-85642A5135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E40CB8E0-47DE-45A3-BD9C-6DFE1367A2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324AA0B0-1C34-4B50-BAFE-5FF1043092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BA88ED93-C39B-470E-8A38-275967522B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79BA8BD4-962B-4098-A89B-0B28C62DA1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DA4DBEB1-99FD-4B02-B8D2-CED8A12B47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5E1FF9D5-132E-4553-A828-8BBC43E96F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FAB3BF69-7CA2-4CE2-A27F-407ECFA6BF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CFD1AC9B-57FE-40A5-9F72-743DF75F6C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8743DCA8-3EBA-49BA-B1C9-EAD3B673671F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5CA3517E-0DF8-441D-B4EA-1BC16FC6D6E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F783A456-1251-4040-B1F2-9A2E9CDF32E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7B6CD68C-B0CC-4C5D-B3D8-3FDB35F552FF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E6EBA14D-C6FA-4E0A-8E30-04DFC445DF7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704A7882-EEB5-4503-B11E-215A63D82E6C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69EA46BD-D23A-4CCC-BADA-536ADE8CF003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B434017C-B3F3-4E7B-888D-82C94DE229B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D0A3F738-D191-43AE-B95E-CCAED02502C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02879D99-0D85-4FA5-A73B-37F0FC07F12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0A48EC05-577E-40F1-873F-8389768CBF8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4DAF21F1-8784-41AF-B7EE-9E7A774A1368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AD5AEDD5-63E1-4ED3-8131-F5DC6B2D41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84CC62FD-B8D7-43CD-A974-A9A13ADBF5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1D39711B-28BA-47D0-9A06-C304149525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B252E262-D7D1-43F5-AFB1-083AB2749B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C734129B-441D-4CB2-AE61-9D560563B2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26AD4431-7DB1-438D-A359-C3278D02D1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81249627-90E7-44E8-B206-09980C0265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BFFB7049-0DF0-4C42-B24B-6FC59ED17A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05FE19A4-095A-4CB3-9C7B-37603C0066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D628A571-9FF0-4A2E-ADC2-184F0CEA84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C85EBAB4-4C35-4960-847B-79F0C5E4C8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084D2BB0-0585-485A-BF12-FEE8D67488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5EB409C4-F4F7-4037-A1B4-F2EB84326C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691FE551-68C9-4DCA-A7FE-C3F75B5B01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EBD182A1-5BC8-409B-B018-92B7D20092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E3151E7C-D5C4-47B9-A24A-438AA3844E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0A01FBDE-17C3-458B-807A-6C9D2EE0A2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EDADC6B9-5951-425A-A9A9-D279E22C8F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E248102E-180A-4264-85B9-C289C3AAD0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EC068E5A-01AB-4B45-BC14-6B4D269008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0018CBC5-ED91-4CBD-841D-0CFF9750F7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F7FBD9CE-23A6-4091-9E9F-CF6412D1CF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2FABA6BB-7D0A-4679-9781-1AA4F15255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2B5DAECB-8455-4AD0-AFD1-14EFAF3746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42740287-5AE6-4410-A8CD-4F290F58E4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CEF4E270-D477-4B6D-8BBE-B2D3168DC9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4B0CEDB0-D1AC-4452-9687-18560BAEF7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1B2460E5-F797-4D7A-9B90-0AC1C2077C1E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841338C0-B2B4-4F61-8671-E6F13AB331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EDBA802A-0E64-4ACE-B8BF-1EE426C07A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76443F67-5DE6-4325-987C-030BF26703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3BE65300-A0B3-4E7C-B53F-95F6BE499B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F39923D9-6CC4-40D6-8ADF-AC5184757C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632B6323-BFFA-456B-8994-58C7EEF232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A59A65B5-5E5F-44EC-85FB-72DE6FB9B5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91021793-11F8-4C4F-B3D9-BD2AEF8679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D2D9FD94-DDE0-4514-B944-E113C74B27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D6C2F429-F7C9-45BC-855F-1BBB184EAF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B202E70B-04C0-4C25-BECC-29004F769032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3AEB9CFF-A108-4B25-A493-0F31660DE53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23F809A9-CF93-4CED-9B6D-46767C19291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08F72455-0372-4229-B3FC-D7F3A514ADF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B1E1827B-9128-4251-B4CA-13E3CFC9204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B378625E-9554-4102-A1A6-A238526BE8C7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EE42E6DD-C59A-489D-86C8-F297CBC58F5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37EE623C-1411-42F3-837E-FEC978C1B51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ACB88CF6-1A87-4F34-BE82-1E62A9D47106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2EAF8AEE-9324-4910-8DFB-3E5925A0CC3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82CB040A-A8C5-49D8-9E47-C431A77F67C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5BB52B91-2EAA-4395-A55A-A9762A3CA8B6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41B5FF89-7110-4135-A7CA-1011FCE3D4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64D2BEC1-F630-4F98-A8FE-78E7FA624F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07B1ED0E-6CB9-4BDB-84F1-0901ED32C2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44E7EF9F-86F4-4E69-88DB-22252F4622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58C49E2B-386E-4216-B24F-49DB787B06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29833372-CB73-4A7A-B31B-5B8C3BBA4E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56985F7F-5A9A-4C88-81B8-1BD1264218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C64154EE-D4E2-4C0D-AC57-C2D00F47A1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D02FAB48-ED9C-475D-BEEE-BD20C9BD0C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519DB845-29DE-4B52-9D2A-ABB537E933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D4D94E67-1528-4D2F-B02B-03F31A1FE5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FB97B755-4CD4-45A3-B983-ED3BCA8AEA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7D49ED76-C150-408E-9BDB-F4DF2C1600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0342B41A-49AB-42AE-B88B-0F2CAAB9B2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72EA12E9-36C8-4175-B85D-0B46D1DF53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2D014B3F-5CC4-4DF4-A099-4801034EE2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F9FEB7E5-AC7F-45AB-A78C-2B95FFCE63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C813664B-1073-40E8-BDCA-F2AABD730B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8F14A13D-5241-4C1C-B35D-0C84AE571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CDE18470-E14B-4743-856B-CEC0C941F1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C2C10ECB-3334-4D32-8850-9FCE0A1D34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85ACBDB1-5384-4272-B1A0-18960F1AEF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0DB823C4-A06D-45F9-B139-6D8A6DD0AC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CD8B4DC5-0966-463C-B63A-078E8AC6D9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4237480B-D01A-41F0-B40A-2F59C5955C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28DFDB48-6824-4CF9-84B2-41F80D327E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CFF44717-38A5-4572-AA9D-AEAE48D708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5DE767D1-9BB2-49CB-A7CF-700D6240905E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0608D5CA-121F-4764-8333-C962F4992B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16EB7761-2FD7-439D-89C0-AFFB57073C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F0FBC1AE-ED1E-4A18-B67C-B818F19E89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F4377A39-F32E-4B45-A07D-7471664448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92D7AC5E-5197-4551-9120-A6C02A9AE4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08B4F39F-C3D4-4121-BA10-691C2483A1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0580EE28-C2F0-4679-BB00-1D3219780B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24AC7D3A-72EA-427C-A857-5B45148422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37E28E88-8232-4820-B755-57EF626EC1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C8CB82AD-5B12-44D1-862A-47C19C261E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D0B94D64-82B8-45B3-BBE0-479D248D7AE5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ADA4DE9D-1911-418F-ACE9-C1CDBF70B74F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E3930805-9161-4B5A-9597-EB8A17DC1EE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2E5A1D2A-8A5C-41C9-8676-EA92F2B5E58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FCFBB4E5-EB0D-4B14-8228-B3E0A358BC87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7FBB9508-F54A-43F8-BF78-B590D6C2E6F8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DE3A79C8-9721-44CC-8660-D91D22672D3E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DFC02EDB-940D-4369-A32C-089FFBC86B91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F145CDFF-DD84-4BE6-9BC5-F246840BBE53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2599F8A0-606E-4223-98CE-E83B43A56B9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890E0D7F-08C4-433A-8B73-C869AB05F65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149C4269-8908-4163-9EE6-47A254104A81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A3A1F0F7-FD9B-43AF-B137-B3F764E5A9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83FE84A4-B3CA-4614-BFD8-1982EAE5A0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9023B4DE-7156-4DD3-BCF8-5FB4124BEB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4DF421C2-1F82-4F18-B023-19C1236255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ED7435DE-230D-445A-BF12-F72DD6F6E7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90737FB5-AF35-461D-9B21-379F7CEC3F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3584592A-3B43-4F30-87A1-14BE9353CE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E93BEC41-269E-4E99-8D23-09E16413D8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80D92A6A-4B56-48C3-A9DC-827A8BED82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B71BD3DF-AB1B-4F40-8520-8179B075FB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C3EB91AE-E5BF-406E-8A07-2D1E3D45F2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1526C582-DFA9-44F1-9265-57460804D8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95E6DD1B-FB3D-45BA-A1F8-440C0B17F6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896EAA39-05E7-43FF-BEAF-609B19A1C9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78B567DD-F726-4016-9102-7C9257E7B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5FA85CB6-1A03-44AC-AD72-EF9376540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FA4E0FD4-4E28-40B8-9AB9-DAB42C0A05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CC59941C-4F66-45CF-9B1C-A7A94F4619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8DA1CAE4-CBA3-49A4-9E7A-551E1D1490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E4FD8C69-F2B7-48C3-8B6C-A744F7DCC4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E0644A7E-8777-4954-B50C-EB5F03C9ED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ED51F5EF-3B4B-4C5E-A690-76BC250BB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A93D73DA-707E-4073-BB1D-CC25160AA2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F63CE2EB-F797-4C20-B9C2-62F5089C65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DC72C1C6-8928-4DC4-B46E-AF02BB477A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6BF8858B-2679-4139-B898-61792714BD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8F4DE8D7-3D73-4E6D-9CC5-6B6C079899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098BEFBD-915A-4A2C-98B4-09E64404F978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3AC72AE2-1C87-4A97-8E7E-23DC7C8C46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D391B99E-A010-49E0-BF44-C16025FE87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E5538B40-C9F5-4001-A4C5-9875417263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0F624A1E-BA31-4450-B77A-5FCDD82093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A41D3219-6819-4B6F-A878-F389EB43D7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6E551D54-7B82-4699-98B7-CAA1FDBC4B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52BADC9E-02EF-4B2B-B15D-F799E1ED78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832EFB74-5E05-48BB-9EC0-D05EC84CD6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82201611-2A34-477D-A665-A48AA03CE0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AD381D47-9310-4D40-9874-220678D0A3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9C810BE4-EF39-484F-AD57-380C2EAC8F84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8D781A90-822F-4E35-AA76-255844FDEFE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A1010201-2349-43AE-9F00-490246ADC11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4EEF358A-5007-476C-A656-B6F18E7FC9D0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060C60DF-A770-44E8-B8B4-9136417F55BC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27E07FB1-49F0-40C3-AA3E-49926C6FD4F1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94B4BD51-34FA-4C1F-88A0-0B38C279D577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C142DAF2-FC0B-4400-A497-BF8AD2F126DD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346C47B6-FBC8-4365-B6A3-96BBFF138CFF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83C834AE-0DFF-4829-8508-F53B13FC839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C180FDCC-27F4-4982-8557-502B6522375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0EA835EC-D4CF-4267-9CBF-82C66836DCC2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C380014B-13AE-4310-8AB4-492E6CDF6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49E8CF36-8634-4A1A-A2C8-16CBAF6636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679771FE-A57C-4521-91B9-D832A2A625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E6F4863C-D97D-4D8E-BDA6-EA82CE5053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73F5F76A-BB28-4198-8618-CF82DA8D2D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AA2568E8-E286-42B1-9949-89D7DD4FA9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354BCCA0-0A00-42B0-861D-1DD2F76BA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0F255F15-22F1-4DD4-AF68-4F7462F016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02E7E38A-61DB-4057-B2B3-0055AC7812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FD52A8D7-CA6B-47A3-AF36-47E85C3CD6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52C76DE7-F8DF-4115-81DA-91B2666509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54E0CC91-A636-4F1E-B67C-F4B2109D21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440B686D-AA63-42CD-A80C-340B46119F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CAF6043A-B977-4DB6-BCD8-4687F67180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7EF18C77-AD62-4208-A34C-28E1187E37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063C2C89-956C-45D0-8B6E-210841B13E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982B8CA3-4E46-4439-9CAC-9060801BDD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5A6EA9DF-8F06-4ECC-8D39-9D1D6A7103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6309AC5A-9186-4E13-82A4-25BAAC4EDF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162868A2-629C-4563-8C14-440F92A88D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EE03535E-7E5D-4A9C-9F30-C369FAC70C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866BAFCE-0E3D-49EE-9B3E-A12E539A44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A715E5CE-03CE-4568-908D-5CDFBBD95F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30BF8466-1125-4462-9CF1-47EBD903D3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6396A099-B7BC-4CE6-8EB3-FA5B95AA9E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BE4A402A-FD9D-4C88-BAAF-7444BFB922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8479CCF4-9BB0-4EB5-A655-5A4816EFAAF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07CEF3DD-2DC8-409C-9FB6-5902F46DBCE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5A9524CC-3895-44CD-AC43-15D7A5AB62D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58F8EB94-713F-4253-9A47-72836F4E2EA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0841ED94-01DB-4804-AD75-7C6FC46E1E9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EB01C421-6D79-419E-8E57-3055A08BA8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2031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>
            <a:extLst>
              <a:ext uri="{FF2B5EF4-FFF2-40B4-BE49-F238E27FC236}">
                <a16:creationId xmlns:a16="http://schemas.microsoft.com/office/drawing/2014/main" id="{3D4F9B22-3B82-4155-9681-C34E700370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38200" y="8306"/>
            <a:ext cx="10515600" cy="1325563"/>
          </a:xfrm>
        </p:spPr>
        <p:txBody>
          <a:bodyPr>
            <a:normAutofit/>
          </a:bodyPr>
          <a:lstStyle/>
          <a:p>
            <a:r>
              <a:rPr lang="en-GB" altLang="en-US" sz="32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What would we do next?</a:t>
            </a:r>
          </a:p>
        </p:txBody>
      </p:sp>
      <p:sp>
        <p:nvSpPr>
          <p:cNvPr id="179203" name="Rectangle 3">
            <a:extLst>
              <a:ext uri="{FF2B5EF4-FFF2-40B4-BE49-F238E27FC236}">
                <a16:creationId xmlns:a16="http://schemas.microsoft.com/office/drawing/2014/main" id="{4B4EC1C1-0E98-4E2B-A71C-89458D314DE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1216819"/>
            <a:ext cx="10515600" cy="4351338"/>
          </a:xfrm>
        </p:spPr>
        <p:txBody>
          <a:bodyPr/>
          <a:lstStyle/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Test the plasma against </a:t>
            </a:r>
            <a:r>
              <a:rPr lang="en-GB" altLang="en-US" b="1" dirty="0" err="1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GB" altLang="en-US" b="1" dirty="0" err="1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a+b</a:t>
            </a: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-) red cells?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solidFill>
                <a:srgbClr val="FF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Test the plasma against </a:t>
            </a:r>
            <a:r>
              <a:rPr lang="en-GB" altLang="en-US" b="1" dirty="0" err="1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</a:t>
            </a:r>
            <a:r>
              <a:rPr lang="en-GB" altLang="en-US" b="1" baseline="-25000" dirty="0" err="1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cells?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solidFill>
                <a:srgbClr val="FF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Test the plasma against ficin-treated red cells?</a:t>
            </a: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lnSpc>
                <a:spcPct val="80000"/>
              </a:lnSpc>
              <a:buFontTx/>
              <a:buAutoNum type="arabicPeriod"/>
            </a:pPr>
            <a:r>
              <a:rPr lang="en-GB" altLang="en-US" b="1" dirty="0">
                <a:solidFill>
                  <a:srgbClr val="00B05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Test the plasma against red cells treated with 2-aminoethylisothiouronium bromide (AET)?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59BDA7A-AB71-4368-AC22-9B9E12B16597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307D507-D72A-4460-8DCF-90107FD90B9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3782E44A-4B28-4A54-B12B-3B0AB10D59A0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E3A37ED0-0835-4C0B-9A78-452BAAC2DE8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7296D49A-DC6A-41A0-AD9A-0A4D9BEBEF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02DEDC5F-3C1B-4A0C-945C-39944C2E18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8265A0BE-E548-45B6-B98D-60C7DBC718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C9F3C032-07BE-43C9-9966-76AB5771DB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4E99559C-5F9B-49EB-B56E-577AB9D66B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84303EF4-0E55-419C-9263-0F98D5DE3B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4EF8C8E6-14F2-4997-8B49-80F21C19AA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B311CF85-5640-4C39-A307-DE0C72419F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4CB68C81-2086-42E4-8EA2-36F4386C9F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5E817786-4714-487F-A43E-EB05E0C83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FD2AE384-5901-46E0-9AC2-DA1D32398A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D674F2C8-AEF2-455B-BC4A-76D5EED54A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6D3AD2AA-B320-4BCD-B03F-F9F202761228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FDC49929-514F-4DF3-B9B6-954F20E5812C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B6E73D7D-0567-4DBB-BDE5-A85E817AFF68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389B0409-49CE-4B12-85CF-28B83C37BDF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A2BBC3E5-0DAB-43A3-846F-50ABFA80D02D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9DE3E17C-19DC-4CE6-9C41-0C3A0FD5B939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E9F20DDF-06E6-4BFD-9E74-13D3A3086ED8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572C9AAA-C67C-48C9-8129-1A30B64EFF1E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BDCDD9DB-19C5-44F5-87F7-CF61F7BABEA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67AC604D-CD39-46AD-A21E-308CDCE1950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837BEC1D-3866-418D-B840-99146D6C079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95568C01-0C92-4E2E-BAE1-9E2B5DC6876C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0D53F8F8-5978-4736-A5DF-071F53EF6C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581D06F8-C457-4718-B375-F5F49086C2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30E5D6DB-3F2F-4EEA-8C9B-B78AD94558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2769DC9D-88B5-48CC-B5A3-28B8B10A99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F4C88C6D-D39D-4638-BE87-79BE569BC1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5DE46849-7C3C-4030-A250-15630C1672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C6FE3FA6-1FAB-48B4-BE69-EC135B94FE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7A9BE70F-8BF1-4E92-8856-894DC3D59B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FC8E15D6-5807-474B-9DA8-A80E39E36E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5D86BF98-829F-4713-B914-2C04909C15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CD39B5A5-D276-4B49-A8E7-9040FD541F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C2674454-CDE7-4DCC-833D-D367C2363B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BA0E1012-69DA-4A12-A064-EB7C5C7C72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270C12CD-6448-4AC6-BFF9-59C94E533E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21F5DDDC-27A8-4529-A454-40247972E8D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DB04C9F3-61D9-4A5A-A346-88145F5B41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C2DB0FC1-D8D3-4D6F-8546-4636B7501E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5A09C747-84ED-4006-8199-47ED9907FC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7DAD6A6C-8AA9-47FE-BDFA-BA49307DF2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71EE9586-A211-4AE7-A637-9BAF8D07E9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2F4CBFB9-8345-47D0-9A54-ED43658D26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8002D84F-BAB0-4366-9F56-91E3553208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599F08C5-6928-4028-9745-1967CCA3B0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9B09F428-B235-4316-9D41-0923D49D59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2953467A-011E-49EB-92A9-264EE7398F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3E827B18-1A8B-4263-8F30-EB74C8DA6E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7D6117B0-1C48-4D90-92CE-7EE986F32A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58CE8041-7206-479B-8F68-11405B8E3E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BEFE5C56-B293-4E9D-A832-C424DA239E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7EB427DF-38FC-4864-9536-0B381C7AD8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CE04108C-BE2E-43B0-AEE7-8FFCA9F7BA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EE295424-7CA5-4D11-899A-F09E495421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56130192-409F-482A-B420-7632EF2C650F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8A871400-B7B9-4A1A-A982-F399354139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C01E201F-DF06-46B6-B658-D2E49D0A29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8B9AB546-9BED-4BCF-8ED2-22E103FDEE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4527FC76-E0D7-47DB-834D-552E071968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435AC0E9-33F4-41ED-8C5F-CE18AF9EC5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D0BAF919-FA78-4067-AC38-EFB24B322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3FCD8107-C4F1-4B5D-A76A-275A4E261B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7540C117-166B-4D3B-932C-A599F571C0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53988D1C-E7EE-44D4-9BF1-5AFF08EF8EAA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C1031E51-F9FD-4730-A022-B2CAAC37A4F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E41F48D4-C781-41F2-A84D-8821CB4FCBD9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CB9F1001-E894-4F3E-9AA1-7A6FF79CF8F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EB254E65-EA87-4F7F-9BDC-8F574BF347F6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385AC2E9-A4F7-40A6-A339-4146CAF67C81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3D619453-38D5-4176-977D-02C089991398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1798ABF9-8BB3-4857-B4BA-F6BBA3810260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13A23819-5B84-40E4-9C10-8AA740349763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A99E960B-8B17-493C-93B4-BC8CA72DAA0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11A7AD8A-432D-4C6E-BA46-FEEC649203B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671618B8-AA59-4F26-A991-BE1D31AF847A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F0D0477F-42B8-42DA-9221-CA2975F647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00BDB8D0-AC52-4B16-81D6-FB52AB28F9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7EFDDFFB-EBC1-4B4D-9135-EB553996AA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84A49ECF-7E5D-4A3D-9CE2-1E41CA39D0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C3D593D9-DA05-4D07-AE5F-F017FBF176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92CF94EB-D522-4A03-834C-02DA4E6283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3F0E1E4E-A660-4935-B99E-36EC0F975B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D975AF46-B77F-4EFF-8315-CF5382F6AE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DC57CBA8-B9AF-49A7-9A3A-C87DC74156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BA198F17-9ADB-45C4-B7F6-B404759CDC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96676C6C-9232-41E4-8343-288EB2EE5F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D97CE24D-6C52-4F3B-B93A-F6F8D4BC7C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5099922D-7EE1-45E7-867E-B08A43FFB5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F2070D0A-4877-4F75-918A-217282F4B9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47D87590-6AB0-455B-831C-B064A76708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73B6CF32-2AD4-4138-8A51-F3D95F2267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2CE970A8-BAD4-4409-BCC9-523A24D6A5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343A78B0-EDF1-47AD-80A8-DACD3755E9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24716420-4689-4D83-8846-48070C71F3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4870D4B7-00C4-4578-89DA-E4821F7D4C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3E27F7C9-4EF0-406B-8CAB-782A6AC9AF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E84C6B8D-617D-4156-A001-66D0F57BB3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68EDC64B-37EE-4FD3-8BDC-AFF9526CFE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1741745A-7017-4BEB-8C70-B428F2B88A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D6AE9141-2C08-4A95-9FB4-AE9F69504E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2C77AE67-36A3-47CF-8DA2-EDA260CEC8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92367DB1-4395-4486-BEFB-3E74C70185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89A70A76-DD99-4E2F-AE1B-AACD5EB363AD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A1D255D1-A78E-435C-B03D-B7A25EE2B8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64F44C3B-C47B-40A7-92EB-3A2C67D5B2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70E14DBA-082C-43B9-9981-28DD30BA98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3F7378E1-748D-482A-8824-577E9CE83A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38F56316-8261-4C92-A58B-3101DB9AF8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D351B46C-E7B8-4DE0-96EB-94933B2840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A34FB253-4D25-42E4-B892-1BB79CA741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CEF75DA5-58CC-4B76-9D3E-51F92A54D1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6419BD8F-1A61-48FF-9AF9-424F8B3CC5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24EC2D97-606A-42EE-9168-E9CE1313B0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C42D4386-0F3B-4DC4-8DFB-A31E7425ECAD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22A05346-EBFB-4170-BD4B-0336263883C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702A3C01-6631-4399-99FA-968EF37D4D1D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FDCAC5C5-10AF-4F90-A66D-BD5937B6ECAB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4A0DAB49-7012-4E20-B469-B6A64E8A2E24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D73AC804-159D-439E-9436-04766F5AE3D7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D1BDC7C1-76F8-4DF3-8BEE-F37CE5390728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45D709C6-537B-4113-BF51-B73F664B0C7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FE0819F9-1B6B-480D-A97B-33F61BC4FA01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2266EA48-C540-43E9-8B6F-7E85C5457D0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6353EF5F-795E-4D19-8871-75E25C848AA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C5691663-3DC4-4FED-86CE-4A0BE834A3FF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7192A6FC-7D9B-4DCD-A1A2-C2E59B98A4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F48285EA-B1F4-463D-9527-8C1420CE0A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34849646-742D-4888-BFA8-0CA7517A61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96B9B87E-07DF-4C61-8A36-01BBF30776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39471142-26C1-40AA-99B5-1CB8A7E3B3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975392C6-961C-451E-AF30-3A2BF59E0A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CFBF34DE-2E6E-4626-B3FD-DE33252521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A7D378AF-F71C-4E94-A3A1-D27FBB6ECC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D0EB6354-C70C-43C5-9CED-2FFCB0FE6B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9DDD4962-D773-4640-B768-1565606325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16EA94E1-38FA-40EE-84B6-9F51230DAE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E24EF0D7-BE5D-4DB6-B3C0-8DFEC589CC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BF12CCAA-6785-429F-9516-BAF3D29DBE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3DFA80F9-D950-4678-A53E-7CA424B6FE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2133C2B1-20EE-4650-A5BA-C2DAEB2B31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E0F3BC50-106A-46A5-943C-E892F2FB42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D79F1F89-7BB1-4A23-AEF7-73E160BBCF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C368F589-54C3-43C9-843B-27DC6562A8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4ED16175-3D76-4EC6-BE7A-8625E541AE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E2C4A1AD-6FB6-4BBF-A1F8-82C6754DE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95D3F24C-129E-40AE-B36B-38226A4BBF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47E78D72-07E9-4A27-A2B5-828E3FC27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6C6152A3-78A4-4380-9C1D-36A44F310F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0CA62B55-22BF-4A33-B79A-7601D9A9EC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80B79C89-B7C6-4FFA-9065-56B2A0ABCD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60795EAF-13AC-474D-BEF5-BEF17EC2A8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B433E276-8920-4C5F-93D5-9B6D6B4BAB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4C9B0D5B-2AC6-424A-B2E7-A484D9FDA75F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3859DD3B-940A-44B4-8ADE-F32687F3D1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8324F3F6-F973-4E9F-89B5-D195E6FE61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E8976847-49E5-429E-AF77-3A9EAAEF6D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0E47A82C-B945-4476-B67F-03F3409F82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B8B9212F-A748-4BC0-8273-6241EA4A61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6AD9BE57-EFB3-4457-9286-7DAC99882E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332A1F3E-4397-465F-82ED-B0A94C6543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57F59FA8-89AB-4233-87B9-245CED44DC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9187EF86-4AC3-4EFA-AA0E-E161CBF957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AC13F481-1D86-4331-A1C6-1BA65F8D9F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5DBD3837-1F61-4FF9-958F-12A969A8F0D1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145D3990-B82D-4358-9D14-01F079DE0017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8A66E860-4398-4509-9589-179C060CAB6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21DC5342-68EB-4EDA-BA17-4DC4FAA9B30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A910CD9A-36FB-405D-AF7C-24BEE94BAF1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9979B7D5-03D3-4D0E-96AA-9D88DE96631A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2B7D36A8-8B9A-4C07-992A-78C7BBE3576F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D63E842B-3EF9-4475-B3E1-9D53D36B9662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5BDBF80E-45AF-4D6A-AFE5-604459426D1D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B77846BA-D80A-471A-9A29-786B87D0046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60A35C3C-B3F2-4242-A18F-8149EB24978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F5ED349C-7B5A-4934-8916-CB6076D15D0C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6BEA1E6D-0883-44B1-AB26-F51AEC6ED0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B1E7EA44-21E6-4118-B5D7-71C8CEB31E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B66E7A7C-4C29-45D4-80EA-373A589F82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01508F40-4A6D-4D67-9836-58581A5D59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C4C7D7C4-E82B-4F4C-B678-C0BB960232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A2015F8B-5F02-4579-8A18-B4A7A640F5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0C9C0700-769D-4661-B069-60AEA65520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9199B9B5-2D41-4C7C-BF4B-035E4FE3FD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82142AF6-0EFA-4A27-A749-9C12FBDA2D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755A0FE3-14AB-4215-8EA2-FF08C3CAE8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70791916-9F78-4F70-8ABD-36EB771C88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80608775-0993-4B7F-8CBB-8B3AAD43AB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C6E4BA49-3954-4FE6-B811-E415283A81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E66C1F1F-9BFD-4539-96EC-7743DB162A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A5802D16-278B-4FA8-89A9-DF844756CA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89A7AB13-18A3-463F-A2EC-E1BAEBA82B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4ECE0F83-5FDD-4DD5-B13D-C7F72A259C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346F7893-5536-43C0-B718-D42C52A702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1DA92CC5-A5BC-497A-87A8-2F9242E1FA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472CF616-2D77-4CCE-A326-C4C41E78FE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7D44C2C4-D362-4D3B-AB0E-99ABD67BC5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C0386793-6A1A-4FD3-BF61-9D0A8D6E7D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5783EC18-4BFD-4AE9-A6B9-4D8E9555E4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B84155A5-0569-41AF-B52B-552423B60F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51326432-63B7-4DC0-8253-2415EB1405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3D282528-B458-4FC0-881D-EE6570C33C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85C6FABC-A404-4A98-925D-84C08C2FE6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D4F1029E-0881-4835-AC65-8B5EEA4885EB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DD58AECA-2456-4460-89F6-9A96CEF2E7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30DED048-674A-4673-8AE9-DEBC02F4A1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99F5D083-F5C1-4F5D-824F-196DF83773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F790C80D-B321-4872-8EF9-19B86858F6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EEE81D80-610A-40DE-8735-56161CAA90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FEF3C195-1FA0-4890-AD5A-EDC0A92A51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C432CE73-72B1-475B-B2D3-4B47967C87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9BF3B38B-6CDE-4194-94D9-88A1E7530A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2D3917A0-607D-4050-A08B-5B57CF2C70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2555B5C0-A866-4F3D-9BBA-5D0C8AB75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8D0226EC-6EF2-4CFC-B246-2485D7B94723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B6B9E772-966D-4FD7-8DAA-2F814FC88CD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36F93177-61E5-422C-B2B4-E0A1D60006C6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D4FB22D2-020A-45F7-9683-B147407DE9C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6DC71849-27C5-4F48-AFCC-765437C1394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200F5548-7327-4F4F-B785-7DC4CD61F507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5F9E777D-40A2-47F9-AF17-2EC18252CFE9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C95EFA0F-A63B-4807-BD3A-FF58C520F858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0F843FF5-B652-4CCF-9143-020917385DE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0F1A97E8-E363-4B3E-8863-9BD17F84DC6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C867BA79-84A4-4ABC-8861-0B9625DD2A3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5EB916D0-467F-4115-BF8B-6CFB51BABE05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0EEABFD3-2E3F-4E93-8E95-7BDA91C48D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B49EFC6E-E6B9-4C9B-AC0B-A9CC23543F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EBF79361-4D78-4CF8-9358-F81AF9A21D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40546F58-C8FE-43B3-B066-A74BA2C430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EEA00809-6545-4D8B-8459-B58222394E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1F87944C-0A49-45C4-B331-612F698087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1C39CF2A-0613-408C-A2D0-6E31A86578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689D50D9-275D-4816-9A59-2862DE9302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D4B2D9AF-8A48-41E7-A34F-70A3CAA262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26B952F6-8B3B-4C1F-B704-C84CF54089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C637AF9E-E9AA-4AD8-BC9E-7415CDA502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EC3B975C-47B0-4F1E-A7A4-D1461DABC9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4998FE29-3D41-43B6-BFF7-4452B7C58C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8DF21658-4B0A-4B9F-B4B1-2D7E916B6B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F2F0718E-F533-4B66-8330-37D93F0C95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0098F8CD-63BD-48A5-A548-F164C1FEA8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5BE05492-7424-4564-9E92-78B9A3EA62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8CDD90D7-B381-4521-A889-5D13FDF233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30709D0C-C7AB-4C62-A55C-C04671FC70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84AAE559-4509-47E6-A9EC-C35C885FCA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638CD5BB-F854-4649-B291-04CFA99E58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789DDBDE-FD1B-427F-93BD-C25F08CA81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60FED58A-A7C0-42CC-A5FD-F0A91A8DFA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663D14A6-7B24-4ADA-AAEB-0D25CB01B6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1B6ECE5E-3B72-4A06-B1EF-D044F8A805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91E6DFB4-A7FA-4534-91C2-9400871324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E9487B5B-6369-4109-8FC6-5F3BFF4B7B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FE8E3AFF-52F8-4314-805C-F83BE27DB4B5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41D9CC59-33E6-4848-9D23-3C1BF14FEE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F6CE7646-7A28-4F72-B4F3-974E44BE99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B8271895-CE4F-4CE6-88DD-FDBB6367AF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499B3451-F888-4BE6-8284-048A54EF90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EC62F8A9-5336-4D38-8E86-A71E81E4CB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CB324836-D364-4B5D-8361-D1E96848F9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9412D287-0801-4519-B5A6-13E08081DC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90DB20CA-57DD-44D6-AAD9-78D4CAFF01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F47D7D2C-D48B-43FB-ABF6-B34B3BC59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38EBD0D2-DFE2-442D-AB40-6FFD865D73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958E4D21-C16C-43F4-BE3E-5B1E2F76E216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7FFDC949-5F95-4B17-AA90-B626AE6EA3A2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66C94BDE-C50B-4ED4-9B40-39769779C3BD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64F1321F-3F4E-4DDC-845A-0966550AC2FE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98093999-E563-4F3C-B232-31B6A3EF3C5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B3BE8816-6250-44BF-8B71-53561FB771A5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4DA8D8A7-1300-4EB0-B168-14AA6E9D3D67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A5EE0320-EA29-4716-B8BA-1E956A32EB2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46C530FB-5715-429D-AA68-50A9E9EE1902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AB5E1961-8B1D-4110-82F5-8E488E2C949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3543A867-BE4D-4918-9CD1-F7CB1BC7707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FD89FC09-0CAD-4585-A4DD-FEE4C441E23D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DA3E509A-7B99-48AE-BB2B-595E871A6D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E9893CAD-B235-41CD-9E33-197B0A8561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6AD8268C-5105-4737-8342-B345FB82AC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669334C3-912D-4ACE-A528-CA53942879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B884E2C7-792C-411F-8BA7-44A48C5553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D8F8E7C0-30E7-4D92-A55B-76A3F3F302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3DD2B4A0-0AF8-4FDC-8947-BE5F1E1214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E524190D-4A01-4AE5-ACF6-1EE70D9430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4CB60F6B-A5D5-4E18-AAC9-C2F781A2DC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3F4A1B27-0E9B-454D-A45D-C7C2C4A6B1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2701976C-C68A-4CA7-AF00-38FB1ECB5B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F40B250E-B410-4711-B3AD-480AC4130E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792B4716-F229-4734-8767-DFB78CCB3B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F5F7CB93-A47A-4A07-920D-D5BABF721D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199E6428-1CB1-4122-B351-FC33DFFB90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4C2C31F8-2368-4E0B-ABCB-9387AFFD45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D81A86B1-8C8E-43B9-B043-3CDE3D53DA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6AB0D331-901A-4EFC-B8D6-BEEDDC46EB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2DAAB76B-AE6A-48F4-B8DA-F14C4EE73C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5A17F32B-BA15-4FE5-9FF5-44E1DA226D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DB3929FA-BB60-4203-84E6-64FAB69EA9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403AB3D3-1E74-403E-90BF-CA80DEDBA0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DAC59E30-F809-44B6-A762-6788FE2BF9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966D55E7-5F6A-4132-999C-F18EF9ECFE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E247A47F-0B77-44AF-B51C-BCFE855BE4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93004E80-7AA1-4CC0-BB0C-2FA55B6EEC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1D29C837-1C33-4EB6-9BC6-061AC410FB8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9FDFA3EF-0D89-4F17-8E8B-590EDF1061B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E5B5EFCD-4FB8-4B5A-A0B6-EEC620EB05E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BD31F8E2-D906-46B8-812D-9E85735D5E5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FB70807D-3591-4013-A413-DD22A0616EF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399CA96B-C50E-43BD-B988-BD8F7BABA9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6426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>
            <a:extLst>
              <a:ext uri="{FF2B5EF4-FFF2-40B4-BE49-F238E27FC236}">
                <a16:creationId xmlns:a16="http://schemas.microsoft.com/office/drawing/2014/main" id="{6EC4EEC5-4118-42D3-B6B7-5952C03679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During the pregnancy, there had been a repeatedly negative maternal antibody screen.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57F2CC2-5E32-4FEC-83A2-EDEAEB1B9719}"/>
              </a:ext>
            </a:extLst>
          </p:cNvPr>
          <p:cNvGrpSpPr/>
          <p:nvPr/>
        </p:nvGrpSpPr>
        <p:grpSpPr>
          <a:xfrm>
            <a:off x="0" y="5582842"/>
            <a:ext cx="12192000" cy="1250302"/>
            <a:chOff x="0" y="5582842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4446CE3-7767-44FA-8A1D-1B929949874C}"/>
                </a:ext>
              </a:extLst>
            </p:cNvPr>
            <p:cNvSpPr/>
            <p:nvPr/>
          </p:nvSpPr>
          <p:spPr>
            <a:xfrm>
              <a:off x="0" y="5582842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0B2DE3C-B72C-4BE8-9475-44AFD6330FCE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9777D5B5-3300-47FF-BFA6-A35A6D603E3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8AECBFA0-803B-4EE7-936C-1DBB73CD4B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02B81977-A1CD-424D-9A11-9B9458B560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BDF2F905-BCB7-4DB0-A4A4-127CBD50C2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B04CBDEB-7F76-4AC4-803E-9D15DD10F1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9D79741A-808F-405D-B6D5-84C7BA0693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D85612A2-1F00-4751-8C2B-D828420E2B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574700FD-4EA1-437B-83A0-3A7D624E9C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3AF904C2-24C8-4151-B09F-C90372A85C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A02A2793-1000-4CD0-A0E7-2F06C11270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AA8B83E8-C3C9-4BD8-AB22-5083151408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C0416A1D-A704-4A3F-ACA7-95E4EF453A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7842ECF4-61EC-40BD-935B-F10771749B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BF534A45-E27A-40B3-B26C-F68B35B9DCAD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09EF6AF8-79D2-4FC6-A104-89CDF11C659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51D72B94-2072-43E9-A09F-DCB8A23F151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E52049EC-E879-4C3D-8E39-33A92D0CBBF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84F2310E-20AC-40B7-AC5C-4720FFB3A61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6F8B07FC-3A44-42EF-856A-E99BEA507E21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1DF959E-C4DE-4307-A427-A6EEE06AB87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9DAE0843-DE23-4991-A7EC-09A645D4A11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1D0CC1DD-F5C7-49BF-97D3-E6E8FCCDD41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43E41768-6FC8-4D9D-800C-52C612B2E99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EB4BA44B-DB08-42F0-8C6A-6D55A8C7071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77552F57-1E97-4809-AD37-7B4A3CC6FCA0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02F83ACA-F060-45A7-B0C1-BA1BB016CC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04DB0345-4536-43D1-BC64-0380E858AB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283CC31C-77EE-4F8C-96E2-7AA7BB5338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2824721B-DF76-4157-BC22-2C78C49584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C631EB2A-B26E-4770-ADD6-F81F8B66AA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23D36C7B-6CA6-46ED-A4D0-D11A744BA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9D7578F4-CCAF-40E0-A2EF-1C98AF3F8D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2FBDF2D8-F574-4846-A71C-9F90B7C18D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D71650DF-88C6-49DC-9450-F395987189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04DD3250-BAA5-440F-838F-CD6526AA80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5A0874A2-BAE1-4F41-9C20-22F1137F5F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B2BDA869-D2F1-4F06-BBF1-9075907CC1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F073E51F-019B-4F5C-97F0-F0C4F069A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62EED1FB-1C2C-4201-A872-95272D6D7B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FC14DE4D-100D-4532-82E9-DD50DAE521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D44B86B7-9C89-4DC8-8ED7-A9C8510028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4F050E5-5BDB-446E-9CEA-05CFDC411F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21F0DE1C-CC87-45BA-ABA7-2AC1AAED0B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80D92F8E-2F34-4834-8E8C-42C0A7FCC1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35B0B6CF-3382-4938-A470-8A483B4F58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DC4E4365-0304-4941-9DAA-8840AF579B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68038AA6-1EA0-4E91-ADE2-2A2B84EC97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527D635D-EC3D-4930-80C2-9D65ACCF69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258E63A7-79CF-4913-A56E-C70EFEC47F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AC9DB39F-D41B-4456-B30A-489C112614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AB7E3F23-4D5A-4072-82E3-5CF9605D32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8BD8AB05-9691-4CCB-94A4-0218D557E9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FCF1A802-0EFC-4F14-951B-623D4D54D1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944ABFFE-F0C3-4F22-A431-23395BA0BC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385AE06A-A800-45A9-9857-718E260565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80C2BFC7-90AB-45A4-A8E6-334E6FB2DC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39696267-7822-429D-AEAE-03BA1CAF57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441E29A1-9843-4EC2-B940-2EFA28F03206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88D5B383-21AE-448E-A13D-7418E52515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D0268B7D-024C-46B2-855D-3C9B59D8FE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44450440-5614-4026-8187-5C3333240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A31986FF-8313-45A0-A568-88D447B73D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56982460-7329-45B2-823F-13D5C03B70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4DD36715-3E6E-4A41-B0E1-B24E81C62B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E3AB5A78-FFDF-4CB9-BE5A-177820837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4B231B8B-8DE8-41E8-9615-0E39E52D50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92A18BF7-E2E1-467D-836F-C66DA68BE8B5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A5A4F092-824E-42E3-A500-8E08DC306BB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23B0D86A-E8A2-447F-9AC6-4335766A34F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84B74584-F422-4CDE-B6F2-092599BE218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0207D2BF-1BB4-41D9-ACF7-130C8E30F53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8C1C68C3-50FB-4FB3-AD49-97087CFCF685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6A73CF10-D88A-461C-801E-00741E0A83C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A5374905-5C77-4DED-89E3-A6261E47CF1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1A57D8F2-B75F-491F-A0C2-1926B1338DE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50B370E8-CAD1-49BE-9B15-6D0D32B3D76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17B69E80-6423-4139-976C-05C30944DD6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0AC8FC4F-F619-40E2-ABCC-754D34CF15B1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9F6FB81E-AB83-45FF-92B7-5F2BB38F44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6BE50059-CC9F-4CB5-AD30-E35CE43148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8160D143-EE52-4A3F-A3F5-E30090DFE3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C3F449CC-8820-460A-9A01-1BB17D1479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7170CB09-2FB7-4057-8B89-75EB2BAA5F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831416F1-76D3-4817-A2D4-7DA6772A1B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C88D0968-78EE-4D8F-9494-3715376BFC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84AF502-794F-46C8-BD48-270067CA95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BAE38193-A4FD-458A-8E8B-0CC5497608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5936C06A-2E37-4BD9-B6B9-9DB82DFF27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038A25D7-CABD-4120-A266-753E217A01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76E791F8-0590-4A9F-B812-FCF9A7DFE7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912FEC3B-A70B-4547-9B1A-5C7E280F95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CEBB8839-5BC8-41FF-BEA0-0EA06D956D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7BD7010B-69B2-496B-AEDB-50654A92D8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A85B6304-B467-498A-8EB2-505CBED2A0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9FA6F6EC-F484-445D-AE8E-6A350C71D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B2AB6EBD-AA02-4726-BB63-FBAE60AED0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3D5AED4D-FD18-4000-A0A1-4CF918DAB0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91568A6C-7AC0-4251-9394-68E625A337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BF10D26B-3DE2-46BF-A8DA-69BE4AC716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93C78307-2E28-46A4-842D-5E4E7AB7E8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A32440C0-88C3-4A82-8202-E4A90CBE8F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C7DA0B93-0D56-4E77-8C00-4AC7127B67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32E376F8-0560-4A72-8E8D-6937A39AB7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7795D197-17A3-4F91-BD7C-90A0003D94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19874A4A-FB0B-49CF-B0DB-841D3D7F47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8CB5688B-89E4-4841-BDAA-E6BA10525B5A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93E1DF68-D50F-4E7E-9B52-BED7962D77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069194AD-EB55-4456-BF2A-3C1AD6949C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78DCA240-D7A9-4FCA-9FE4-FB6DB462D8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4D3C72CB-5B30-4CF0-945C-421FAB80CB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F1EFDFAC-A474-4BAE-97B0-2AEE2EE43F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CD587EE9-9075-4F8C-A3A2-44F66EAFCA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394B6D82-114F-4374-B8DA-C5CB586EF5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67478366-9842-4684-9A5C-A710E3A7A1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BE9AD4D6-E8EA-4D58-931B-813473FA21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DDED8607-989F-436D-86E1-4A37E1C0C1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7F986B6C-F514-4A8E-B279-F50632F09ADF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AE315694-1CF1-4DA4-95C0-7564E99C3D3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364DBAFD-19DA-4BF3-A463-2E678324AFE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F41D3AEC-49B3-46E2-9FAC-A64531530FC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0FBC7692-4375-4F52-A2CB-2D47CE7D60D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4F963A82-1383-48A2-AD0F-786FF780859E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28C67DB4-29C2-4C3E-88A5-0D1BA5106CE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568D0009-46A4-4239-9F5F-FAE80412859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BC86C373-0732-42CF-B680-1D81A49660F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6D0DBF50-2520-43ED-A575-A86BDA08747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75E38C05-8ECB-4349-9864-62B9602AB7B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826790D5-B9F1-40CE-A88A-2D550C2E7C03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75020936-EC0F-4BC9-857A-B3846C18F6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FDD82B2E-A5AD-421D-8C22-D3F63B90F2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7A4F51CC-9AD7-444A-956C-F96AD47FE5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14DB5FC9-EB54-4F92-A644-432CD174A5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96065BE1-B83A-4B81-9AD6-1C2D6A8998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23E1D64D-F36C-44E3-9C2F-7F38656ECF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1D681F99-E3DA-49E4-B453-A099253463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92973290-5C01-4BB9-8120-1C35E92D68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08AECA69-BB3F-4358-9EFA-8A0AC5FE59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900CE05D-3792-4E83-82C6-ABBA3D7D8A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6F981E0E-0A4D-43DF-AD47-DA7A95ADEE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295EACA8-9D3A-448C-BB7B-B31FF852C3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A834003F-D53D-4BE1-B4D3-CBAD4926C1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D20B04F7-787A-4E2C-A979-C1A9276CB3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BAA316AF-337E-48A4-BA93-3317722EFB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615F1338-55AB-413E-86F5-0E9BE0136A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89F813C6-B77D-4F70-BC7A-8CE634EC78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4C24C97C-BCEB-4040-ACE1-7D0C6B7B65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DE295FA8-E31B-4473-A98D-6DCB9F83B3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DD9C277B-A72B-4E71-85CE-93D11C2232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0D137598-A77D-4977-8A3B-0456DCB177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9B7D093F-8033-418D-94B6-6EE404EEF4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3F13A1AF-C906-4A94-AB6D-5EB3BD0D62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DE5EF484-B690-4D25-A57A-64E362014F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E6B59BDE-9C0E-47C8-8469-B702B2D931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DC8EC40D-528E-4A76-B34B-C4FB4DCB40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79082376-D949-4625-B0C2-9F7C6C827F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F10A2D81-F88C-47AA-9EC2-887F5F9C352E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BE81F4D3-1FEE-4FEF-B4F1-60D408EF31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8FBD3FB2-97D4-46E7-A1E7-B41165CA42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E463FD35-FCA9-45EA-9C79-B7D798CEEE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8E30379A-BC14-4F99-9BB0-6177A06858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BE1A5643-7F9B-4714-867E-2D4BB6BE99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B2B94106-CB59-4F5E-9AAD-8E8C0F4378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68332821-AEE4-49DB-A9D5-EE18A2FA39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8D1949F9-B212-47EE-89F3-3E06E1F2B4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DE556127-7D5B-4A67-AB40-825CFA6A4C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8220BA8D-B416-415B-AF19-39B29FC37C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606D0FC8-1F8C-48C9-A951-D58ECDCE7552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4958FDD4-C617-43C5-BAEE-5B965323C33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1076B322-4AFF-4649-A686-D5530CA9E49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AA118C50-AEF7-4BA1-BBF5-EF451F1271C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6FFB6B20-2040-492F-B93C-A424E61825C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8CC86669-4C33-4F36-9CBA-53854DBBB9BB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73D4391D-177A-4E61-B117-F3A96372126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36247BEF-2B4A-4355-89B0-B897AEF84B7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39105716-91BD-434D-BE74-1D042BF6B735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4EB93202-E495-4AF0-86DF-EC36A5E7358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9282C956-6C05-446A-917D-D6A9A84A34F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F803C7C0-2765-41C4-B628-92BDB3CB788D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1E58B674-5AF9-4EF9-AE15-74D328002D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F9907215-6228-4B47-9CD2-A01DD24D41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3F25FF6F-1D2F-452C-AD46-BEDB5AB1FF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D17C0E7B-B2FB-4212-AEE7-815CAA9E58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5182001B-03EB-4F07-B934-52FACEC684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385F8D9B-7372-40E5-A2A8-E835CBBE66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DBC70858-E34D-4A59-B3BC-321B91D5BE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FC261DA8-CDF0-4022-A610-A9351D0C1A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957931A8-F2BA-475B-89BD-8A40877469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5062FE84-AD50-41D0-B0F4-19863DF20E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1D77DD97-1588-4278-A251-CD6E778BD9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F6E5FB8A-0511-440B-BE57-FE07313CF4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F76FEDE3-6628-4183-9B4D-E6A6FCADD0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CE7A415D-4593-4617-A63D-1B69372AA3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751EA8B3-03A5-450D-9A6A-ED19739B7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49C9B20F-52B2-4680-A58D-FE3D1422E7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5DFE791D-2665-423D-A988-7BDD96E65C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D595CEB7-A1B0-413B-A48B-FD1983976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01E3638B-66EC-46FE-8FA4-1E55FE0E26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2D18C893-0799-410B-BAA3-7315B5B3B4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D06027A6-02CE-49F9-9CAD-E5AA486566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676285FE-2B15-48C8-B7CA-E84E532D65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D44B3A54-1EC9-4DE9-BF74-77399B0971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FF8C06DA-6C51-46EA-BF34-8FE96CC39F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CE49C066-8817-4BDD-97BE-7B3D53FCB4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173C7747-294E-4D9A-BCB2-EEB3C6C57D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299683F4-6F4E-492E-888D-BF9B602D3E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CB048692-992F-477D-8E9B-1564469AAB2A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A538733D-E246-4CC7-9035-082272B05F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635B3D01-0EC1-4343-A902-35B1024A97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B66BA378-F198-414E-AC34-79DCCEA59F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90BEF498-8538-4BA2-BEE5-651B38DB70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C7B4B640-FC36-4864-A2F4-EBEA3BC678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3C085AB0-4B7A-4060-AA6B-EBD41FF638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F8338B38-465D-44F6-96ED-15B89FE426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7BB41229-0C35-445B-9818-56703FF037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6ED7F1B7-03FB-4D17-8A45-802DC90F2C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ABE4B6A3-BEF0-4BBF-97F3-B6ED04A2EA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1EE591C3-ADAE-447A-A428-AE7D828F27B3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3B76C66F-DB0A-44F4-B0B4-57620F1163A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C73965B9-8B17-402E-9A9A-548A729E60C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3425D56C-CE85-4380-BDA3-BD81DA8C6FD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B0DB1BFA-E514-4D12-8CD9-72C9CEC9563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716D140-3113-4A20-B4BA-1DFAC2B0B1C9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203D5051-82F9-4DDF-B9CC-D9463418267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24DAFA3F-8EC5-4933-B480-A747C947F00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92CC7E13-88F6-45EC-860B-3B8D45A0BF2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0E4FB995-2C9F-48D6-86D7-6A9DF1D4D92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C6A4C675-5034-4E24-9A2F-9F5FBE00C43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8B10A085-F78D-4C6C-92B2-8FAE315ABC75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00F98C1E-74BC-488A-996A-E21AF3BCB8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6D3A1B78-E481-416C-B616-1D3FA470A5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7AFDAE27-A091-4E33-A2D5-358DDED88B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4588E444-0F16-4627-AF7A-0C81539E51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CB231E87-ABF4-4A8B-92D6-DB9725F4D1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B66ED628-2EB4-45E2-9AB2-498194C713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E2F2DBD7-B749-4686-BDFD-252C4B3C8A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9EEFA56F-AC4E-4950-818E-87543D5AC4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D49A3F6E-7E2D-4A01-A345-4DCD71F0CC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4FB9B964-E83A-44F0-81DF-C118E6DA18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5FD1D50D-F83E-4BFE-8FE3-0E30B79FA2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04CA1D49-5E96-4D2D-9FBC-6BCAD98D1F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AF8C5052-0243-4E27-9A2B-1BB9228652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97216910-D39C-4A2D-9778-0ACDAFCA6C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9C294CEA-1E20-4E41-BFA2-BED3C188AF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80D5FD93-FDDA-4586-BDA6-D436027C2A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27EDFF25-7ABC-4760-9925-69CFA02406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B9940353-661C-45DE-B845-13A1D43DEE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F8468468-45C4-43D6-A8D8-C0FBCAA5AC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7502D16B-5B64-4D0C-BC9E-134F918857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3C3C2789-CF76-441F-A0D7-C0F572A393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DB567FC9-500E-4015-8D2B-35598564FC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8B85B21B-8AAE-4132-9F97-8CB5444E21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8F7D1102-2C60-4D86-AEB5-196267C9E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C03C217A-6E58-4355-A4DE-FC5BAC7E4A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8F8CA37B-B2CE-4E33-AE6E-ECCC5A230B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9D1D963E-B96F-4C28-967A-A93196AAA9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B314AA5F-7AAE-4E5D-A665-D0AFD6974F8D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FE00CF6E-D295-4396-94D7-A307E3779A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F53AA59F-3F0F-4453-B4CE-D458B2CF45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6631D298-54C0-4C28-AB6A-792BA6E5C5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CA431519-0C38-49EF-A022-2153525D42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56CC9501-9375-4150-94B5-3EBEF0B42E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58DF0B0C-1498-4C24-81DC-4D283444D1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E7204E89-7003-4B92-AFDC-9F15577F46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58BFB147-D10E-4F81-8BF3-7859BAE672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075FF46B-0A2E-491C-829D-64BBAC52BC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9ADB47A9-0832-444E-808F-E2638D457C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7BB7C8C9-96B8-41B0-9C2B-5A606754E83B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8D18498A-5D4A-4450-B498-28CFEC0A23B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95659FAB-23BA-41EA-8C23-6CE9D06050C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DF5FC4B7-1AF2-4DFD-BCBF-170175083E1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F8A9ABEC-6C0B-4EC7-8295-193A62070D5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6D280372-890C-4CA9-B256-1FA9365877D7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4103FC29-D36F-48B6-AC1B-403D49E1FAB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DAF05857-A41A-4B04-BCD5-8AA81976C08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708B294F-B1E9-4A8C-AA02-85724E2643F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E67BB079-4631-45CF-8470-7AACA56B1F8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7C6F1A18-E77B-43C6-8F62-74E3253670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760C6D71-7ABD-436A-962C-187F9AE89451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D2FCFB87-F11F-4F3F-9E1B-2B42556D24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CC23ABFE-EE2E-4CB2-9E41-B4491B1A03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3F43A239-6719-41B8-891E-B829106996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4B94A118-9E9A-471E-8C00-91506069B8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6FA04A73-FA3F-4E42-9964-711B29B2D2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58888771-34C4-49FC-88FB-073A4E8494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C035EE27-1E58-40E4-B1EF-1D616D4BAA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CAC6E36B-6948-472A-8946-C8B9BEF55D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6DA23F82-AA89-4D1B-BAEF-8913211D24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4F2CD3D8-F69B-4BD5-A413-003DD06407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BC04A769-52C4-44F5-B3B1-C788C8A465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61501C72-AFF1-4759-9CCA-8F335C8D28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19AF884F-AF95-4C17-9EF5-3B2B1D0624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4D9851B9-F38A-4EF4-8A46-9549A51A4F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39CBA9BC-380C-4696-B96B-867A1BAC7A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1144E339-9791-4B6F-A733-5E9D6688AD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34223AE8-B705-46EC-A5E8-D77FB343FB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E9B7C105-8725-4E53-A629-D21073B6A9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747F64B3-B5FA-4FBD-8E0E-D91EA800EE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BCEE2D5F-2D8A-4723-816C-410DB8F482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8A558ABB-49EC-4A82-8FCC-7F1554E2D1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4210B0D2-53B0-44D0-9EF4-CC14504737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FB0339E6-5134-431A-A8B5-CA1D394810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CD6A2DD1-EE47-4C42-9902-7D1E46B537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0894972E-2542-44C8-8CFF-D0E94E3E9D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065B161F-2387-4EF6-B1D5-1C3C5A5CC0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DC270049-F0B8-4CC3-88C9-992A468C3D0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0ECACA76-3344-470A-BE07-BF8E9A809FF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B3F94BFF-36DE-480A-8669-52417D1E296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B229EF3D-7512-4777-9D5F-30FB84C606A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9E4E9CED-2CD1-4ABD-8800-F561A3A55FD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623C2482-2C88-4697-AB9C-6450EE24FA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06973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>
            <a:extLst>
              <a:ext uri="{FF2B5EF4-FFF2-40B4-BE49-F238E27FC236}">
                <a16:creationId xmlns:a16="http://schemas.microsoft.com/office/drawing/2014/main" id="{047A5F39-17B5-43BE-9538-08D5AEB9A5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2425700"/>
            <a:ext cx="7772400" cy="1143000"/>
          </a:xfrm>
        </p:spPr>
        <p:txBody>
          <a:bodyPr>
            <a:noAutofit/>
          </a:bodyPr>
          <a:lstStyle/>
          <a:p>
            <a:pPr algn="ctr"/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Kell antigens (amongst some others) are destroyed by the action of 200mM Dithiothreitol (DTT), </a:t>
            </a:r>
            <a:b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2-aminoethylisothiouronium bromide (AET) and by ZZAP (a mixture of DTT and </a:t>
            </a:r>
            <a:b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GB" altLang="en-US" sz="36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cysteine-activated papain).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A856622-E49A-49A6-872C-0DC3A81933F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B9D2965-2BEC-45A1-9C0D-198048996610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4882DB3-2823-49C6-8DB4-7B6F570CC09F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7E89D124-870B-40B9-8CA2-BE2694B626C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09F642A3-CECE-48EE-A24C-797769F437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A3A8C265-4059-47BD-BC33-731F0435ED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C27951C3-6626-48EB-8BDD-C3BB2A8A8E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AA1AEAFE-35D6-4C0E-8773-03671DDC1F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047A55AB-DC65-47FE-9F6B-2FD7CC2F6D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BA47242C-0F5C-4B84-B916-B18E601BEF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0B011C78-20AB-4DDF-AF00-79208D174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5A6F9B06-2703-4ED3-BD11-337A8D08F0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9B3F3045-0212-4AA8-9FB3-BE507D092C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5D89C4A9-F370-455D-A6EC-8A653C42CF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0C5E080E-DA6D-4F9F-8CD5-126E0C06BC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ED84B305-F342-4A9E-AD40-5971381F0A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53038679-9F6F-42EB-B72F-203B605FF0E3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7D524840-E921-4A76-81E4-E929B461473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AB48A902-FEBB-4C70-AEE9-5190558034C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12D28631-D7D3-4BB7-A671-BC251A9947C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3E168CE4-A97B-49C2-8E97-E8C2E0E14A7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10FDFBE2-2EC9-4AEF-B732-5969D2C1B182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A7B6A40F-AC35-4396-BB90-C25EA9CF96C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ECFF7D97-5E45-4E3B-947B-46008CF87F6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6700BB6B-49C9-48AE-953A-669DADC1115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E2557C99-4265-4B22-BEB3-DD97D4FC3C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6DEDA236-1D92-469C-B4AD-F690CD5032A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4D1A8326-9735-48E4-856C-FFE7C9D130D4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3F84B400-8C5A-435C-9279-2432BE60EC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0D744E52-49E6-4608-9964-082CAE5912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731D940E-D768-41F4-BDA4-43AABD0E95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F51AF0D6-EC75-402F-8E22-3BA51EE3F5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92E5787A-7132-436C-9752-AE761A7CCC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663747DE-242C-4DE1-9A81-F87ACE8E53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D4312102-1877-46E2-B8B3-16A017BD76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E34F4DB7-901F-4D3C-AEE5-3F8BC05286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1B1BC363-4D31-4792-8A6C-C9C383F780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3B608A11-8D20-4D1A-9502-FD6C62A8EF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745677E5-ACF7-4DEA-B8FF-4DDAB301FB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F4CB0F4E-46F8-4631-BFFB-ED7257AA8D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D8C51E81-5EA7-454A-93A4-3909984719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BF1E97AE-1850-4F91-A33D-81969AC366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454010A8-3119-493F-9953-5CEABFA22D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07E8C645-4A73-4FC7-9BA0-E2BA0DE5F4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BB55294C-1AFA-40E8-B9DA-606D8130C8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AA774F29-190F-43C2-8950-66CC97CD99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B1602AB2-1D4C-4DAD-BB25-4851691570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6BD99039-C990-45B9-99E2-6EDC6FAAF3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6A71124B-0CC4-41CE-8E8E-B7C920EB92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167809EF-A4E5-46EB-8551-453E60B524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971C9F4F-9096-4D4E-BC87-659895CC5C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31DEA24A-E12F-48D1-BE04-033FF44056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2392AE51-8B27-43ED-9496-B686ACE553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7A4225A5-A2CE-4D9E-B476-B3E5C6F933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EF44C7CA-4320-4496-A9E5-3C5D7BA769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E56FE7EA-888F-486F-82B1-000D06946C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D749AA2F-F8CE-4846-A5AC-2EEADAB7AC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F7E27005-2AE7-4B94-80A6-DC2A004B91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9069256F-7816-4DA9-8DEC-990FEBB05D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0F8EB0D9-7D4D-441B-B207-2531384B0B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D135F6CC-06B0-4F98-BD51-391AEFCADE9F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ED4F5F96-1C98-4829-AA65-BA919C7F5A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723C0691-8432-4BA8-AB7E-8AABB9BF03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28C7B2C8-8AA3-4BF6-A79C-47678CE812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3275D6A8-C921-4264-99C3-1A68734CB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9E2D2549-63A6-4A79-9135-7434787C3F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D8E6D6A6-0869-43CA-AE35-7CAB663EB4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272669D5-FD07-4FCF-80ED-F15507476E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91B38513-34BA-47F4-97EA-696604DC52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805DF08D-B7DC-4811-9548-EDB2D9C52B8E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56B988E6-B184-4697-B432-B7EF5D34D6B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E35AC2A3-56C0-4799-866E-BDD21BA53D4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357FBDAF-4E74-4C68-BDBC-B2BFAFB4292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909444C0-1114-409F-BC87-AD22D13B716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8A63104F-2318-405A-ABC2-4D9F9224C25D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15E56254-DD49-48C8-9863-2B058279EDB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C587B901-37E6-4DE1-9FAA-11FCD62D306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DBF504A1-9E15-458A-BFBA-73D93DF9599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E494F326-757F-4AC2-9A10-C5A8CF6E1AA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82225FFF-403C-4BAF-88C1-C3645BA0529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51DE42BE-EBB0-4FEA-9B03-44BC5AE058D6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A2283DFB-AE41-41DF-AC84-2C84DB2B08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B4EA939F-F20C-4BC2-B7C1-D39523C59D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827A3642-E867-4D48-A8D5-65647ED1FB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46E19899-6D4A-4742-8DAE-35DAF985F9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1292D34A-3CF8-492C-B675-19FE7BD25C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DE505877-9164-4E84-806A-32DC790979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B5CF40D4-293D-4C58-96DB-1F2C15B9F8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87666CAE-236C-4B6A-BB0D-DF2196740D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744939EA-C0F0-4D5F-9499-A455BFDD80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DEB5518F-1E7D-46A7-B894-058E06A4DB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2B697374-391A-494D-AE12-615D734D98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CAB55958-BE66-4733-9C8B-53C52860F9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FB7EF533-7912-4815-B328-D53B677854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974454B9-8AD3-4615-A1BC-201CF0D9C9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473111BD-34CC-4D8F-B326-09211B63E0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1FAAEFD5-5855-48FB-BA25-370A28AC12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157A0150-DE24-4B0A-B485-5D55AB99C5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C2ACC8F7-43F8-4405-AA15-C996F8DFB0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85874E46-00A7-4ED2-827E-24148FECA1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9E42C992-29E0-41F7-A003-E4DBDAB88B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87C3605A-E6C0-454E-8A1E-F9A79935A2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C6788754-8CF4-4675-8DE2-2306DD9C6E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EFF760FB-58BA-442E-98E2-9B22339C2A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18D4D836-4489-4D15-8505-77815D8EA8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FD2DCEED-34FA-4183-8673-652FB8B04A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9CC005DD-B529-42FC-82EF-F82A69980B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13771CF8-04C2-44F4-A82F-70844EB7B4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5ADE8197-F835-4A08-8CEF-CD11AD3B5639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E017941F-90A1-4FA7-A977-B54CA3EDB4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5269BF49-CE75-490B-B650-E644DC0587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849F25D7-7106-415E-9FE0-075D2F523C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039EAA54-ED16-4C7B-9C91-864CF437FD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679E7D3A-32ED-4A4A-A90C-CC6B09CCDD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E2B16E77-973A-42EA-9E31-5486B5F490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E29D66E3-1F0C-4D31-AD31-27D7BFD89D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F6D77016-7E8B-4A56-80F0-FD02BEC8C8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3A911E9D-BA42-47CD-BC24-2B15191E15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5121BCD1-4AED-448E-99AA-1F0E268918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450E991C-3FBD-4606-A109-0FB47C3D18A5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870A397C-C587-497C-B56B-74277C07455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B933E4E7-FDD3-4E2F-9DA4-4B4F23C2613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6C8662C0-C2DB-4E2C-A7B5-8414EDA6B2D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0069D64D-EE12-4A9A-AC95-6683C4B0AAB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4222CAA0-D26C-4AF8-A475-094A6B55784F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5E6C0B69-4067-4668-B2D9-39F2EB1D44D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A1F4C8F8-38A1-4847-999C-5F18CE79FF1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6C321697-F3BD-4386-8005-65D406088E8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946441C1-6788-4C07-B76D-D00753D3593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57315523-A6CF-4C73-9E96-7FBA944930B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CCD62643-1EB2-4469-942D-7870D8CFF431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E2ABF8D2-40F4-42A2-A845-5814AEFACB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EC11F332-66D2-4AEC-B020-F68383B1D6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EBBA546D-22C4-4D0F-B886-66C63560BF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7A6B75C2-5C70-4CFE-AFFD-DCE86DE057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8F9EF7B8-9F8D-411C-9CF5-605C5123E6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87D04E5A-611F-42BC-833D-C8176D0FBE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28B698E5-1C26-439B-8D81-EB5910B5B3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BDB5B4D4-E132-4858-ABCD-53CA2796A6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54C0CEA0-81ED-42D0-AC6B-58E76DE2E8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4348D246-199F-4324-A0E5-B547E38432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AB30FFD8-084B-4FB7-AB87-07F02FBF2C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F915DDDD-E754-4209-88B0-1C065663C6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FB06A784-F7C4-448E-9B03-6F726BEF5D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5E070242-5C2B-4E28-891D-91EEDD30CD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6820B598-BBEE-4BD1-A210-ECF0E1A28B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AA91357B-636A-4010-9C45-961D8470CC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DA3B2B25-4BD4-4290-9C7E-C35FBB06A8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2A73ADCE-26C4-424F-8DA2-8F92895953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FB32D59B-D95D-4B51-8C6C-D1F7C5A23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3B3DD012-4B83-40CF-9083-DBC16B8B42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9122962D-2B76-4555-9D17-3ECA409EC6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3E8FA971-1605-4637-897A-6EC25A20F9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DF43EC2F-2F91-4FF4-9987-95E79D6315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2297B966-6B6B-4007-B631-C91990F142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35CDE9CF-F43C-49BE-AFE2-A76C5E462B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1018CE78-0858-42BA-B3E4-7DB48AE318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CA8B2287-4291-4E8D-9069-37A61A39F0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FFD04441-680A-467A-8159-F6F2389ACD95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5452BF24-7934-4892-9110-A0464FA8AA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836D7240-7270-487A-BE7E-BB622A4C54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FBA48D23-01FC-4F46-A96E-C7DEDE2EF0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B382645C-A46C-4EB2-BC0F-4F8893680C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BD7F40B0-1514-4145-9D60-90E6747E55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0DA7921F-183A-4462-8854-E855AA94DD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3A4D795A-DECB-403A-8EDF-97BB51C0B5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C2DAA1E2-4CBA-46E0-A8A7-FFC89CCF51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26530889-F2F7-4CB5-B2E6-2E9848B2F4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572920B1-F67B-4606-B16D-9358951A01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869E7323-849B-4EE3-B499-EBE2E023AF83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42ADB9AB-49BC-4BDA-B296-C5F3C39DECC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3AA9F8E5-6B36-42E6-A1D1-7AEACFCF7D4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4D5B6636-F2D1-4074-9EC4-577A632400F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3E172A83-F339-46D8-B23F-797BE8C55E8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26F707F7-CE3A-4C8C-B525-B707FEC73FBE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BC448578-B9DE-4483-A5C6-BC46218763C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FFBD865E-8E9A-497C-80E3-993EFC93343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B9E5D097-2869-4D56-905B-920CCC146EF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F97BF2C5-C595-4C9A-9273-2C3ADDA5B18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6967DE23-3F0C-4D62-BE70-D12B7E86D03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70383640-93F0-459F-A493-5274F4B9CFD2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DE4CF971-A753-49F7-B87C-6FA7CF8BB0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291A7248-06CC-4166-88FC-042A61B4FE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6B08E11E-87CF-4759-A777-5061EB4F87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EC335B27-9E6D-4E16-97BF-2E98D1A88C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7DCBD3A0-0C8D-43C1-8BD3-949DC52ECB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B6715AAB-B667-4DFD-ABFD-61B1B3E4F5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D4BB2146-660F-476F-91AE-4E824883A6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4707BFE5-1947-44BE-9B61-4B157BC881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B491177A-D1FD-4AE6-989F-CDDE34950F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4ABEE1C5-8CB2-47FE-95D9-4875057692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DFC1DD0F-6C3B-425B-8F45-553E2DABDF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323B510F-FDFA-48B3-998F-9AF67203AC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CB802DBF-1BE0-43CA-AF77-81C2A3FEDF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D8610A8B-9C9E-4C3D-8F8C-1F405D3F1C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1CE5C498-CFC4-4CE4-A15E-27F08850EA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2A5D6D77-44B0-4B13-946B-509D91668B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3976EC5B-C718-4131-812B-DE0498DE4F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8C4370EE-58F3-4E00-AFF2-DACBBEA1F3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A592D7C-031C-468A-90CA-53350200F0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BD55ADE3-2984-487F-B97A-C49187DC75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01127406-02CF-4057-955C-1FD93833C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8818C5A7-B6C5-4C2B-A896-15220FF630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E18EC7F1-0D6C-48D5-B0EC-F19EE9499D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100FD1E3-BAA1-4B67-91F5-BAAF253DDE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972C5DF3-451B-4107-9DCB-DE8BB9E7EB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8D35FC23-C9B0-4395-A2FB-CF3C7B58EB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6D7FCDA9-2EC5-4B2B-9E85-391CA17F8A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4313A619-EA88-43BC-B5F8-A673717F0DFA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59DB0A77-3148-4FE2-8AF7-44463EA22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2A04C83D-8850-49C2-9B23-6935502072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10331E6B-37C8-4A86-8E7D-CA251B9A13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925ADA7D-7E2A-4682-A7B9-A40A100ECA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28171EC3-8180-468A-8475-EF157A4171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F768D0E6-4913-46F8-81BC-0885910D89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D8162180-671F-4488-AD83-EFBA72152A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70BDE503-D479-4F75-AE95-1D0E035B5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1C380660-860B-42BC-9449-87AF4FC6D8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9B14BA52-D994-4B3E-9C7C-AE050F0F10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BFFB6C14-5CF1-4EF1-B91D-6BAB07AC9E47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1009BF9B-467F-4ABC-B471-30ECDC751FC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E55BCF1A-D7A4-4580-B37E-8BB5D6A931B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B7F1F4A1-74A9-4C6D-A66D-C50A23876B0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66B6262E-EA88-4BAE-AEC7-0D9B6B5A3B9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EADAEA1A-6A57-4539-89A3-25FA10DE1C86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658DD01B-C3E7-4AD8-8889-9EF2EBAB2CA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6B20944A-E5BD-47EB-B3B2-420435244A0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B8228A47-7FA2-4B78-B9CC-FE29EA289DE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87434FCA-A0BF-409B-BF8D-79B35423FA8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514BC528-71F0-4A08-942D-0BBF303879E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C5D31C2A-F078-4AB1-8EAA-882F856B120B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241151E0-4871-48CF-9092-81462FD4F7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2D2B0F32-4A6F-42EE-AD80-92C331DD54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1B4F05B0-FCC3-46E2-9152-811BFA3C02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9643E88F-EE50-483C-A154-80BF8ED7F7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903DC034-FEBC-40B5-87EE-FD7BE6B151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355424DB-7E3A-4226-BD26-91A6FB3665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84C3F793-1BF4-4426-80AB-8E951542B9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67B5DCB5-291B-430B-8319-A766EBD439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78D55C6D-F7AE-4B6F-B492-AFBC30DE26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78A3EC7B-D9B4-47CE-AA36-8E62A08D52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C25CFE42-AFDA-4BF3-8453-70DEDBE27D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6E1C4F33-E8F4-4DBD-B0A1-8F632475BC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4D7C1A5A-59E0-4CEC-9874-E5014AAABE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80776CC2-F68A-4BBB-A083-8D89D37DCD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65E781A7-E9F5-4D25-BA01-C49AD1E6E6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C7D442E5-506D-4609-957A-B816D91FE7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711DB6C1-B5A2-497E-B740-B8B99A466D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83B0E42C-C35F-4999-8C30-9F2F0BBC70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5D2013E3-9FE2-42F2-BBE1-378278E04B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324EBD03-40FB-4DF8-B88F-7BAC6F81D7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E54BB21D-A5F4-4524-AB99-56D8C49D56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F7B88928-F22D-4D52-A54C-46C84549AE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01AC7EB9-89C5-4C01-A65F-6707D345CB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A550739C-F6BF-4CFF-851A-FA830893AC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932E8394-549B-457A-B544-6BB962704A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F7530532-5624-44D6-A90B-3B756CD46D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D279C2EB-0DDB-46A0-8724-18525634EB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4E92D8F8-70EB-4DD7-97E3-BF2FFF44EDF4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44071DAD-70E3-4FBD-A76F-2FE3181B26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33651F03-2ECC-4F80-8AA9-9928337C8B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2944F5AA-EB51-4C3A-9A1E-8BB53282F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281800B-F7E1-411B-B841-15575899C4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A410BEC3-3E2E-445C-87A1-E6737BDA59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0718F01B-2A53-46D3-9D6B-53F6231B16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F5E17E4D-03A0-4CD1-8457-D3912C2C43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BD172903-1D09-4DD1-92F6-3E63C97032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D0097903-852A-4981-862A-4A576F5971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9CDA023D-02E1-4873-AE36-F25484AC6B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1ADB9E81-39DA-4385-981D-26CA50C9391D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E89653C2-07D3-4F77-A34D-A8CB6EF7034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3F29E082-2B0D-4E8E-9B01-D6F7A5B4F33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0A068C58-6EF3-4F37-9513-CC8CA9B1BC1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AC32C40D-C0E2-458C-AB2D-990B355CC1E3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83289AC0-F42E-48A1-A777-7EB0624474EF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2363CBA3-F228-40C9-9E5D-0F15F5DD691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6634FC45-25FF-47EC-9707-2A05F7025E0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63F82A6F-C068-46F3-95D6-83E44300B3F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F347E852-1149-41C7-B988-3EB523B24E9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83CD40AF-397D-4619-8F9C-BED8B6DC4FF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8BFBD311-A892-491C-B22D-97DB66EE5649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F365C7F2-8690-4A15-91C6-11D640E865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76A3C9E8-5BE8-40C7-8597-A27AC80816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2525C85A-AC64-4065-A562-25B5CBFAC3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3DF7F927-201D-4A19-8A9A-FA4D26A7C8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08E27676-CC09-42DE-8F03-492CBCD5AC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53A18FE7-FFD4-4915-8A2E-13DB888882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FA0CF0AF-C6CA-4190-BAF0-7C7D60BB96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A129A733-8E09-4BCC-A75D-BB729F2050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99C636B1-1EAF-41D4-8228-3B5A87C881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B9D85C59-0FA3-4121-A4F5-D57B2BC8A5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6F65B5D7-2310-4FEC-8D19-9DBE9329DC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D646ECB2-7C3C-4D11-A908-28724DBC80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8804F272-970F-49FE-AF9C-073D11176E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EAAD7087-C14E-41B1-8B5B-8342369DD9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12C90EE2-F743-42D0-9D86-2971E545A2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E4DD75A8-7F6F-4A7C-BE93-306A5AC97B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2BBB0E78-E4FA-432C-A877-D0F47A1256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D5D060E6-25CB-4FA0-8B88-4794413375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0AC45A39-1C80-4F43-AA5D-665C989FFF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9B4E124D-C92C-4B59-9274-5A2062680B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502DF799-25A9-431D-845F-C87FF9F96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EC01A613-82BF-438E-99E4-503F7CE6C2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37191F41-8D66-49B3-B87C-BC18541EF4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6732344E-0B58-411D-81B0-BD6D655D06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C5160480-7C00-4F63-8654-087DF0BD6B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C74B8109-E12C-4DA8-9012-1D439522D5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506A0286-C765-40AE-A95A-8A5314A3119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37001F9F-31EE-490C-9DAB-21E365D94E6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C171A2FD-3D2B-4C08-B4EA-6B540A5A937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72902547-E940-4EEA-8E55-9277CFCAD48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005318A9-7E88-4092-8F2A-F26F18F9CF2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1CFE28B3-DA56-450E-AD3E-17E046A282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71709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4" name="Rectangle 4">
            <a:extLst>
              <a:ext uri="{FF2B5EF4-FFF2-40B4-BE49-F238E27FC236}">
                <a16:creationId xmlns:a16="http://schemas.microsoft.com/office/drawing/2014/main" id="{727FB4D0-F5C4-41C4-85CC-073F20A1FF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2501900"/>
            <a:ext cx="84201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other words, we can create false K</a:t>
            </a:r>
            <a:r>
              <a:rPr lang="en-GB" altLang="en-US" sz="4000" b="1" baseline="-250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red cells.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012D650-87D5-44D7-8993-F6A0E4775878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828DC59-D44E-4763-81BE-B550AABFC92C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D81CE8F-E4D1-4379-94E4-612B8322053E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6E2A2DCC-5EE2-4B76-862C-1C0614AED5D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ED4B4902-4F07-44F6-81FD-86A6A51FBA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A75CA8CF-E083-4113-92E5-74867CCDE8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074EAEAD-4836-4AF5-AD5A-0836110C1D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2FF86A3A-11C9-4A3F-8B2C-F537F94BAF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547515EA-08D6-4A80-AFF4-27893D66CB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F7FB92B3-7987-418E-B43A-1C5E3EE6D3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1CB94F48-8E97-4DEE-ADF5-7E8B08669A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5F6C0AE6-2696-4BAB-86D0-01E4660EDA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219B454E-8895-484D-B98E-DEC48CE0CC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3DE8AF1D-F10A-4D6D-8068-4063921F59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F016D978-0204-44CF-B726-F0A0E7984F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9F2C241C-92BD-446B-9F0C-8157FDCA10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902CC686-11E9-496E-BFD2-D0E56229D51B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A4FC2154-1731-4F3B-909C-FDB653F52F7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617A9C02-B117-490F-8390-F05C74E5C0D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0F7E12FF-AB26-4B5C-9353-CB5DE634671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64B2D7B5-69EC-4EE7-9C9C-ACD73B136B7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E63F0C11-BE11-4FA6-9D0A-37E057082B65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B2D5AFC5-715B-4A1C-A7D8-044E8A6721F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7158943-B368-477B-98A5-20C8BCB4120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C8FE4FD5-8A66-4C5C-8F96-661BCE2411B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AF8C3880-4EE4-490E-8108-73C102CBB25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AEA114F1-5A29-4253-9EA1-5068CB8B5EE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01DB514D-A89F-4DFA-A134-3C127F5CEA75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9D7B3002-072F-4425-AC87-FFDD4DC61F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F29C2211-C31D-4165-A780-817E724E47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5A1AA9D1-83C1-48E6-9DC9-179AE00AD1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2CB5B864-6B8B-4D35-9FDD-FB3CF6811A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B8BCDF18-91E9-4B7C-B903-EEF47B9FD4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ED018503-FA23-4241-89E8-7022BDEB52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D8CAB76B-A625-4BE8-A93D-D614B03DD4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613AA9AE-C263-452D-9AC7-E644FB6A9B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FA843378-7600-400C-A9BC-BCECF4DD06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7283B8DF-C77E-46FE-8456-6E815F24F9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338E7C14-EE51-4905-A84D-03AEDEA303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2B3E6A4B-6377-4224-ADB9-719FE2C182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A0EBF1E5-E7C5-499E-A429-02F78BF8C6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6EF43882-EB8F-47CF-A20A-DC1210D3E9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EE349669-29F9-430E-AFAA-DF872862E37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A89C8963-AE3A-4E9A-AF2E-19729A7A07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EA35692E-C39B-43B7-B132-6E80DED142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EDE11235-E6F4-4F8D-9D32-5C4933C5E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AA0EA263-29E4-4FDA-93A2-6E78DA6ADE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C3C7BCF9-7AE0-4C30-8CBD-60E6485C2A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8588B8B1-953F-45E0-A797-3AB6E9C20E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59C52E53-80FA-4CB5-A546-1606863648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FDE9861B-7BC6-4E94-B4BE-B22143D463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D5C9067F-3AA7-4E90-AAF3-67DA034004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84C05681-85FD-4A70-82F6-D88025BB95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EE997DCD-AD2E-4E21-91BA-10337DED26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C4B9BC0D-AA94-4BAF-9C65-0F5E6C8CA5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BBFE3AC0-D1F2-44A6-993B-24679994AA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D4EED4F2-8902-4EE8-98BB-142995CF29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24927049-E24C-4433-8E8D-3A62193BF4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87C1DB9C-C0E3-4863-9664-B99D6FDF6D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70CB2121-A579-412C-9587-93EBAE8E30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B8F1C7FE-44E7-4929-93EB-1204FE18AEC1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C09F2168-D37B-469E-ACD0-71A6579B55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E53D083E-1274-4700-9DB0-CBF1835C15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FF2774CC-8E14-43A5-AFEB-C3447BB1C1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17204ECB-43D6-40B9-8233-B270493E4B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2874A893-0E52-4B84-AD1F-531DB58AD7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06EC3383-0E74-4E07-8E0F-F537D9BE46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50DC14FB-C087-465F-A8AC-8A4184E55B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44F145F9-30AD-4D6E-9DA6-C667ACADC6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EEF154F1-BF0B-4C82-A44F-3EB3673B65E7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6FEA9741-9BDA-44E7-BDEF-20449B4754D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03C6EA2D-514F-4491-B089-F8F04881504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3979A1A4-D3C7-4C29-8CE2-13A9DF08BBF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265A7621-D5AD-4660-8BA0-8863BED13F8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87C5738B-873B-458A-873A-33496D196599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3250498D-C72F-48CD-8868-60D2FA8C064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5CF0454B-B064-4180-9D4A-4F5D0ADE735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F5DED8DF-A34B-4F99-8097-2BDAE1376F7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A279C00F-C500-4AC0-B529-B43DEB58AD6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EA518217-D6D8-4F8F-8EFC-5683D762501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F3874607-8CB1-4B5C-BEA1-4503EF3CC586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FFAE2F86-048A-4439-A473-72795C49D4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152721CA-538A-4F76-BF44-AF254B1748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2160E927-8DE2-4EF1-9C7F-62ADDDE7F1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0346F0D1-2BD8-4337-ADA8-4395D0B82F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5AF96E10-9534-48C1-A10E-052FEC6BDC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54BBA5FB-E448-41CF-AB05-C3DBEACEC5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4D760517-3C63-4840-8636-33AF34A3B5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BFEEFD98-99C3-4EE1-BF37-5A82D9CC28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0DC56FA9-4CEC-44B4-87E7-BF43FC90E0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EBB4EDA4-4BD3-42A5-A574-A6EBD64C62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457041EE-DE7E-406E-8303-E354D97109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AA01F4E6-B3B0-4761-9FED-F0AE67C107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31F4FA9F-A6B4-4382-A3C9-77CC158F5A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F8B92296-7611-464C-991D-9EA235EBAB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FB9F17BD-7767-4CA0-AF92-A94DE7994C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EEAB0FF3-105B-4D6D-9343-9FC6DF9979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739FD18D-9392-4007-B574-E67FF9741F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54EF5891-18ED-4C0A-8CD1-F7CEC6AE49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56A2EE97-BD92-42A6-87E5-2E2429E143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02DD8D5D-457F-4BE0-9342-F3919BEF61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0C57E16D-3411-42E4-838A-FB93705B8C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79486E42-0345-426C-897D-FD24A22765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B79E0AC5-937E-4AA3-9F4B-AB99FF6717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547729CD-AD57-40BC-BEE3-1FA621488F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A94CBF85-CE52-4714-BAF0-443B60C2D4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35AAF61C-9941-480D-BDD9-DB1022AAA2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E82DC5BC-B68C-40A3-8A50-46DDDAA7A6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3965FE63-FDA7-45CD-B04A-23E04757A19A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7D3616C0-117E-4AAD-B3BF-C12E8212CD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43C7B427-2E99-4D1C-83C6-B7FC5A03BD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00C70D0E-B57E-416F-8639-FE4E5882F9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C1698AF7-ECF6-4A87-857D-A3ACF8B887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CF537C2E-CEA3-4EB7-88C0-C9C21625E8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26C37B55-1DF3-4F7A-8DF6-CDE24847B9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FD61ACF7-3116-4E99-9D24-F584134A34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5A52ABB3-7371-4CD8-BAFD-24C1629E00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4664BB0E-BC01-4D14-8C51-B871287124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97F71BA9-85C7-4FEE-B32E-4F7DECEA86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641BA5D6-F757-4200-97C3-DB177239E834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A2877A62-8FD8-4AA1-BAFF-7FB22B3BA99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F8BE7AF6-A260-4B0B-B4B0-1A9D8AC068E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10606CA5-67D1-4297-B32A-02420B68781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18D13D11-CA4F-49FB-8B8A-93BDB3FDCD4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498C5443-FB70-41C0-BAC9-5712CEBA932D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26ECEE73-137C-4DAA-99AD-84CE41A3DCC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36C566B6-7A58-4219-AF0A-1F14DC87481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1ECFDB15-8DAB-4B77-B85A-7B516AEAF87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1C34E38C-CB21-4433-A0F6-B38178B8995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E317C58D-E7A7-45BC-B95C-9C08D1D30CD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A087CD4D-C264-4178-9DE0-911B6BF58628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655B926D-FB41-47E7-95D7-C8B030EBAF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5AA1707E-73C7-4EB8-B254-CFFF889723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591A28C4-2E8D-4FFC-9576-0F35E92081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B3843471-75B3-432F-9ED5-9C2C4EA8C5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D71C7DA0-5CDA-45B7-9C38-4FB1B35698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768B5096-9EF9-48C6-B017-BB3E54C9A6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EDE256D0-4C6A-4DFB-ACA3-00A369057D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7300C0D7-48E8-42C4-A47D-7E00103642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811B7CC0-D846-4806-AA16-A24437DB7E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21D86987-79C2-429C-8B24-1F01C6BAD5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3C616C0D-A803-4306-9067-2B3FD3CB29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F5F61417-7FBF-49CB-922E-985A957B21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0A926DF4-DC0D-46D4-B70C-BA71C7DE16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9FB5E927-5DE7-4E3B-9843-9E3B04D999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FE0EC9C5-1C0A-44B7-9BF4-529AFEF613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63C77705-842F-49CF-96AF-E6E9906202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16EE1B75-0F35-4EC5-A681-5DB9A13271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11480F6A-76A3-45B4-9270-D1A6989D98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AD1E8C0C-8659-4DC6-A63E-A63CA9A10E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383C8FA7-5107-477A-A985-73F8DE9DC1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ABC50653-40CD-4FE3-B86B-27F2F55530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12CAB6B3-4346-4FFB-9856-498180EF57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566ABF7E-331F-42E2-806D-5F36AC2CC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5A153743-D080-494D-B014-F4BF0A0173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B8E9962A-3EAE-45D2-99EE-CC4058496F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5A9C2378-779A-498F-9C5C-9F2F88B2A6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57154FAB-8EF5-47A8-B24A-2C004AA0C2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B3F82CD6-E6A0-4209-B418-0B8028BFEC21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A4EB7E7F-1562-4012-AD2D-91F98E4313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B6DD5295-1D33-4A7C-8D76-7D3611FC34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D4ED3E0E-5A41-4224-B721-175FF09708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EC68C3F5-36F3-4C73-94CF-5FB59B64A2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E515D004-B015-4D99-A401-4961D729F5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3C4E8B60-3B24-4BE5-98E9-CC248D83F1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B27B6599-68BC-4384-9E23-BC373B7D6A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8BE29034-620D-41A3-A3DF-5D6B61C146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68E36CE8-8C41-4EDE-ADDB-E4D56BCD9F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A566B404-80AC-417B-AED7-9154D06D1F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92E5D7BA-47D7-406A-8D99-6CF99C008C1F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00FCF936-D9C3-4FDE-80AA-6E1D38294B2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BFDFE9FE-B8DD-4591-BB61-DE2C6CEBB9B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0ED2E750-F8DA-4836-8F21-DD0F3346801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3BB11A80-9E6C-4566-9285-47FCFA061C8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C6D5F6B7-B188-4C41-8AB6-10D055B5C80A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DBB1D3C7-B43D-47EB-B7F8-9F511F6C3F0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080B7D1A-290E-4BF0-9AC7-B3D9BD0B310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D2D8424E-B674-4BAC-B3E5-629D27F77D0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1C3B2FD1-373A-4938-B9DC-F9EBDD6B51F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5020F4F9-DE88-45C9-954E-8512DB8450D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6C210A6F-0F77-4848-B749-774EF2532835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7F0092EC-5A9F-406A-9DC9-3D53A1AF4A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7AF7D320-31AE-4278-B5EC-0FF517CA48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E60E9C25-5375-48D1-9125-A04C23C555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C612A849-B732-4721-BB39-8A814C1DC0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92FC94F-5B0B-4E1B-92DA-87BEB5575C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0AF7002D-20C6-4010-8A32-B1E4CEA60A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51150B29-0F7C-4636-BE91-13828B0C33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8C6A36A6-0A18-48E9-AE10-72A0453A3C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CDBFB9A2-7F40-421C-BD36-7E5F1B5A5A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E3332BB5-4BFE-4305-A5FD-115CF3D3CD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01494224-9CA9-46B0-BE7C-25F0ACA214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3E7E660C-7470-4A39-9E62-3A8C9D1512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1CC5EE81-8470-4365-A6D3-AB2202F74B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129A8AD5-05B1-4885-A539-EEC76150E0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41E91893-9171-4391-879A-5B8ADA51A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BF3C4A95-7924-4C14-A456-F53D01351B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364EA81A-951C-47AD-9D73-B3A04BD89B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FA3CF947-AFDB-4B18-8E05-ADEDD1F35C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17E0EABE-1D37-452A-BEBD-6346630124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39F4D1B4-2209-4593-9DB3-043AD68925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1358950F-93CF-41C6-8FF5-155B239FCA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B9BA4B7E-FE54-465D-8FAF-762C7819B6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373AABE8-3709-4DE1-978E-E6AFE2CA97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AB90705E-547E-4C0F-BC55-373A5A5953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FDE62B62-35B4-49DA-AA3E-9C318B4470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9927C0CE-1762-47AF-9E85-4B9C7DEC8D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DA8B162E-EB67-43B9-941E-EA86956A52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13EB25E4-EBEE-4834-8F47-543AD51F0CC8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F2A7DDA4-90A5-43AC-BE49-BD13CD8495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DE724AAF-BA38-4342-8B0C-3271362747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6BD5B958-CB5E-4704-8819-4E9F200D14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BEE63BCA-515E-4111-881F-CE9E2EFBEA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6344DD78-D112-4315-A2DB-0756FF0F69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9B179386-6621-40C6-B71B-32AB6179FC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153B769E-5126-4D82-924E-A32FA1CD1D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2E993F7A-DFDE-4246-9BE1-DFC1A7F775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B1A3FB1F-E81C-4BA0-A995-C31F9C4A4E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10B74A68-8565-4269-937C-D97D6FDD8F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E3AD6E19-1AB9-4E63-B734-2F933A96AC21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036EE10E-C755-4B31-9FD3-C72932E00E7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D72CB41B-CB85-4BCC-AD86-65D0BA86084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7FD640E8-DB42-4D59-82E4-F77DA9C2F88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C6999D5E-4824-4022-97F9-5257DA538CF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2B1C2EE2-C55B-4A69-86C9-FBB9D04085CC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1AC4956C-5877-4260-9704-BF42097898F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C56BE149-C5DC-4E9D-AEEC-70C98E25855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B024790F-0876-42F5-9102-AB286476CA0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B5FC4AF1-BC4E-410D-BA1F-98BE5608A3C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8304BD1E-A6EA-4C8C-AE84-4EFD2ACF318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477F809D-064E-423F-8EE1-0E3682CCA87F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30D23BA2-59FA-4FBD-B04E-770BCE12B8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2853DEE8-97C4-4C15-907C-38B01484A9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117D02E0-799D-4A5B-96F4-2223B81244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98D7957A-F1E4-49FE-8645-490FE5DB87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5F281549-D689-413D-8ABD-0A1C6E4298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90E8C10E-D5C0-4A4F-8814-D852569217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44804746-269C-48BE-81B6-AD139E9B5B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E53BDB52-A5C6-423F-9055-6B7D9D5BA6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340BFC59-813E-44AB-86BC-9536313DB5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F92B1DF5-C79B-405A-9F9A-DF98987013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DFCC85DC-B3D1-4E40-947D-8AABEA5261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5F50510C-8840-4CDB-9FA0-E085381A3F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DE6C0370-372F-451D-9DF5-064E0C206D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326CB9C5-2AF3-4EF4-ACF6-830C51467D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F347D791-4E10-44A8-BF35-98CACCBFD5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C44C2F83-A687-47AF-BD49-C8D6CAB586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6B42C9A8-E21D-4F00-AC6A-88573EFDD0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622CFDB3-50AB-4AE6-A812-4A1D17F1AF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88839409-CBE4-4F6E-8D69-F04199521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1907A763-811D-4CA7-BEF9-D5C530941F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F48C7F81-C384-4DF1-893E-B321F00F28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2078B54B-E564-4D22-91E9-F0362C617F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34C83CB7-A16E-477B-A675-69BA2DFBDB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CCFBC525-D738-4EBC-ADBA-C7DDC046F3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D70D6B83-F56C-4E27-AF5E-286B040CA0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ADE4C3EC-43B3-4E5E-A084-BA5607D306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E86D3AD5-CAAB-4074-A572-DEA2003913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E4E88E9E-C8E8-47A3-A05B-4059490D0B19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361EB5B3-84A9-4828-B1C1-E54A5A475F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182146C9-FED1-4CBF-997F-B43918C782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DF6ADCA5-A43B-496C-B770-DCD41F30EA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C8EAFCFF-5FB4-4112-A5F8-BA4664DACE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467F44C0-CC0E-4FA8-98B7-43B5092438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DD25D4A6-9AE7-46E8-8D40-AB1B5A9C2D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FE6AC22A-4F73-47D9-8E2D-6736901442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A0A2D6A3-04B3-4D03-8A30-D0D3F3AEC6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170F7E47-71FE-49F2-9C3F-FEEAAC7821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6A236352-B33F-4869-A308-8009A1865C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D9054867-1971-4109-AE34-CAEA9BB1AE62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0D979B9-7121-47B8-93F7-29DAA56942B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E1C66024-D695-4CA6-A9CE-BFB6B65B266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813660AC-B9AB-4E10-AB54-5029120FD8F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379F0864-0599-4CCC-B343-67C3C735F10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44593386-9219-42CA-8932-2ACD9DBB4CCB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4C95B7FE-4B6C-43A1-AEA1-EC4DFF2C667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4A1D37E7-6F34-4117-9539-BED725150C0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FA079A13-88E5-4B60-96C3-8EC1A2C634F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72B20808-C017-4CBB-B6D7-E8D674EF146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E2FEA1D5-9132-4D12-BF27-F101C9CC6CC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C09CC3DA-3B7F-433C-A285-2BF62F687BAC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5D418AC9-3330-4119-B0EF-DF5406C488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2A5A88E2-EC2B-46A7-AD9A-912350D68D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8C51D4D5-C8B2-49BE-8916-047EECA08C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92B33483-DE87-4087-AD94-6D59D1A08B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CE6513A4-0BEA-4349-ADC4-F9DB7A8685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F7DFF734-6FCF-4864-8388-7704721F5A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B1C875B9-B14A-4FE1-8B56-61F4EEEDD9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47701158-A826-4726-B806-72E5692BD4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F5AE99C4-A1EF-4A57-B9D2-8E0826863F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F12385D7-0BB7-4EA8-9D25-9C3E6874F2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7C8F977E-E1DE-4602-BE2B-9295B3026B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03765E8D-EBB9-43EE-9A64-124AD30A67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94492650-BF58-404B-BBA2-7C44BFCC2D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5E61C4D5-04C9-4933-AD01-3365C22205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E165AF63-7B34-43F5-BEC4-D2D6852F4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BF2CBEB0-0998-4317-9E42-CCC4060F8B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5465B8DC-EF51-4FCF-B34F-813F63A18E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FDEB697C-8D3D-489E-A42A-04BD62C646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84EF8DD4-C96D-4703-BB04-FE926F7236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2465105F-38E8-499B-B864-EAA55E2041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684FB0BA-1DA7-41AD-8194-2FCA15FCA6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A9DBB0E5-D2AB-4FFA-BA96-7DDB3F229A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7F383C31-5D93-4712-BCC7-1972EA026C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65F5E679-5356-485D-93A8-7A64D99B19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84BA8B37-A38B-4B13-AA94-03F92C4858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9617C472-2AAF-43FF-8138-E0FAA8C488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B8CFE668-7508-44E0-8E4E-C480A39022A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5B51CBC3-7EBC-4221-BCFB-A1E19F427E9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6C2E3D30-9480-4CFC-89F3-0FE660EE903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E656E3EA-321F-48EF-B722-46ED7C8968F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2B59FD89-B86A-4CE5-AFC0-A5968DF471A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EA187A19-4988-4286-B69F-5B9D0C4C39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56129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>
            <a:extLst>
              <a:ext uri="{FF2B5EF4-FFF2-40B4-BE49-F238E27FC236}">
                <a16:creationId xmlns:a16="http://schemas.microsoft.com/office/drawing/2014/main" id="{80571DD7-51FD-43ED-8817-69FFD1D531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2820988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U and Fy3 antigens are resistant to these chemicals.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3753027-D398-74F3-D745-C76DB17FE145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BFEA757-8649-9ED0-72DF-ACD05BC6C4CF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980B86AA-B62C-84CF-E899-20339AE6B5F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592FEF26-9711-1726-3CC7-2AB9DA2D897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6DFC2545-BE30-4A0C-56A3-DA94CEE597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7970ED75-CF32-B3A9-645C-0882B3D227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8BD0E3B0-33A4-AB17-9392-9B832BA947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41D370A9-DACE-529C-C7D2-90142F895A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8F3C834E-920A-DF3F-E0F5-7AB01E4326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A4CF2C9C-D747-6C69-7716-F6C6A9B75D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D3EB8BED-5BC1-EA06-9079-F2467846AC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0E37FC2F-9CDD-0EDA-EE9B-FF887D34E1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7A2DA957-76C2-99C4-73D2-C8BB512A3F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351E9E12-8784-324A-D917-9C784354BE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A34AB82C-87E7-6069-0B01-67C254AE18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5EE6C1D6-9B82-A3FD-A4B4-63EB8F62E6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5F8FD160-724C-7E6E-4A74-FD40A7B84BF3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A73C3A8E-8314-7809-13B4-FFEB382A7DE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DCC52190-E5A5-8050-04B2-9BEF4E6C6BA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5350EB89-95C4-A29C-663A-177929B5140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91004F96-B40C-9636-6B77-3A3972CCCC2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59E2874A-565D-1353-EF1F-D64CB4A8CD43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1620E558-FED7-465F-E7C7-7F832F046EC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28A86FD9-6641-B551-3FE6-31E69F74DA8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F82AB66D-8959-4526-9481-DA553D11C4D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26F33297-7383-EFC9-4C81-395A81AADA1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B1BBEA74-D2B8-25A7-3C0D-2C9FB3B49D2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A716E3EC-4D0D-1522-1287-95817B047CB5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3E6414D0-AC8C-85AE-DA8C-441C49FC2A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4053368B-1599-A1A6-3303-4158BE5265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F70BE3E1-8F05-9145-5ECC-86164B9869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864B002F-AC69-9D1C-34C7-BDF4221FE7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9EEC6278-EF66-81A9-4E4A-B703E1C263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579D1514-0330-4E8C-798A-BFDC64A485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3DDBCAAF-2489-5970-6DF7-EA485CDF26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38829F2F-9A1B-A9EC-FA05-DD6BFDD531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63E49767-5863-7ECE-D11D-F932549C7C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429EDA70-55F5-3147-27DB-76D97E1E44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A74C409E-8F30-FEF0-6ED8-ED9D5F48FF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A9261F13-39F9-A181-2529-113DC1CB0C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28C72C9C-2917-B58E-2DEE-3D6571F9F8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0AC04B7C-10CC-2AE2-B566-954A942C41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3E3484DE-D0F2-6BDF-C740-06D977EBE30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ACD83B04-143A-9FF5-EB94-EC0CFFA567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672BCEB-F7C6-1B77-22F5-7B39E29EA0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411D9B24-CB5F-DA55-2F4D-DB6205F253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D85D50E3-AE92-9301-04FA-55697CAB37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A60727DC-FF76-795C-30B3-228010B172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43F3CC19-8EB4-359D-37AE-4B52C20580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83BF1966-08BF-CB10-3B08-439CED994B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26EFB5B4-6913-C8F3-2933-D5901E4528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8E1635B5-E1C2-5C21-84D3-091AF502BF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51BB8408-8D3C-374F-2D27-CE796039BC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8F42F5D3-55EC-2E4B-7346-E624D57CFA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95BB54E7-21B9-3067-E071-773FA26ED8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737EC221-FF08-726A-9D7D-32BE3167E6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ED1F20A8-E984-01F2-65A8-D5453BF512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42586CD4-ED32-570E-BE1B-5F1AEFC074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E64DB730-F44A-A4C3-D573-71E7D97EE3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FAB50FB7-ADA6-FA54-3D16-1EF62565D7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65F44D61-8E08-8D23-0AD6-CDDF7588FD91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0C42B1CF-3694-0688-E482-EE3363C535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98CB9121-DE5C-FC35-960E-58AFB7BEA1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C1BB90F5-358A-A09C-E218-D274DD1CE6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16AC816A-7AAF-F35C-265A-5A0FBB70BD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007ECCA7-958D-F2DA-543F-B3DED8D968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492BE452-B6BA-D57B-6CF6-035804621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1C33E091-2A1D-00E7-C769-724A6ED56E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152E1FFB-895B-F8F7-C551-66C927ED14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88BD3746-E5DD-4CFE-F774-C57701BD718C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59F509E1-7615-1B36-B9E2-E52EF863788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58924ABA-5103-9292-1308-B893EB447B3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30300838-5CC2-E1EA-4A23-8AB2FE0E7BC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6A4A91C3-E628-1747-31B6-685A1E9DC89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DF67FEFF-9E8C-FC52-40D6-7FE7FF55525D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182EAE21-DA2F-ED1E-6A4A-F8117636540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B2EDCB05-1E5C-C2B0-BB8C-19C60253E3C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2CD100E4-328E-B6F8-6723-99C8187D7BF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A534C7AF-D186-7325-27BF-36B5481DEB0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292256A8-DC91-2C0F-20E2-0A989DFAAA6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CC695B96-E9C6-6974-5802-4811385BCC96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E6DFB20D-699E-5B85-BB89-AF718DEB12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70685203-528E-80E4-3520-34364A6A9C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2DCD363B-4272-02E8-39F9-56C953FA3B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24DA9D40-4298-E1A3-4638-CDB1B8CA83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0E476D0B-46BF-1301-6203-5D9FAABDAB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F3DE7923-8C42-CAE5-14C3-BFF913A136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7FCC9425-3DF8-A9FB-E997-6AF5E4A1C0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21E30A13-19CA-3F27-D64F-02BCD19152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AFA21C0C-0BCB-61CB-E335-A3D0EB4375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1F0B9804-2F43-A2AC-25B5-E9C204B765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E331A07C-8F9F-743E-38FB-3C33BF9170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0BD64EAA-93A8-1D9B-2ACF-09567FFC8B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98DFA095-4871-25BD-A201-269C22AEA1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831D020D-B598-A773-A882-E0177723D8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EC71A94A-4D03-E514-2ABD-8D9C9D5F91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75DBEFF0-DBF3-D7FA-2E2E-F8691612BD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EB860C2E-507C-4137-C49C-D899F09A31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EACF9704-09F6-E21C-ED91-6625ED69BE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1764AEE4-760A-FB41-D585-78B84D8CDB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D272F0AF-C8E8-29F9-7F8B-6847F75D50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9D9D49B7-8ED5-02D8-C105-F871BEE3B5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04FBA124-09E5-082A-5AB4-CC4C6C2CFD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624533CD-AF0F-E844-24FB-9D0F535287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1BBEADF4-CE8F-CB1F-51AA-2F224C9764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BA5C7CD5-0D54-75DA-0878-2085FF7BAD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8938F19C-DD5A-73D5-3D72-C2BB8AA1B8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E59DEF85-7A1F-FAC6-EF15-216CBB509C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CB69DC5B-1609-1A20-FF62-D9ABD7A13DD3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F2E9C30B-082D-52A2-2D73-6465C548D4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3B72C9B7-9D11-C599-EB70-132B553266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A12EE187-8DB6-F7FC-65C4-3B14A61373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724A33C1-87AD-CE9C-1602-9E2B0CFDDF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B18A7134-04AD-64D7-25FE-0C0B3490DB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FEF4B335-BCB9-11EA-E740-354C6F5AA1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468EC725-77F2-F8F6-7036-3EDA623C98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AC5B4F1C-99A2-C899-660F-513CFC0C50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5782641A-9863-0A46-E1E5-CF22891C21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1D310B4F-2AF3-A9D5-F87C-9308A17C05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B5636B66-F2E0-A9CA-9E87-D8D4C85EF135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05F65956-1BEE-B0A9-8E5F-10208D084F1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DB6AE011-B22D-3D4E-C1E3-C0887B73C72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6B1220E8-5C52-E09B-235D-013B6CAFE61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1AAB6C8D-E624-5769-B740-5B0A6CF0F15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12BA82B6-DE21-7417-FA7C-5B0CF8CFD4E5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18DDA869-FAE3-E421-5A7E-1BBEC3295F6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032F7AF0-A28C-222A-F2EC-1A1DEF7C889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F65EB855-DA17-02A0-846C-708DCF6162D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2976B04C-21CF-E8D8-F7A6-AE618902F6B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8CC8908D-F9F9-A9C9-0E3F-4FE05D55C17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36AD45BA-DD4B-0AE0-2782-E98CE4420C8E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3E4358FD-DDEA-555C-2A82-334BBE9450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D45C96FD-DBA6-BFD8-CA37-9CEE784205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CA7F976E-B5E6-B978-3522-87E82D1D64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B3F598A6-174A-1EA1-ADE7-FFCBC9DDC2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FFA2A6FD-0F0B-7DFF-71DB-91C39F9E6F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C2441327-FC61-EE44-6D0D-A9B39420EB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D74C79D4-1F81-E278-3BF7-C857203776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247EF008-66C4-1AD9-66F6-DF92836985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F32AE7A9-0219-F2B3-CBD1-CC2A9AB858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FF6CF3A4-BB50-1E66-0297-356710D2E0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7D8EDDDD-DF2D-E696-0677-4C4C06AC8B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6B556794-935E-75EC-8BE5-8B9D9564C9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ABFBD627-4436-4A03-31E1-3F3BDA6067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38AF35A7-CCAA-F2EA-220B-DABA847FC1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6DC489B1-B009-F8ED-416A-810F2E9C91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D26E9E54-EA67-638E-C0B7-F105DB4687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DEBD1104-6F3F-6F22-E285-5044419D03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B1C22855-87F8-C47C-BCC8-513F9B7034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BF60EBBB-D20A-CE99-7566-A6CD429648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1BB5F744-29C2-8709-0FA2-1CFD39119A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0C4A351C-044A-136A-445E-51E73A2E36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C8335C21-5198-E542-FAB9-2DB08710E4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0672CBF4-2571-0327-4E0E-0CADF08F7B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1C1BC604-27E7-6406-0A16-FFCEF02E32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11A14DEE-B1C3-207D-954C-72D3646A29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5074E15B-7E5F-78FA-36CF-F58361CF45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5D890F7C-5BF5-A09A-9B9A-260EAA270F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6C577611-15F1-0EF7-9981-03457D811CEA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A0812F7F-CC5E-A81B-92FB-E1A8B07E35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F4459457-D23F-A4C9-92DF-D2D99FF824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FA60169D-D24E-D1DB-B35A-448FD9C83A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C6F10E8E-14EA-7438-A3D7-250F9B1A63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6DC1378C-850A-A9EB-9EFB-7D26B72B50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423F1649-DB22-13A8-D197-3C37FD3276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8A58666D-CA80-9141-BFFF-D12E7A19B7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554FEBEC-FA0F-051A-76B7-74246B9037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D17A4924-69CC-A23D-EF39-8B7511323F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2C0E7AAE-ADAD-D889-4185-A97F389469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1A2FB8CE-514B-612D-B577-7B72E9B44E6C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6338CF2D-4180-17CA-A689-AED0E35A76A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723B45DE-1412-055D-D4C7-C6E10129D97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5722F922-7A88-DCBA-352F-A4E4C2375F6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5A25210F-FDD4-BAB6-7B53-BBA82730D6C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F147EAA6-C636-D16B-28B3-75A5FFD49C0B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4F2E11FC-9351-EBAC-0758-13BBFC88507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E749FFDE-537D-D924-A214-E774736F6E0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D1725282-B167-412F-BAA0-22FAD8DD500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E7BD836D-9881-3F91-382C-F8F950C30D9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A8EF3F7C-8804-18EA-F746-3AFC73D69E0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9FEE57A7-1B4A-0C26-1F1D-C1898A3B530F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42C2A082-009D-595B-487A-DE30C0F74A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F91DD8D0-CD60-B818-264C-A18C285464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FCF2F5D4-3C2B-A76F-0245-652F575A45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7CE27F45-3908-169A-1250-CF7FB4CA5F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0F17B6D3-415C-86FB-6167-4D7289A73D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D5038CC5-6BDB-6A11-C955-8F1A7B8E27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184911BE-80BE-C02C-3450-2A7CBF2BF9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B49E6A01-2002-4330-EED5-C5CC400C73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B55483A5-6262-95CD-201B-FA7C64AB36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86892D30-0014-BE7A-586A-1D16110B04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68C6DAA1-A3EF-D2C6-CF98-6F64BE46EC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C51761E4-CCF2-BB8A-B34D-547401C46B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DD657F52-91C2-A28E-5FE7-011A127B38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3E5ED09C-33F8-D870-C912-2965AAD5BB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3C0E4238-9914-AD91-C1A8-AB90A65956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E7913883-CF77-2B05-83BB-19E692CD21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0C1830F0-723A-72AB-A107-C8098BA466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28C77DF6-88CB-DBAD-41EA-5D749DD5C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3B48008-4A55-A3D9-8C5E-B2CA1E45F2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21F732F3-16DF-C361-6C41-7E03E746C9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483C1F45-13E6-71CA-182D-0F11AFC167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3269CAC2-1E25-C935-F5D1-02E516B59D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041E2ECB-1BFE-C72E-7CAA-517FB7B216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8A9583DA-0494-A66F-2764-5820B0CFE8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F46A1BFD-D193-EA3C-CBF1-696C78CF9D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7B9FA5EA-6982-7D7B-A65D-28816FF195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051FA3D6-B0DC-9A20-6FDE-56FD2C113E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EE3302FC-A9AB-B774-D245-DF33CDC691E5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B7ADBB4D-F4AD-CB24-43AE-8E766DD950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30AE6EE-7434-90DA-524B-47FCD108E6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75D4930B-C0F6-2885-8620-DAC83CDA05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FB2E3A48-2429-93E7-6E97-F68404835D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88EA9DB9-759B-DABF-F5BD-F90C315A0D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9F235F0E-01BA-832D-2E17-DDF50BDD5C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0EFF3BE9-812E-B838-622E-66B54632C4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7CAC9FAC-C553-27E9-3335-4BEFCE9032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1B5E0B52-2A1B-00CC-B4F2-AF3E40F048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FB7E3A7C-C0CC-3AB5-8143-6DF9D6968A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BB4E7A76-72E5-A6CA-6ED9-686E10CD9B54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31F95955-7B49-9C04-5756-F8DE2112597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5F36658C-8B9D-3042-57E9-12B09E3874B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EEA6FABD-F581-C040-D0F7-60D30E432B8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21D14629-10A1-88B1-D5AC-E210B81574B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F800F72D-FAEA-23A5-2D88-EEFBEB9F2CA8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23FC0A36-4D20-B031-9B24-C5D2549E629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9B619BD6-0697-CD1C-19AE-0CED7CA30D3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6D79F412-F918-8EE6-80E8-0C75D696DB2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94FEEB80-7430-1D19-09D2-10F38A6D246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19C167EA-E9D1-F06A-AD6C-35FFC502CC1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0D6B7C34-F147-4D1D-589A-7FA3AC9354C3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FFDF2ACE-54F7-3077-CA29-379D885F8D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701C5B58-3051-6D13-E8AF-B2DC696F07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912B3760-D420-AF05-823E-B600BA9C2C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9F8BC594-76C6-D216-86C4-4D36400350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13E441A9-B53A-1E4E-85FC-4A76F5CBF7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07956C88-7D25-12B6-D9C4-46BBF708F6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88CCE8BB-5FEF-C9CB-6FB3-3994F0D1C4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66DBC2C4-8860-E50D-9323-84F91F5F0D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27C98040-8D4A-8ED5-9CB6-211058F800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1AC35929-A351-016E-3204-F4874874B5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CA773AB2-486B-E205-AC39-BB1B16C30F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1237DD09-4FA1-3845-C004-6523296BD4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B587EB54-D5AE-19CD-EEF6-C0052F2745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241F47A8-A42D-DC86-9F25-560E0EE95E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878A0F6C-3496-2776-C79F-895847B371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E9C32BC1-5CCF-E9F6-3134-794927E985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3CAA7539-2A45-0069-A469-71C719705B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88734AF3-7097-0230-E595-B8F2EA6DFF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2D470AE2-AA0C-F55C-F1F0-22A1059E1E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2FC8E46D-FD52-5DA2-068F-4F8175BE27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1460CDDA-A979-996E-1C3C-E549281352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113AFC18-3A3D-7E9C-ED5C-A1F56C7284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E066EE94-FD6F-6CE6-2955-9B5843E5E4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99D58A43-C7F4-35B9-A1ED-1EEBEA40C2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1A303287-B07D-0162-2C98-757B24BC5E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C5A94899-BE3D-03CA-9CC3-A6D5971F2E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50A2CE20-3907-DA3E-66E6-D98ED084F4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F4324F06-00CA-68C1-A63A-1FA8FA161008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2B0729D2-8A41-BA6C-0D3B-FE4AD8156E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9DAC5908-B4A1-2B06-544D-87AAAA483F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D02D518D-9F21-A91F-3911-55A57A4B8B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3DDF34A9-8D03-54E4-E50C-0629CB3F15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2DB85A3D-4EB8-D64D-A5A6-E560A3AE78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5E834811-FA81-DDF3-346E-D9D15C409F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F751F346-1660-7A2C-B5C2-E2766489A7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711F16DA-E674-C228-EDC8-C86934A8E9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C331A29A-904B-0687-3292-64C76D4A6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6BCE02FD-F308-3213-BB42-661598FF54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4FD8F5A0-ED4F-85D7-99E6-89A019376340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27F75C76-4CB3-B766-61C2-3BDD3795E9D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83AFFC11-4F02-A8B3-E57F-857CDEE94C8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289C8B4A-2F2F-F180-FFCD-96D50F73796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3D1C9782-A054-A36C-98E4-83EA6FCF546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CBE6A14A-EBFE-5D5C-FBCA-2FC64C8C6226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4BA4FCDE-CF64-8BED-86D8-16DB3FB7BE4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4FF5477A-C57D-6001-9A1F-FB94DE9F83A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28BF03D2-7139-443E-2B65-19DF2B8F48C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4AB4F109-676C-027D-54DB-E8F18C84074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C5C4E459-872A-E235-ADBC-E6D0BA45B8D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08697277-8B23-FF74-488C-A6C0BB4E7974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CD394597-7C1D-30F2-C908-C6B9168AFC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62587AC3-8E9E-2996-56CA-8526B31DEA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0301AB66-40E0-D042-35AC-22D8828366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10E4DB70-06E4-A898-314C-D4D413E17B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747862CB-3EDA-AD04-7D12-94B8C7B752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C55E23F0-352A-2A8E-4DD1-26E31E763E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C123A6B3-BC52-BE71-C094-E056AF3B8C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7EA705BB-87FC-2DA1-5E83-0B7053A4C9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61C67CBD-6738-A70B-D791-C1E2EBC484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973BEDEE-41BE-CAE0-8FDD-614BCFFFAA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0D87B230-9040-4E87-5693-EFA8C9F776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C8D17329-7049-7255-67DB-16575C78CA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BE16138F-B655-2380-B31E-CFB8EF744D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DDD9A8D6-7550-12FC-54CA-216E2727CC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993B301A-8AF0-0A20-A421-85DBA52D0F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19DEB3A1-8CF0-AD86-EEE9-AC478805F8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60BB2B98-7899-CAAA-076B-6F49110877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5295E2F9-01E4-6073-1541-B58DBE0D85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1525FEA5-4C8B-1F42-71C8-FE13A0786D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C897E207-041C-2C7A-B652-6D5BDE5606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17932426-6DA6-944C-1B18-21D7873FB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925C50A5-F291-93FF-BB6A-019444F45B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CB9DCD3C-FCAE-624F-EA6B-22DBF1F054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3F09B081-71B9-BEBF-8D7C-7BEF68777A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166E5F7C-225A-96A7-EE76-AB2F2E8349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B208D78A-0A67-DC1C-7B47-7DDD66A1B2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9476FF4C-FCF4-60B4-4AD5-56D1B602475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A9529A6B-0CE5-5FE1-C95F-4D9A2FC4DC5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1B9AA757-869D-28A3-7CD9-4CBF9598F84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BF3DF0B5-5C2A-7D73-DCDB-D84801B7A46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6D0F32FB-AECB-7F6D-C750-F5756F3AE00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BFC3A2D2-2782-A032-7BE1-36B3A0097D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3308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902" name="Group 374">
            <a:extLst>
              <a:ext uri="{FF2B5EF4-FFF2-40B4-BE49-F238E27FC236}">
                <a16:creationId xmlns:a16="http://schemas.microsoft.com/office/drawing/2014/main" id="{DE5793AD-3411-4413-8E2F-E1CF8C40437D}"/>
              </a:ext>
            </a:extLst>
          </p:cNvPr>
          <p:cNvGrpSpPr>
            <a:grpSpLocks/>
          </p:cNvGrpSpPr>
          <p:nvPr/>
        </p:nvGrpSpPr>
        <p:grpSpPr bwMode="auto">
          <a:xfrm>
            <a:off x="1651793" y="91281"/>
            <a:ext cx="8888413" cy="5449888"/>
            <a:chOff x="326" y="346"/>
            <a:chExt cx="5599" cy="3433"/>
          </a:xfrm>
        </p:grpSpPr>
        <p:sp>
          <p:nvSpPr>
            <p:cNvPr id="150531" name="Rectangle 3">
              <a:extLst>
                <a:ext uri="{FF2B5EF4-FFF2-40B4-BE49-F238E27FC236}">
                  <a16:creationId xmlns:a16="http://schemas.microsoft.com/office/drawing/2014/main" id="{C468F149-A114-4B6B-9DD1-726E0FD33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346"/>
              <a:ext cx="5568" cy="33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altLang="en-US"/>
            </a:p>
          </p:txBody>
        </p:sp>
        <p:sp>
          <p:nvSpPr>
            <p:cNvPr id="150532" name="Line 4">
              <a:extLst>
                <a:ext uri="{FF2B5EF4-FFF2-40B4-BE49-F238E27FC236}">
                  <a16:creationId xmlns:a16="http://schemas.microsoft.com/office/drawing/2014/main" id="{255AE7B1-8089-4AFA-B8E2-2F89DF4C0B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33" name="Line 5">
              <a:extLst>
                <a:ext uri="{FF2B5EF4-FFF2-40B4-BE49-F238E27FC236}">
                  <a16:creationId xmlns:a16="http://schemas.microsoft.com/office/drawing/2014/main" id="{6B32E23F-01BB-44D2-8838-C67D013521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34" name="Line 6">
              <a:extLst>
                <a:ext uri="{FF2B5EF4-FFF2-40B4-BE49-F238E27FC236}">
                  <a16:creationId xmlns:a16="http://schemas.microsoft.com/office/drawing/2014/main" id="{C8631122-3363-41B2-BDCD-5E83394C73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35" name="Line 7">
              <a:extLst>
                <a:ext uri="{FF2B5EF4-FFF2-40B4-BE49-F238E27FC236}">
                  <a16:creationId xmlns:a16="http://schemas.microsoft.com/office/drawing/2014/main" id="{42FE5CDE-7FF0-4B35-9262-5261AD2CCE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36" name="Line 8">
              <a:extLst>
                <a:ext uri="{FF2B5EF4-FFF2-40B4-BE49-F238E27FC236}">
                  <a16:creationId xmlns:a16="http://schemas.microsoft.com/office/drawing/2014/main" id="{3818C334-B27C-461F-A1A2-57C64B5553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37" name="Line 9">
              <a:extLst>
                <a:ext uri="{FF2B5EF4-FFF2-40B4-BE49-F238E27FC236}">
                  <a16:creationId xmlns:a16="http://schemas.microsoft.com/office/drawing/2014/main" id="{5C643333-3A4E-4AC8-B2DE-670F7914B3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38" name="Line 10">
              <a:extLst>
                <a:ext uri="{FF2B5EF4-FFF2-40B4-BE49-F238E27FC236}">
                  <a16:creationId xmlns:a16="http://schemas.microsoft.com/office/drawing/2014/main" id="{00016421-C54E-43A2-B7E1-C20A7B46E2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39" name="Line 11">
              <a:extLst>
                <a:ext uri="{FF2B5EF4-FFF2-40B4-BE49-F238E27FC236}">
                  <a16:creationId xmlns:a16="http://schemas.microsoft.com/office/drawing/2014/main" id="{A1D34465-4081-4A51-94A7-4F464541D5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0" name="Line 12">
              <a:extLst>
                <a:ext uri="{FF2B5EF4-FFF2-40B4-BE49-F238E27FC236}">
                  <a16:creationId xmlns:a16="http://schemas.microsoft.com/office/drawing/2014/main" id="{2DE694DB-72AF-46C3-B449-CCBCB0C18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1" name="Line 13">
              <a:extLst>
                <a:ext uri="{FF2B5EF4-FFF2-40B4-BE49-F238E27FC236}">
                  <a16:creationId xmlns:a16="http://schemas.microsoft.com/office/drawing/2014/main" id="{3B59406F-5955-4E88-BC19-8DF3BBF028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2" name="Line 14">
              <a:extLst>
                <a:ext uri="{FF2B5EF4-FFF2-40B4-BE49-F238E27FC236}">
                  <a16:creationId xmlns:a16="http://schemas.microsoft.com/office/drawing/2014/main" id="{5792F25F-472B-4295-B767-C1FD5DEE0A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3" name="Line 15">
              <a:extLst>
                <a:ext uri="{FF2B5EF4-FFF2-40B4-BE49-F238E27FC236}">
                  <a16:creationId xmlns:a16="http://schemas.microsoft.com/office/drawing/2014/main" id="{DD3862FA-4DD4-4EFA-9EC8-ADCCC4D552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4" name="Line 16">
              <a:extLst>
                <a:ext uri="{FF2B5EF4-FFF2-40B4-BE49-F238E27FC236}">
                  <a16:creationId xmlns:a16="http://schemas.microsoft.com/office/drawing/2014/main" id="{DBA6BF49-BA36-4A82-B486-A88633B11F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5" name="Line 17">
              <a:extLst>
                <a:ext uri="{FF2B5EF4-FFF2-40B4-BE49-F238E27FC236}">
                  <a16:creationId xmlns:a16="http://schemas.microsoft.com/office/drawing/2014/main" id="{4E1C0906-CA80-4888-8000-EC338C098E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6" name="Line 18">
              <a:extLst>
                <a:ext uri="{FF2B5EF4-FFF2-40B4-BE49-F238E27FC236}">
                  <a16:creationId xmlns:a16="http://schemas.microsoft.com/office/drawing/2014/main" id="{4A3016F0-5392-4522-BBE7-23DEC301E9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7" name="Line 19">
              <a:extLst>
                <a:ext uri="{FF2B5EF4-FFF2-40B4-BE49-F238E27FC236}">
                  <a16:creationId xmlns:a16="http://schemas.microsoft.com/office/drawing/2014/main" id="{1D4FFF10-3E72-4A8C-B667-2B203EEB2C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8" name="Line 20">
              <a:extLst>
                <a:ext uri="{FF2B5EF4-FFF2-40B4-BE49-F238E27FC236}">
                  <a16:creationId xmlns:a16="http://schemas.microsoft.com/office/drawing/2014/main" id="{32DA9AD5-C5B6-44C3-B7E3-A0B41C6FD1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49" name="Line 21">
              <a:extLst>
                <a:ext uri="{FF2B5EF4-FFF2-40B4-BE49-F238E27FC236}">
                  <a16:creationId xmlns:a16="http://schemas.microsoft.com/office/drawing/2014/main" id="{72311EAF-E4CD-45CE-A84A-A9CEE3AB28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50" name="Line 22">
              <a:extLst>
                <a:ext uri="{FF2B5EF4-FFF2-40B4-BE49-F238E27FC236}">
                  <a16:creationId xmlns:a16="http://schemas.microsoft.com/office/drawing/2014/main" id="{1F19BEB9-771C-45D0-9182-F88166C8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51" name="Line 23">
              <a:extLst>
                <a:ext uri="{FF2B5EF4-FFF2-40B4-BE49-F238E27FC236}">
                  <a16:creationId xmlns:a16="http://schemas.microsoft.com/office/drawing/2014/main" id="{E4E175F3-BE7E-4CC2-84B7-AF77594D3E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52" name="Line 24">
              <a:extLst>
                <a:ext uri="{FF2B5EF4-FFF2-40B4-BE49-F238E27FC236}">
                  <a16:creationId xmlns:a16="http://schemas.microsoft.com/office/drawing/2014/main" id="{8859B214-0F4D-432B-B928-7F5B35D74F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553" name="Text Box 25">
              <a:extLst>
                <a:ext uri="{FF2B5EF4-FFF2-40B4-BE49-F238E27FC236}">
                  <a16:creationId xmlns:a16="http://schemas.microsoft.com/office/drawing/2014/main" id="{49C62936-299D-4E93-B25C-25B2D15B7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67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</a:t>
              </a:r>
              <a:endParaRPr lang="en-GB" altLang="en-US" b="1">
                <a:latin typeface="Arial" panose="020B0604020202020204" pitchFamily="34" charset="0"/>
              </a:endParaRPr>
            </a:p>
          </p:txBody>
        </p:sp>
        <p:sp>
          <p:nvSpPr>
            <p:cNvPr id="150554" name="Text Box 26">
              <a:extLst>
                <a:ext uri="{FF2B5EF4-FFF2-40B4-BE49-F238E27FC236}">
                  <a16:creationId xmlns:a16="http://schemas.microsoft.com/office/drawing/2014/main" id="{1E109A56-ED3A-486C-8C75-2BE32212A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91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  <a:endParaRPr lang="en-GB" altLang="en-US" b="1"/>
            </a:p>
          </p:txBody>
        </p:sp>
        <p:sp>
          <p:nvSpPr>
            <p:cNvPr id="150555" name="Text Box 27">
              <a:extLst>
                <a:ext uri="{FF2B5EF4-FFF2-40B4-BE49-F238E27FC236}">
                  <a16:creationId xmlns:a16="http://schemas.microsoft.com/office/drawing/2014/main" id="{9F19F5F7-3995-4B70-9BDB-E5678E9D4A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15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50556" name="Text Box 28">
              <a:extLst>
                <a:ext uri="{FF2B5EF4-FFF2-40B4-BE49-F238E27FC236}">
                  <a16:creationId xmlns:a16="http://schemas.microsoft.com/office/drawing/2014/main" id="{96FC7567-EBFF-4126-8401-08396D21B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39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50557" name="Text Box 29">
              <a:extLst>
                <a:ext uri="{FF2B5EF4-FFF2-40B4-BE49-F238E27FC236}">
                  <a16:creationId xmlns:a16="http://schemas.microsoft.com/office/drawing/2014/main" id="{422E4D68-3C9E-4EAB-84EF-9EAAD7D1FA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63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50558" name="Text Box 30">
              <a:extLst>
                <a:ext uri="{FF2B5EF4-FFF2-40B4-BE49-F238E27FC236}">
                  <a16:creationId xmlns:a16="http://schemas.microsoft.com/office/drawing/2014/main" id="{F2724459-DEDD-4C87-B8F1-BA6798334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87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150559" name="Text Box 31">
              <a:extLst>
                <a:ext uri="{FF2B5EF4-FFF2-40B4-BE49-F238E27FC236}">
                  <a16:creationId xmlns:a16="http://schemas.microsoft.com/office/drawing/2014/main" id="{C4CBC274-B378-429A-A6EC-35B834D7B8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11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150560" name="Text Box 32">
              <a:extLst>
                <a:ext uri="{FF2B5EF4-FFF2-40B4-BE49-F238E27FC236}">
                  <a16:creationId xmlns:a16="http://schemas.microsoft.com/office/drawing/2014/main" id="{3F58C13C-8CF9-458B-B7AF-EC0B105F27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35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150561" name="Text Box 33">
              <a:extLst>
                <a:ext uri="{FF2B5EF4-FFF2-40B4-BE49-F238E27FC236}">
                  <a16:creationId xmlns:a16="http://schemas.microsoft.com/office/drawing/2014/main" id="{31C491C6-886F-4F87-A733-B9DE7DBBC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59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150562" name="Text Box 34">
              <a:extLst>
                <a:ext uri="{FF2B5EF4-FFF2-40B4-BE49-F238E27FC236}">
                  <a16:creationId xmlns:a16="http://schemas.microsoft.com/office/drawing/2014/main" id="{18372275-70BC-405B-8E5B-1C7D84B81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" y="2839"/>
              <a:ext cx="22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150563" name="Text Box 35">
              <a:extLst>
                <a:ext uri="{FF2B5EF4-FFF2-40B4-BE49-F238E27FC236}">
                  <a16:creationId xmlns:a16="http://schemas.microsoft.com/office/drawing/2014/main" id="{BC68A742-DFCF-4CE0-98C4-38A7069077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098"/>
              <a:ext cx="143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</a:t>
              </a:r>
            </a:p>
          </p:txBody>
        </p:sp>
        <p:sp>
          <p:nvSpPr>
            <p:cNvPr id="150564" name="Text Box 36">
              <a:extLst>
                <a:ext uri="{FF2B5EF4-FFF2-40B4-BE49-F238E27FC236}">
                  <a16:creationId xmlns:a16="http://schemas.microsoft.com/office/drawing/2014/main" id="{516AF76C-6069-4C8B-9801-7E692A6A47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326"/>
              <a:ext cx="17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II</a:t>
              </a:r>
            </a:p>
          </p:txBody>
        </p:sp>
        <p:sp>
          <p:nvSpPr>
            <p:cNvPr id="150565" name="Text Box 37">
              <a:extLst>
                <a:ext uri="{FF2B5EF4-FFF2-40B4-BE49-F238E27FC236}">
                  <a16:creationId xmlns:a16="http://schemas.microsoft.com/office/drawing/2014/main" id="{F26DD3E4-EDF4-4AE8-B00C-69151D51A2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439"/>
              <a:ext cx="25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Gp</a:t>
              </a:r>
            </a:p>
          </p:txBody>
        </p:sp>
        <p:sp>
          <p:nvSpPr>
            <p:cNvPr id="150566" name="Text Box 38">
              <a:extLst>
                <a:ext uri="{FF2B5EF4-FFF2-40B4-BE49-F238E27FC236}">
                  <a16:creationId xmlns:a16="http://schemas.microsoft.com/office/drawing/2014/main" id="{E24FBC23-43D2-4821-89FF-00091F59B6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67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 dirty="0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67" name="Text Box 39">
              <a:extLst>
                <a:ext uri="{FF2B5EF4-FFF2-40B4-BE49-F238E27FC236}">
                  <a16:creationId xmlns:a16="http://schemas.microsoft.com/office/drawing/2014/main" id="{9785B40D-7238-4091-B420-11D6660A43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91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68" name="Text Box 40">
              <a:extLst>
                <a:ext uri="{FF2B5EF4-FFF2-40B4-BE49-F238E27FC236}">
                  <a16:creationId xmlns:a16="http://schemas.microsoft.com/office/drawing/2014/main" id="{EDF66842-91DF-4FA3-9D88-FAC3B9708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15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69" name="Text Box 41">
              <a:extLst>
                <a:ext uri="{FF2B5EF4-FFF2-40B4-BE49-F238E27FC236}">
                  <a16:creationId xmlns:a16="http://schemas.microsoft.com/office/drawing/2014/main" id="{9BBD2294-C002-4D81-8AA5-0065FD87E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39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70" name="Text Box 42">
              <a:extLst>
                <a:ext uri="{FF2B5EF4-FFF2-40B4-BE49-F238E27FC236}">
                  <a16:creationId xmlns:a16="http://schemas.microsoft.com/office/drawing/2014/main" id="{4749B669-8F9C-4404-9748-FB277F3A9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63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  <a:endParaRPr lang="en-GB" altLang="en-US" b="1"/>
            </a:p>
          </p:txBody>
        </p:sp>
        <p:sp>
          <p:nvSpPr>
            <p:cNvPr id="150571" name="Text Box 43">
              <a:extLst>
                <a:ext uri="{FF2B5EF4-FFF2-40B4-BE49-F238E27FC236}">
                  <a16:creationId xmlns:a16="http://schemas.microsoft.com/office/drawing/2014/main" id="{A5568B52-3A8A-4968-8366-698ED15F7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87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72" name="Text Box 44">
              <a:extLst>
                <a:ext uri="{FF2B5EF4-FFF2-40B4-BE49-F238E27FC236}">
                  <a16:creationId xmlns:a16="http://schemas.microsoft.com/office/drawing/2014/main" id="{713AEC6F-F4C8-4644-ABF2-337097F7DD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11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73" name="Text Box 45">
              <a:extLst>
                <a:ext uri="{FF2B5EF4-FFF2-40B4-BE49-F238E27FC236}">
                  <a16:creationId xmlns:a16="http://schemas.microsoft.com/office/drawing/2014/main" id="{0ADAA408-8583-4803-9C47-B3220F9027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35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74" name="Text Box 46">
              <a:extLst>
                <a:ext uri="{FF2B5EF4-FFF2-40B4-BE49-F238E27FC236}">
                  <a16:creationId xmlns:a16="http://schemas.microsoft.com/office/drawing/2014/main" id="{7760C880-19C3-454A-9CEF-B8342948B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59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75" name="Text Box 47">
              <a:extLst>
                <a:ext uri="{FF2B5EF4-FFF2-40B4-BE49-F238E27FC236}">
                  <a16:creationId xmlns:a16="http://schemas.microsoft.com/office/drawing/2014/main" id="{D5D733B0-A9E5-4974-85E6-6619A05D34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839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76" name="Text Box 48">
              <a:extLst>
                <a:ext uri="{FF2B5EF4-FFF2-40B4-BE49-F238E27FC236}">
                  <a16:creationId xmlns:a16="http://schemas.microsoft.com/office/drawing/2014/main" id="{5589BEDC-9636-4B40-89B1-0149BB4D8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09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77" name="Text Box 49">
              <a:extLst>
                <a:ext uri="{FF2B5EF4-FFF2-40B4-BE49-F238E27FC236}">
                  <a16:creationId xmlns:a16="http://schemas.microsoft.com/office/drawing/2014/main" id="{7FFD785E-1896-436A-8FD5-A5234422F0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326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50578" name="Text Box 50">
              <a:extLst>
                <a:ext uri="{FF2B5EF4-FFF2-40B4-BE49-F238E27FC236}">
                  <a16:creationId xmlns:a16="http://schemas.microsoft.com/office/drawing/2014/main" id="{8BFE097F-596A-4BBD-B910-E90D27D86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439"/>
              <a:ext cx="24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Rh</a:t>
              </a:r>
            </a:p>
          </p:txBody>
        </p:sp>
        <p:sp>
          <p:nvSpPr>
            <p:cNvPr id="150579" name="Text Box 51">
              <a:extLst>
                <a:ext uri="{FF2B5EF4-FFF2-40B4-BE49-F238E27FC236}">
                  <a16:creationId xmlns:a16="http://schemas.microsoft.com/office/drawing/2014/main" id="{D185C975-F7CD-4D56-9988-2968ABD310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439"/>
              <a:ext cx="23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P1</a:t>
              </a:r>
            </a:p>
          </p:txBody>
        </p:sp>
        <p:sp>
          <p:nvSpPr>
            <p:cNvPr id="150580" name="Text Box 52">
              <a:extLst>
                <a:ext uri="{FF2B5EF4-FFF2-40B4-BE49-F238E27FC236}">
                  <a16:creationId xmlns:a16="http://schemas.microsoft.com/office/drawing/2014/main" id="{75BCB309-BE6E-47A9-AB21-321C94D0EF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439"/>
              <a:ext cx="27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81" name="Text Box 53">
              <a:extLst>
                <a:ext uri="{FF2B5EF4-FFF2-40B4-BE49-F238E27FC236}">
                  <a16:creationId xmlns:a16="http://schemas.microsoft.com/office/drawing/2014/main" id="{DFAF56F2-0DD1-4537-8AA5-F8B15EDABC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4" y="439"/>
              <a:ext cx="27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82" name="Text Box 54">
              <a:extLst>
                <a:ext uri="{FF2B5EF4-FFF2-40B4-BE49-F238E27FC236}">
                  <a16:creationId xmlns:a16="http://schemas.microsoft.com/office/drawing/2014/main" id="{15F63C3A-1179-40B6-A4C6-1336650869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439"/>
              <a:ext cx="18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150583" name="Text Box 55">
              <a:extLst>
                <a:ext uri="{FF2B5EF4-FFF2-40B4-BE49-F238E27FC236}">
                  <a16:creationId xmlns:a16="http://schemas.microsoft.com/office/drawing/2014/main" id="{898E892D-44BD-4F78-8E65-65962D25DA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439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150584" name="Text Box 56">
              <a:extLst>
                <a:ext uri="{FF2B5EF4-FFF2-40B4-BE49-F238E27FC236}">
                  <a16:creationId xmlns:a16="http://schemas.microsoft.com/office/drawing/2014/main" id="{C3CC36F1-2B6F-43AF-BD19-9DAA5F060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4" y="439"/>
              <a:ext cx="28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85" name="Text Box 57">
              <a:extLst>
                <a:ext uri="{FF2B5EF4-FFF2-40B4-BE49-F238E27FC236}">
                  <a16:creationId xmlns:a16="http://schemas.microsoft.com/office/drawing/2014/main" id="{DFFA8CB7-1E08-4C14-976E-FBC31D754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4" y="439"/>
              <a:ext cx="283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86" name="Text Box 58">
              <a:extLst>
                <a:ext uri="{FF2B5EF4-FFF2-40B4-BE49-F238E27FC236}">
                  <a16:creationId xmlns:a16="http://schemas.microsoft.com/office/drawing/2014/main" id="{909AEAE9-F60A-4C81-B3B2-2933306A9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" y="439"/>
              <a:ext cx="264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87" name="Text Box 59">
              <a:extLst>
                <a:ext uri="{FF2B5EF4-FFF2-40B4-BE49-F238E27FC236}">
                  <a16:creationId xmlns:a16="http://schemas.microsoft.com/office/drawing/2014/main" id="{5A7F65B7-8B12-444D-942D-114E3D7DD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439"/>
              <a:ext cx="267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88" name="Text Box 60">
              <a:extLst>
                <a:ext uri="{FF2B5EF4-FFF2-40B4-BE49-F238E27FC236}">
                  <a16:creationId xmlns:a16="http://schemas.microsoft.com/office/drawing/2014/main" id="{EE4F2583-6D16-45E4-AC6F-F7A44801EA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4" y="439"/>
              <a:ext cx="258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89" name="Text Box 61">
              <a:extLst>
                <a:ext uri="{FF2B5EF4-FFF2-40B4-BE49-F238E27FC236}">
                  <a16:creationId xmlns:a16="http://schemas.microsoft.com/office/drawing/2014/main" id="{FD1C6C2B-59C6-42E1-993E-0FC1D9EAF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" y="439"/>
              <a:ext cx="261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90" name="Text Box 62">
              <a:extLst>
                <a:ext uri="{FF2B5EF4-FFF2-40B4-BE49-F238E27FC236}">
                  <a16:creationId xmlns:a16="http://schemas.microsoft.com/office/drawing/2014/main" id="{5CA83F2B-E89C-41F4-91AD-76C9F9A491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439"/>
              <a:ext cx="29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Pap</a:t>
              </a:r>
            </a:p>
          </p:txBody>
        </p:sp>
        <p:sp>
          <p:nvSpPr>
            <p:cNvPr id="150591" name="Text Box 63">
              <a:extLst>
                <a:ext uri="{FF2B5EF4-FFF2-40B4-BE49-F238E27FC236}">
                  <a16:creationId xmlns:a16="http://schemas.microsoft.com/office/drawing/2014/main" id="{F25DE9B8-0809-468E-9DD4-99A11D4DC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439"/>
              <a:ext cx="27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IAT</a:t>
              </a:r>
            </a:p>
          </p:txBody>
        </p:sp>
        <p:sp>
          <p:nvSpPr>
            <p:cNvPr id="150592" name="Text Box 64">
              <a:extLst>
                <a:ext uri="{FF2B5EF4-FFF2-40B4-BE49-F238E27FC236}">
                  <a16:creationId xmlns:a16="http://schemas.microsoft.com/office/drawing/2014/main" id="{84C8F5BF-86E5-43ED-B7FB-D4BC5C205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679"/>
              <a:ext cx="37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w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93" name="Text Box 65">
              <a:extLst>
                <a:ext uri="{FF2B5EF4-FFF2-40B4-BE49-F238E27FC236}">
                  <a16:creationId xmlns:a16="http://schemas.microsoft.com/office/drawing/2014/main" id="{B3969F45-902D-4627-A4B7-95526D217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159"/>
              <a:ext cx="32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94" name="Text Box 66">
              <a:extLst>
                <a:ext uri="{FF2B5EF4-FFF2-40B4-BE49-F238E27FC236}">
                  <a16:creationId xmlns:a16="http://schemas.microsoft.com/office/drawing/2014/main" id="{C8D4B8C9-8580-4BCF-9D80-EBC9468B4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919"/>
              <a:ext cx="32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595" name="Text Box 67">
              <a:extLst>
                <a:ext uri="{FF2B5EF4-FFF2-40B4-BE49-F238E27FC236}">
                  <a16:creationId xmlns:a16="http://schemas.microsoft.com/office/drawing/2014/main" id="{E0440F2C-75BD-4355-9DA3-B63A3254A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399"/>
              <a:ext cx="222" cy="174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r’r</a:t>
              </a:r>
            </a:p>
          </p:txBody>
        </p:sp>
        <p:sp>
          <p:nvSpPr>
            <p:cNvPr id="150596" name="Text Box 68">
              <a:extLst>
                <a:ext uri="{FF2B5EF4-FFF2-40B4-BE49-F238E27FC236}">
                  <a16:creationId xmlns:a16="http://schemas.microsoft.com/office/drawing/2014/main" id="{7B833EF5-F71E-4F81-934F-12EF9EDA1A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639"/>
              <a:ext cx="238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r”r</a:t>
              </a:r>
            </a:p>
          </p:txBody>
        </p:sp>
        <p:sp>
          <p:nvSpPr>
            <p:cNvPr id="150597" name="Text Box 69">
              <a:extLst>
                <a:ext uri="{FF2B5EF4-FFF2-40B4-BE49-F238E27FC236}">
                  <a16:creationId xmlns:a16="http://schemas.microsoft.com/office/drawing/2014/main" id="{5E1DEEFC-BE22-4CF6-8C31-5D81E7F65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879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50598" name="Text Box 70">
              <a:extLst>
                <a:ext uri="{FF2B5EF4-FFF2-40B4-BE49-F238E27FC236}">
                  <a16:creationId xmlns:a16="http://schemas.microsoft.com/office/drawing/2014/main" id="{81FDF3F5-136B-4930-8491-681FF83D84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119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50599" name="Text Box 71">
              <a:extLst>
                <a:ext uri="{FF2B5EF4-FFF2-40B4-BE49-F238E27FC236}">
                  <a16:creationId xmlns:a16="http://schemas.microsoft.com/office/drawing/2014/main" id="{D306A920-50E6-4494-A792-CDF9F8FB9C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359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50600" name="Text Box 72">
              <a:extLst>
                <a:ext uri="{FF2B5EF4-FFF2-40B4-BE49-F238E27FC236}">
                  <a16:creationId xmlns:a16="http://schemas.microsoft.com/office/drawing/2014/main" id="{350D7994-9C07-41F2-BB8F-E1683391E9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599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50601" name="Text Box 73">
              <a:extLst>
                <a:ext uri="{FF2B5EF4-FFF2-40B4-BE49-F238E27FC236}">
                  <a16:creationId xmlns:a16="http://schemas.microsoft.com/office/drawing/2014/main" id="{450FE702-C015-4319-B9CE-D0A86F6B0C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839"/>
              <a:ext cx="19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50602" name="Text Box 74">
              <a:extLst>
                <a:ext uri="{FF2B5EF4-FFF2-40B4-BE49-F238E27FC236}">
                  <a16:creationId xmlns:a16="http://schemas.microsoft.com/office/drawing/2014/main" id="{9981FF18-5299-4390-B914-A3504FAF7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098"/>
              <a:ext cx="32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603" name="Rectangle 75">
              <a:extLst>
                <a:ext uri="{FF2B5EF4-FFF2-40B4-BE49-F238E27FC236}">
                  <a16:creationId xmlns:a16="http://schemas.microsoft.com/office/drawing/2014/main" id="{31B24BC2-0A89-466A-AB1C-3FDD0C96C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391"/>
              <a:ext cx="96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04" name="Text Box 76">
              <a:extLst>
                <a:ext uri="{FF2B5EF4-FFF2-40B4-BE49-F238E27FC236}">
                  <a16:creationId xmlns:a16="http://schemas.microsoft.com/office/drawing/2014/main" id="{56583BCF-37D8-48C4-B134-04B6862AD2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326"/>
              <a:ext cx="32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605" name="Line 77">
              <a:extLst>
                <a:ext uri="{FF2B5EF4-FFF2-40B4-BE49-F238E27FC236}">
                  <a16:creationId xmlns:a16="http://schemas.microsoft.com/office/drawing/2014/main" id="{C2295FFC-9A17-406B-A33E-346649B5BA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9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06" name="Line 78">
              <a:extLst>
                <a:ext uri="{FF2B5EF4-FFF2-40B4-BE49-F238E27FC236}">
                  <a16:creationId xmlns:a16="http://schemas.microsoft.com/office/drawing/2014/main" id="{70044976-D2B6-4004-A614-1E0434C9CA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6" y="351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07" name="Line 79">
              <a:extLst>
                <a:ext uri="{FF2B5EF4-FFF2-40B4-BE49-F238E27FC236}">
                  <a16:creationId xmlns:a16="http://schemas.microsoft.com/office/drawing/2014/main" id="{8D7475AC-B7F0-4141-9D36-4301D91879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08" name="Line 80">
              <a:extLst>
                <a:ext uri="{FF2B5EF4-FFF2-40B4-BE49-F238E27FC236}">
                  <a16:creationId xmlns:a16="http://schemas.microsoft.com/office/drawing/2014/main" id="{0EC7D73D-53AF-4691-A6BE-A52C06CCB5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4" y="391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09" name="Line 81">
              <a:extLst>
                <a:ext uri="{FF2B5EF4-FFF2-40B4-BE49-F238E27FC236}">
                  <a16:creationId xmlns:a16="http://schemas.microsoft.com/office/drawing/2014/main" id="{B6E71AA0-950F-4183-A0C5-7CBD2CE4EB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63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0" name="Line 82">
              <a:extLst>
                <a:ext uri="{FF2B5EF4-FFF2-40B4-BE49-F238E27FC236}">
                  <a16:creationId xmlns:a16="http://schemas.microsoft.com/office/drawing/2014/main" id="{A8F975FB-07A5-4141-B0AC-1172FA5C7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87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1" name="Line 83">
              <a:extLst>
                <a:ext uri="{FF2B5EF4-FFF2-40B4-BE49-F238E27FC236}">
                  <a16:creationId xmlns:a16="http://schemas.microsoft.com/office/drawing/2014/main" id="{181D441F-D917-4652-B61E-31A7E8A4F3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11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2" name="Line 84">
              <a:extLst>
                <a:ext uri="{FF2B5EF4-FFF2-40B4-BE49-F238E27FC236}">
                  <a16:creationId xmlns:a16="http://schemas.microsoft.com/office/drawing/2014/main" id="{27E1E8CC-C310-4895-AD46-24DCE65AF2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35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3" name="Line 85">
              <a:extLst>
                <a:ext uri="{FF2B5EF4-FFF2-40B4-BE49-F238E27FC236}">
                  <a16:creationId xmlns:a16="http://schemas.microsoft.com/office/drawing/2014/main" id="{3FF7DCDF-31E2-4885-AB91-134D386EF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59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4" name="Line 86">
              <a:extLst>
                <a:ext uri="{FF2B5EF4-FFF2-40B4-BE49-F238E27FC236}">
                  <a16:creationId xmlns:a16="http://schemas.microsoft.com/office/drawing/2014/main" id="{1050D6D7-7C03-4E81-8AED-63E1DF2AD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83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5" name="Line 87">
              <a:extLst>
                <a:ext uri="{FF2B5EF4-FFF2-40B4-BE49-F238E27FC236}">
                  <a16:creationId xmlns:a16="http://schemas.microsoft.com/office/drawing/2014/main" id="{2490EEC3-C75D-4434-B199-E6E8945009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07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6" name="Line 88">
              <a:extLst>
                <a:ext uri="{FF2B5EF4-FFF2-40B4-BE49-F238E27FC236}">
                  <a16:creationId xmlns:a16="http://schemas.microsoft.com/office/drawing/2014/main" id="{61591973-0E1A-4DB8-B4BC-68002F1AD7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31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7" name="Line 89">
              <a:extLst>
                <a:ext uri="{FF2B5EF4-FFF2-40B4-BE49-F238E27FC236}">
                  <a16:creationId xmlns:a16="http://schemas.microsoft.com/office/drawing/2014/main" id="{D7A1CC0F-8703-4E50-BFB9-1DDED78680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55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8" name="Line 90">
              <a:extLst>
                <a:ext uri="{FF2B5EF4-FFF2-40B4-BE49-F238E27FC236}">
                  <a16:creationId xmlns:a16="http://schemas.microsoft.com/office/drawing/2014/main" id="{5D1B0382-47FA-4D34-9A68-CBD2BB6A0D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79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19" name="Line 91">
              <a:extLst>
                <a:ext uri="{FF2B5EF4-FFF2-40B4-BE49-F238E27FC236}">
                  <a16:creationId xmlns:a16="http://schemas.microsoft.com/office/drawing/2014/main" id="{2E5D3C96-F88D-4C24-AE7F-9849352A77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03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20" name="Line 92">
              <a:extLst>
                <a:ext uri="{FF2B5EF4-FFF2-40B4-BE49-F238E27FC236}">
                  <a16:creationId xmlns:a16="http://schemas.microsoft.com/office/drawing/2014/main" id="{9EAE4FF8-6EAD-441C-B810-295EED767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27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21" name="Text Box 93">
              <a:extLst>
                <a:ext uri="{FF2B5EF4-FFF2-40B4-BE49-F238E27FC236}">
                  <a16:creationId xmlns:a16="http://schemas.microsoft.com/office/drawing/2014/main" id="{19351C23-73EF-4D8C-9A6F-5A4CAD7487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439"/>
              <a:ext cx="196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150622" name="Text Box 94">
              <a:extLst>
                <a:ext uri="{FF2B5EF4-FFF2-40B4-BE49-F238E27FC236}">
                  <a16:creationId xmlns:a16="http://schemas.microsoft.com/office/drawing/2014/main" id="{1F87746C-1466-403F-8C63-A79B7231CE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439"/>
              <a:ext cx="185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150623" name="Text Box 95">
              <a:extLst>
                <a:ext uri="{FF2B5EF4-FFF2-40B4-BE49-F238E27FC236}">
                  <a16:creationId xmlns:a16="http://schemas.microsoft.com/office/drawing/2014/main" id="{4C57758D-5750-4FCC-87E1-544EA11BD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439"/>
              <a:ext cx="180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150624" name="Text Box 96">
              <a:extLst>
                <a:ext uri="{FF2B5EF4-FFF2-40B4-BE49-F238E27FC236}">
                  <a16:creationId xmlns:a16="http://schemas.microsoft.com/office/drawing/2014/main" id="{B3A6969D-A671-4B8F-A6C0-117B1D342E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439"/>
              <a:ext cx="169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150625" name="Rectangle 97">
              <a:extLst>
                <a:ext uri="{FF2B5EF4-FFF2-40B4-BE49-F238E27FC236}">
                  <a16:creationId xmlns:a16="http://schemas.microsoft.com/office/drawing/2014/main" id="{73C1E90A-312E-4F40-9AB6-DCB1ADABE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391"/>
              <a:ext cx="48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626" name="Text Box 98">
              <a:extLst>
                <a:ext uri="{FF2B5EF4-FFF2-40B4-BE49-F238E27FC236}">
                  <a16:creationId xmlns:a16="http://schemas.microsoft.com/office/drawing/2014/main" id="{B76C9455-F083-43E6-9640-7B30087C1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439"/>
              <a:ext cx="264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627" name="Text Box 99">
              <a:extLst>
                <a:ext uri="{FF2B5EF4-FFF2-40B4-BE49-F238E27FC236}">
                  <a16:creationId xmlns:a16="http://schemas.microsoft.com/office/drawing/2014/main" id="{0C1610A8-714A-40AE-AB6A-0DB642A75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439"/>
              <a:ext cx="267" cy="173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50628" name="Text Box 100">
              <a:extLst>
                <a:ext uri="{FF2B5EF4-FFF2-40B4-BE49-F238E27FC236}">
                  <a16:creationId xmlns:a16="http://schemas.microsoft.com/office/drawing/2014/main" id="{0D0F78BB-2B2E-4C59-AA0D-AAE95379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7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29" name="Text Box 101">
              <a:extLst>
                <a:ext uri="{FF2B5EF4-FFF2-40B4-BE49-F238E27FC236}">
                  <a16:creationId xmlns:a16="http://schemas.microsoft.com/office/drawing/2014/main" id="{1FAF70EB-3007-44E6-9E56-DF3102A7E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94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30" name="Text Box 102">
              <a:extLst>
                <a:ext uri="{FF2B5EF4-FFF2-40B4-BE49-F238E27FC236}">
                  <a16:creationId xmlns:a16="http://schemas.microsoft.com/office/drawing/2014/main" id="{C5CB7A0C-51E7-4EA5-B98A-D91F431C8A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18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31" name="Text Box 103">
              <a:extLst>
                <a:ext uri="{FF2B5EF4-FFF2-40B4-BE49-F238E27FC236}">
                  <a16:creationId xmlns:a16="http://schemas.microsoft.com/office/drawing/2014/main" id="{94F4209C-E229-47F9-9530-D2B1D0C748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42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32" name="Text Box 104">
              <a:extLst>
                <a:ext uri="{FF2B5EF4-FFF2-40B4-BE49-F238E27FC236}">
                  <a16:creationId xmlns:a16="http://schemas.microsoft.com/office/drawing/2014/main" id="{C445A9FD-2D5E-4E0B-9494-CF331578E4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66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33" name="Text Box 105">
              <a:extLst>
                <a:ext uri="{FF2B5EF4-FFF2-40B4-BE49-F238E27FC236}">
                  <a16:creationId xmlns:a16="http://schemas.microsoft.com/office/drawing/2014/main" id="{AAD2010B-DD20-41C3-B239-88B6712BE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9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34" name="Text Box 106">
              <a:extLst>
                <a:ext uri="{FF2B5EF4-FFF2-40B4-BE49-F238E27FC236}">
                  <a16:creationId xmlns:a16="http://schemas.microsoft.com/office/drawing/2014/main" id="{F446D614-DB93-4DCA-9FF6-95D3F0048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14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35" name="Text Box 107">
              <a:extLst>
                <a:ext uri="{FF2B5EF4-FFF2-40B4-BE49-F238E27FC236}">
                  <a16:creationId xmlns:a16="http://schemas.microsoft.com/office/drawing/2014/main" id="{972ADB47-4AD8-4408-B3F6-824768784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3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36" name="Text Box 108">
              <a:extLst>
                <a:ext uri="{FF2B5EF4-FFF2-40B4-BE49-F238E27FC236}">
                  <a16:creationId xmlns:a16="http://schemas.microsoft.com/office/drawing/2014/main" id="{2BA57546-2C3A-4AB6-9671-5118C73DD7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62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37" name="Text Box 109">
              <a:extLst>
                <a:ext uri="{FF2B5EF4-FFF2-40B4-BE49-F238E27FC236}">
                  <a16:creationId xmlns:a16="http://schemas.microsoft.com/office/drawing/2014/main" id="{4D69A635-FF23-4895-9009-B6541A5751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86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38" name="Text Box 110">
              <a:extLst>
                <a:ext uri="{FF2B5EF4-FFF2-40B4-BE49-F238E27FC236}">
                  <a16:creationId xmlns:a16="http://schemas.microsoft.com/office/drawing/2014/main" id="{E4C03C3D-8B41-4328-BB79-314DC558F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10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39" name="Text Box 111">
              <a:extLst>
                <a:ext uri="{FF2B5EF4-FFF2-40B4-BE49-F238E27FC236}">
                  <a16:creationId xmlns:a16="http://schemas.microsoft.com/office/drawing/2014/main" id="{DDB62B23-1A88-441A-B4CA-AF942FFB6F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326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40" name="Text Box 112">
              <a:extLst>
                <a:ext uri="{FF2B5EF4-FFF2-40B4-BE49-F238E27FC236}">
                  <a16:creationId xmlns:a16="http://schemas.microsoft.com/office/drawing/2014/main" id="{166C313B-332C-465E-A893-B180A2CF1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674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41" name="Text Box 113">
              <a:extLst>
                <a:ext uri="{FF2B5EF4-FFF2-40B4-BE49-F238E27FC236}">
                  <a16:creationId xmlns:a16="http://schemas.microsoft.com/office/drawing/2014/main" id="{01981749-E2E8-4B31-9413-4A0813BB38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94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42" name="Text Box 114">
              <a:extLst>
                <a:ext uri="{FF2B5EF4-FFF2-40B4-BE49-F238E27FC236}">
                  <a16:creationId xmlns:a16="http://schemas.microsoft.com/office/drawing/2014/main" id="{05E3F35D-6AA6-4740-9845-29744ECB0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43" name="Text Box 115">
              <a:extLst>
                <a:ext uri="{FF2B5EF4-FFF2-40B4-BE49-F238E27FC236}">
                  <a16:creationId xmlns:a16="http://schemas.microsoft.com/office/drawing/2014/main" id="{EA493087-BC11-46AE-BE7E-7C695B941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42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44" name="Text Box 116">
              <a:extLst>
                <a:ext uri="{FF2B5EF4-FFF2-40B4-BE49-F238E27FC236}">
                  <a16:creationId xmlns:a16="http://schemas.microsoft.com/office/drawing/2014/main" id="{BA35B208-56E5-4230-A23C-83BBD1F60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90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45" name="Text Box 117">
              <a:extLst>
                <a:ext uri="{FF2B5EF4-FFF2-40B4-BE49-F238E27FC236}">
                  <a16:creationId xmlns:a16="http://schemas.microsoft.com/office/drawing/2014/main" id="{19464900-2C00-49E0-ACED-ABD2381888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66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46" name="Text Box 118">
              <a:extLst>
                <a:ext uri="{FF2B5EF4-FFF2-40B4-BE49-F238E27FC236}">
                  <a16:creationId xmlns:a16="http://schemas.microsoft.com/office/drawing/2014/main" id="{49DB5B74-2E9E-4886-A389-AFB8E8647A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14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47" name="Text Box 119">
              <a:extLst>
                <a:ext uri="{FF2B5EF4-FFF2-40B4-BE49-F238E27FC236}">
                  <a16:creationId xmlns:a16="http://schemas.microsoft.com/office/drawing/2014/main" id="{F8B90318-71FE-40DC-87D6-43E09F4DCC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3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48" name="Text Box 120">
              <a:extLst>
                <a:ext uri="{FF2B5EF4-FFF2-40B4-BE49-F238E27FC236}">
                  <a16:creationId xmlns:a16="http://schemas.microsoft.com/office/drawing/2014/main" id="{90CFD8F8-46D4-4BD8-AD8D-2C6B299957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62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49" name="Text Box 121">
              <a:extLst>
                <a:ext uri="{FF2B5EF4-FFF2-40B4-BE49-F238E27FC236}">
                  <a16:creationId xmlns:a16="http://schemas.microsoft.com/office/drawing/2014/main" id="{510E563B-08D7-42CB-927D-CAB91F968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86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50" name="Text Box 122">
              <a:extLst>
                <a:ext uri="{FF2B5EF4-FFF2-40B4-BE49-F238E27FC236}">
                  <a16:creationId xmlns:a16="http://schemas.microsoft.com/office/drawing/2014/main" id="{A1760038-F875-49FE-AF90-7A13AC89A5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10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51" name="Text Box 123">
              <a:extLst>
                <a:ext uri="{FF2B5EF4-FFF2-40B4-BE49-F238E27FC236}">
                  <a16:creationId xmlns:a16="http://schemas.microsoft.com/office/drawing/2014/main" id="{D28709AA-2218-4F4A-BE0D-90A200D7E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326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52" name="Text Box 124">
              <a:extLst>
                <a:ext uri="{FF2B5EF4-FFF2-40B4-BE49-F238E27FC236}">
                  <a16:creationId xmlns:a16="http://schemas.microsoft.com/office/drawing/2014/main" id="{D03CF3F5-B220-41B9-9B88-63D8888815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7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53" name="Text Box 125">
              <a:extLst>
                <a:ext uri="{FF2B5EF4-FFF2-40B4-BE49-F238E27FC236}">
                  <a16:creationId xmlns:a16="http://schemas.microsoft.com/office/drawing/2014/main" id="{8984617A-8CE4-46FA-AB7C-CB4B5623BC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94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54" name="Text Box 126">
              <a:extLst>
                <a:ext uri="{FF2B5EF4-FFF2-40B4-BE49-F238E27FC236}">
                  <a16:creationId xmlns:a16="http://schemas.microsoft.com/office/drawing/2014/main" id="{3733E30D-745D-45B4-89BA-71FA4AFD3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18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55" name="Text Box 127">
              <a:extLst>
                <a:ext uri="{FF2B5EF4-FFF2-40B4-BE49-F238E27FC236}">
                  <a16:creationId xmlns:a16="http://schemas.microsoft.com/office/drawing/2014/main" id="{7E0E284C-ED24-4796-8A93-FF8FAE730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42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56" name="Text Box 128">
              <a:extLst>
                <a:ext uri="{FF2B5EF4-FFF2-40B4-BE49-F238E27FC236}">
                  <a16:creationId xmlns:a16="http://schemas.microsoft.com/office/drawing/2014/main" id="{94D581AA-C4D2-4988-A7EE-FEA0320C3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66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57" name="Text Box 129">
              <a:extLst>
                <a:ext uri="{FF2B5EF4-FFF2-40B4-BE49-F238E27FC236}">
                  <a16:creationId xmlns:a16="http://schemas.microsoft.com/office/drawing/2014/main" id="{6E31C4E0-A2B7-46A1-8C7E-21F8709FC6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90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58" name="Text Box 130">
              <a:extLst>
                <a:ext uri="{FF2B5EF4-FFF2-40B4-BE49-F238E27FC236}">
                  <a16:creationId xmlns:a16="http://schemas.microsoft.com/office/drawing/2014/main" id="{DC1C1D4E-39D4-486C-B32A-2CE7957B70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14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59" name="Text Box 131">
              <a:extLst>
                <a:ext uri="{FF2B5EF4-FFF2-40B4-BE49-F238E27FC236}">
                  <a16:creationId xmlns:a16="http://schemas.microsoft.com/office/drawing/2014/main" id="{5A89AA5C-EA71-4884-A533-AC96109601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3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60" name="Text Box 132">
              <a:extLst>
                <a:ext uri="{FF2B5EF4-FFF2-40B4-BE49-F238E27FC236}">
                  <a16:creationId xmlns:a16="http://schemas.microsoft.com/office/drawing/2014/main" id="{082C8512-9097-45BD-AD6A-213BABD7D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62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61" name="Text Box 133">
              <a:extLst>
                <a:ext uri="{FF2B5EF4-FFF2-40B4-BE49-F238E27FC236}">
                  <a16:creationId xmlns:a16="http://schemas.microsoft.com/office/drawing/2014/main" id="{D3CFA147-7015-4575-933A-0E0A86ADC8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86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62" name="Text Box 134">
              <a:extLst>
                <a:ext uri="{FF2B5EF4-FFF2-40B4-BE49-F238E27FC236}">
                  <a16:creationId xmlns:a16="http://schemas.microsoft.com/office/drawing/2014/main" id="{D7739DEA-A8CA-4B39-80D5-70B5F7376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1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63" name="Text Box 135">
              <a:extLst>
                <a:ext uri="{FF2B5EF4-FFF2-40B4-BE49-F238E27FC236}">
                  <a16:creationId xmlns:a16="http://schemas.microsoft.com/office/drawing/2014/main" id="{B4D9CA9B-1153-43D6-842E-DC9C7C1BAC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326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64" name="Text Box 136">
              <a:extLst>
                <a:ext uri="{FF2B5EF4-FFF2-40B4-BE49-F238E27FC236}">
                  <a16:creationId xmlns:a16="http://schemas.microsoft.com/office/drawing/2014/main" id="{468E85A7-06C2-49BC-B206-A395B96801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661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65" name="Text Box 137">
              <a:extLst>
                <a:ext uri="{FF2B5EF4-FFF2-40B4-BE49-F238E27FC236}">
                  <a16:creationId xmlns:a16="http://schemas.microsoft.com/office/drawing/2014/main" id="{11F3AF2C-27C5-4711-9EC7-544F96E4F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42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66" name="Text Box 138">
              <a:extLst>
                <a:ext uri="{FF2B5EF4-FFF2-40B4-BE49-F238E27FC236}">
                  <a16:creationId xmlns:a16="http://schemas.microsoft.com/office/drawing/2014/main" id="{E4F5ED25-67F8-4424-B98D-97702BE00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94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67" name="Text Box 139">
              <a:extLst>
                <a:ext uri="{FF2B5EF4-FFF2-40B4-BE49-F238E27FC236}">
                  <a16:creationId xmlns:a16="http://schemas.microsoft.com/office/drawing/2014/main" id="{F7C00175-626F-493E-AD70-67EDE11809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68" name="Text Box 140">
              <a:extLst>
                <a:ext uri="{FF2B5EF4-FFF2-40B4-BE49-F238E27FC236}">
                  <a16:creationId xmlns:a16="http://schemas.microsoft.com/office/drawing/2014/main" id="{6F3041CF-20D1-470B-8469-BD0988993A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66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69" name="Text Box 141">
              <a:extLst>
                <a:ext uri="{FF2B5EF4-FFF2-40B4-BE49-F238E27FC236}">
                  <a16:creationId xmlns:a16="http://schemas.microsoft.com/office/drawing/2014/main" id="{8CAF3F02-8AD3-42B7-BDFB-362532D300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9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70" name="Text Box 142">
              <a:extLst>
                <a:ext uri="{FF2B5EF4-FFF2-40B4-BE49-F238E27FC236}">
                  <a16:creationId xmlns:a16="http://schemas.microsoft.com/office/drawing/2014/main" id="{B0A84C79-640B-4393-B158-DC7B3AC0F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14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71" name="Text Box 143">
              <a:extLst>
                <a:ext uri="{FF2B5EF4-FFF2-40B4-BE49-F238E27FC236}">
                  <a16:creationId xmlns:a16="http://schemas.microsoft.com/office/drawing/2014/main" id="{60124B02-70BC-4A8B-AEEF-BA5DFF33B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38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72" name="Text Box 144">
              <a:extLst>
                <a:ext uri="{FF2B5EF4-FFF2-40B4-BE49-F238E27FC236}">
                  <a16:creationId xmlns:a16="http://schemas.microsoft.com/office/drawing/2014/main" id="{7E41DDE9-8F80-4AD3-A7AB-BAA61A2DB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62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73" name="Text Box 145">
              <a:extLst>
                <a:ext uri="{FF2B5EF4-FFF2-40B4-BE49-F238E27FC236}">
                  <a16:creationId xmlns:a16="http://schemas.microsoft.com/office/drawing/2014/main" id="{3BA52737-57D1-4E1E-A51C-E5785B734B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86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74" name="Text Box 146">
              <a:extLst>
                <a:ext uri="{FF2B5EF4-FFF2-40B4-BE49-F238E27FC236}">
                  <a16:creationId xmlns:a16="http://schemas.microsoft.com/office/drawing/2014/main" id="{1D2D5228-072E-442E-8926-81D83E2F61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10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75" name="Text Box 147">
              <a:extLst>
                <a:ext uri="{FF2B5EF4-FFF2-40B4-BE49-F238E27FC236}">
                  <a16:creationId xmlns:a16="http://schemas.microsoft.com/office/drawing/2014/main" id="{D7476DD8-5E93-474D-90C9-EF51C194D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326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76" name="Text Box 148">
              <a:extLst>
                <a:ext uri="{FF2B5EF4-FFF2-40B4-BE49-F238E27FC236}">
                  <a16:creationId xmlns:a16="http://schemas.microsoft.com/office/drawing/2014/main" id="{059E09C1-6E28-4125-8A5E-2206EA88D4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7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77" name="Text Box 149">
              <a:extLst>
                <a:ext uri="{FF2B5EF4-FFF2-40B4-BE49-F238E27FC236}">
                  <a16:creationId xmlns:a16="http://schemas.microsoft.com/office/drawing/2014/main" id="{A07B4B27-8F29-4F5F-8808-C4D7BE5CB1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94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50678" name="Text Box 150">
              <a:extLst>
                <a:ext uri="{FF2B5EF4-FFF2-40B4-BE49-F238E27FC236}">
                  <a16:creationId xmlns:a16="http://schemas.microsoft.com/office/drawing/2014/main" id="{99EE01F2-6DC4-4F09-B494-65044DFC6B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18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79" name="Text Box 151">
              <a:extLst>
                <a:ext uri="{FF2B5EF4-FFF2-40B4-BE49-F238E27FC236}">
                  <a16:creationId xmlns:a16="http://schemas.microsoft.com/office/drawing/2014/main" id="{5DCDC4C3-B9F5-4F74-B210-7B00B1340B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42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50680" name="Text Box 152">
              <a:extLst>
                <a:ext uri="{FF2B5EF4-FFF2-40B4-BE49-F238E27FC236}">
                  <a16:creationId xmlns:a16="http://schemas.microsoft.com/office/drawing/2014/main" id="{DD082C2C-0560-4D07-BF7D-1B4923497D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621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50681" name="Text Box 153">
              <a:extLst>
                <a:ext uri="{FF2B5EF4-FFF2-40B4-BE49-F238E27FC236}">
                  <a16:creationId xmlns:a16="http://schemas.microsoft.com/office/drawing/2014/main" id="{58081E30-C32D-45EE-B941-94FA91E0B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861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50682" name="Text Box 154">
              <a:extLst>
                <a:ext uri="{FF2B5EF4-FFF2-40B4-BE49-F238E27FC236}">
                  <a16:creationId xmlns:a16="http://schemas.microsoft.com/office/drawing/2014/main" id="{76DDE33F-C003-448A-947B-AF079C61B9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101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50683" name="Text Box 155">
              <a:extLst>
                <a:ext uri="{FF2B5EF4-FFF2-40B4-BE49-F238E27FC236}">
                  <a16:creationId xmlns:a16="http://schemas.microsoft.com/office/drawing/2014/main" id="{BEF1001A-0BF3-436F-B083-1E80DE4F40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341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50684" name="Text Box 156">
              <a:extLst>
                <a:ext uri="{FF2B5EF4-FFF2-40B4-BE49-F238E27FC236}">
                  <a16:creationId xmlns:a16="http://schemas.microsoft.com/office/drawing/2014/main" id="{20A8B312-18DE-464E-ADEA-46E5D110B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62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50685" name="Text Box 157">
              <a:extLst>
                <a:ext uri="{FF2B5EF4-FFF2-40B4-BE49-F238E27FC236}">
                  <a16:creationId xmlns:a16="http://schemas.microsoft.com/office/drawing/2014/main" id="{F8E082CF-982D-4D3E-91B0-7DF43D587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821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50686" name="Text Box 158">
              <a:extLst>
                <a:ext uri="{FF2B5EF4-FFF2-40B4-BE49-F238E27FC236}">
                  <a16:creationId xmlns:a16="http://schemas.microsoft.com/office/drawing/2014/main" id="{F0DC1F9C-26C3-4C6B-9922-0A2550A73B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061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50687" name="Text Box 159">
              <a:extLst>
                <a:ext uri="{FF2B5EF4-FFF2-40B4-BE49-F238E27FC236}">
                  <a16:creationId xmlns:a16="http://schemas.microsoft.com/office/drawing/2014/main" id="{D3779881-AD4F-46AF-BF44-35DF3946CA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326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88" name="Text Box 160">
              <a:extLst>
                <a:ext uri="{FF2B5EF4-FFF2-40B4-BE49-F238E27FC236}">
                  <a16:creationId xmlns:a16="http://schemas.microsoft.com/office/drawing/2014/main" id="{3B12152E-0067-443F-B9BF-23F70C903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89" name="Text Box 161">
              <a:extLst>
                <a:ext uri="{FF2B5EF4-FFF2-40B4-BE49-F238E27FC236}">
                  <a16:creationId xmlns:a16="http://schemas.microsoft.com/office/drawing/2014/main" id="{7D92325C-D062-4173-9F81-EA2619F7F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6" y="2343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690" name="Text Box 162">
              <a:extLst>
                <a:ext uri="{FF2B5EF4-FFF2-40B4-BE49-F238E27FC236}">
                  <a16:creationId xmlns:a16="http://schemas.microsoft.com/office/drawing/2014/main" id="{3FCE18FB-2639-4CB9-B1AC-BC54E7037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7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91" name="Text Box 163">
              <a:extLst>
                <a:ext uri="{FF2B5EF4-FFF2-40B4-BE49-F238E27FC236}">
                  <a16:creationId xmlns:a16="http://schemas.microsoft.com/office/drawing/2014/main" id="{5E942BF6-0E24-419D-81BC-05C6F88A3D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94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92" name="Text Box 164">
              <a:extLst>
                <a:ext uri="{FF2B5EF4-FFF2-40B4-BE49-F238E27FC236}">
                  <a16:creationId xmlns:a16="http://schemas.microsoft.com/office/drawing/2014/main" id="{AE7601EE-8E4D-4AB3-A224-9CDBFF30F4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42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93" name="Text Box 165">
              <a:extLst>
                <a:ext uri="{FF2B5EF4-FFF2-40B4-BE49-F238E27FC236}">
                  <a16:creationId xmlns:a16="http://schemas.microsoft.com/office/drawing/2014/main" id="{6CCDDD30-E3D6-4FC0-951A-D0BEBE3C1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66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94" name="Text Box 166">
              <a:extLst>
                <a:ext uri="{FF2B5EF4-FFF2-40B4-BE49-F238E27FC236}">
                  <a16:creationId xmlns:a16="http://schemas.microsoft.com/office/drawing/2014/main" id="{E3818820-F819-40DF-A42B-A00CFEF6D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9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95" name="Text Box 167">
              <a:extLst>
                <a:ext uri="{FF2B5EF4-FFF2-40B4-BE49-F238E27FC236}">
                  <a16:creationId xmlns:a16="http://schemas.microsoft.com/office/drawing/2014/main" id="{537B0754-4DB7-4BE5-AE6C-C5528F451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14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96" name="Text Box 168">
              <a:extLst>
                <a:ext uri="{FF2B5EF4-FFF2-40B4-BE49-F238E27FC236}">
                  <a16:creationId xmlns:a16="http://schemas.microsoft.com/office/drawing/2014/main" id="{121B6751-79EF-4A63-B0AC-34C0A7FD4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62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97" name="Text Box 169">
              <a:extLst>
                <a:ext uri="{FF2B5EF4-FFF2-40B4-BE49-F238E27FC236}">
                  <a16:creationId xmlns:a16="http://schemas.microsoft.com/office/drawing/2014/main" id="{E7DB9CBD-F90B-4B6A-B8E5-373FEC6061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86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98" name="Text Box 170">
              <a:extLst>
                <a:ext uri="{FF2B5EF4-FFF2-40B4-BE49-F238E27FC236}">
                  <a16:creationId xmlns:a16="http://schemas.microsoft.com/office/drawing/2014/main" id="{BA86C47F-2AC4-4F5A-897A-79ACDC820D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1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699" name="Text Box 171">
              <a:extLst>
                <a:ext uri="{FF2B5EF4-FFF2-40B4-BE49-F238E27FC236}">
                  <a16:creationId xmlns:a16="http://schemas.microsoft.com/office/drawing/2014/main" id="{A4775A88-FDD4-4225-9784-E5C85D75AE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326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00" name="Text Box 172">
              <a:extLst>
                <a:ext uri="{FF2B5EF4-FFF2-40B4-BE49-F238E27FC236}">
                  <a16:creationId xmlns:a16="http://schemas.microsoft.com/office/drawing/2014/main" id="{84D170AF-7D39-48C8-9C8B-D57056D4E1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70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01" name="Text Box 173">
              <a:extLst>
                <a:ext uri="{FF2B5EF4-FFF2-40B4-BE49-F238E27FC236}">
                  <a16:creationId xmlns:a16="http://schemas.microsoft.com/office/drawing/2014/main" id="{97CCFD41-FD36-4561-BF1D-928ED913AC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94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02" name="Text Box 174">
              <a:extLst>
                <a:ext uri="{FF2B5EF4-FFF2-40B4-BE49-F238E27FC236}">
                  <a16:creationId xmlns:a16="http://schemas.microsoft.com/office/drawing/2014/main" id="{E43D8AE0-DF61-49B6-A93F-52923E28D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03" name="Text Box 175">
              <a:extLst>
                <a:ext uri="{FF2B5EF4-FFF2-40B4-BE49-F238E27FC236}">
                  <a16:creationId xmlns:a16="http://schemas.microsoft.com/office/drawing/2014/main" id="{AB6E6B76-EE16-4F0D-BA03-D0931A6465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42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04" name="Text Box 176">
              <a:extLst>
                <a:ext uri="{FF2B5EF4-FFF2-40B4-BE49-F238E27FC236}">
                  <a16:creationId xmlns:a16="http://schemas.microsoft.com/office/drawing/2014/main" id="{9784BED1-1C78-46A3-9495-61270C14C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66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05" name="Text Box 177">
              <a:extLst>
                <a:ext uri="{FF2B5EF4-FFF2-40B4-BE49-F238E27FC236}">
                  <a16:creationId xmlns:a16="http://schemas.microsoft.com/office/drawing/2014/main" id="{FBC01B9B-5B1F-4617-936E-649E141D06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90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06" name="Text Box 178">
              <a:extLst>
                <a:ext uri="{FF2B5EF4-FFF2-40B4-BE49-F238E27FC236}">
                  <a16:creationId xmlns:a16="http://schemas.microsoft.com/office/drawing/2014/main" id="{78519CA1-838C-445E-BBB6-1602DE9A0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14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07" name="Text Box 179">
              <a:extLst>
                <a:ext uri="{FF2B5EF4-FFF2-40B4-BE49-F238E27FC236}">
                  <a16:creationId xmlns:a16="http://schemas.microsoft.com/office/drawing/2014/main" id="{F38AECDF-8A8D-43D6-A205-8D1B63188A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3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08" name="Text Box 180">
              <a:extLst>
                <a:ext uri="{FF2B5EF4-FFF2-40B4-BE49-F238E27FC236}">
                  <a16:creationId xmlns:a16="http://schemas.microsoft.com/office/drawing/2014/main" id="{48E6C12D-61F1-4362-935D-95E4BD203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62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09" name="Text Box 181">
              <a:extLst>
                <a:ext uri="{FF2B5EF4-FFF2-40B4-BE49-F238E27FC236}">
                  <a16:creationId xmlns:a16="http://schemas.microsoft.com/office/drawing/2014/main" id="{B293C851-C672-4D8E-B0A9-559CE7A0C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86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10" name="Text Box 182">
              <a:extLst>
                <a:ext uri="{FF2B5EF4-FFF2-40B4-BE49-F238E27FC236}">
                  <a16:creationId xmlns:a16="http://schemas.microsoft.com/office/drawing/2014/main" id="{43C6F1D1-2E53-49C7-9CA3-9C6118E43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10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11" name="Text Box 183">
              <a:extLst>
                <a:ext uri="{FF2B5EF4-FFF2-40B4-BE49-F238E27FC236}">
                  <a16:creationId xmlns:a16="http://schemas.microsoft.com/office/drawing/2014/main" id="{FE955EDF-B4C3-4E72-96D2-0010DFBD6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326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12" name="Text Box 184">
              <a:extLst>
                <a:ext uri="{FF2B5EF4-FFF2-40B4-BE49-F238E27FC236}">
                  <a16:creationId xmlns:a16="http://schemas.microsoft.com/office/drawing/2014/main" id="{9C60187B-9557-417C-A7B5-C5EF2A279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94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13" name="Text Box 185">
              <a:extLst>
                <a:ext uri="{FF2B5EF4-FFF2-40B4-BE49-F238E27FC236}">
                  <a16:creationId xmlns:a16="http://schemas.microsoft.com/office/drawing/2014/main" id="{D6772313-87F9-41EE-8556-4C2F35AF0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144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14" name="Text Box 186">
              <a:extLst>
                <a:ext uri="{FF2B5EF4-FFF2-40B4-BE49-F238E27FC236}">
                  <a16:creationId xmlns:a16="http://schemas.microsoft.com/office/drawing/2014/main" id="{1EFAB6D8-C9FF-4FCB-A358-CADE321436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86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15" name="Text Box 187">
              <a:extLst>
                <a:ext uri="{FF2B5EF4-FFF2-40B4-BE49-F238E27FC236}">
                  <a16:creationId xmlns:a16="http://schemas.microsoft.com/office/drawing/2014/main" id="{910E228A-4F79-46AF-AE49-E8610DED2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100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16" name="Text Box 188">
              <a:extLst>
                <a:ext uri="{FF2B5EF4-FFF2-40B4-BE49-F238E27FC236}">
                  <a16:creationId xmlns:a16="http://schemas.microsoft.com/office/drawing/2014/main" id="{52919CF4-3D70-49B1-9044-E194440B55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70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17" name="Text Box 189">
              <a:extLst>
                <a:ext uri="{FF2B5EF4-FFF2-40B4-BE49-F238E27FC236}">
                  <a16:creationId xmlns:a16="http://schemas.microsoft.com/office/drawing/2014/main" id="{2ED8A109-FBC0-4080-B5BA-C4A4588368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18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18" name="Text Box 190">
              <a:extLst>
                <a:ext uri="{FF2B5EF4-FFF2-40B4-BE49-F238E27FC236}">
                  <a16:creationId xmlns:a16="http://schemas.microsoft.com/office/drawing/2014/main" id="{577550AD-5CED-4107-BA84-C60A51A05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43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19" name="Text Box 191">
              <a:extLst>
                <a:ext uri="{FF2B5EF4-FFF2-40B4-BE49-F238E27FC236}">
                  <a16:creationId xmlns:a16="http://schemas.microsoft.com/office/drawing/2014/main" id="{F79A740D-CFFD-48BB-AF8A-A0EADFF792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66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20" name="Text Box 192">
              <a:extLst>
                <a:ext uri="{FF2B5EF4-FFF2-40B4-BE49-F238E27FC236}">
                  <a16:creationId xmlns:a16="http://schemas.microsoft.com/office/drawing/2014/main" id="{F14989AD-73CA-4561-B208-2BF61C635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90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21" name="Text Box 193">
              <a:extLst>
                <a:ext uri="{FF2B5EF4-FFF2-40B4-BE49-F238E27FC236}">
                  <a16:creationId xmlns:a16="http://schemas.microsoft.com/office/drawing/2014/main" id="{A74E23A2-7EE4-4D67-9A87-329DAAD4D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40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22" name="Text Box 194">
              <a:extLst>
                <a:ext uri="{FF2B5EF4-FFF2-40B4-BE49-F238E27FC236}">
                  <a16:creationId xmlns:a16="http://schemas.microsoft.com/office/drawing/2014/main" id="{05CFFB70-EE22-4A8C-B018-6A899AAC8D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61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23" name="Text Box 195">
              <a:extLst>
                <a:ext uri="{FF2B5EF4-FFF2-40B4-BE49-F238E27FC236}">
                  <a16:creationId xmlns:a16="http://schemas.microsoft.com/office/drawing/2014/main" id="{B1B5BAC2-88A2-47FD-878E-914954786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296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24" name="Text Box 196">
              <a:extLst>
                <a:ext uri="{FF2B5EF4-FFF2-40B4-BE49-F238E27FC236}">
                  <a16:creationId xmlns:a16="http://schemas.microsoft.com/office/drawing/2014/main" id="{840EAC72-7C9D-4CB8-A500-478D177C0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83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25" name="Text Box 197">
              <a:extLst>
                <a:ext uri="{FF2B5EF4-FFF2-40B4-BE49-F238E27FC236}">
                  <a16:creationId xmlns:a16="http://schemas.microsoft.com/office/drawing/2014/main" id="{DAE9319C-FCAB-4C93-BB85-093E21F17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7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26" name="Text Box 198">
              <a:extLst>
                <a:ext uri="{FF2B5EF4-FFF2-40B4-BE49-F238E27FC236}">
                  <a16:creationId xmlns:a16="http://schemas.microsoft.com/office/drawing/2014/main" id="{0EEAF629-5A39-4A9E-8572-BA00392C8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9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27" name="Text Box 199">
              <a:extLst>
                <a:ext uri="{FF2B5EF4-FFF2-40B4-BE49-F238E27FC236}">
                  <a16:creationId xmlns:a16="http://schemas.microsoft.com/office/drawing/2014/main" id="{EF44DA5F-55B2-422D-9003-89146D7C09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2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28" name="Text Box 200">
              <a:extLst>
                <a:ext uri="{FF2B5EF4-FFF2-40B4-BE49-F238E27FC236}">
                  <a16:creationId xmlns:a16="http://schemas.microsoft.com/office/drawing/2014/main" id="{07311436-4FD1-4EA0-9AB3-5C63FB9599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4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29" name="Text Box 201">
              <a:extLst>
                <a:ext uri="{FF2B5EF4-FFF2-40B4-BE49-F238E27FC236}">
                  <a16:creationId xmlns:a16="http://schemas.microsoft.com/office/drawing/2014/main" id="{D8AAD805-6BD4-4469-89EB-3562CF1815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6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30" name="Text Box 202">
              <a:extLst>
                <a:ext uri="{FF2B5EF4-FFF2-40B4-BE49-F238E27FC236}">
                  <a16:creationId xmlns:a16="http://schemas.microsoft.com/office/drawing/2014/main" id="{FE81BDAB-9FBE-4002-8452-2CFCA3AAA7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9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31" name="Text Box 203">
              <a:extLst>
                <a:ext uri="{FF2B5EF4-FFF2-40B4-BE49-F238E27FC236}">
                  <a16:creationId xmlns:a16="http://schemas.microsoft.com/office/drawing/2014/main" id="{45C04CA8-D03B-483F-9CA7-7CE6D43CF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1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32" name="Text Box 204">
              <a:extLst>
                <a:ext uri="{FF2B5EF4-FFF2-40B4-BE49-F238E27FC236}">
                  <a16:creationId xmlns:a16="http://schemas.microsoft.com/office/drawing/2014/main" id="{AD65905C-B66B-4150-80BD-1AE0BF5E3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4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33" name="Text Box 205">
              <a:extLst>
                <a:ext uri="{FF2B5EF4-FFF2-40B4-BE49-F238E27FC236}">
                  <a16:creationId xmlns:a16="http://schemas.microsoft.com/office/drawing/2014/main" id="{64D1ADE2-3504-42AF-9009-5360169A7E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6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34" name="Text Box 206">
              <a:extLst>
                <a:ext uri="{FF2B5EF4-FFF2-40B4-BE49-F238E27FC236}">
                  <a16:creationId xmlns:a16="http://schemas.microsoft.com/office/drawing/2014/main" id="{1AB13F19-A38F-4DFA-B34A-F398D98CB7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079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35" name="Text Box 207">
              <a:extLst>
                <a:ext uri="{FF2B5EF4-FFF2-40B4-BE49-F238E27FC236}">
                  <a16:creationId xmlns:a16="http://schemas.microsoft.com/office/drawing/2014/main" id="{27A7A761-E069-44F0-861D-1860A6633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296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36" name="Text Box 208">
              <a:extLst>
                <a:ext uri="{FF2B5EF4-FFF2-40B4-BE49-F238E27FC236}">
                  <a16:creationId xmlns:a16="http://schemas.microsoft.com/office/drawing/2014/main" id="{C994A5F0-2C1B-4B13-8CB8-FED374AD59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6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37" name="Text Box 209">
              <a:extLst>
                <a:ext uri="{FF2B5EF4-FFF2-40B4-BE49-F238E27FC236}">
                  <a16:creationId xmlns:a16="http://schemas.microsoft.com/office/drawing/2014/main" id="{455BC5B7-BD9A-48FD-AD54-6034BF44F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72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38" name="Text Box 210">
              <a:extLst>
                <a:ext uri="{FF2B5EF4-FFF2-40B4-BE49-F238E27FC236}">
                  <a16:creationId xmlns:a16="http://schemas.microsoft.com/office/drawing/2014/main" id="{C8C3A024-C928-4074-A1B1-201826A3AF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9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39" name="Text Box 211">
              <a:extLst>
                <a:ext uri="{FF2B5EF4-FFF2-40B4-BE49-F238E27FC236}">
                  <a16:creationId xmlns:a16="http://schemas.microsoft.com/office/drawing/2014/main" id="{65684175-9603-48D0-8BDE-7A110470F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20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40" name="Text Box 212">
              <a:extLst>
                <a:ext uri="{FF2B5EF4-FFF2-40B4-BE49-F238E27FC236}">
                  <a16:creationId xmlns:a16="http://schemas.microsoft.com/office/drawing/2014/main" id="{E14D6553-C8FA-4716-A7FF-23637B8C0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44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41" name="Text Box 213">
              <a:extLst>
                <a:ext uri="{FF2B5EF4-FFF2-40B4-BE49-F238E27FC236}">
                  <a16:creationId xmlns:a16="http://schemas.microsoft.com/office/drawing/2014/main" id="{C6F9C394-D2D0-4288-9118-D09890869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68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42" name="Text Box 214">
              <a:extLst>
                <a:ext uri="{FF2B5EF4-FFF2-40B4-BE49-F238E27FC236}">
                  <a16:creationId xmlns:a16="http://schemas.microsoft.com/office/drawing/2014/main" id="{76F623BB-2921-427C-AEDF-E20FAB378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92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43" name="Text Box 215">
              <a:extLst>
                <a:ext uri="{FF2B5EF4-FFF2-40B4-BE49-F238E27FC236}">
                  <a16:creationId xmlns:a16="http://schemas.microsoft.com/office/drawing/2014/main" id="{E2BFAFFE-C083-4A26-AD2A-21143B4A7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1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44" name="Text Box 216">
              <a:extLst>
                <a:ext uri="{FF2B5EF4-FFF2-40B4-BE49-F238E27FC236}">
                  <a16:creationId xmlns:a16="http://schemas.microsoft.com/office/drawing/2014/main" id="{4B01C45A-C863-4527-AB21-63C4A891E1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40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45" name="Text Box 217">
              <a:extLst>
                <a:ext uri="{FF2B5EF4-FFF2-40B4-BE49-F238E27FC236}">
                  <a16:creationId xmlns:a16="http://schemas.microsoft.com/office/drawing/2014/main" id="{761E80E4-2DE1-436F-BB5C-E0301751B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83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46" name="Text Box 218">
              <a:extLst>
                <a:ext uri="{FF2B5EF4-FFF2-40B4-BE49-F238E27FC236}">
                  <a16:creationId xmlns:a16="http://schemas.microsoft.com/office/drawing/2014/main" id="{C40B4C90-17CB-460D-B6D7-D48F2CFEE2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07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47" name="Text Box 219">
              <a:extLst>
                <a:ext uri="{FF2B5EF4-FFF2-40B4-BE49-F238E27FC236}">
                  <a16:creationId xmlns:a16="http://schemas.microsoft.com/office/drawing/2014/main" id="{F35B7A26-FB5A-4257-8A9C-41DB90DAE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296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48" name="Text Box 220">
              <a:extLst>
                <a:ext uri="{FF2B5EF4-FFF2-40B4-BE49-F238E27FC236}">
                  <a16:creationId xmlns:a16="http://schemas.microsoft.com/office/drawing/2014/main" id="{E3C1F971-950B-433B-9774-F0EEC5E0EA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7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49" name="Text Box 221">
              <a:extLst>
                <a:ext uri="{FF2B5EF4-FFF2-40B4-BE49-F238E27FC236}">
                  <a16:creationId xmlns:a16="http://schemas.microsoft.com/office/drawing/2014/main" id="{E3B184DC-C004-4BAD-A2AE-3CBB8BF91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9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0" name="Text Box 222">
              <a:extLst>
                <a:ext uri="{FF2B5EF4-FFF2-40B4-BE49-F238E27FC236}">
                  <a16:creationId xmlns:a16="http://schemas.microsoft.com/office/drawing/2014/main" id="{2330BBDD-5A2F-440A-A7AA-BFF0FABC1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2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1" name="Text Box 223">
              <a:extLst>
                <a:ext uri="{FF2B5EF4-FFF2-40B4-BE49-F238E27FC236}">
                  <a16:creationId xmlns:a16="http://schemas.microsoft.com/office/drawing/2014/main" id="{6DABAF1A-C44F-4D7A-97F0-ECB4F58F6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4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2" name="Text Box 224">
              <a:extLst>
                <a:ext uri="{FF2B5EF4-FFF2-40B4-BE49-F238E27FC236}">
                  <a16:creationId xmlns:a16="http://schemas.microsoft.com/office/drawing/2014/main" id="{8130BADA-CCF8-4AAF-BC32-4579EA4088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6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3" name="Text Box 225">
              <a:extLst>
                <a:ext uri="{FF2B5EF4-FFF2-40B4-BE49-F238E27FC236}">
                  <a16:creationId xmlns:a16="http://schemas.microsoft.com/office/drawing/2014/main" id="{8D4E8453-5078-4104-9740-CC2F59D8FE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9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4" name="Text Box 226">
              <a:extLst>
                <a:ext uri="{FF2B5EF4-FFF2-40B4-BE49-F238E27FC236}">
                  <a16:creationId xmlns:a16="http://schemas.microsoft.com/office/drawing/2014/main" id="{3D2A98B1-A804-42AE-A270-D193130AA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1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5" name="Text Box 227">
              <a:extLst>
                <a:ext uri="{FF2B5EF4-FFF2-40B4-BE49-F238E27FC236}">
                  <a16:creationId xmlns:a16="http://schemas.microsoft.com/office/drawing/2014/main" id="{E047EF74-27D1-43C1-8CD6-BEA30F84A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4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6" name="Text Box 228">
              <a:extLst>
                <a:ext uri="{FF2B5EF4-FFF2-40B4-BE49-F238E27FC236}">
                  <a16:creationId xmlns:a16="http://schemas.microsoft.com/office/drawing/2014/main" id="{CF5A522D-C198-458C-9270-3ED7C31C7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6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7" name="Text Box 229">
              <a:extLst>
                <a:ext uri="{FF2B5EF4-FFF2-40B4-BE49-F238E27FC236}">
                  <a16:creationId xmlns:a16="http://schemas.microsoft.com/office/drawing/2014/main" id="{D44C5DBC-4DA4-4649-9380-1F0F059B03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8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8" name="Text Box 230">
              <a:extLst>
                <a:ext uri="{FF2B5EF4-FFF2-40B4-BE49-F238E27FC236}">
                  <a16:creationId xmlns:a16="http://schemas.microsoft.com/office/drawing/2014/main" id="{7F48AA44-C1BF-4FE6-95FE-CA68FC8494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079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59" name="Text Box 231">
              <a:extLst>
                <a:ext uri="{FF2B5EF4-FFF2-40B4-BE49-F238E27FC236}">
                  <a16:creationId xmlns:a16="http://schemas.microsoft.com/office/drawing/2014/main" id="{6BAD56AD-802D-40B5-A46F-598C554C1F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296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60" name="Text Box 232">
              <a:extLst>
                <a:ext uri="{FF2B5EF4-FFF2-40B4-BE49-F238E27FC236}">
                  <a16:creationId xmlns:a16="http://schemas.microsoft.com/office/drawing/2014/main" id="{5341A1EA-1CD5-4784-8D9D-26BE027095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72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61" name="Text Box 233">
              <a:extLst>
                <a:ext uri="{FF2B5EF4-FFF2-40B4-BE49-F238E27FC236}">
                  <a16:creationId xmlns:a16="http://schemas.microsoft.com/office/drawing/2014/main" id="{688AC5F1-52DA-4B63-BEC0-B9ABAAEF33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9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62" name="Text Box 234">
              <a:extLst>
                <a:ext uri="{FF2B5EF4-FFF2-40B4-BE49-F238E27FC236}">
                  <a16:creationId xmlns:a16="http://schemas.microsoft.com/office/drawing/2014/main" id="{B83120AB-8709-4E66-B54F-AAD2CCC9A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20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63" name="Text Box 235">
              <a:extLst>
                <a:ext uri="{FF2B5EF4-FFF2-40B4-BE49-F238E27FC236}">
                  <a16:creationId xmlns:a16="http://schemas.microsoft.com/office/drawing/2014/main" id="{02936A6F-C28B-40EE-9D1E-FC974882F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44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64" name="Text Box 236">
              <a:extLst>
                <a:ext uri="{FF2B5EF4-FFF2-40B4-BE49-F238E27FC236}">
                  <a16:creationId xmlns:a16="http://schemas.microsoft.com/office/drawing/2014/main" id="{0EAA840E-EB1B-4CC7-AE50-A93BF541F6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44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65" name="Text Box 237">
              <a:extLst>
                <a:ext uri="{FF2B5EF4-FFF2-40B4-BE49-F238E27FC236}">
                  <a16:creationId xmlns:a16="http://schemas.microsoft.com/office/drawing/2014/main" id="{E7F3C18B-1BDD-4C20-AF60-852835F6EE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6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66" name="Text Box 238">
              <a:extLst>
                <a:ext uri="{FF2B5EF4-FFF2-40B4-BE49-F238E27FC236}">
                  <a16:creationId xmlns:a16="http://schemas.microsoft.com/office/drawing/2014/main" id="{97008DAE-C199-45AD-A674-4A7F29D7B0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1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67" name="Text Box 239">
              <a:extLst>
                <a:ext uri="{FF2B5EF4-FFF2-40B4-BE49-F238E27FC236}">
                  <a16:creationId xmlns:a16="http://schemas.microsoft.com/office/drawing/2014/main" id="{AA545B5E-30D6-4767-A6BE-989590022F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92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68" name="Text Box 240">
              <a:extLst>
                <a:ext uri="{FF2B5EF4-FFF2-40B4-BE49-F238E27FC236}">
                  <a16:creationId xmlns:a16="http://schemas.microsoft.com/office/drawing/2014/main" id="{35B56210-0D81-4850-9D3F-F73FE22E4E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40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69" name="Text Box 241">
              <a:extLst>
                <a:ext uri="{FF2B5EF4-FFF2-40B4-BE49-F238E27FC236}">
                  <a16:creationId xmlns:a16="http://schemas.microsoft.com/office/drawing/2014/main" id="{EA11DC2C-E413-44D4-87EB-EDDA9836F7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64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70" name="Text Box 242">
              <a:extLst>
                <a:ext uri="{FF2B5EF4-FFF2-40B4-BE49-F238E27FC236}">
                  <a16:creationId xmlns:a16="http://schemas.microsoft.com/office/drawing/2014/main" id="{CC9CE600-8D90-4001-BFF7-B2340482E2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83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71" name="Text Box 243">
              <a:extLst>
                <a:ext uri="{FF2B5EF4-FFF2-40B4-BE49-F238E27FC236}">
                  <a16:creationId xmlns:a16="http://schemas.microsoft.com/office/drawing/2014/main" id="{DACE8BE6-D929-4304-99EE-887740FDA2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079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72" name="Text Box 244">
              <a:extLst>
                <a:ext uri="{FF2B5EF4-FFF2-40B4-BE49-F238E27FC236}">
                  <a16:creationId xmlns:a16="http://schemas.microsoft.com/office/drawing/2014/main" id="{7312A827-679A-4E3B-83DE-F9F052AD2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296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73" name="Text Box 245">
              <a:extLst>
                <a:ext uri="{FF2B5EF4-FFF2-40B4-BE49-F238E27FC236}">
                  <a16:creationId xmlns:a16="http://schemas.microsoft.com/office/drawing/2014/main" id="{66C0B858-9A13-4ECD-B2A4-52EF925D4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7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74" name="Text Box 246">
              <a:extLst>
                <a:ext uri="{FF2B5EF4-FFF2-40B4-BE49-F238E27FC236}">
                  <a16:creationId xmlns:a16="http://schemas.microsoft.com/office/drawing/2014/main" id="{ACAFE0BB-067A-4985-B056-87AEFBB6B6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9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75" name="Text Box 247">
              <a:extLst>
                <a:ext uri="{FF2B5EF4-FFF2-40B4-BE49-F238E27FC236}">
                  <a16:creationId xmlns:a16="http://schemas.microsoft.com/office/drawing/2014/main" id="{9692B130-6980-42A8-BEF0-EE891A41B2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2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76" name="Text Box 248">
              <a:extLst>
                <a:ext uri="{FF2B5EF4-FFF2-40B4-BE49-F238E27FC236}">
                  <a16:creationId xmlns:a16="http://schemas.microsoft.com/office/drawing/2014/main" id="{045626A3-277A-4975-B691-E7D89E87C9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68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77" name="Text Box 249">
              <a:extLst>
                <a:ext uri="{FF2B5EF4-FFF2-40B4-BE49-F238E27FC236}">
                  <a16:creationId xmlns:a16="http://schemas.microsoft.com/office/drawing/2014/main" id="{5006CDA1-91A7-489D-B62D-46838F1CF4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9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78" name="Text Box 250">
              <a:extLst>
                <a:ext uri="{FF2B5EF4-FFF2-40B4-BE49-F238E27FC236}">
                  <a16:creationId xmlns:a16="http://schemas.microsoft.com/office/drawing/2014/main" id="{E86D86DB-ACA4-4D9F-8454-CB51249291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1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79" name="Text Box 251">
              <a:extLst>
                <a:ext uri="{FF2B5EF4-FFF2-40B4-BE49-F238E27FC236}">
                  <a16:creationId xmlns:a16="http://schemas.microsoft.com/office/drawing/2014/main" id="{0ADB378C-2120-46DC-9868-4D80F6BCA1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4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80" name="Text Box 252">
              <a:extLst>
                <a:ext uri="{FF2B5EF4-FFF2-40B4-BE49-F238E27FC236}">
                  <a16:creationId xmlns:a16="http://schemas.microsoft.com/office/drawing/2014/main" id="{C10BD72E-3CF3-4212-9F57-3E7E5A47FC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6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81" name="Text Box 253">
              <a:extLst>
                <a:ext uri="{FF2B5EF4-FFF2-40B4-BE49-F238E27FC236}">
                  <a16:creationId xmlns:a16="http://schemas.microsoft.com/office/drawing/2014/main" id="{85CF1440-77BA-4D4C-917E-FFD45EA50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8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82" name="Text Box 254">
              <a:extLst>
                <a:ext uri="{FF2B5EF4-FFF2-40B4-BE49-F238E27FC236}">
                  <a16:creationId xmlns:a16="http://schemas.microsoft.com/office/drawing/2014/main" id="{451A965F-8EA5-447A-979A-C1D3E0EA07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079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83" name="Text Box 255">
              <a:extLst>
                <a:ext uri="{FF2B5EF4-FFF2-40B4-BE49-F238E27FC236}">
                  <a16:creationId xmlns:a16="http://schemas.microsoft.com/office/drawing/2014/main" id="{F74BBA73-EEBC-4321-AB0F-0DDFE4B19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296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84" name="Text Box 256">
              <a:extLst>
                <a:ext uri="{FF2B5EF4-FFF2-40B4-BE49-F238E27FC236}">
                  <a16:creationId xmlns:a16="http://schemas.microsoft.com/office/drawing/2014/main" id="{D4669225-D8E8-4443-8C4C-89375B46A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727"/>
              <a:ext cx="16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0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85" name="Text Box 257">
              <a:extLst>
                <a:ext uri="{FF2B5EF4-FFF2-40B4-BE49-F238E27FC236}">
                  <a16:creationId xmlns:a16="http://schemas.microsoft.com/office/drawing/2014/main" id="{9FDA5FE1-0DC2-44D7-97C7-7D6C8020F7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72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86" name="Text Box 258">
              <a:extLst>
                <a:ext uri="{FF2B5EF4-FFF2-40B4-BE49-F238E27FC236}">
                  <a16:creationId xmlns:a16="http://schemas.microsoft.com/office/drawing/2014/main" id="{EDC747E1-45E3-401C-A7A8-41EA42539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72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  <a:endParaRPr lang="en-GB" altLang="en-US" sz="1200">
                <a:latin typeface="Arial" panose="020B0604020202020204" pitchFamily="34" charset="0"/>
              </a:endParaRPr>
            </a:p>
          </p:txBody>
        </p:sp>
        <p:sp>
          <p:nvSpPr>
            <p:cNvPr id="150787" name="Text Box 259">
              <a:extLst>
                <a:ext uri="{FF2B5EF4-FFF2-40B4-BE49-F238E27FC236}">
                  <a16:creationId xmlns:a16="http://schemas.microsoft.com/office/drawing/2014/main" id="{5E7F8E81-BFC7-4A03-8159-A76A0DC8B1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7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88" name="Text Box 260">
              <a:extLst>
                <a:ext uri="{FF2B5EF4-FFF2-40B4-BE49-F238E27FC236}">
                  <a16:creationId xmlns:a16="http://schemas.microsoft.com/office/drawing/2014/main" id="{BC8B6729-CF41-4048-BC89-4C852FCB0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9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89" name="Text Box 261">
              <a:extLst>
                <a:ext uri="{FF2B5EF4-FFF2-40B4-BE49-F238E27FC236}">
                  <a16:creationId xmlns:a16="http://schemas.microsoft.com/office/drawing/2014/main" id="{ED29321A-333F-421F-8ECD-D9ED54720B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9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90" name="Text Box 262">
              <a:extLst>
                <a:ext uri="{FF2B5EF4-FFF2-40B4-BE49-F238E27FC236}">
                  <a16:creationId xmlns:a16="http://schemas.microsoft.com/office/drawing/2014/main" id="{B122D3D6-2E5A-4A5B-A235-CE122BC854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9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91" name="Text Box 263">
              <a:extLst>
                <a:ext uri="{FF2B5EF4-FFF2-40B4-BE49-F238E27FC236}">
                  <a16:creationId xmlns:a16="http://schemas.microsoft.com/office/drawing/2014/main" id="{C1A18D86-6F7E-442D-824A-657ABA6F6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9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92" name="Text Box 264">
              <a:extLst>
                <a:ext uri="{FF2B5EF4-FFF2-40B4-BE49-F238E27FC236}">
                  <a16:creationId xmlns:a16="http://schemas.microsoft.com/office/drawing/2014/main" id="{C191A435-ECC5-4E70-AB19-85786C732A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20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93" name="Text Box 265">
              <a:extLst>
                <a:ext uri="{FF2B5EF4-FFF2-40B4-BE49-F238E27FC236}">
                  <a16:creationId xmlns:a16="http://schemas.microsoft.com/office/drawing/2014/main" id="{CED9C8F7-33D7-467C-BFF8-3142C5198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2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94" name="Text Box 266">
              <a:extLst>
                <a:ext uri="{FF2B5EF4-FFF2-40B4-BE49-F238E27FC236}">
                  <a16:creationId xmlns:a16="http://schemas.microsoft.com/office/drawing/2014/main" id="{5D57B797-F03E-48AC-AC13-FA1A362D6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20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95" name="Text Box 267">
              <a:extLst>
                <a:ext uri="{FF2B5EF4-FFF2-40B4-BE49-F238E27FC236}">
                  <a16:creationId xmlns:a16="http://schemas.microsoft.com/office/drawing/2014/main" id="{751996A4-5D36-4970-9777-28096FE38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2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96" name="Text Box 268">
              <a:extLst>
                <a:ext uri="{FF2B5EF4-FFF2-40B4-BE49-F238E27FC236}">
                  <a16:creationId xmlns:a16="http://schemas.microsoft.com/office/drawing/2014/main" id="{4B8825B8-5B37-4EC2-A7B9-D37D117027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4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797" name="Text Box 269">
              <a:extLst>
                <a:ext uri="{FF2B5EF4-FFF2-40B4-BE49-F238E27FC236}">
                  <a16:creationId xmlns:a16="http://schemas.microsoft.com/office/drawing/2014/main" id="{55FE6971-9CB2-4634-9C8F-DDF031613D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44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98" name="Text Box 270">
              <a:extLst>
                <a:ext uri="{FF2B5EF4-FFF2-40B4-BE49-F238E27FC236}">
                  <a16:creationId xmlns:a16="http://schemas.microsoft.com/office/drawing/2014/main" id="{41B33D43-12E0-4FC3-BA27-62DFB22547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44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799" name="Text Box 271">
              <a:extLst>
                <a:ext uri="{FF2B5EF4-FFF2-40B4-BE49-F238E27FC236}">
                  <a16:creationId xmlns:a16="http://schemas.microsoft.com/office/drawing/2014/main" id="{1B2E37AF-A473-459C-A8FB-3470ACE373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4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00" name="Text Box 272">
              <a:extLst>
                <a:ext uri="{FF2B5EF4-FFF2-40B4-BE49-F238E27FC236}">
                  <a16:creationId xmlns:a16="http://schemas.microsoft.com/office/drawing/2014/main" id="{6469A9CF-4A82-4990-9565-01E970EDFB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6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01" name="Text Box 273">
              <a:extLst>
                <a:ext uri="{FF2B5EF4-FFF2-40B4-BE49-F238E27FC236}">
                  <a16:creationId xmlns:a16="http://schemas.microsoft.com/office/drawing/2014/main" id="{F89DDDC8-4959-4567-9A76-F19B8B39A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6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02" name="Text Box 274">
              <a:extLst>
                <a:ext uri="{FF2B5EF4-FFF2-40B4-BE49-F238E27FC236}">
                  <a16:creationId xmlns:a16="http://schemas.microsoft.com/office/drawing/2014/main" id="{F256DDE0-07C9-4D55-A78D-421460795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6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03" name="Text Box 275">
              <a:extLst>
                <a:ext uri="{FF2B5EF4-FFF2-40B4-BE49-F238E27FC236}">
                  <a16:creationId xmlns:a16="http://schemas.microsoft.com/office/drawing/2014/main" id="{DC6EF58B-C9FA-477E-BFE2-358EFE788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68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04" name="Text Box 276">
              <a:extLst>
                <a:ext uri="{FF2B5EF4-FFF2-40B4-BE49-F238E27FC236}">
                  <a16:creationId xmlns:a16="http://schemas.microsoft.com/office/drawing/2014/main" id="{FDD5AF4B-8DE3-4FF4-8834-D0F20C600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9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05" name="Text Box 277">
              <a:extLst>
                <a:ext uri="{FF2B5EF4-FFF2-40B4-BE49-F238E27FC236}">
                  <a16:creationId xmlns:a16="http://schemas.microsoft.com/office/drawing/2014/main" id="{7268E700-F65D-4EBA-A8A7-A73A420A6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9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06" name="Text Box 278">
              <a:extLst>
                <a:ext uri="{FF2B5EF4-FFF2-40B4-BE49-F238E27FC236}">
                  <a16:creationId xmlns:a16="http://schemas.microsoft.com/office/drawing/2014/main" id="{D90A1D53-D80E-4546-87CC-E314F2982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92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07" name="Text Box 279">
              <a:extLst>
                <a:ext uri="{FF2B5EF4-FFF2-40B4-BE49-F238E27FC236}">
                  <a16:creationId xmlns:a16="http://schemas.microsoft.com/office/drawing/2014/main" id="{277F8724-26C8-4137-8DFF-C4159D911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92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08" name="Text Box 280">
              <a:extLst>
                <a:ext uri="{FF2B5EF4-FFF2-40B4-BE49-F238E27FC236}">
                  <a16:creationId xmlns:a16="http://schemas.microsoft.com/office/drawing/2014/main" id="{9480B5C3-09E3-4657-A364-52CD88FE95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0" y="21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09" name="Text Box 281">
              <a:extLst>
                <a:ext uri="{FF2B5EF4-FFF2-40B4-BE49-F238E27FC236}">
                  <a16:creationId xmlns:a16="http://schemas.microsoft.com/office/drawing/2014/main" id="{0AA83352-99C1-48BB-B7CC-2C4346C00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1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10" name="Text Box 282">
              <a:extLst>
                <a:ext uri="{FF2B5EF4-FFF2-40B4-BE49-F238E27FC236}">
                  <a16:creationId xmlns:a16="http://schemas.microsoft.com/office/drawing/2014/main" id="{F3B17FCB-F4A6-49EF-9E72-08EA7021F8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1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11" name="Text Box 283">
              <a:extLst>
                <a:ext uri="{FF2B5EF4-FFF2-40B4-BE49-F238E27FC236}">
                  <a16:creationId xmlns:a16="http://schemas.microsoft.com/office/drawing/2014/main" id="{D27C9E00-8F7B-4785-AF3D-4DF7E21B78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16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12" name="Text Box 284">
              <a:extLst>
                <a:ext uri="{FF2B5EF4-FFF2-40B4-BE49-F238E27FC236}">
                  <a16:creationId xmlns:a16="http://schemas.microsoft.com/office/drawing/2014/main" id="{E09A362B-31FF-4D55-A001-993431852A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4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13" name="Text Box 285">
              <a:extLst>
                <a:ext uri="{FF2B5EF4-FFF2-40B4-BE49-F238E27FC236}">
                  <a16:creationId xmlns:a16="http://schemas.microsoft.com/office/drawing/2014/main" id="{8B11DCEB-4CEF-43EB-90E8-3F313B9C4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40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14" name="Text Box 286">
              <a:extLst>
                <a:ext uri="{FF2B5EF4-FFF2-40B4-BE49-F238E27FC236}">
                  <a16:creationId xmlns:a16="http://schemas.microsoft.com/office/drawing/2014/main" id="{ECC6270E-F218-468A-916C-AB48C06A0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40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15" name="Text Box 287">
              <a:extLst>
                <a:ext uri="{FF2B5EF4-FFF2-40B4-BE49-F238E27FC236}">
                  <a16:creationId xmlns:a16="http://schemas.microsoft.com/office/drawing/2014/main" id="{C3010350-F268-46B2-A8C1-9DC57D352C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40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16" name="Text Box 288">
              <a:extLst>
                <a:ext uri="{FF2B5EF4-FFF2-40B4-BE49-F238E27FC236}">
                  <a16:creationId xmlns:a16="http://schemas.microsoft.com/office/drawing/2014/main" id="{CF20572E-18FB-4CEA-8643-3A2BAF43A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6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17" name="Text Box 289">
              <a:extLst>
                <a:ext uri="{FF2B5EF4-FFF2-40B4-BE49-F238E27FC236}">
                  <a16:creationId xmlns:a16="http://schemas.microsoft.com/office/drawing/2014/main" id="{DFE18825-15B6-46C4-AFAC-0E5DDD3A7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64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18" name="Text Box 290">
              <a:extLst>
                <a:ext uri="{FF2B5EF4-FFF2-40B4-BE49-F238E27FC236}">
                  <a16:creationId xmlns:a16="http://schemas.microsoft.com/office/drawing/2014/main" id="{FA0FDC20-3BC9-477E-9438-2EB8E3D778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64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19" name="Text Box 291">
              <a:extLst>
                <a:ext uri="{FF2B5EF4-FFF2-40B4-BE49-F238E27FC236}">
                  <a16:creationId xmlns:a16="http://schemas.microsoft.com/office/drawing/2014/main" id="{003B08CA-BD5F-4462-B385-A8AC9E5D3F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64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20" name="Text Box 292">
              <a:extLst>
                <a:ext uri="{FF2B5EF4-FFF2-40B4-BE49-F238E27FC236}">
                  <a16:creationId xmlns:a16="http://schemas.microsoft.com/office/drawing/2014/main" id="{CD424B07-5610-4E9D-95B2-2484991A9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8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21" name="Text Box 293">
              <a:extLst>
                <a:ext uri="{FF2B5EF4-FFF2-40B4-BE49-F238E27FC236}">
                  <a16:creationId xmlns:a16="http://schemas.microsoft.com/office/drawing/2014/main" id="{F84CE070-617A-40B3-882B-F1A3FBD5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88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22" name="Text Box 294">
              <a:extLst>
                <a:ext uri="{FF2B5EF4-FFF2-40B4-BE49-F238E27FC236}">
                  <a16:creationId xmlns:a16="http://schemas.microsoft.com/office/drawing/2014/main" id="{C7A0FB18-83D0-4FB5-8D60-60583185AC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887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23" name="Text Box 295">
              <a:extLst>
                <a:ext uri="{FF2B5EF4-FFF2-40B4-BE49-F238E27FC236}">
                  <a16:creationId xmlns:a16="http://schemas.microsoft.com/office/drawing/2014/main" id="{1162F5CC-E097-43C5-B968-A252B5DE6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88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24" name="Text Box 296">
              <a:extLst>
                <a:ext uri="{FF2B5EF4-FFF2-40B4-BE49-F238E27FC236}">
                  <a16:creationId xmlns:a16="http://schemas.microsoft.com/office/drawing/2014/main" id="{29110499-DF6D-4894-AD97-79B4C8D1A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07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25" name="Text Box 297">
              <a:extLst>
                <a:ext uri="{FF2B5EF4-FFF2-40B4-BE49-F238E27FC236}">
                  <a16:creationId xmlns:a16="http://schemas.microsoft.com/office/drawing/2014/main" id="{1C5FFD56-0B26-4343-A859-4F9923B14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07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26" name="Text Box 298">
              <a:extLst>
                <a:ext uri="{FF2B5EF4-FFF2-40B4-BE49-F238E27FC236}">
                  <a16:creationId xmlns:a16="http://schemas.microsoft.com/office/drawing/2014/main" id="{873F569D-1CC8-4873-97B3-6C94E1931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07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27" name="Text Box 299">
              <a:extLst>
                <a:ext uri="{FF2B5EF4-FFF2-40B4-BE49-F238E27FC236}">
                  <a16:creationId xmlns:a16="http://schemas.microsoft.com/office/drawing/2014/main" id="{22E761FF-197E-4F7F-A7BC-E17E6C4400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07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28" name="Text Box 300">
              <a:extLst>
                <a:ext uri="{FF2B5EF4-FFF2-40B4-BE49-F238E27FC236}">
                  <a16:creationId xmlns:a16="http://schemas.microsoft.com/office/drawing/2014/main" id="{76926B78-40BF-4747-8FFC-B7E359B147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29" name="Text Box 301">
              <a:extLst>
                <a:ext uri="{FF2B5EF4-FFF2-40B4-BE49-F238E27FC236}">
                  <a16:creationId xmlns:a16="http://schemas.microsoft.com/office/drawing/2014/main" id="{3ADDD229-2482-4920-8AD4-74616C229A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30" name="Text Box 302">
              <a:extLst>
                <a:ext uri="{FF2B5EF4-FFF2-40B4-BE49-F238E27FC236}">
                  <a16:creationId xmlns:a16="http://schemas.microsoft.com/office/drawing/2014/main" id="{68820364-31A2-4C87-8B5A-1F58BAE98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31" name="Text Box 303">
              <a:extLst>
                <a:ext uri="{FF2B5EF4-FFF2-40B4-BE49-F238E27FC236}">
                  <a16:creationId xmlns:a16="http://schemas.microsoft.com/office/drawing/2014/main" id="{9E99968A-FBC4-4022-910E-16D5C8C48D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50832" name="Text Box 304">
              <a:extLst>
                <a:ext uri="{FF2B5EF4-FFF2-40B4-BE49-F238E27FC236}">
                  <a16:creationId xmlns:a16="http://schemas.microsoft.com/office/drawing/2014/main" id="{9D8E0E9F-1286-48DC-ADB2-01C8AF4FF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67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33" name="Text Box 305">
              <a:extLst>
                <a:ext uri="{FF2B5EF4-FFF2-40B4-BE49-F238E27FC236}">
                  <a16:creationId xmlns:a16="http://schemas.microsoft.com/office/drawing/2014/main" id="{8A4CCDA8-C832-414B-822B-6CD0A50D6A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91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34" name="Text Box 306">
              <a:extLst>
                <a:ext uri="{FF2B5EF4-FFF2-40B4-BE49-F238E27FC236}">
                  <a16:creationId xmlns:a16="http://schemas.microsoft.com/office/drawing/2014/main" id="{FD6AB896-5EBC-414A-B70F-232BC9D276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15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35" name="Text Box 307">
              <a:extLst>
                <a:ext uri="{FF2B5EF4-FFF2-40B4-BE49-F238E27FC236}">
                  <a16:creationId xmlns:a16="http://schemas.microsoft.com/office/drawing/2014/main" id="{66289003-D372-4DBC-84FB-4FC7DC826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39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36" name="Text Box 308">
              <a:extLst>
                <a:ext uri="{FF2B5EF4-FFF2-40B4-BE49-F238E27FC236}">
                  <a16:creationId xmlns:a16="http://schemas.microsoft.com/office/drawing/2014/main" id="{655CE7E9-2472-4135-A7BD-5E6E21895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63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37" name="Text Box 309">
              <a:extLst>
                <a:ext uri="{FF2B5EF4-FFF2-40B4-BE49-F238E27FC236}">
                  <a16:creationId xmlns:a16="http://schemas.microsoft.com/office/drawing/2014/main" id="{D80E772A-2351-471D-8245-9AE6B927D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891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38" name="Text Box 310">
              <a:extLst>
                <a:ext uri="{FF2B5EF4-FFF2-40B4-BE49-F238E27FC236}">
                  <a16:creationId xmlns:a16="http://schemas.microsoft.com/office/drawing/2014/main" id="{2CE6876B-2790-4CAA-995F-A54477749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11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39" name="Text Box 311">
              <a:extLst>
                <a:ext uri="{FF2B5EF4-FFF2-40B4-BE49-F238E27FC236}">
                  <a16:creationId xmlns:a16="http://schemas.microsoft.com/office/drawing/2014/main" id="{002AAD3E-1687-4CBE-9B9D-BA5D6D04A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35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40" name="Text Box 312">
              <a:extLst>
                <a:ext uri="{FF2B5EF4-FFF2-40B4-BE49-F238E27FC236}">
                  <a16:creationId xmlns:a16="http://schemas.microsoft.com/office/drawing/2014/main" id="{1B785ABF-3DCB-45AC-817F-00E728F5F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59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41" name="Text Box 313">
              <a:extLst>
                <a:ext uri="{FF2B5EF4-FFF2-40B4-BE49-F238E27FC236}">
                  <a16:creationId xmlns:a16="http://schemas.microsoft.com/office/drawing/2014/main" id="{9B1B4128-2571-4BD4-891D-6E853847F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83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42" name="Text Box 314">
              <a:extLst>
                <a:ext uri="{FF2B5EF4-FFF2-40B4-BE49-F238E27FC236}">
                  <a16:creationId xmlns:a16="http://schemas.microsoft.com/office/drawing/2014/main" id="{75AAED3A-F239-4E5F-BF0A-932497A34C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07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43" name="Text Box 315">
              <a:extLst>
                <a:ext uri="{FF2B5EF4-FFF2-40B4-BE49-F238E27FC236}">
                  <a16:creationId xmlns:a16="http://schemas.microsoft.com/office/drawing/2014/main" id="{B82AA50E-C034-4778-A994-029FB2CD79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31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44" name="Line 316">
              <a:extLst>
                <a:ext uri="{FF2B5EF4-FFF2-40B4-BE49-F238E27FC236}">
                  <a16:creationId xmlns:a16="http://schemas.microsoft.com/office/drawing/2014/main" id="{3DBBFCE7-AD2D-447E-BA7C-B44F016A3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751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50846" name="Text Box 318">
              <a:extLst>
                <a:ext uri="{FF2B5EF4-FFF2-40B4-BE49-F238E27FC236}">
                  <a16:creationId xmlns:a16="http://schemas.microsoft.com/office/drawing/2014/main" id="{9EE9687F-7E9E-4ABC-9395-A1617F827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67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47" name="Text Box 319">
              <a:extLst>
                <a:ext uri="{FF2B5EF4-FFF2-40B4-BE49-F238E27FC236}">
                  <a16:creationId xmlns:a16="http://schemas.microsoft.com/office/drawing/2014/main" id="{5702E39F-3953-43A8-9D14-7B78D999ED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91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48" name="Text Box 320">
              <a:extLst>
                <a:ext uri="{FF2B5EF4-FFF2-40B4-BE49-F238E27FC236}">
                  <a16:creationId xmlns:a16="http://schemas.microsoft.com/office/drawing/2014/main" id="{23B83651-A404-49CE-9BC7-FD5C59B6A4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15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49" name="Text Box 321">
              <a:extLst>
                <a:ext uri="{FF2B5EF4-FFF2-40B4-BE49-F238E27FC236}">
                  <a16:creationId xmlns:a16="http://schemas.microsoft.com/office/drawing/2014/main" id="{8FF8BD5E-0A34-42D5-960B-EBF04FD70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39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50" name="Text Box 322">
              <a:extLst>
                <a:ext uri="{FF2B5EF4-FFF2-40B4-BE49-F238E27FC236}">
                  <a16:creationId xmlns:a16="http://schemas.microsoft.com/office/drawing/2014/main" id="{79AF27F6-40FC-4C70-B60A-624993A62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63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51" name="Text Box 323">
              <a:extLst>
                <a:ext uri="{FF2B5EF4-FFF2-40B4-BE49-F238E27FC236}">
                  <a16:creationId xmlns:a16="http://schemas.microsoft.com/office/drawing/2014/main" id="{D7FE6680-47BC-4368-9543-A40A56782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87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52" name="Text Box 324">
              <a:extLst>
                <a:ext uri="{FF2B5EF4-FFF2-40B4-BE49-F238E27FC236}">
                  <a16:creationId xmlns:a16="http://schemas.microsoft.com/office/drawing/2014/main" id="{FF26FA8B-55A0-4501-92BD-66F607ED2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11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53" name="Text Box 325">
              <a:extLst>
                <a:ext uri="{FF2B5EF4-FFF2-40B4-BE49-F238E27FC236}">
                  <a16:creationId xmlns:a16="http://schemas.microsoft.com/office/drawing/2014/main" id="{52B41EEF-7B2C-458D-AE4C-2BD6C3BF5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35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54" name="Text Box 326">
              <a:extLst>
                <a:ext uri="{FF2B5EF4-FFF2-40B4-BE49-F238E27FC236}">
                  <a16:creationId xmlns:a16="http://schemas.microsoft.com/office/drawing/2014/main" id="{343BD36D-1B7B-43F0-999A-39F8763355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59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55" name="Text Box 327">
              <a:extLst>
                <a:ext uri="{FF2B5EF4-FFF2-40B4-BE49-F238E27FC236}">
                  <a16:creationId xmlns:a16="http://schemas.microsoft.com/office/drawing/2014/main" id="{BB4A2359-9765-4B47-87BF-FA5B48F2AE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83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56" name="Text Box 328">
              <a:extLst>
                <a:ext uri="{FF2B5EF4-FFF2-40B4-BE49-F238E27FC236}">
                  <a16:creationId xmlns:a16="http://schemas.microsoft.com/office/drawing/2014/main" id="{092C70B7-E1AF-4EF8-B4C0-8A2D0E5E4A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07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57" name="Text Box 329">
              <a:extLst>
                <a:ext uri="{FF2B5EF4-FFF2-40B4-BE49-F238E27FC236}">
                  <a16:creationId xmlns:a16="http://schemas.microsoft.com/office/drawing/2014/main" id="{2BDF1F24-4AC7-4451-B968-936E11AA1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319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0879" name="Line 351">
              <a:extLst>
                <a:ext uri="{FF2B5EF4-FFF2-40B4-BE49-F238E27FC236}">
                  <a16:creationId xmlns:a16="http://schemas.microsoft.com/office/drawing/2014/main" id="{BA8F9E22-DA13-49BD-A591-6D4A2382169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66" y="3521"/>
              <a:ext cx="0" cy="22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0" name="Line 352">
              <a:extLst>
                <a:ext uri="{FF2B5EF4-FFF2-40B4-BE49-F238E27FC236}">
                  <a16:creationId xmlns:a16="http://schemas.microsoft.com/office/drawing/2014/main" id="{33942462-6D80-441B-96C7-5255392219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" y="3521"/>
              <a:ext cx="0" cy="227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1" name="Line 353">
              <a:extLst>
                <a:ext uri="{FF2B5EF4-FFF2-40B4-BE49-F238E27FC236}">
                  <a16:creationId xmlns:a16="http://schemas.microsoft.com/office/drawing/2014/main" id="{BD430EF3-5649-4348-B2AF-EDA82D96D5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2" y="3521"/>
              <a:ext cx="0" cy="227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2" name="Line 354">
              <a:extLst>
                <a:ext uri="{FF2B5EF4-FFF2-40B4-BE49-F238E27FC236}">
                  <a16:creationId xmlns:a16="http://schemas.microsoft.com/office/drawing/2014/main" id="{34854618-6CA7-4D43-AEC2-36E1610044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5" y="3521"/>
              <a:ext cx="0" cy="227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3" name="Line 355">
              <a:extLst>
                <a:ext uri="{FF2B5EF4-FFF2-40B4-BE49-F238E27FC236}">
                  <a16:creationId xmlns:a16="http://schemas.microsoft.com/office/drawing/2014/main" id="{0B686196-9185-4BF1-81ED-56DB07736E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3" y="3521"/>
              <a:ext cx="0" cy="227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4" name="Line 356">
              <a:extLst>
                <a:ext uri="{FF2B5EF4-FFF2-40B4-BE49-F238E27FC236}">
                  <a16:creationId xmlns:a16="http://schemas.microsoft.com/office/drawing/2014/main" id="{FD6CB0EC-4269-4A65-A129-9851318092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3" y="3521"/>
              <a:ext cx="0" cy="227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5" name="Line 357">
              <a:extLst>
                <a:ext uri="{FF2B5EF4-FFF2-40B4-BE49-F238E27FC236}">
                  <a16:creationId xmlns:a16="http://schemas.microsoft.com/office/drawing/2014/main" id="{0F3A2B9D-AD4C-4EAE-AD6F-A0ED82C45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9" y="3521"/>
              <a:ext cx="0" cy="227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6" name="Line 358">
              <a:extLst>
                <a:ext uri="{FF2B5EF4-FFF2-40B4-BE49-F238E27FC236}">
                  <a16:creationId xmlns:a16="http://schemas.microsoft.com/office/drawing/2014/main" id="{C282C95A-20BA-478F-8CDB-6C77D0AD8B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0" y="3521"/>
              <a:ext cx="0" cy="227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7" name="Line 359">
              <a:extLst>
                <a:ext uri="{FF2B5EF4-FFF2-40B4-BE49-F238E27FC236}">
                  <a16:creationId xmlns:a16="http://schemas.microsoft.com/office/drawing/2014/main" id="{63A1C96B-A435-45DC-9F91-AE8784E8F4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8" name="Line 360">
              <a:extLst>
                <a:ext uri="{FF2B5EF4-FFF2-40B4-BE49-F238E27FC236}">
                  <a16:creationId xmlns:a16="http://schemas.microsoft.com/office/drawing/2014/main" id="{8443CFF5-A95A-49CC-9322-8701C1C9FD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5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89" name="Line 361">
              <a:extLst>
                <a:ext uri="{FF2B5EF4-FFF2-40B4-BE49-F238E27FC236}">
                  <a16:creationId xmlns:a16="http://schemas.microsoft.com/office/drawing/2014/main" id="{1CC53CE8-A36E-4743-AB5A-84E501617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6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0" name="Line 362">
              <a:extLst>
                <a:ext uri="{FF2B5EF4-FFF2-40B4-BE49-F238E27FC236}">
                  <a16:creationId xmlns:a16="http://schemas.microsoft.com/office/drawing/2014/main" id="{8516625F-72E5-49C9-ACB1-91FB09CA53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3" y="3521"/>
              <a:ext cx="0" cy="227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1" name="Line 363">
              <a:extLst>
                <a:ext uri="{FF2B5EF4-FFF2-40B4-BE49-F238E27FC236}">
                  <a16:creationId xmlns:a16="http://schemas.microsoft.com/office/drawing/2014/main" id="{6380651C-76C7-42DB-912A-CD83425700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3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2" name="Line 364">
              <a:extLst>
                <a:ext uri="{FF2B5EF4-FFF2-40B4-BE49-F238E27FC236}">
                  <a16:creationId xmlns:a16="http://schemas.microsoft.com/office/drawing/2014/main" id="{3E323C46-4226-4C8A-975D-273BAE8666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3" name="Line 365">
              <a:extLst>
                <a:ext uri="{FF2B5EF4-FFF2-40B4-BE49-F238E27FC236}">
                  <a16:creationId xmlns:a16="http://schemas.microsoft.com/office/drawing/2014/main" id="{C024D83F-5EC1-4C6D-BF7F-A862C0BE5E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2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4" name="Line 366">
              <a:extLst>
                <a:ext uri="{FF2B5EF4-FFF2-40B4-BE49-F238E27FC236}">
                  <a16:creationId xmlns:a16="http://schemas.microsoft.com/office/drawing/2014/main" id="{595D0E0A-4DE0-4091-80A3-10A7FF940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5" name="Line 367">
              <a:extLst>
                <a:ext uri="{FF2B5EF4-FFF2-40B4-BE49-F238E27FC236}">
                  <a16:creationId xmlns:a16="http://schemas.microsoft.com/office/drawing/2014/main" id="{40F37A7F-91F9-49D5-9969-8727FCC731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6" name="Line 368">
              <a:extLst>
                <a:ext uri="{FF2B5EF4-FFF2-40B4-BE49-F238E27FC236}">
                  <a16:creationId xmlns:a16="http://schemas.microsoft.com/office/drawing/2014/main" id="{F2414E5D-EB5C-4D70-B1CF-AB1A0A1CED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3521"/>
              <a:ext cx="0" cy="227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7" name="Line 369">
              <a:extLst>
                <a:ext uri="{FF2B5EF4-FFF2-40B4-BE49-F238E27FC236}">
                  <a16:creationId xmlns:a16="http://schemas.microsoft.com/office/drawing/2014/main" id="{15E4BB52-8ED6-4A13-B41D-4E9EED9592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3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8" name="Line 370">
              <a:extLst>
                <a:ext uri="{FF2B5EF4-FFF2-40B4-BE49-F238E27FC236}">
                  <a16:creationId xmlns:a16="http://schemas.microsoft.com/office/drawing/2014/main" id="{B5E75BD1-6614-43DF-94B6-8E38CE6164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3" y="3521"/>
              <a:ext cx="0" cy="227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99" name="Line 371">
              <a:extLst>
                <a:ext uri="{FF2B5EF4-FFF2-40B4-BE49-F238E27FC236}">
                  <a16:creationId xmlns:a16="http://schemas.microsoft.com/office/drawing/2014/main" id="{28D0B052-6B40-491D-B612-9FC3BF96E5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0" y="3521"/>
              <a:ext cx="0" cy="227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901" name="Text Box 373">
              <a:extLst>
                <a:ext uri="{FF2B5EF4-FFF2-40B4-BE49-F238E27FC236}">
                  <a16:creationId xmlns:a16="http://schemas.microsoft.com/office/drawing/2014/main" id="{A355A23E-0077-45A4-A947-DE6E60F5A7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3" y="3566"/>
              <a:ext cx="1689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GB" altLang="en-US" sz="160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AET-treated red cells.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D2C31687-0C39-4FE5-894A-8C379DD7813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31DE80EC-1646-42A5-9979-35CB1DBBAB7C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BE29DC7F-E33B-4978-B10C-9C201E143E15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54" name="Group 7">
              <a:extLst>
                <a:ext uri="{FF2B5EF4-FFF2-40B4-BE49-F238E27FC236}">
                  <a16:creationId xmlns:a16="http://schemas.microsoft.com/office/drawing/2014/main" id="{6D6CE500-6A4C-4970-B1EB-B5891B5A39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26" name="Line 8">
                <a:extLst>
                  <a:ext uri="{FF2B5EF4-FFF2-40B4-BE49-F238E27FC236}">
                    <a16:creationId xmlns:a16="http://schemas.microsoft.com/office/drawing/2014/main" id="{50A13FF2-FB97-4C65-A7DA-4B74786D53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9">
                <a:extLst>
                  <a:ext uri="{FF2B5EF4-FFF2-40B4-BE49-F238E27FC236}">
                    <a16:creationId xmlns:a16="http://schemas.microsoft.com/office/drawing/2014/main" id="{72F03034-55AD-4CA6-8517-24C1C7A36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10">
                <a:extLst>
                  <a:ext uri="{FF2B5EF4-FFF2-40B4-BE49-F238E27FC236}">
                    <a16:creationId xmlns:a16="http://schemas.microsoft.com/office/drawing/2014/main" id="{F689C0F8-0424-43CB-A0E4-0BACCEF3D6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11">
                <a:extLst>
                  <a:ext uri="{FF2B5EF4-FFF2-40B4-BE49-F238E27FC236}">
                    <a16:creationId xmlns:a16="http://schemas.microsoft.com/office/drawing/2014/main" id="{F9F8C60B-0A98-4A68-83AD-D61B671779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Rectangle 12">
                <a:extLst>
                  <a:ext uri="{FF2B5EF4-FFF2-40B4-BE49-F238E27FC236}">
                    <a16:creationId xmlns:a16="http://schemas.microsoft.com/office/drawing/2014/main" id="{2E936A3A-6644-49B9-AE72-BE5E196862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3">
                <a:extLst>
                  <a:ext uri="{FF2B5EF4-FFF2-40B4-BE49-F238E27FC236}">
                    <a16:creationId xmlns:a16="http://schemas.microsoft.com/office/drawing/2014/main" id="{5B297149-DF17-4159-B396-FAA2431FC4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">
                <a:extLst>
                  <a:ext uri="{FF2B5EF4-FFF2-40B4-BE49-F238E27FC236}">
                    <a16:creationId xmlns:a16="http://schemas.microsoft.com/office/drawing/2014/main" id="{3D0333B5-6F4F-444C-9E19-0101E599F1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5">
                <a:extLst>
                  <a:ext uri="{FF2B5EF4-FFF2-40B4-BE49-F238E27FC236}">
                    <a16:creationId xmlns:a16="http://schemas.microsoft.com/office/drawing/2014/main" id="{60555FB0-A339-4DB7-8A99-0295802723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6">
                <a:extLst>
                  <a:ext uri="{FF2B5EF4-FFF2-40B4-BE49-F238E27FC236}">
                    <a16:creationId xmlns:a16="http://schemas.microsoft.com/office/drawing/2014/main" id="{9D66CA6C-7CB8-401F-9721-AF2F520612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7">
                <a:extLst>
                  <a:ext uri="{FF2B5EF4-FFF2-40B4-BE49-F238E27FC236}">
                    <a16:creationId xmlns:a16="http://schemas.microsoft.com/office/drawing/2014/main" id="{FE09D6F9-B4A3-4A3D-BD45-2340643F11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8">
                <a:extLst>
                  <a:ext uri="{FF2B5EF4-FFF2-40B4-BE49-F238E27FC236}">
                    <a16:creationId xmlns:a16="http://schemas.microsoft.com/office/drawing/2014/main" id="{60D4C58E-41B9-4F13-A60B-495B83F1E4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9">
                <a:extLst>
                  <a:ext uri="{FF2B5EF4-FFF2-40B4-BE49-F238E27FC236}">
                    <a16:creationId xmlns:a16="http://schemas.microsoft.com/office/drawing/2014/main" id="{43BDDE3E-BA99-4005-A326-7C1A4A1D25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8" name="AutoShape 20">
                <a:extLst>
                  <a:ext uri="{FF2B5EF4-FFF2-40B4-BE49-F238E27FC236}">
                    <a16:creationId xmlns:a16="http://schemas.microsoft.com/office/drawing/2014/main" id="{34DD4A51-AF37-4177-B9A8-0335191F490B}"/>
                  </a:ext>
                </a:extLst>
              </p:cNvPr>
              <p:cNvCxnSpPr>
                <a:cxnSpLocks noChangeAspect="1" noChangeShapeType="1"/>
                <a:stCxn id="637" idx="3"/>
                <a:endCxn id="6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21">
                <a:extLst>
                  <a:ext uri="{FF2B5EF4-FFF2-40B4-BE49-F238E27FC236}">
                    <a16:creationId xmlns:a16="http://schemas.microsoft.com/office/drawing/2014/main" id="{95CB6D5D-C9A6-476E-93F9-7EED7854D7BB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22">
                <a:extLst>
                  <a:ext uri="{FF2B5EF4-FFF2-40B4-BE49-F238E27FC236}">
                    <a16:creationId xmlns:a16="http://schemas.microsoft.com/office/drawing/2014/main" id="{48BDF659-79DE-4683-93FF-60C39CBC77A5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23">
                <a:extLst>
                  <a:ext uri="{FF2B5EF4-FFF2-40B4-BE49-F238E27FC236}">
                    <a16:creationId xmlns:a16="http://schemas.microsoft.com/office/drawing/2014/main" id="{1F100F7D-F02D-4527-9DFE-88ED671C9E95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24">
                <a:extLst>
                  <a:ext uri="{FF2B5EF4-FFF2-40B4-BE49-F238E27FC236}">
                    <a16:creationId xmlns:a16="http://schemas.microsoft.com/office/drawing/2014/main" id="{A2AC9F8A-E9E7-4A30-8DF2-896724F6E526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25">
                <a:extLst>
                  <a:ext uri="{FF2B5EF4-FFF2-40B4-BE49-F238E27FC236}">
                    <a16:creationId xmlns:a16="http://schemas.microsoft.com/office/drawing/2014/main" id="{3D2B7DA5-75B6-45BE-AA7A-9325CA9F0781}"/>
                  </a:ext>
                </a:extLst>
              </p:cNvPr>
              <p:cNvCxnSpPr>
                <a:cxnSpLocks noChangeAspect="1" noChangeShapeType="1"/>
                <a:stCxn id="631" idx="3"/>
                <a:endCxn id="6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26">
                <a:extLst>
                  <a:ext uri="{FF2B5EF4-FFF2-40B4-BE49-F238E27FC236}">
                    <a16:creationId xmlns:a16="http://schemas.microsoft.com/office/drawing/2014/main" id="{B71A3284-D5DB-4BF4-88FC-907464EC0A08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27">
                <a:extLst>
                  <a:ext uri="{FF2B5EF4-FFF2-40B4-BE49-F238E27FC236}">
                    <a16:creationId xmlns:a16="http://schemas.microsoft.com/office/drawing/2014/main" id="{C75F8D26-18CF-41F8-BCEA-1DB183F18925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28">
                <a:extLst>
                  <a:ext uri="{FF2B5EF4-FFF2-40B4-BE49-F238E27FC236}">
                    <a16:creationId xmlns:a16="http://schemas.microsoft.com/office/drawing/2014/main" id="{315FA875-9BC2-437B-B14D-9E36D2BBC341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29">
                <a:extLst>
                  <a:ext uri="{FF2B5EF4-FFF2-40B4-BE49-F238E27FC236}">
                    <a16:creationId xmlns:a16="http://schemas.microsoft.com/office/drawing/2014/main" id="{EAAD8619-4FFD-4226-BB9D-7B0791405E4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30">
                <a:extLst>
                  <a:ext uri="{FF2B5EF4-FFF2-40B4-BE49-F238E27FC236}">
                    <a16:creationId xmlns:a16="http://schemas.microsoft.com/office/drawing/2014/main" id="{1F2E0DAA-A89B-439D-8773-412F1FA1153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9" name="AutoShape 31">
                <a:extLst>
                  <a:ext uri="{FF2B5EF4-FFF2-40B4-BE49-F238E27FC236}">
                    <a16:creationId xmlns:a16="http://schemas.microsoft.com/office/drawing/2014/main" id="{D2A3CF6B-2515-4D41-8808-AA0D027A8063}"/>
                  </a:ext>
                </a:extLst>
              </p:cNvPr>
              <p:cNvCxnSpPr>
                <a:cxnSpLocks noChangeAspect="1" noChangeShapeType="1"/>
                <a:stCxn id="631" idx="1"/>
                <a:endCxn id="6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0" name="Line 32">
                <a:extLst>
                  <a:ext uri="{FF2B5EF4-FFF2-40B4-BE49-F238E27FC236}">
                    <a16:creationId xmlns:a16="http://schemas.microsoft.com/office/drawing/2014/main" id="{CAAC71CF-AAA3-4488-968B-3CC6E80ACB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33">
                <a:extLst>
                  <a:ext uri="{FF2B5EF4-FFF2-40B4-BE49-F238E27FC236}">
                    <a16:creationId xmlns:a16="http://schemas.microsoft.com/office/drawing/2014/main" id="{D660797B-0351-4F6B-91AB-009790FC11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34">
                <a:extLst>
                  <a:ext uri="{FF2B5EF4-FFF2-40B4-BE49-F238E27FC236}">
                    <a16:creationId xmlns:a16="http://schemas.microsoft.com/office/drawing/2014/main" id="{F3F55DE9-A872-43C4-BE54-2EE4212C54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35">
                <a:extLst>
                  <a:ext uri="{FF2B5EF4-FFF2-40B4-BE49-F238E27FC236}">
                    <a16:creationId xmlns:a16="http://schemas.microsoft.com/office/drawing/2014/main" id="{AE74851D-2783-4143-806C-ADE38A3CF0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36">
                <a:extLst>
                  <a:ext uri="{FF2B5EF4-FFF2-40B4-BE49-F238E27FC236}">
                    <a16:creationId xmlns:a16="http://schemas.microsoft.com/office/drawing/2014/main" id="{DACA7F1E-C8DD-451D-90FB-99088FAD05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37">
                <a:extLst>
                  <a:ext uri="{FF2B5EF4-FFF2-40B4-BE49-F238E27FC236}">
                    <a16:creationId xmlns:a16="http://schemas.microsoft.com/office/drawing/2014/main" id="{BD89923D-3EEC-48B5-ADA0-73ABA43659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38">
                <a:extLst>
                  <a:ext uri="{FF2B5EF4-FFF2-40B4-BE49-F238E27FC236}">
                    <a16:creationId xmlns:a16="http://schemas.microsoft.com/office/drawing/2014/main" id="{CCB4B6D6-258D-42B8-AC14-EBACF556C3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39">
                <a:extLst>
                  <a:ext uri="{FF2B5EF4-FFF2-40B4-BE49-F238E27FC236}">
                    <a16:creationId xmlns:a16="http://schemas.microsoft.com/office/drawing/2014/main" id="{0EAA8723-4C0E-4A41-9B88-A28AB706F4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40">
                <a:extLst>
                  <a:ext uri="{FF2B5EF4-FFF2-40B4-BE49-F238E27FC236}">
                    <a16:creationId xmlns:a16="http://schemas.microsoft.com/office/drawing/2014/main" id="{E30B3B39-7F14-45D2-9816-AC18E03DEA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41">
                <a:extLst>
                  <a:ext uri="{FF2B5EF4-FFF2-40B4-BE49-F238E27FC236}">
                    <a16:creationId xmlns:a16="http://schemas.microsoft.com/office/drawing/2014/main" id="{BE137AEB-310F-4917-A506-121B90D72E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42">
                <a:extLst>
                  <a:ext uri="{FF2B5EF4-FFF2-40B4-BE49-F238E27FC236}">
                    <a16:creationId xmlns:a16="http://schemas.microsoft.com/office/drawing/2014/main" id="{64139747-7304-4714-B52C-A3F7CB3B1D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43">
                <a:extLst>
                  <a:ext uri="{FF2B5EF4-FFF2-40B4-BE49-F238E27FC236}">
                    <a16:creationId xmlns:a16="http://schemas.microsoft.com/office/drawing/2014/main" id="{CF00EEA9-EF3C-43A2-A95F-ED1F548932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Oval 44">
                <a:extLst>
                  <a:ext uri="{FF2B5EF4-FFF2-40B4-BE49-F238E27FC236}">
                    <a16:creationId xmlns:a16="http://schemas.microsoft.com/office/drawing/2014/main" id="{D9ACDDB6-A9D4-44B9-9351-C134900CB8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3" name="Oval 45">
                <a:extLst>
                  <a:ext uri="{FF2B5EF4-FFF2-40B4-BE49-F238E27FC236}">
                    <a16:creationId xmlns:a16="http://schemas.microsoft.com/office/drawing/2014/main" id="{374F738D-326C-475E-BBAD-114A2113E7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5" name="Group 397">
              <a:extLst>
                <a:ext uri="{FF2B5EF4-FFF2-40B4-BE49-F238E27FC236}">
                  <a16:creationId xmlns:a16="http://schemas.microsoft.com/office/drawing/2014/main" id="{DA88F377-ADE8-4E2E-AE3C-0F6FAA3C52E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56" name="Line 141">
                <a:extLst>
                  <a:ext uri="{FF2B5EF4-FFF2-40B4-BE49-F238E27FC236}">
                    <a16:creationId xmlns:a16="http://schemas.microsoft.com/office/drawing/2014/main" id="{DD48E087-30FA-43C1-B949-64B64DE338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7" name="Line 142">
                <a:extLst>
                  <a:ext uri="{FF2B5EF4-FFF2-40B4-BE49-F238E27FC236}">
                    <a16:creationId xmlns:a16="http://schemas.microsoft.com/office/drawing/2014/main" id="{8654309D-38DD-4D4E-9A8A-CD6B4E4FE9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8" name="Rectangle 126">
                <a:extLst>
                  <a:ext uri="{FF2B5EF4-FFF2-40B4-BE49-F238E27FC236}">
                    <a16:creationId xmlns:a16="http://schemas.microsoft.com/office/drawing/2014/main" id="{4F6EB687-31A3-4434-9A1E-3F8DC0AD63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27">
                <a:extLst>
                  <a:ext uri="{FF2B5EF4-FFF2-40B4-BE49-F238E27FC236}">
                    <a16:creationId xmlns:a16="http://schemas.microsoft.com/office/drawing/2014/main" id="{7D44284E-072E-4C20-8A80-FFA7C457F5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28">
                <a:extLst>
                  <a:ext uri="{FF2B5EF4-FFF2-40B4-BE49-F238E27FC236}">
                    <a16:creationId xmlns:a16="http://schemas.microsoft.com/office/drawing/2014/main" id="{C7FFE02A-8224-4F9B-A4BD-12CFE88D5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Line 129">
                <a:extLst>
                  <a:ext uri="{FF2B5EF4-FFF2-40B4-BE49-F238E27FC236}">
                    <a16:creationId xmlns:a16="http://schemas.microsoft.com/office/drawing/2014/main" id="{D97E01EF-7261-4B4E-A876-6AC6A80FA0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2" name="Line 130">
                <a:extLst>
                  <a:ext uri="{FF2B5EF4-FFF2-40B4-BE49-F238E27FC236}">
                    <a16:creationId xmlns:a16="http://schemas.microsoft.com/office/drawing/2014/main" id="{EC29C94F-277B-44D0-A059-F611BF9562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31">
                <a:extLst>
                  <a:ext uri="{FF2B5EF4-FFF2-40B4-BE49-F238E27FC236}">
                    <a16:creationId xmlns:a16="http://schemas.microsoft.com/office/drawing/2014/main" id="{D5C663FF-8B37-41BA-8652-9784DABD95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4" name="Line 132">
                <a:extLst>
                  <a:ext uri="{FF2B5EF4-FFF2-40B4-BE49-F238E27FC236}">
                    <a16:creationId xmlns:a16="http://schemas.microsoft.com/office/drawing/2014/main" id="{0C04BD35-CFC0-466E-9396-3A662822C2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5" name="Line 133">
                <a:extLst>
                  <a:ext uri="{FF2B5EF4-FFF2-40B4-BE49-F238E27FC236}">
                    <a16:creationId xmlns:a16="http://schemas.microsoft.com/office/drawing/2014/main" id="{ED7EDA52-8E06-4095-A0A5-FEA8CA2BD3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6" name="Line 134">
                <a:extLst>
                  <a:ext uri="{FF2B5EF4-FFF2-40B4-BE49-F238E27FC236}">
                    <a16:creationId xmlns:a16="http://schemas.microsoft.com/office/drawing/2014/main" id="{F483C1B1-3CC8-4F4D-A802-242FF33D15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35">
                <a:extLst>
                  <a:ext uri="{FF2B5EF4-FFF2-40B4-BE49-F238E27FC236}">
                    <a16:creationId xmlns:a16="http://schemas.microsoft.com/office/drawing/2014/main" id="{4B049680-0B48-4741-80EB-44C16F2166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36">
                <a:extLst>
                  <a:ext uri="{FF2B5EF4-FFF2-40B4-BE49-F238E27FC236}">
                    <a16:creationId xmlns:a16="http://schemas.microsoft.com/office/drawing/2014/main" id="{060F07C9-7472-4652-977C-36DC0A61D8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9" name="Line 137">
                <a:extLst>
                  <a:ext uri="{FF2B5EF4-FFF2-40B4-BE49-F238E27FC236}">
                    <a16:creationId xmlns:a16="http://schemas.microsoft.com/office/drawing/2014/main" id="{AC87CB69-AE6A-441B-AEB6-DE004811DC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0" name="Line 138">
                <a:extLst>
                  <a:ext uri="{FF2B5EF4-FFF2-40B4-BE49-F238E27FC236}">
                    <a16:creationId xmlns:a16="http://schemas.microsoft.com/office/drawing/2014/main" id="{9E2A5F11-D074-4A4C-9619-527BD49751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1" name="Line 139">
                <a:extLst>
                  <a:ext uri="{FF2B5EF4-FFF2-40B4-BE49-F238E27FC236}">
                    <a16:creationId xmlns:a16="http://schemas.microsoft.com/office/drawing/2014/main" id="{06C2BB0A-BA6A-4F0A-823A-0E3E89A83B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2" name="Line 140">
                <a:extLst>
                  <a:ext uri="{FF2B5EF4-FFF2-40B4-BE49-F238E27FC236}">
                    <a16:creationId xmlns:a16="http://schemas.microsoft.com/office/drawing/2014/main" id="{C3314B78-903F-463C-849D-BF92D90071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73" name="AutoShape 143">
                <a:extLst>
                  <a:ext uri="{FF2B5EF4-FFF2-40B4-BE49-F238E27FC236}">
                    <a16:creationId xmlns:a16="http://schemas.microsoft.com/office/drawing/2014/main" id="{517F8158-0C32-45C1-8DCA-A58A803EAA71}"/>
                  </a:ext>
                </a:extLst>
              </p:cNvPr>
              <p:cNvCxnSpPr>
                <a:cxnSpLocks noChangeAspect="1" noChangeShapeType="1"/>
                <a:stCxn id="380" idx="0"/>
                <a:endCxn id="3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4" name="Rectangle 144">
                <a:extLst>
                  <a:ext uri="{FF2B5EF4-FFF2-40B4-BE49-F238E27FC236}">
                    <a16:creationId xmlns:a16="http://schemas.microsoft.com/office/drawing/2014/main" id="{B2BCDB97-8011-4BA9-87C1-51C5E9A1FE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145">
                <a:extLst>
                  <a:ext uri="{FF2B5EF4-FFF2-40B4-BE49-F238E27FC236}">
                    <a16:creationId xmlns:a16="http://schemas.microsoft.com/office/drawing/2014/main" id="{EE346E54-9781-4E6B-9766-5C02E1F561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146">
                <a:extLst>
                  <a:ext uri="{FF2B5EF4-FFF2-40B4-BE49-F238E27FC236}">
                    <a16:creationId xmlns:a16="http://schemas.microsoft.com/office/drawing/2014/main" id="{6D59CDBF-3955-42B2-8CCF-CC0BE14F8D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Rectangle 147">
                <a:extLst>
                  <a:ext uri="{FF2B5EF4-FFF2-40B4-BE49-F238E27FC236}">
                    <a16:creationId xmlns:a16="http://schemas.microsoft.com/office/drawing/2014/main" id="{42F18791-9E20-4ADD-AFBC-0C19637074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Rectangle 148">
                <a:extLst>
                  <a:ext uri="{FF2B5EF4-FFF2-40B4-BE49-F238E27FC236}">
                    <a16:creationId xmlns:a16="http://schemas.microsoft.com/office/drawing/2014/main" id="{E69DCEA3-F776-4501-A6D7-12B6E1C637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149">
                <a:extLst>
                  <a:ext uri="{FF2B5EF4-FFF2-40B4-BE49-F238E27FC236}">
                    <a16:creationId xmlns:a16="http://schemas.microsoft.com/office/drawing/2014/main" id="{9C094A8F-B04B-4CE7-A84D-90AA95219D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Rectangle 150">
                <a:extLst>
                  <a:ext uri="{FF2B5EF4-FFF2-40B4-BE49-F238E27FC236}">
                    <a16:creationId xmlns:a16="http://schemas.microsoft.com/office/drawing/2014/main" id="{88A00530-597A-46FD-B60E-37FA85091A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Rectangle 151">
                <a:extLst>
                  <a:ext uri="{FF2B5EF4-FFF2-40B4-BE49-F238E27FC236}">
                    <a16:creationId xmlns:a16="http://schemas.microsoft.com/office/drawing/2014/main" id="{EEC18DBC-F582-49B8-A864-973274F87F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2" name="AutoShape 152">
                <a:extLst>
                  <a:ext uri="{FF2B5EF4-FFF2-40B4-BE49-F238E27FC236}">
                    <a16:creationId xmlns:a16="http://schemas.microsoft.com/office/drawing/2014/main" id="{8337FD0B-1ECF-49ED-B842-382850A0D6BD}"/>
                  </a:ext>
                </a:extLst>
              </p:cNvPr>
              <p:cNvCxnSpPr>
                <a:cxnSpLocks noChangeAspect="1" noChangeShapeType="1"/>
                <a:stCxn id="381" idx="3"/>
                <a:endCxn id="3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153">
                <a:extLst>
                  <a:ext uri="{FF2B5EF4-FFF2-40B4-BE49-F238E27FC236}">
                    <a16:creationId xmlns:a16="http://schemas.microsoft.com/office/drawing/2014/main" id="{9F53D56B-F7FD-4EB3-AF71-D4C0481D69C1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154">
                <a:extLst>
                  <a:ext uri="{FF2B5EF4-FFF2-40B4-BE49-F238E27FC236}">
                    <a16:creationId xmlns:a16="http://schemas.microsoft.com/office/drawing/2014/main" id="{CCFFA800-8E87-43F3-92A5-759F2FEA3B44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155">
                <a:extLst>
                  <a:ext uri="{FF2B5EF4-FFF2-40B4-BE49-F238E27FC236}">
                    <a16:creationId xmlns:a16="http://schemas.microsoft.com/office/drawing/2014/main" id="{960444E1-3FEF-4EDD-AF00-E3E1900B24DC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156">
                <a:extLst>
                  <a:ext uri="{FF2B5EF4-FFF2-40B4-BE49-F238E27FC236}">
                    <a16:creationId xmlns:a16="http://schemas.microsoft.com/office/drawing/2014/main" id="{DA706451-27F2-45F1-A26E-978E9FFDAEBC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157">
                <a:extLst>
                  <a:ext uri="{FF2B5EF4-FFF2-40B4-BE49-F238E27FC236}">
                    <a16:creationId xmlns:a16="http://schemas.microsoft.com/office/drawing/2014/main" id="{8FD4B416-C563-4988-B211-C30FC9B01368}"/>
                  </a:ext>
                </a:extLst>
              </p:cNvPr>
              <p:cNvCxnSpPr>
                <a:cxnSpLocks noChangeAspect="1" noChangeShapeType="1"/>
                <a:stCxn id="375" idx="3"/>
                <a:endCxn id="3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158">
                <a:extLst>
                  <a:ext uri="{FF2B5EF4-FFF2-40B4-BE49-F238E27FC236}">
                    <a16:creationId xmlns:a16="http://schemas.microsoft.com/office/drawing/2014/main" id="{2305FED5-F132-4166-B100-08D013151B52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9" name="AutoShape 159">
                <a:extLst>
                  <a:ext uri="{FF2B5EF4-FFF2-40B4-BE49-F238E27FC236}">
                    <a16:creationId xmlns:a16="http://schemas.microsoft.com/office/drawing/2014/main" id="{69FC2FB1-FBAF-4A43-A1CE-F933D1B55585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0" name="AutoShape 160">
                <a:extLst>
                  <a:ext uri="{FF2B5EF4-FFF2-40B4-BE49-F238E27FC236}">
                    <a16:creationId xmlns:a16="http://schemas.microsoft.com/office/drawing/2014/main" id="{1A23342B-A233-465D-A223-A9BD08CA21C6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1" name="AutoShape 161">
                <a:extLst>
                  <a:ext uri="{FF2B5EF4-FFF2-40B4-BE49-F238E27FC236}">
                    <a16:creationId xmlns:a16="http://schemas.microsoft.com/office/drawing/2014/main" id="{732DCBAA-EEA7-4D70-A8E5-A282DDC1632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2" name="AutoShape 162">
                <a:extLst>
                  <a:ext uri="{FF2B5EF4-FFF2-40B4-BE49-F238E27FC236}">
                    <a16:creationId xmlns:a16="http://schemas.microsoft.com/office/drawing/2014/main" id="{85B66C12-8B44-46CC-9AE4-D42E07CEA0D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3" name="AutoShape 163">
                <a:extLst>
                  <a:ext uri="{FF2B5EF4-FFF2-40B4-BE49-F238E27FC236}">
                    <a16:creationId xmlns:a16="http://schemas.microsoft.com/office/drawing/2014/main" id="{C306F432-E174-4964-889B-088CF2B09B0E}"/>
                  </a:ext>
                </a:extLst>
              </p:cNvPr>
              <p:cNvCxnSpPr>
                <a:cxnSpLocks noChangeAspect="1" noChangeShapeType="1"/>
                <a:stCxn id="375" idx="1"/>
                <a:endCxn id="3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4" name="Line 164">
                <a:extLst>
                  <a:ext uri="{FF2B5EF4-FFF2-40B4-BE49-F238E27FC236}">
                    <a16:creationId xmlns:a16="http://schemas.microsoft.com/office/drawing/2014/main" id="{D59ADF0A-595B-42EB-BA98-45CE87989B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165">
                <a:extLst>
                  <a:ext uri="{FF2B5EF4-FFF2-40B4-BE49-F238E27FC236}">
                    <a16:creationId xmlns:a16="http://schemas.microsoft.com/office/drawing/2014/main" id="{6C305526-0E4C-429C-A4A7-F5C6C75082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166">
                <a:extLst>
                  <a:ext uri="{FF2B5EF4-FFF2-40B4-BE49-F238E27FC236}">
                    <a16:creationId xmlns:a16="http://schemas.microsoft.com/office/drawing/2014/main" id="{45D6AC8C-9F1E-4D01-BC8B-0A574D76B1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167">
                <a:extLst>
                  <a:ext uri="{FF2B5EF4-FFF2-40B4-BE49-F238E27FC236}">
                    <a16:creationId xmlns:a16="http://schemas.microsoft.com/office/drawing/2014/main" id="{B4C05C44-4322-4125-B3FB-7CD085D6B6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168">
                <a:extLst>
                  <a:ext uri="{FF2B5EF4-FFF2-40B4-BE49-F238E27FC236}">
                    <a16:creationId xmlns:a16="http://schemas.microsoft.com/office/drawing/2014/main" id="{107AD9F3-2078-4493-967E-7D376E7079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169">
                <a:extLst>
                  <a:ext uri="{FF2B5EF4-FFF2-40B4-BE49-F238E27FC236}">
                    <a16:creationId xmlns:a16="http://schemas.microsoft.com/office/drawing/2014/main" id="{71B93E42-B2B3-48F8-BF21-D7D74178BE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170">
                <a:extLst>
                  <a:ext uri="{FF2B5EF4-FFF2-40B4-BE49-F238E27FC236}">
                    <a16:creationId xmlns:a16="http://schemas.microsoft.com/office/drawing/2014/main" id="{FE7D6AB7-298F-4F3E-8830-0C6A40C4D6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71">
                <a:extLst>
                  <a:ext uri="{FF2B5EF4-FFF2-40B4-BE49-F238E27FC236}">
                    <a16:creationId xmlns:a16="http://schemas.microsoft.com/office/drawing/2014/main" id="{568D497E-6BF3-4D44-AE0A-7CF5796B1D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72">
                <a:extLst>
                  <a:ext uri="{FF2B5EF4-FFF2-40B4-BE49-F238E27FC236}">
                    <a16:creationId xmlns:a16="http://schemas.microsoft.com/office/drawing/2014/main" id="{1AA5D20B-8C33-4A2F-8980-7EDB2E3C6A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Line 173">
                <a:extLst>
                  <a:ext uri="{FF2B5EF4-FFF2-40B4-BE49-F238E27FC236}">
                    <a16:creationId xmlns:a16="http://schemas.microsoft.com/office/drawing/2014/main" id="{6F873CF0-7385-46BF-9182-8573689D8D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4" name="Line 174">
                <a:extLst>
                  <a:ext uri="{FF2B5EF4-FFF2-40B4-BE49-F238E27FC236}">
                    <a16:creationId xmlns:a16="http://schemas.microsoft.com/office/drawing/2014/main" id="{428B07F0-8FFC-4D35-A59D-28D20BAAED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5" name="Line 175">
                <a:extLst>
                  <a:ext uri="{FF2B5EF4-FFF2-40B4-BE49-F238E27FC236}">
                    <a16:creationId xmlns:a16="http://schemas.microsoft.com/office/drawing/2014/main" id="{E22ABB34-4583-45ED-ACE4-20CF3837DD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6" name="Line 176">
                <a:extLst>
                  <a:ext uri="{FF2B5EF4-FFF2-40B4-BE49-F238E27FC236}">
                    <a16:creationId xmlns:a16="http://schemas.microsoft.com/office/drawing/2014/main" id="{7F39B664-239C-4855-A9FB-7B2C71B1A3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7" name="Line 177">
                <a:extLst>
                  <a:ext uri="{FF2B5EF4-FFF2-40B4-BE49-F238E27FC236}">
                    <a16:creationId xmlns:a16="http://schemas.microsoft.com/office/drawing/2014/main" id="{7F1205B3-5660-4FE4-8B0A-B30468E3DC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8" name="Oval 178">
                <a:extLst>
                  <a:ext uri="{FF2B5EF4-FFF2-40B4-BE49-F238E27FC236}">
                    <a16:creationId xmlns:a16="http://schemas.microsoft.com/office/drawing/2014/main" id="{63F2F780-8A8F-4A9C-8213-6E75842D81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179">
                <a:extLst>
                  <a:ext uri="{FF2B5EF4-FFF2-40B4-BE49-F238E27FC236}">
                    <a16:creationId xmlns:a16="http://schemas.microsoft.com/office/drawing/2014/main" id="{3E1E7D50-8D88-45E3-A24F-8B6B052365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180">
                <a:extLst>
                  <a:ext uri="{FF2B5EF4-FFF2-40B4-BE49-F238E27FC236}">
                    <a16:creationId xmlns:a16="http://schemas.microsoft.com/office/drawing/2014/main" id="{B87E4B9B-1FA2-4065-9499-5194EC438D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181">
                <a:extLst>
                  <a:ext uri="{FF2B5EF4-FFF2-40B4-BE49-F238E27FC236}">
                    <a16:creationId xmlns:a16="http://schemas.microsoft.com/office/drawing/2014/main" id="{0BB816F5-F77D-455B-AB2B-CB0BB76A19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182">
                <a:extLst>
                  <a:ext uri="{FF2B5EF4-FFF2-40B4-BE49-F238E27FC236}">
                    <a16:creationId xmlns:a16="http://schemas.microsoft.com/office/drawing/2014/main" id="{2D21E82B-2722-4BDC-913D-A86C295B8F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183">
                <a:extLst>
                  <a:ext uri="{FF2B5EF4-FFF2-40B4-BE49-F238E27FC236}">
                    <a16:creationId xmlns:a16="http://schemas.microsoft.com/office/drawing/2014/main" id="{89F1B49C-3CC4-4B79-8DD8-B3D6265A83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Oval 184">
                <a:extLst>
                  <a:ext uri="{FF2B5EF4-FFF2-40B4-BE49-F238E27FC236}">
                    <a16:creationId xmlns:a16="http://schemas.microsoft.com/office/drawing/2014/main" id="{78CB43C9-2253-494D-9786-422CF102DD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185">
                <a:extLst>
                  <a:ext uri="{FF2B5EF4-FFF2-40B4-BE49-F238E27FC236}">
                    <a16:creationId xmlns:a16="http://schemas.microsoft.com/office/drawing/2014/main" id="{26A01C46-8526-437D-A4DD-F6BC4372F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Oval 186">
                <a:extLst>
                  <a:ext uri="{FF2B5EF4-FFF2-40B4-BE49-F238E27FC236}">
                    <a16:creationId xmlns:a16="http://schemas.microsoft.com/office/drawing/2014/main" id="{C6F3924C-9E87-440B-A9D3-92E5D0EC47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Oval 187">
                <a:extLst>
                  <a:ext uri="{FF2B5EF4-FFF2-40B4-BE49-F238E27FC236}">
                    <a16:creationId xmlns:a16="http://schemas.microsoft.com/office/drawing/2014/main" id="{7FEEA115-A571-4CA2-B5E0-751694095E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Line 188">
                <a:extLst>
                  <a:ext uri="{FF2B5EF4-FFF2-40B4-BE49-F238E27FC236}">
                    <a16:creationId xmlns:a16="http://schemas.microsoft.com/office/drawing/2014/main" id="{F725BA4F-434D-4B02-9706-5E9C013C2D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89">
                <a:extLst>
                  <a:ext uri="{FF2B5EF4-FFF2-40B4-BE49-F238E27FC236}">
                    <a16:creationId xmlns:a16="http://schemas.microsoft.com/office/drawing/2014/main" id="{A9070A75-9D14-4ACC-8337-9A1C19BCE5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90">
                <a:extLst>
                  <a:ext uri="{FF2B5EF4-FFF2-40B4-BE49-F238E27FC236}">
                    <a16:creationId xmlns:a16="http://schemas.microsoft.com/office/drawing/2014/main" id="{3A04F697-00AF-4AEB-A332-F711E3AD6E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21" name="AutoShape 191">
                <a:extLst>
                  <a:ext uri="{FF2B5EF4-FFF2-40B4-BE49-F238E27FC236}">
                    <a16:creationId xmlns:a16="http://schemas.microsoft.com/office/drawing/2014/main" id="{D9CCBBA4-B27B-448A-AE65-4C60630FF695}"/>
                  </a:ext>
                </a:extLst>
              </p:cNvPr>
              <p:cNvCxnSpPr>
                <a:cxnSpLocks noChangeAspect="1" noChangeShapeType="1"/>
                <a:stCxn id="430" idx="0"/>
                <a:endCxn id="4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2" name="Rectangle 192">
                <a:extLst>
                  <a:ext uri="{FF2B5EF4-FFF2-40B4-BE49-F238E27FC236}">
                    <a16:creationId xmlns:a16="http://schemas.microsoft.com/office/drawing/2014/main" id="{7213F48C-DC18-4494-B0D0-CF433698BE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193">
                <a:extLst>
                  <a:ext uri="{FF2B5EF4-FFF2-40B4-BE49-F238E27FC236}">
                    <a16:creationId xmlns:a16="http://schemas.microsoft.com/office/drawing/2014/main" id="{5BC7385C-37D2-4292-8221-8A85CAA81C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194">
                <a:extLst>
                  <a:ext uri="{FF2B5EF4-FFF2-40B4-BE49-F238E27FC236}">
                    <a16:creationId xmlns:a16="http://schemas.microsoft.com/office/drawing/2014/main" id="{548690BB-A208-4B86-962B-993E28FEEF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195">
                <a:extLst>
                  <a:ext uri="{FF2B5EF4-FFF2-40B4-BE49-F238E27FC236}">
                    <a16:creationId xmlns:a16="http://schemas.microsoft.com/office/drawing/2014/main" id="{F73C697E-B722-4A62-A0D6-AC86B6E4CE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196">
                <a:extLst>
                  <a:ext uri="{FF2B5EF4-FFF2-40B4-BE49-F238E27FC236}">
                    <a16:creationId xmlns:a16="http://schemas.microsoft.com/office/drawing/2014/main" id="{F6D4488B-6F22-4BE5-AE92-1851D5770E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197">
                <a:extLst>
                  <a:ext uri="{FF2B5EF4-FFF2-40B4-BE49-F238E27FC236}">
                    <a16:creationId xmlns:a16="http://schemas.microsoft.com/office/drawing/2014/main" id="{AC61DDAC-6FC4-46FD-9A7B-FDE94A5208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198">
                <a:extLst>
                  <a:ext uri="{FF2B5EF4-FFF2-40B4-BE49-F238E27FC236}">
                    <a16:creationId xmlns:a16="http://schemas.microsoft.com/office/drawing/2014/main" id="{E18EC11A-DBD8-45F2-84F1-330E60D43B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Rectangle 199">
                <a:extLst>
                  <a:ext uri="{FF2B5EF4-FFF2-40B4-BE49-F238E27FC236}">
                    <a16:creationId xmlns:a16="http://schemas.microsoft.com/office/drawing/2014/main" id="{4669CD4A-454E-40DC-8EA9-E027374AA7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Rectangle 200">
                <a:extLst>
                  <a:ext uri="{FF2B5EF4-FFF2-40B4-BE49-F238E27FC236}">
                    <a16:creationId xmlns:a16="http://schemas.microsoft.com/office/drawing/2014/main" id="{A46F1EFC-D3EE-46B6-AB8E-1D875330B6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Rectangle 201">
                <a:extLst>
                  <a:ext uri="{FF2B5EF4-FFF2-40B4-BE49-F238E27FC236}">
                    <a16:creationId xmlns:a16="http://schemas.microsoft.com/office/drawing/2014/main" id="{CF823ADC-230A-4975-8DA9-8174553890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2" name="AutoShape 202">
                <a:extLst>
                  <a:ext uri="{FF2B5EF4-FFF2-40B4-BE49-F238E27FC236}">
                    <a16:creationId xmlns:a16="http://schemas.microsoft.com/office/drawing/2014/main" id="{7DD408F0-246E-4C8E-8E62-3599FBFD04E3}"/>
                  </a:ext>
                </a:extLst>
              </p:cNvPr>
              <p:cNvCxnSpPr>
                <a:cxnSpLocks noChangeAspect="1" noChangeShapeType="1"/>
                <a:stCxn id="431" idx="3"/>
                <a:endCxn id="4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203">
                <a:extLst>
                  <a:ext uri="{FF2B5EF4-FFF2-40B4-BE49-F238E27FC236}">
                    <a16:creationId xmlns:a16="http://schemas.microsoft.com/office/drawing/2014/main" id="{ABF8BCDD-239F-4870-B1D4-BDC93EF57D2B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204">
                <a:extLst>
                  <a:ext uri="{FF2B5EF4-FFF2-40B4-BE49-F238E27FC236}">
                    <a16:creationId xmlns:a16="http://schemas.microsoft.com/office/drawing/2014/main" id="{A1ED0B1E-B237-408D-BE45-C7F40F24663F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205">
                <a:extLst>
                  <a:ext uri="{FF2B5EF4-FFF2-40B4-BE49-F238E27FC236}">
                    <a16:creationId xmlns:a16="http://schemas.microsoft.com/office/drawing/2014/main" id="{8AEE6C2A-C546-450B-A707-0E1B4C90B722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206">
                <a:extLst>
                  <a:ext uri="{FF2B5EF4-FFF2-40B4-BE49-F238E27FC236}">
                    <a16:creationId xmlns:a16="http://schemas.microsoft.com/office/drawing/2014/main" id="{862F04C8-0336-4627-B9D1-E3D4E75C610D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207">
                <a:extLst>
                  <a:ext uri="{FF2B5EF4-FFF2-40B4-BE49-F238E27FC236}">
                    <a16:creationId xmlns:a16="http://schemas.microsoft.com/office/drawing/2014/main" id="{1366CB05-A563-4006-A9AF-1BCF0688C208}"/>
                  </a:ext>
                </a:extLst>
              </p:cNvPr>
              <p:cNvCxnSpPr>
                <a:cxnSpLocks noChangeAspect="1" noChangeShapeType="1"/>
                <a:stCxn id="424" idx="3"/>
                <a:endCxn id="4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208">
                <a:extLst>
                  <a:ext uri="{FF2B5EF4-FFF2-40B4-BE49-F238E27FC236}">
                    <a16:creationId xmlns:a16="http://schemas.microsoft.com/office/drawing/2014/main" id="{AB63DC64-E248-4CBD-B26F-417E85D3DE3B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9" name="AutoShape 209">
                <a:extLst>
                  <a:ext uri="{FF2B5EF4-FFF2-40B4-BE49-F238E27FC236}">
                    <a16:creationId xmlns:a16="http://schemas.microsoft.com/office/drawing/2014/main" id="{1D636F1A-D34E-491D-BB4D-D0C871C6277F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0" name="AutoShape 210">
                <a:extLst>
                  <a:ext uri="{FF2B5EF4-FFF2-40B4-BE49-F238E27FC236}">
                    <a16:creationId xmlns:a16="http://schemas.microsoft.com/office/drawing/2014/main" id="{1EA97DFA-C9B2-4B82-83D3-544DFEB71EE1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1" name="AutoShape 211">
                <a:extLst>
                  <a:ext uri="{FF2B5EF4-FFF2-40B4-BE49-F238E27FC236}">
                    <a16:creationId xmlns:a16="http://schemas.microsoft.com/office/drawing/2014/main" id="{24BB8123-C51F-49E9-B575-F80C84E2109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2" name="AutoShape 212">
                <a:extLst>
                  <a:ext uri="{FF2B5EF4-FFF2-40B4-BE49-F238E27FC236}">
                    <a16:creationId xmlns:a16="http://schemas.microsoft.com/office/drawing/2014/main" id="{71A63EAD-BAE4-449A-A49A-2857474FE9E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3" name="AutoShape 213">
                <a:extLst>
                  <a:ext uri="{FF2B5EF4-FFF2-40B4-BE49-F238E27FC236}">
                    <a16:creationId xmlns:a16="http://schemas.microsoft.com/office/drawing/2014/main" id="{1F8C0271-689D-4139-A75C-87820AF6A40B}"/>
                  </a:ext>
                </a:extLst>
              </p:cNvPr>
              <p:cNvCxnSpPr>
                <a:cxnSpLocks noChangeAspect="1" noChangeShapeType="1"/>
                <a:stCxn id="424" idx="1"/>
                <a:endCxn id="4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4" name="Line 214">
                <a:extLst>
                  <a:ext uri="{FF2B5EF4-FFF2-40B4-BE49-F238E27FC236}">
                    <a16:creationId xmlns:a16="http://schemas.microsoft.com/office/drawing/2014/main" id="{94D58D76-34F6-4113-AAAE-FDD596324C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215">
                <a:extLst>
                  <a:ext uri="{FF2B5EF4-FFF2-40B4-BE49-F238E27FC236}">
                    <a16:creationId xmlns:a16="http://schemas.microsoft.com/office/drawing/2014/main" id="{E9B9D1B3-00CE-46FF-BDA3-924CF9C410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216">
                <a:extLst>
                  <a:ext uri="{FF2B5EF4-FFF2-40B4-BE49-F238E27FC236}">
                    <a16:creationId xmlns:a16="http://schemas.microsoft.com/office/drawing/2014/main" id="{881D2E8B-29A9-4DA7-AE55-F20249F96E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217">
                <a:extLst>
                  <a:ext uri="{FF2B5EF4-FFF2-40B4-BE49-F238E27FC236}">
                    <a16:creationId xmlns:a16="http://schemas.microsoft.com/office/drawing/2014/main" id="{F2CEAA67-34CF-4F7A-B0B7-2C44C973E5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218">
                <a:extLst>
                  <a:ext uri="{FF2B5EF4-FFF2-40B4-BE49-F238E27FC236}">
                    <a16:creationId xmlns:a16="http://schemas.microsoft.com/office/drawing/2014/main" id="{667B7B2D-C4CD-4FEB-A424-B0B227EFCB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219">
                <a:extLst>
                  <a:ext uri="{FF2B5EF4-FFF2-40B4-BE49-F238E27FC236}">
                    <a16:creationId xmlns:a16="http://schemas.microsoft.com/office/drawing/2014/main" id="{4A76275D-C148-4092-8A33-1EE4901B7C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220">
                <a:extLst>
                  <a:ext uri="{FF2B5EF4-FFF2-40B4-BE49-F238E27FC236}">
                    <a16:creationId xmlns:a16="http://schemas.microsoft.com/office/drawing/2014/main" id="{EAD3B30E-38AE-4874-B889-766B38A29E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221">
                <a:extLst>
                  <a:ext uri="{FF2B5EF4-FFF2-40B4-BE49-F238E27FC236}">
                    <a16:creationId xmlns:a16="http://schemas.microsoft.com/office/drawing/2014/main" id="{334357B0-87B3-4D0B-8BC9-9A43F6ED0D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222">
                <a:extLst>
                  <a:ext uri="{FF2B5EF4-FFF2-40B4-BE49-F238E27FC236}">
                    <a16:creationId xmlns:a16="http://schemas.microsoft.com/office/drawing/2014/main" id="{662B9E83-64EB-4A44-9C3D-726E59DE3D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Line 223">
                <a:extLst>
                  <a:ext uri="{FF2B5EF4-FFF2-40B4-BE49-F238E27FC236}">
                    <a16:creationId xmlns:a16="http://schemas.microsoft.com/office/drawing/2014/main" id="{6F06F718-A754-41E1-8DA3-B7866E7C5E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4" name="Line 224">
                <a:extLst>
                  <a:ext uri="{FF2B5EF4-FFF2-40B4-BE49-F238E27FC236}">
                    <a16:creationId xmlns:a16="http://schemas.microsoft.com/office/drawing/2014/main" id="{51B5FA94-CFE2-4329-9667-B34443F990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5" name="Line 225">
                <a:extLst>
                  <a:ext uri="{FF2B5EF4-FFF2-40B4-BE49-F238E27FC236}">
                    <a16:creationId xmlns:a16="http://schemas.microsoft.com/office/drawing/2014/main" id="{116906DF-1969-440A-A443-8B4A6F2D96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26">
                <a:extLst>
                  <a:ext uri="{FF2B5EF4-FFF2-40B4-BE49-F238E27FC236}">
                    <a16:creationId xmlns:a16="http://schemas.microsoft.com/office/drawing/2014/main" id="{228C328C-89E0-4B79-B164-64193E3AB0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27">
                <a:extLst>
                  <a:ext uri="{FF2B5EF4-FFF2-40B4-BE49-F238E27FC236}">
                    <a16:creationId xmlns:a16="http://schemas.microsoft.com/office/drawing/2014/main" id="{1179E16C-FFCD-4AC5-AFA4-D7D86F8481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8" name="Oval 228">
                <a:extLst>
                  <a:ext uri="{FF2B5EF4-FFF2-40B4-BE49-F238E27FC236}">
                    <a16:creationId xmlns:a16="http://schemas.microsoft.com/office/drawing/2014/main" id="{7D2532FF-1710-4DDD-8E1A-F70DCB92C6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229">
                <a:extLst>
                  <a:ext uri="{FF2B5EF4-FFF2-40B4-BE49-F238E27FC236}">
                    <a16:creationId xmlns:a16="http://schemas.microsoft.com/office/drawing/2014/main" id="{7A182416-7D6C-4503-B814-F7F3EB36FB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230">
                <a:extLst>
                  <a:ext uri="{FF2B5EF4-FFF2-40B4-BE49-F238E27FC236}">
                    <a16:creationId xmlns:a16="http://schemas.microsoft.com/office/drawing/2014/main" id="{8590284B-84AB-4B33-936B-090CBD1F72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231">
                <a:extLst>
                  <a:ext uri="{FF2B5EF4-FFF2-40B4-BE49-F238E27FC236}">
                    <a16:creationId xmlns:a16="http://schemas.microsoft.com/office/drawing/2014/main" id="{E2D796B1-495F-41B8-9500-DB68A8A16C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232">
                <a:extLst>
                  <a:ext uri="{FF2B5EF4-FFF2-40B4-BE49-F238E27FC236}">
                    <a16:creationId xmlns:a16="http://schemas.microsoft.com/office/drawing/2014/main" id="{A8E3D89C-3AFD-499B-B42F-3F11F941A1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Oval 233">
                <a:extLst>
                  <a:ext uri="{FF2B5EF4-FFF2-40B4-BE49-F238E27FC236}">
                    <a16:creationId xmlns:a16="http://schemas.microsoft.com/office/drawing/2014/main" id="{D545F01B-580E-4994-9377-C949B358BA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Oval 234">
                <a:extLst>
                  <a:ext uri="{FF2B5EF4-FFF2-40B4-BE49-F238E27FC236}">
                    <a16:creationId xmlns:a16="http://schemas.microsoft.com/office/drawing/2014/main" id="{2DC0A8E9-0991-4EA5-B75A-9DE6E943B9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Oval 235">
                <a:extLst>
                  <a:ext uri="{FF2B5EF4-FFF2-40B4-BE49-F238E27FC236}">
                    <a16:creationId xmlns:a16="http://schemas.microsoft.com/office/drawing/2014/main" id="{D3E4041D-92F5-42D8-81A6-685DAFB82E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Oval 236">
                <a:extLst>
                  <a:ext uri="{FF2B5EF4-FFF2-40B4-BE49-F238E27FC236}">
                    <a16:creationId xmlns:a16="http://schemas.microsoft.com/office/drawing/2014/main" id="{075DD5CF-421A-4D52-8A3F-39417EF9C7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Oval 237">
                <a:extLst>
                  <a:ext uri="{FF2B5EF4-FFF2-40B4-BE49-F238E27FC236}">
                    <a16:creationId xmlns:a16="http://schemas.microsoft.com/office/drawing/2014/main" id="{7713D46D-9660-4804-B919-F2CFCDDC26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Line 238">
                <a:extLst>
                  <a:ext uri="{FF2B5EF4-FFF2-40B4-BE49-F238E27FC236}">
                    <a16:creationId xmlns:a16="http://schemas.microsoft.com/office/drawing/2014/main" id="{DD933E2A-87D7-464F-A4EC-63DF05B8AE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9" name="Line 239">
                <a:extLst>
                  <a:ext uri="{FF2B5EF4-FFF2-40B4-BE49-F238E27FC236}">
                    <a16:creationId xmlns:a16="http://schemas.microsoft.com/office/drawing/2014/main" id="{32B1885B-ABCE-4B03-9A69-A241FEA00A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0" name="Line 240">
                <a:extLst>
                  <a:ext uri="{FF2B5EF4-FFF2-40B4-BE49-F238E27FC236}">
                    <a16:creationId xmlns:a16="http://schemas.microsoft.com/office/drawing/2014/main" id="{034FCF49-B3AA-4E9D-B034-714E33441F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71" name="AutoShape 241">
                <a:extLst>
                  <a:ext uri="{FF2B5EF4-FFF2-40B4-BE49-F238E27FC236}">
                    <a16:creationId xmlns:a16="http://schemas.microsoft.com/office/drawing/2014/main" id="{2FEE7E8E-9609-4C34-B8B8-9934E36BF57F}"/>
                  </a:ext>
                </a:extLst>
              </p:cNvPr>
              <p:cNvCxnSpPr>
                <a:cxnSpLocks noChangeAspect="1" noChangeShapeType="1"/>
                <a:stCxn id="480" idx="0"/>
                <a:endCxn id="4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2" name="Rectangle 242">
                <a:extLst>
                  <a:ext uri="{FF2B5EF4-FFF2-40B4-BE49-F238E27FC236}">
                    <a16:creationId xmlns:a16="http://schemas.microsoft.com/office/drawing/2014/main" id="{E287ACC2-3DBE-410D-BDC1-E81C9BBA29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3" name="Rectangle 243">
                <a:extLst>
                  <a:ext uri="{FF2B5EF4-FFF2-40B4-BE49-F238E27FC236}">
                    <a16:creationId xmlns:a16="http://schemas.microsoft.com/office/drawing/2014/main" id="{FB88238D-296E-49F0-9C4E-64CD5CBA12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Rectangle 244">
                <a:extLst>
                  <a:ext uri="{FF2B5EF4-FFF2-40B4-BE49-F238E27FC236}">
                    <a16:creationId xmlns:a16="http://schemas.microsoft.com/office/drawing/2014/main" id="{6E4EE406-7463-4266-9748-8C421C64C2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Rectangle 245">
                <a:extLst>
                  <a:ext uri="{FF2B5EF4-FFF2-40B4-BE49-F238E27FC236}">
                    <a16:creationId xmlns:a16="http://schemas.microsoft.com/office/drawing/2014/main" id="{EB59F203-D7EC-4029-8F04-8682351063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246">
                <a:extLst>
                  <a:ext uri="{FF2B5EF4-FFF2-40B4-BE49-F238E27FC236}">
                    <a16:creationId xmlns:a16="http://schemas.microsoft.com/office/drawing/2014/main" id="{B694E3E7-C4AC-4C83-8E71-A22C32CB8F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247">
                <a:extLst>
                  <a:ext uri="{FF2B5EF4-FFF2-40B4-BE49-F238E27FC236}">
                    <a16:creationId xmlns:a16="http://schemas.microsoft.com/office/drawing/2014/main" id="{008D4BB1-8A05-4025-A5D7-BB4A43E3BF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248">
                <a:extLst>
                  <a:ext uri="{FF2B5EF4-FFF2-40B4-BE49-F238E27FC236}">
                    <a16:creationId xmlns:a16="http://schemas.microsoft.com/office/drawing/2014/main" id="{6CDFF9C4-63F4-467C-8573-E7D1244A6A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249">
                <a:extLst>
                  <a:ext uri="{FF2B5EF4-FFF2-40B4-BE49-F238E27FC236}">
                    <a16:creationId xmlns:a16="http://schemas.microsoft.com/office/drawing/2014/main" id="{F453DD01-896D-42FF-8C2F-AE44F8D3A2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250">
                <a:extLst>
                  <a:ext uri="{FF2B5EF4-FFF2-40B4-BE49-F238E27FC236}">
                    <a16:creationId xmlns:a16="http://schemas.microsoft.com/office/drawing/2014/main" id="{B4CD8B38-E8DA-4C68-A556-B0AD24DE72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251">
                <a:extLst>
                  <a:ext uri="{FF2B5EF4-FFF2-40B4-BE49-F238E27FC236}">
                    <a16:creationId xmlns:a16="http://schemas.microsoft.com/office/drawing/2014/main" id="{348ADDBB-2529-46AB-8B91-2D26F59753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2" name="AutoShape 252">
                <a:extLst>
                  <a:ext uri="{FF2B5EF4-FFF2-40B4-BE49-F238E27FC236}">
                    <a16:creationId xmlns:a16="http://schemas.microsoft.com/office/drawing/2014/main" id="{9F751825-6E12-4D9E-9085-928A8E03BC62}"/>
                  </a:ext>
                </a:extLst>
              </p:cNvPr>
              <p:cNvCxnSpPr>
                <a:cxnSpLocks noChangeAspect="1" noChangeShapeType="1"/>
                <a:stCxn id="481" idx="3"/>
                <a:endCxn id="4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3" name="AutoShape 253">
                <a:extLst>
                  <a:ext uri="{FF2B5EF4-FFF2-40B4-BE49-F238E27FC236}">
                    <a16:creationId xmlns:a16="http://schemas.microsoft.com/office/drawing/2014/main" id="{4DEB00E9-5E89-4200-BB8C-74111C1870ED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54">
                <a:extLst>
                  <a:ext uri="{FF2B5EF4-FFF2-40B4-BE49-F238E27FC236}">
                    <a16:creationId xmlns:a16="http://schemas.microsoft.com/office/drawing/2014/main" id="{DED44E02-36B5-44DD-9B7D-ABFA61874A37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55">
                <a:extLst>
                  <a:ext uri="{FF2B5EF4-FFF2-40B4-BE49-F238E27FC236}">
                    <a16:creationId xmlns:a16="http://schemas.microsoft.com/office/drawing/2014/main" id="{439E9D5F-2CE1-44A2-8ACE-EDC4CFA40DBA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56">
                <a:extLst>
                  <a:ext uri="{FF2B5EF4-FFF2-40B4-BE49-F238E27FC236}">
                    <a16:creationId xmlns:a16="http://schemas.microsoft.com/office/drawing/2014/main" id="{15B018E6-BBD8-489D-9E84-A72352ED669B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57">
                <a:extLst>
                  <a:ext uri="{FF2B5EF4-FFF2-40B4-BE49-F238E27FC236}">
                    <a16:creationId xmlns:a16="http://schemas.microsoft.com/office/drawing/2014/main" id="{F1A948D5-1B99-4E72-9F79-32156B93D320}"/>
                  </a:ext>
                </a:extLst>
              </p:cNvPr>
              <p:cNvCxnSpPr>
                <a:cxnSpLocks noChangeAspect="1" noChangeShapeType="1"/>
                <a:stCxn id="474" idx="3"/>
                <a:endCxn id="4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8">
                <a:extLst>
                  <a:ext uri="{FF2B5EF4-FFF2-40B4-BE49-F238E27FC236}">
                    <a16:creationId xmlns:a16="http://schemas.microsoft.com/office/drawing/2014/main" id="{9DFA7BF9-1211-47C0-8F27-5611A47F9B3C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59">
                <a:extLst>
                  <a:ext uri="{FF2B5EF4-FFF2-40B4-BE49-F238E27FC236}">
                    <a16:creationId xmlns:a16="http://schemas.microsoft.com/office/drawing/2014/main" id="{D63A0EC9-971E-467C-A13E-A84D868D0BB5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60">
                <a:extLst>
                  <a:ext uri="{FF2B5EF4-FFF2-40B4-BE49-F238E27FC236}">
                    <a16:creationId xmlns:a16="http://schemas.microsoft.com/office/drawing/2014/main" id="{48DD340E-2F7A-40A5-AFFD-1C0F5E2DD962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61">
                <a:extLst>
                  <a:ext uri="{FF2B5EF4-FFF2-40B4-BE49-F238E27FC236}">
                    <a16:creationId xmlns:a16="http://schemas.microsoft.com/office/drawing/2014/main" id="{0665668D-C3D0-4CD3-B0F0-28A540B5DDC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62">
                <a:extLst>
                  <a:ext uri="{FF2B5EF4-FFF2-40B4-BE49-F238E27FC236}">
                    <a16:creationId xmlns:a16="http://schemas.microsoft.com/office/drawing/2014/main" id="{EA025C47-B575-46B4-8C70-393C76B9DE3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263">
                <a:extLst>
                  <a:ext uri="{FF2B5EF4-FFF2-40B4-BE49-F238E27FC236}">
                    <a16:creationId xmlns:a16="http://schemas.microsoft.com/office/drawing/2014/main" id="{5C7C421D-284C-4BA7-9C58-FB4E63F6F32A}"/>
                  </a:ext>
                </a:extLst>
              </p:cNvPr>
              <p:cNvCxnSpPr>
                <a:cxnSpLocks noChangeAspect="1" noChangeShapeType="1"/>
                <a:stCxn id="474" idx="1"/>
                <a:endCxn id="4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4" name="Line 264">
                <a:extLst>
                  <a:ext uri="{FF2B5EF4-FFF2-40B4-BE49-F238E27FC236}">
                    <a16:creationId xmlns:a16="http://schemas.microsoft.com/office/drawing/2014/main" id="{77360EAF-AB76-44FB-8E25-BC99AAB21E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Line 265">
                <a:extLst>
                  <a:ext uri="{FF2B5EF4-FFF2-40B4-BE49-F238E27FC236}">
                    <a16:creationId xmlns:a16="http://schemas.microsoft.com/office/drawing/2014/main" id="{2713465D-9A1B-48EB-B7C7-B8D98A0060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266">
                <a:extLst>
                  <a:ext uri="{FF2B5EF4-FFF2-40B4-BE49-F238E27FC236}">
                    <a16:creationId xmlns:a16="http://schemas.microsoft.com/office/drawing/2014/main" id="{E672818F-85E6-406E-BB10-98B41B147E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267">
                <a:extLst>
                  <a:ext uri="{FF2B5EF4-FFF2-40B4-BE49-F238E27FC236}">
                    <a16:creationId xmlns:a16="http://schemas.microsoft.com/office/drawing/2014/main" id="{238D5640-AF0A-495D-853A-42D94EFFDB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268">
                <a:extLst>
                  <a:ext uri="{FF2B5EF4-FFF2-40B4-BE49-F238E27FC236}">
                    <a16:creationId xmlns:a16="http://schemas.microsoft.com/office/drawing/2014/main" id="{3509FFAD-8095-4AAC-87FF-11275C2E44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269">
                <a:extLst>
                  <a:ext uri="{FF2B5EF4-FFF2-40B4-BE49-F238E27FC236}">
                    <a16:creationId xmlns:a16="http://schemas.microsoft.com/office/drawing/2014/main" id="{8747BB51-7DC3-4209-9985-25342022EF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270">
                <a:extLst>
                  <a:ext uri="{FF2B5EF4-FFF2-40B4-BE49-F238E27FC236}">
                    <a16:creationId xmlns:a16="http://schemas.microsoft.com/office/drawing/2014/main" id="{7A666838-4AB1-47FF-AA27-15859A2B27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71">
                <a:extLst>
                  <a:ext uri="{FF2B5EF4-FFF2-40B4-BE49-F238E27FC236}">
                    <a16:creationId xmlns:a16="http://schemas.microsoft.com/office/drawing/2014/main" id="{598AF30F-E1A3-4181-BA18-887844FF60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72">
                <a:extLst>
                  <a:ext uri="{FF2B5EF4-FFF2-40B4-BE49-F238E27FC236}">
                    <a16:creationId xmlns:a16="http://schemas.microsoft.com/office/drawing/2014/main" id="{26535F1C-69F3-451D-A253-765DCFB2C6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273">
                <a:extLst>
                  <a:ext uri="{FF2B5EF4-FFF2-40B4-BE49-F238E27FC236}">
                    <a16:creationId xmlns:a16="http://schemas.microsoft.com/office/drawing/2014/main" id="{DE0064FB-0464-4D73-965E-AA14C369D2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274">
                <a:extLst>
                  <a:ext uri="{FF2B5EF4-FFF2-40B4-BE49-F238E27FC236}">
                    <a16:creationId xmlns:a16="http://schemas.microsoft.com/office/drawing/2014/main" id="{C3A1775E-A16C-4CEB-8A39-69C35067F3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275">
                <a:extLst>
                  <a:ext uri="{FF2B5EF4-FFF2-40B4-BE49-F238E27FC236}">
                    <a16:creationId xmlns:a16="http://schemas.microsoft.com/office/drawing/2014/main" id="{030043EF-2E90-42B1-BD68-B05B5966A9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276">
                <a:extLst>
                  <a:ext uri="{FF2B5EF4-FFF2-40B4-BE49-F238E27FC236}">
                    <a16:creationId xmlns:a16="http://schemas.microsoft.com/office/drawing/2014/main" id="{8A6F10AB-5F96-4D6E-887A-5DC7300ACF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Line 277">
                <a:extLst>
                  <a:ext uri="{FF2B5EF4-FFF2-40B4-BE49-F238E27FC236}">
                    <a16:creationId xmlns:a16="http://schemas.microsoft.com/office/drawing/2014/main" id="{0C91665F-9684-4C59-9F8F-893B490DF8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8" name="Oval 278">
                <a:extLst>
                  <a:ext uri="{FF2B5EF4-FFF2-40B4-BE49-F238E27FC236}">
                    <a16:creationId xmlns:a16="http://schemas.microsoft.com/office/drawing/2014/main" id="{864D0588-870C-4D34-B118-DE9C6E2BF0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Oval 279">
                <a:extLst>
                  <a:ext uri="{FF2B5EF4-FFF2-40B4-BE49-F238E27FC236}">
                    <a16:creationId xmlns:a16="http://schemas.microsoft.com/office/drawing/2014/main" id="{33F5A2D7-8B67-4E5F-8E1C-2F5A7094A8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Oval 280">
                <a:extLst>
                  <a:ext uri="{FF2B5EF4-FFF2-40B4-BE49-F238E27FC236}">
                    <a16:creationId xmlns:a16="http://schemas.microsoft.com/office/drawing/2014/main" id="{84AEA1A6-73C9-4711-AE00-12C953016B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Oval 281">
                <a:extLst>
                  <a:ext uri="{FF2B5EF4-FFF2-40B4-BE49-F238E27FC236}">
                    <a16:creationId xmlns:a16="http://schemas.microsoft.com/office/drawing/2014/main" id="{B18E6683-C4F4-4CF2-B40B-C311EFDC3B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Oval 282">
                <a:extLst>
                  <a:ext uri="{FF2B5EF4-FFF2-40B4-BE49-F238E27FC236}">
                    <a16:creationId xmlns:a16="http://schemas.microsoft.com/office/drawing/2014/main" id="{98B8FB69-AA7B-4A71-AFC0-B0AB60BFC1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Oval 283">
                <a:extLst>
                  <a:ext uri="{FF2B5EF4-FFF2-40B4-BE49-F238E27FC236}">
                    <a16:creationId xmlns:a16="http://schemas.microsoft.com/office/drawing/2014/main" id="{2F297C06-9564-48A3-BE79-E404903243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Oval 284">
                <a:extLst>
                  <a:ext uri="{FF2B5EF4-FFF2-40B4-BE49-F238E27FC236}">
                    <a16:creationId xmlns:a16="http://schemas.microsoft.com/office/drawing/2014/main" id="{81BC4B2E-B2A4-43D1-94BA-4A01E379FF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Oval 285">
                <a:extLst>
                  <a:ext uri="{FF2B5EF4-FFF2-40B4-BE49-F238E27FC236}">
                    <a16:creationId xmlns:a16="http://schemas.microsoft.com/office/drawing/2014/main" id="{956B3C0E-67B7-46DF-973A-726C02D9A4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Oval 286">
                <a:extLst>
                  <a:ext uri="{FF2B5EF4-FFF2-40B4-BE49-F238E27FC236}">
                    <a16:creationId xmlns:a16="http://schemas.microsoft.com/office/drawing/2014/main" id="{3A0ED363-F10F-4D54-88F2-A869CD4D83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Oval 287">
                <a:extLst>
                  <a:ext uri="{FF2B5EF4-FFF2-40B4-BE49-F238E27FC236}">
                    <a16:creationId xmlns:a16="http://schemas.microsoft.com/office/drawing/2014/main" id="{70B6102A-5692-410D-B24C-BBC6D50622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Line 288">
                <a:extLst>
                  <a:ext uri="{FF2B5EF4-FFF2-40B4-BE49-F238E27FC236}">
                    <a16:creationId xmlns:a16="http://schemas.microsoft.com/office/drawing/2014/main" id="{2CDBC376-14EC-4A7A-A9EC-BA96A553BB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89">
                <a:extLst>
                  <a:ext uri="{FF2B5EF4-FFF2-40B4-BE49-F238E27FC236}">
                    <a16:creationId xmlns:a16="http://schemas.microsoft.com/office/drawing/2014/main" id="{6333DB19-BAE5-45C4-A206-6540E66EBE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90">
                <a:extLst>
                  <a:ext uri="{FF2B5EF4-FFF2-40B4-BE49-F238E27FC236}">
                    <a16:creationId xmlns:a16="http://schemas.microsoft.com/office/drawing/2014/main" id="{CD80BCF3-C979-4211-921D-2938688BA9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21" name="AutoShape 291">
                <a:extLst>
                  <a:ext uri="{FF2B5EF4-FFF2-40B4-BE49-F238E27FC236}">
                    <a16:creationId xmlns:a16="http://schemas.microsoft.com/office/drawing/2014/main" id="{50CE82AC-370C-407C-92C6-36836EDE940B}"/>
                  </a:ext>
                </a:extLst>
              </p:cNvPr>
              <p:cNvCxnSpPr>
                <a:cxnSpLocks noChangeAspect="1" noChangeShapeType="1"/>
                <a:stCxn id="530" idx="0"/>
                <a:endCxn id="5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2" name="Rectangle 292">
                <a:extLst>
                  <a:ext uri="{FF2B5EF4-FFF2-40B4-BE49-F238E27FC236}">
                    <a16:creationId xmlns:a16="http://schemas.microsoft.com/office/drawing/2014/main" id="{7B5DDD75-E7E3-4F55-87B2-2A476D27F3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3" name="Rectangle 293">
                <a:extLst>
                  <a:ext uri="{FF2B5EF4-FFF2-40B4-BE49-F238E27FC236}">
                    <a16:creationId xmlns:a16="http://schemas.microsoft.com/office/drawing/2014/main" id="{53C6C5BC-C098-416C-B188-24C0EA6770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Rectangle 294">
                <a:extLst>
                  <a:ext uri="{FF2B5EF4-FFF2-40B4-BE49-F238E27FC236}">
                    <a16:creationId xmlns:a16="http://schemas.microsoft.com/office/drawing/2014/main" id="{2A74FD66-101C-4C2E-9F1E-EBA21C772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Rectangle 295">
                <a:extLst>
                  <a:ext uri="{FF2B5EF4-FFF2-40B4-BE49-F238E27FC236}">
                    <a16:creationId xmlns:a16="http://schemas.microsoft.com/office/drawing/2014/main" id="{14CCE40C-6B81-49CD-B592-31534C5ECE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Rectangle 296">
                <a:extLst>
                  <a:ext uri="{FF2B5EF4-FFF2-40B4-BE49-F238E27FC236}">
                    <a16:creationId xmlns:a16="http://schemas.microsoft.com/office/drawing/2014/main" id="{FCB52631-789A-46D8-A98D-85DD0C21E9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Rectangle 297">
                <a:extLst>
                  <a:ext uri="{FF2B5EF4-FFF2-40B4-BE49-F238E27FC236}">
                    <a16:creationId xmlns:a16="http://schemas.microsoft.com/office/drawing/2014/main" id="{821DF85B-7169-4B66-8547-C89A24AF88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Rectangle 298">
                <a:extLst>
                  <a:ext uri="{FF2B5EF4-FFF2-40B4-BE49-F238E27FC236}">
                    <a16:creationId xmlns:a16="http://schemas.microsoft.com/office/drawing/2014/main" id="{4FA6008F-819E-4F60-B384-946E64CA4A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Rectangle 299">
                <a:extLst>
                  <a:ext uri="{FF2B5EF4-FFF2-40B4-BE49-F238E27FC236}">
                    <a16:creationId xmlns:a16="http://schemas.microsoft.com/office/drawing/2014/main" id="{624B5A86-FA5F-4E29-AE2C-648116BEAD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Rectangle 300">
                <a:extLst>
                  <a:ext uri="{FF2B5EF4-FFF2-40B4-BE49-F238E27FC236}">
                    <a16:creationId xmlns:a16="http://schemas.microsoft.com/office/drawing/2014/main" id="{2B77E69E-5DB3-44FC-B459-E34320D157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Rectangle 301">
                <a:extLst>
                  <a:ext uri="{FF2B5EF4-FFF2-40B4-BE49-F238E27FC236}">
                    <a16:creationId xmlns:a16="http://schemas.microsoft.com/office/drawing/2014/main" id="{34841AA8-1409-496F-B6E7-2AFDF738F4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32" name="AutoShape 302">
                <a:extLst>
                  <a:ext uri="{FF2B5EF4-FFF2-40B4-BE49-F238E27FC236}">
                    <a16:creationId xmlns:a16="http://schemas.microsoft.com/office/drawing/2014/main" id="{0E222C42-10B0-440B-A302-22C56EFEE602}"/>
                  </a:ext>
                </a:extLst>
              </p:cNvPr>
              <p:cNvCxnSpPr>
                <a:cxnSpLocks noChangeAspect="1" noChangeShapeType="1"/>
                <a:stCxn id="531" idx="3"/>
                <a:endCxn id="5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3" name="AutoShape 303">
                <a:extLst>
                  <a:ext uri="{FF2B5EF4-FFF2-40B4-BE49-F238E27FC236}">
                    <a16:creationId xmlns:a16="http://schemas.microsoft.com/office/drawing/2014/main" id="{8DF97978-F7B3-4353-B7D6-03B1671AAF6D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4" name="AutoShape 304">
                <a:extLst>
                  <a:ext uri="{FF2B5EF4-FFF2-40B4-BE49-F238E27FC236}">
                    <a16:creationId xmlns:a16="http://schemas.microsoft.com/office/drawing/2014/main" id="{3733B139-6F9E-429A-9492-966BF3B588E5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5" name="AutoShape 305">
                <a:extLst>
                  <a:ext uri="{FF2B5EF4-FFF2-40B4-BE49-F238E27FC236}">
                    <a16:creationId xmlns:a16="http://schemas.microsoft.com/office/drawing/2014/main" id="{81D291F4-56C0-48AA-95C7-FCD079CFF0F5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6" name="AutoShape 306">
                <a:extLst>
                  <a:ext uri="{FF2B5EF4-FFF2-40B4-BE49-F238E27FC236}">
                    <a16:creationId xmlns:a16="http://schemas.microsoft.com/office/drawing/2014/main" id="{F8E62732-0118-48F8-92AC-903F0C1207DA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7" name="AutoShape 307">
                <a:extLst>
                  <a:ext uri="{FF2B5EF4-FFF2-40B4-BE49-F238E27FC236}">
                    <a16:creationId xmlns:a16="http://schemas.microsoft.com/office/drawing/2014/main" id="{F4BB27FA-60C9-4824-8C48-07DE45BF9E41}"/>
                  </a:ext>
                </a:extLst>
              </p:cNvPr>
              <p:cNvCxnSpPr>
                <a:cxnSpLocks noChangeAspect="1" noChangeShapeType="1"/>
                <a:stCxn id="524" idx="3"/>
                <a:endCxn id="5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8" name="AutoShape 308">
                <a:extLst>
                  <a:ext uri="{FF2B5EF4-FFF2-40B4-BE49-F238E27FC236}">
                    <a16:creationId xmlns:a16="http://schemas.microsoft.com/office/drawing/2014/main" id="{D5280016-B705-4192-9788-C9C439628D03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9" name="AutoShape 309">
                <a:extLst>
                  <a:ext uri="{FF2B5EF4-FFF2-40B4-BE49-F238E27FC236}">
                    <a16:creationId xmlns:a16="http://schemas.microsoft.com/office/drawing/2014/main" id="{0497451F-F27D-462E-A1B5-230FB02EB320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0" name="AutoShape 310">
                <a:extLst>
                  <a:ext uri="{FF2B5EF4-FFF2-40B4-BE49-F238E27FC236}">
                    <a16:creationId xmlns:a16="http://schemas.microsoft.com/office/drawing/2014/main" id="{754A885F-A3D9-4ECC-8BE4-C8A24CFE6B12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1" name="AutoShape 311">
                <a:extLst>
                  <a:ext uri="{FF2B5EF4-FFF2-40B4-BE49-F238E27FC236}">
                    <a16:creationId xmlns:a16="http://schemas.microsoft.com/office/drawing/2014/main" id="{EF78E36E-5981-4344-94C5-332D1CB61EB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2" name="AutoShape 312">
                <a:extLst>
                  <a:ext uri="{FF2B5EF4-FFF2-40B4-BE49-F238E27FC236}">
                    <a16:creationId xmlns:a16="http://schemas.microsoft.com/office/drawing/2014/main" id="{83DB174B-E7C1-4BBE-8BF7-1D5D0D5F576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3" name="AutoShape 313">
                <a:extLst>
                  <a:ext uri="{FF2B5EF4-FFF2-40B4-BE49-F238E27FC236}">
                    <a16:creationId xmlns:a16="http://schemas.microsoft.com/office/drawing/2014/main" id="{26986EB6-0884-455B-9793-1DE0F1BB2980}"/>
                  </a:ext>
                </a:extLst>
              </p:cNvPr>
              <p:cNvCxnSpPr>
                <a:cxnSpLocks noChangeAspect="1" noChangeShapeType="1"/>
                <a:stCxn id="524" idx="1"/>
                <a:endCxn id="5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4" name="Line 314">
                <a:extLst>
                  <a:ext uri="{FF2B5EF4-FFF2-40B4-BE49-F238E27FC236}">
                    <a16:creationId xmlns:a16="http://schemas.microsoft.com/office/drawing/2014/main" id="{57230CAE-764B-4156-8033-9496851ED0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Line 315">
                <a:extLst>
                  <a:ext uri="{FF2B5EF4-FFF2-40B4-BE49-F238E27FC236}">
                    <a16:creationId xmlns:a16="http://schemas.microsoft.com/office/drawing/2014/main" id="{CC0F418D-C018-4FCE-BBFE-AD79F11F58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6" name="Line 316">
                <a:extLst>
                  <a:ext uri="{FF2B5EF4-FFF2-40B4-BE49-F238E27FC236}">
                    <a16:creationId xmlns:a16="http://schemas.microsoft.com/office/drawing/2014/main" id="{403F1386-28A8-4A2C-8A80-CEEE009D28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7" name="Line 317">
                <a:extLst>
                  <a:ext uri="{FF2B5EF4-FFF2-40B4-BE49-F238E27FC236}">
                    <a16:creationId xmlns:a16="http://schemas.microsoft.com/office/drawing/2014/main" id="{312874C5-0A43-4A40-85EF-17EBF77ABD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8" name="Line 318">
                <a:extLst>
                  <a:ext uri="{FF2B5EF4-FFF2-40B4-BE49-F238E27FC236}">
                    <a16:creationId xmlns:a16="http://schemas.microsoft.com/office/drawing/2014/main" id="{F694D0A6-3F0D-44D8-98DF-47FCE98073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9" name="Line 319">
                <a:extLst>
                  <a:ext uri="{FF2B5EF4-FFF2-40B4-BE49-F238E27FC236}">
                    <a16:creationId xmlns:a16="http://schemas.microsoft.com/office/drawing/2014/main" id="{219C30FF-9475-4001-B381-807A671E3F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0" name="Line 320">
                <a:extLst>
                  <a:ext uri="{FF2B5EF4-FFF2-40B4-BE49-F238E27FC236}">
                    <a16:creationId xmlns:a16="http://schemas.microsoft.com/office/drawing/2014/main" id="{ECF6F7EE-853E-4096-9024-C7A318EA64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321">
                <a:extLst>
                  <a:ext uri="{FF2B5EF4-FFF2-40B4-BE49-F238E27FC236}">
                    <a16:creationId xmlns:a16="http://schemas.microsoft.com/office/drawing/2014/main" id="{4A951442-3CF0-4B97-89FF-66487A924F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322">
                <a:extLst>
                  <a:ext uri="{FF2B5EF4-FFF2-40B4-BE49-F238E27FC236}">
                    <a16:creationId xmlns:a16="http://schemas.microsoft.com/office/drawing/2014/main" id="{C27A33DE-84DB-49D0-B300-CD49672DB8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323">
                <a:extLst>
                  <a:ext uri="{FF2B5EF4-FFF2-40B4-BE49-F238E27FC236}">
                    <a16:creationId xmlns:a16="http://schemas.microsoft.com/office/drawing/2014/main" id="{75546825-08F8-4FAB-9C5D-7D9BEF0553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Line 324">
                <a:extLst>
                  <a:ext uri="{FF2B5EF4-FFF2-40B4-BE49-F238E27FC236}">
                    <a16:creationId xmlns:a16="http://schemas.microsoft.com/office/drawing/2014/main" id="{9241CAC0-6E51-4B38-B808-F276B92FAF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5" name="Line 325">
                <a:extLst>
                  <a:ext uri="{FF2B5EF4-FFF2-40B4-BE49-F238E27FC236}">
                    <a16:creationId xmlns:a16="http://schemas.microsoft.com/office/drawing/2014/main" id="{EF5E2035-5FE9-4ADD-8511-73C2EF8B30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26">
                <a:extLst>
                  <a:ext uri="{FF2B5EF4-FFF2-40B4-BE49-F238E27FC236}">
                    <a16:creationId xmlns:a16="http://schemas.microsoft.com/office/drawing/2014/main" id="{562B14DD-60C3-4659-ACBA-73AFBBD221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Line 327">
                <a:extLst>
                  <a:ext uri="{FF2B5EF4-FFF2-40B4-BE49-F238E27FC236}">
                    <a16:creationId xmlns:a16="http://schemas.microsoft.com/office/drawing/2014/main" id="{71F1A2A6-6EDA-4E0F-81FC-C3CF4C90CE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8" name="Oval 328">
                <a:extLst>
                  <a:ext uri="{FF2B5EF4-FFF2-40B4-BE49-F238E27FC236}">
                    <a16:creationId xmlns:a16="http://schemas.microsoft.com/office/drawing/2014/main" id="{DCF6C05B-D89E-4539-A102-0B80837638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Oval 329">
                <a:extLst>
                  <a:ext uri="{FF2B5EF4-FFF2-40B4-BE49-F238E27FC236}">
                    <a16:creationId xmlns:a16="http://schemas.microsoft.com/office/drawing/2014/main" id="{C565992F-C0F2-4DBD-92D7-E428FDAE7B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Oval 330">
                <a:extLst>
                  <a:ext uri="{FF2B5EF4-FFF2-40B4-BE49-F238E27FC236}">
                    <a16:creationId xmlns:a16="http://schemas.microsoft.com/office/drawing/2014/main" id="{647412EC-92A7-474F-96ED-D866912A59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Oval 331">
                <a:extLst>
                  <a:ext uri="{FF2B5EF4-FFF2-40B4-BE49-F238E27FC236}">
                    <a16:creationId xmlns:a16="http://schemas.microsoft.com/office/drawing/2014/main" id="{719B9BE1-2ACA-444C-BAAE-EA186BBF76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Oval 332">
                <a:extLst>
                  <a:ext uri="{FF2B5EF4-FFF2-40B4-BE49-F238E27FC236}">
                    <a16:creationId xmlns:a16="http://schemas.microsoft.com/office/drawing/2014/main" id="{D33836DD-6094-4A75-90F4-B7DBB271F1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Oval 333">
                <a:extLst>
                  <a:ext uri="{FF2B5EF4-FFF2-40B4-BE49-F238E27FC236}">
                    <a16:creationId xmlns:a16="http://schemas.microsoft.com/office/drawing/2014/main" id="{19C9CB4D-F014-41D1-AD3C-E5CB58B750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4" name="Oval 334">
                <a:extLst>
                  <a:ext uri="{FF2B5EF4-FFF2-40B4-BE49-F238E27FC236}">
                    <a16:creationId xmlns:a16="http://schemas.microsoft.com/office/drawing/2014/main" id="{4B91E0B2-6666-4466-A4EA-0251951E04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5" name="Oval 335">
                <a:extLst>
                  <a:ext uri="{FF2B5EF4-FFF2-40B4-BE49-F238E27FC236}">
                    <a16:creationId xmlns:a16="http://schemas.microsoft.com/office/drawing/2014/main" id="{B4BF165F-9D9A-4CA7-AF68-099123B066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6" name="Oval 336">
                <a:extLst>
                  <a:ext uri="{FF2B5EF4-FFF2-40B4-BE49-F238E27FC236}">
                    <a16:creationId xmlns:a16="http://schemas.microsoft.com/office/drawing/2014/main" id="{BBA11DD6-F1BD-468F-83A2-422B18CBF6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7" name="Oval 337">
                <a:extLst>
                  <a:ext uri="{FF2B5EF4-FFF2-40B4-BE49-F238E27FC236}">
                    <a16:creationId xmlns:a16="http://schemas.microsoft.com/office/drawing/2014/main" id="{886DAFA5-FAF6-4264-93D1-4CC3CF1BB1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Line 338">
                <a:extLst>
                  <a:ext uri="{FF2B5EF4-FFF2-40B4-BE49-F238E27FC236}">
                    <a16:creationId xmlns:a16="http://schemas.microsoft.com/office/drawing/2014/main" id="{71B8023C-8ADF-4E4A-B693-F3E22BF0EA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9" name="Line 339">
                <a:extLst>
                  <a:ext uri="{FF2B5EF4-FFF2-40B4-BE49-F238E27FC236}">
                    <a16:creationId xmlns:a16="http://schemas.microsoft.com/office/drawing/2014/main" id="{593486D1-BCB6-421C-B190-6F659ED27B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0" name="Line 340">
                <a:extLst>
                  <a:ext uri="{FF2B5EF4-FFF2-40B4-BE49-F238E27FC236}">
                    <a16:creationId xmlns:a16="http://schemas.microsoft.com/office/drawing/2014/main" id="{AF028B83-656B-4CEE-95BF-4D89297B93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1" name="AutoShape 341">
                <a:extLst>
                  <a:ext uri="{FF2B5EF4-FFF2-40B4-BE49-F238E27FC236}">
                    <a16:creationId xmlns:a16="http://schemas.microsoft.com/office/drawing/2014/main" id="{113962FE-7975-4470-B1CA-B387F434B238}"/>
                  </a:ext>
                </a:extLst>
              </p:cNvPr>
              <p:cNvCxnSpPr>
                <a:cxnSpLocks noChangeAspect="1" noChangeShapeType="1"/>
                <a:stCxn id="580" idx="0"/>
                <a:endCxn id="5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2" name="Rectangle 342">
                <a:extLst>
                  <a:ext uri="{FF2B5EF4-FFF2-40B4-BE49-F238E27FC236}">
                    <a16:creationId xmlns:a16="http://schemas.microsoft.com/office/drawing/2014/main" id="{B1F4C301-5ADA-4FED-BE9C-A06596F517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343">
                <a:extLst>
                  <a:ext uri="{FF2B5EF4-FFF2-40B4-BE49-F238E27FC236}">
                    <a16:creationId xmlns:a16="http://schemas.microsoft.com/office/drawing/2014/main" id="{EA779CE8-3853-410A-B1C1-F65D9AFB04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344">
                <a:extLst>
                  <a:ext uri="{FF2B5EF4-FFF2-40B4-BE49-F238E27FC236}">
                    <a16:creationId xmlns:a16="http://schemas.microsoft.com/office/drawing/2014/main" id="{2A781C5B-459B-4B0A-A021-28E4B03761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Rectangle 345">
                <a:extLst>
                  <a:ext uri="{FF2B5EF4-FFF2-40B4-BE49-F238E27FC236}">
                    <a16:creationId xmlns:a16="http://schemas.microsoft.com/office/drawing/2014/main" id="{55691352-95C5-4205-99DA-84219C041A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Rectangle 346">
                <a:extLst>
                  <a:ext uri="{FF2B5EF4-FFF2-40B4-BE49-F238E27FC236}">
                    <a16:creationId xmlns:a16="http://schemas.microsoft.com/office/drawing/2014/main" id="{A5EFBD2B-242E-4002-88BB-1EDAF80BC0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Rectangle 347">
                <a:extLst>
                  <a:ext uri="{FF2B5EF4-FFF2-40B4-BE49-F238E27FC236}">
                    <a16:creationId xmlns:a16="http://schemas.microsoft.com/office/drawing/2014/main" id="{B6E32B49-2F3E-4152-942A-8701BDC440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Rectangle 348">
                <a:extLst>
                  <a:ext uri="{FF2B5EF4-FFF2-40B4-BE49-F238E27FC236}">
                    <a16:creationId xmlns:a16="http://schemas.microsoft.com/office/drawing/2014/main" id="{EECDBFA8-15B7-4099-A4E5-46CC46CEB6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Rectangle 349">
                <a:extLst>
                  <a:ext uri="{FF2B5EF4-FFF2-40B4-BE49-F238E27FC236}">
                    <a16:creationId xmlns:a16="http://schemas.microsoft.com/office/drawing/2014/main" id="{0CC0D9F1-566A-4531-838A-C1989DEE9A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Rectangle 350">
                <a:extLst>
                  <a:ext uri="{FF2B5EF4-FFF2-40B4-BE49-F238E27FC236}">
                    <a16:creationId xmlns:a16="http://schemas.microsoft.com/office/drawing/2014/main" id="{56786685-8A92-470A-A7BF-05AAFF2CD5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Rectangle 351">
                <a:extLst>
                  <a:ext uri="{FF2B5EF4-FFF2-40B4-BE49-F238E27FC236}">
                    <a16:creationId xmlns:a16="http://schemas.microsoft.com/office/drawing/2014/main" id="{51B80B8D-E1AE-495B-B1A5-D288C8873E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82" name="AutoShape 352">
                <a:extLst>
                  <a:ext uri="{FF2B5EF4-FFF2-40B4-BE49-F238E27FC236}">
                    <a16:creationId xmlns:a16="http://schemas.microsoft.com/office/drawing/2014/main" id="{7817BEEE-CA4D-4F49-8821-EA19C1174F3A}"/>
                  </a:ext>
                </a:extLst>
              </p:cNvPr>
              <p:cNvCxnSpPr>
                <a:cxnSpLocks noChangeAspect="1" noChangeShapeType="1"/>
                <a:stCxn id="581" idx="3"/>
                <a:endCxn id="5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353">
                <a:extLst>
                  <a:ext uri="{FF2B5EF4-FFF2-40B4-BE49-F238E27FC236}">
                    <a16:creationId xmlns:a16="http://schemas.microsoft.com/office/drawing/2014/main" id="{F8DA2A8B-B313-40BB-8B36-B6947C96469A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354">
                <a:extLst>
                  <a:ext uri="{FF2B5EF4-FFF2-40B4-BE49-F238E27FC236}">
                    <a16:creationId xmlns:a16="http://schemas.microsoft.com/office/drawing/2014/main" id="{C30CAFC3-85FE-45C2-82C9-2B880887B2FB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55">
                <a:extLst>
                  <a:ext uri="{FF2B5EF4-FFF2-40B4-BE49-F238E27FC236}">
                    <a16:creationId xmlns:a16="http://schemas.microsoft.com/office/drawing/2014/main" id="{D7D22D9F-A69D-4FAF-B232-F5BB7C194614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56">
                <a:extLst>
                  <a:ext uri="{FF2B5EF4-FFF2-40B4-BE49-F238E27FC236}">
                    <a16:creationId xmlns:a16="http://schemas.microsoft.com/office/drawing/2014/main" id="{BD615D84-ACEC-4007-A180-9CC5BD7B23C7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7" name="AutoShape 357">
                <a:extLst>
                  <a:ext uri="{FF2B5EF4-FFF2-40B4-BE49-F238E27FC236}">
                    <a16:creationId xmlns:a16="http://schemas.microsoft.com/office/drawing/2014/main" id="{BE6A388B-E3CE-4C8C-BF8D-63A73DC8FF50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8" name="AutoShape 358">
                <a:extLst>
                  <a:ext uri="{FF2B5EF4-FFF2-40B4-BE49-F238E27FC236}">
                    <a16:creationId xmlns:a16="http://schemas.microsoft.com/office/drawing/2014/main" id="{7D5B88D2-FEF3-491E-A421-429AF876F400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9" name="AutoShape 359">
                <a:extLst>
                  <a:ext uri="{FF2B5EF4-FFF2-40B4-BE49-F238E27FC236}">
                    <a16:creationId xmlns:a16="http://schemas.microsoft.com/office/drawing/2014/main" id="{23C75CCB-A1B0-40DF-AE38-83DC6206432C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0" name="AutoShape 360">
                <a:extLst>
                  <a:ext uri="{FF2B5EF4-FFF2-40B4-BE49-F238E27FC236}">
                    <a16:creationId xmlns:a16="http://schemas.microsoft.com/office/drawing/2014/main" id="{A22191A5-82E1-4B70-8141-FBC0E7ACF844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1" name="AutoShape 361">
                <a:extLst>
                  <a:ext uri="{FF2B5EF4-FFF2-40B4-BE49-F238E27FC236}">
                    <a16:creationId xmlns:a16="http://schemas.microsoft.com/office/drawing/2014/main" id="{49018459-4DD6-4286-B32A-087565E8767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2" name="AutoShape 362">
                <a:extLst>
                  <a:ext uri="{FF2B5EF4-FFF2-40B4-BE49-F238E27FC236}">
                    <a16:creationId xmlns:a16="http://schemas.microsoft.com/office/drawing/2014/main" id="{AEF142F2-3654-4A9D-A46B-C3045EBCE9B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3" name="AutoShape 363">
                <a:extLst>
                  <a:ext uri="{FF2B5EF4-FFF2-40B4-BE49-F238E27FC236}">
                    <a16:creationId xmlns:a16="http://schemas.microsoft.com/office/drawing/2014/main" id="{199FB00C-7A1A-45BE-A8D9-79616D6F1494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4" name="Line 364">
                <a:extLst>
                  <a:ext uri="{FF2B5EF4-FFF2-40B4-BE49-F238E27FC236}">
                    <a16:creationId xmlns:a16="http://schemas.microsoft.com/office/drawing/2014/main" id="{C7F7AB26-0B0B-4C3B-83DC-29567BA794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365">
                <a:extLst>
                  <a:ext uri="{FF2B5EF4-FFF2-40B4-BE49-F238E27FC236}">
                    <a16:creationId xmlns:a16="http://schemas.microsoft.com/office/drawing/2014/main" id="{1A1BDE68-9934-4CA3-9FBC-36B58F324C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366">
                <a:extLst>
                  <a:ext uri="{FF2B5EF4-FFF2-40B4-BE49-F238E27FC236}">
                    <a16:creationId xmlns:a16="http://schemas.microsoft.com/office/drawing/2014/main" id="{ECA93588-A6E9-450A-A098-589A8A6C8E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367">
                <a:extLst>
                  <a:ext uri="{FF2B5EF4-FFF2-40B4-BE49-F238E27FC236}">
                    <a16:creationId xmlns:a16="http://schemas.microsoft.com/office/drawing/2014/main" id="{FEA53A10-9DE2-4CEC-BBF4-414D0D7A92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368">
                <a:extLst>
                  <a:ext uri="{FF2B5EF4-FFF2-40B4-BE49-F238E27FC236}">
                    <a16:creationId xmlns:a16="http://schemas.microsoft.com/office/drawing/2014/main" id="{7D8CA60F-9CBE-4ACE-9711-B6E5BE3CC2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Line 369">
                <a:extLst>
                  <a:ext uri="{FF2B5EF4-FFF2-40B4-BE49-F238E27FC236}">
                    <a16:creationId xmlns:a16="http://schemas.microsoft.com/office/drawing/2014/main" id="{88A38F69-132A-4E5E-81AC-F8641D1442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0" name="Line 370">
                <a:extLst>
                  <a:ext uri="{FF2B5EF4-FFF2-40B4-BE49-F238E27FC236}">
                    <a16:creationId xmlns:a16="http://schemas.microsoft.com/office/drawing/2014/main" id="{18D23B47-15F3-4EBA-A993-DFEB7E6219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71">
                <a:extLst>
                  <a:ext uri="{FF2B5EF4-FFF2-40B4-BE49-F238E27FC236}">
                    <a16:creationId xmlns:a16="http://schemas.microsoft.com/office/drawing/2014/main" id="{A55F9E85-16BC-47DC-9AC9-335D2D374E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Line 372">
                <a:extLst>
                  <a:ext uri="{FF2B5EF4-FFF2-40B4-BE49-F238E27FC236}">
                    <a16:creationId xmlns:a16="http://schemas.microsoft.com/office/drawing/2014/main" id="{42FC7919-9FE8-4E89-AAF2-8900F5DE91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3" name="Line 373">
                <a:extLst>
                  <a:ext uri="{FF2B5EF4-FFF2-40B4-BE49-F238E27FC236}">
                    <a16:creationId xmlns:a16="http://schemas.microsoft.com/office/drawing/2014/main" id="{23F365B6-579A-41B2-853A-ABADE7CBD1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4" name="Line 374">
                <a:extLst>
                  <a:ext uri="{FF2B5EF4-FFF2-40B4-BE49-F238E27FC236}">
                    <a16:creationId xmlns:a16="http://schemas.microsoft.com/office/drawing/2014/main" id="{0B282A99-4593-41B2-A3CC-9A9981DBD6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5" name="Line 375">
                <a:extLst>
                  <a:ext uri="{FF2B5EF4-FFF2-40B4-BE49-F238E27FC236}">
                    <a16:creationId xmlns:a16="http://schemas.microsoft.com/office/drawing/2014/main" id="{5F020BA1-C79E-4FD7-830F-285ADAF819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6" name="Line 376">
                <a:extLst>
                  <a:ext uri="{FF2B5EF4-FFF2-40B4-BE49-F238E27FC236}">
                    <a16:creationId xmlns:a16="http://schemas.microsoft.com/office/drawing/2014/main" id="{8E03532E-42EB-4F77-A926-CB28F64090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7" name="Line 377">
                <a:extLst>
                  <a:ext uri="{FF2B5EF4-FFF2-40B4-BE49-F238E27FC236}">
                    <a16:creationId xmlns:a16="http://schemas.microsoft.com/office/drawing/2014/main" id="{69C50EF6-FD54-4C7B-9A9B-30449D378B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8" name="Oval 378">
                <a:extLst>
                  <a:ext uri="{FF2B5EF4-FFF2-40B4-BE49-F238E27FC236}">
                    <a16:creationId xmlns:a16="http://schemas.microsoft.com/office/drawing/2014/main" id="{F4146D6A-460E-4E28-B8AC-FC6E2DE66D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" name="Oval 379">
                <a:extLst>
                  <a:ext uri="{FF2B5EF4-FFF2-40B4-BE49-F238E27FC236}">
                    <a16:creationId xmlns:a16="http://schemas.microsoft.com/office/drawing/2014/main" id="{2ED10CEA-5886-4D42-9A65-1F9C09BBF4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" name="Oval 380">
                <a:extLst>
                  <a:ext uri="{FF2B5EF4-FFF2-40B4-BE49-F238E27FC236}">
                    <a16:creationId xmlns:a16="http://schemas.microsoft.com/office/drawing/2014/main" id="{4261E1AF-B888-4DC4-A826-6A05C77F46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" name="Oval 381">
                <a:extLst>
                  <a:ext uri="{FF2B5EF4-FFF2-40B4-BE49-F238E27FC236}">
                    <a16:creationId xmlns:a16="http://schemas.microsoft.com/office/drawing/2014/main" id="{2D6EF0B3-BFB5-4907-9A60-9B4CF0B059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" name="Oval 382">
                <a:extLst>
                  <a:ext uri="{FF2B5EF4-FFF2-40B4-BE49-F238E27FC236}">
                    <a16:creationId xmlns:a16="http://schemas.microsoft.com/office/drawing/2014/main" id="{0F6ED72B-CBA5-4659-8377-6FBAEF682A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Oval 383">
                <a:extLst>
                  <a:ext uri="{FF2B5EF4-FFF2-40B4-BE49-F238E27FC236}">
                    <a16:creationId xmlns:a16="http://schemas.microsoft.com/office/drawing/2014/main" id="{35242806-7F36-4A0D-80E0-F28C020D13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Oval 384">
                <a:extLst>
                  <a:ext uri="{FF2B5EF4-FFF2-40B4-BE49-F238E27FC236}">
                    <a16:creationId xmlns:a16="http://schemas.microsoft.com/office/drawing/2014/main" id="{F1E8561D-A6A5-4243-816A-1C92D89C3E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Oval 385">
                <a:extLst>
                  <a:ext uri="{FF2B5EF4-FFF2-40B4-BE49-F238E27FC236}">
                    <a16:creationId xmlns:a16="http://schemas.microsoft.com/office/drawing/2014/main" id="{331980AF-A64E-4D84-9EC4-47D5CDDD2A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Oval 386">
                <a:extLst>
                  <a:ext uri="{FF2B5EF4-FFF2-40B4-BE49-F238E27FC236}">
                    <a16:creationId xmlns:a16="http://schemas.microsoft.com/office/drawing/2014/main" id="{2A41AB59-0BE8-4529-93ED-190D94ACC5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Oval 387">
                <a:extLst>
                  <a:ext uri="{FF2B5EF4-FFF2-40B4-BE49-F238E27FC236}">
                    <a16:creationId xmlns:a16="http://schemas.microsoft.com/office/drawing/2014/main" id="{B64FF2B0-9603-4F4A-8D53-799344A335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Line 388">
                <a:extLst>
                  <a:ext uri="{FF2B5EF4-FFF2-40B4-BE49-F238E27FC236}">
                    <a16:creationId xmlns:a16="http://schemas.microsoft.com/office/drawing/2014/main" id="{B64F234C-AFEF-4A8D-872E-1DD7AFCFB9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89">
                <a:extLst>
                  <a:ext uri="{FF2B5EF4-FFF2-40B4-BE49-F238E27FC236}">
                    <a16:creationId xmlns:a16="http://schemas.microsoft.com/office/drawing/2014/main" id="{C0CAEB54-B465-413F-A9DF-204C66395C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Text Box 391">
                <a:extLst>
                  <a:ext uri="{FF2B5EF4-FFF2-40B4-BE49-F238E27FC236}">
                    <a16:creationId xmlns:a16="http://schemas.microsoft.com/office/drawing/2014/main" id="{41E4FBB6-C1A1-4C96-B7E4-43DCE5473A9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1" name="Text Box 392">
                <a:extLst>
                  <a:ext uri="{FF2B5EF4-FFF2-40B4-BE49-F238E27FC236}">
                    <a16:creationId xmlns:a16="http://schemas.microsoft.com/office/drawing/2014/main" id="{A3EA3465-DB44-4578-8BCA-1A4FCF37804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2" name="Text Box 393">
                <a:extLst>
                  <a:ext uri="{FF2B5EF4-FFF2-40B4-BE49-F238E27FC236}">
                    <a16:creationId xmlns:a16="http://schemas.microsoft.com/office/drawing/2014/main" id="{43AE361C-FBEB-43E8-A78D-7DB854702B6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3" name="Text Box 394">
                <a:extLst>
                  <a:ext uri="{FF2B5EF4-FFF2-40B4-BE49-F238E27FC236}">
                    <a16:creationId xmlns:a16="http://schemas.microsoft.com/office/drawing/2014/main" id="{7526A401-7BCF-45C3-B513-CAA2BA7E988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4" name="Text Box 395">
                <a:extLst>
                  <a:ext uri="{FF2B5EF4-FFF2-40B4-BE49-F238E27FC236}">
                    <a16:creationId xmlns:a16="http://schemas.microsoft.com/office/drawing/2014/main" id="{8D5DC64D-DD05-4138-9C74-BBAB3B86CCD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" name="Arc 396">
                <a:extLst>
                  <a:ext uri="{FF2B5EF4-FFF2-40B4-BE49-F238E27FC236}">
                    <a16:creationId xmlns:a16="http://schemas.microsoft.com/office/drawing/2014/main" id="{EAC2D968-0BAD-4522-95AB-5D8F36AD0D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14270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>
            <a:extLst>
              <a:ext uri="{FF2B5EF4-FFF2-40B4-BE49-F238E27FC236}">
                <a16:creationId xmlns:a16="http://schemas.microsoft.com/office/drawing/2014/main" id="{5F68B20D-988D-4FDB-836D-9E99A6A36355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1905000" y="1724025"/>
            <a:ext cx="8382000" cy="1143000"/>
          </a:xfrm>
        </p:spPr>
        <p:txBody>
          <a:bodyPr>
            <a:noAutofit/>
          </a:bodyPr>
          <a:lstStyle/>
          <a:p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So, we now know that the antibody is probably directed against a           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Kell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-related antigen.</a:t>
            </a:r>
          </a:p>
        </p:txBody>
      </p:sp>
      <p:sp>
        <p:nvSpPr>
          <p:cNvPr id="117763" name="Rectangle 3">
            <a:extLst>
              <a:ext uri="{FF2B5EF4-FFF2-40B4-BE49-F238E27FC236}">
                <a16:creationId xmlns:a16="http://schemas.microsoft.com/office/drawing/2014/main" id="{5A39CC82-0DE5-41CF-97B3-58F355BB5996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1866900" y="3286665"/>
            <a:ext cx="8458200" cy="2123280"/>
          </a:xfrm>
        </p:spPr>
        <p:txBody>
          <a:bodyPr>
            <a:normAutofit lnSpcReduction="10000"/>
          </a:bodyPr>
          <a:lstStyle/>
          <a:p>
            <a:r>
              <a:rPr lang="en-GB" altLang="en-US" sz="4000" b="1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Now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we would test with the extremely rare 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a+b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-) red cells to prove our hypothesis!</a:t>
            </a:r>
            <a:endParaRPr lang="en-GB" altLang="en-US" sz="4000" b="1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0C45B57-1C32-4973-89B2-34525576A9C2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81BA7C6-F137-4B99-A636-2254D7364D67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95360DFC-7B9D-46D5-868A-660EA2BB5CC6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7" name="Group 7">
              <a:extLst>
                <a:ext uri="{FF2B5EF4-FFF2-40B4-BE49-F238E27FC236}">
                  <a16:creationId xmlns:a16="http://schemas.microsoft.com/office/drawing/2014/main" id="{205E2F1E-9D1A-4ECA-921F-F708891B9C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9" name="Line 8">
                <a:extLst>
                  <a:ext uri="{FF2B5EF4-FFF2-40B4-BE49-F238E27FC236}">
                    <a16:creationId xmlns:a16="http://schemas.microsoft.com/office/drawing/2014/main" id="{18D15B50-F27B-42BB-92FA-6A3A894768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9">
                <a:extLst>
                  <a:ext uri="{FF2B5EF4-FFF2-40B4-BE49-F238E27FC236}">
                    <a16:creationId xmlns:a16="http://schemas.microsoft.com/office/drawing/2014/main" id="{93ADA388-302C-4401-B74D-446EF7FE62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0">
                <a:extLst>
                  <a:ext uri="{FF2B5EF4-FFF2-40B4-BE49-F238E27FC236}">
                    <a16:creationId xmlns:a16="http://schemas.microsoft.com/office/drawing/2014/main" id="{38A89756-CA56-438B-B2EF-4A930B8863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Line 11">
                <a:extLst>
                  <a:ext uri="{FF2B5EF4-FFF2-40B4-BE49-F238E27FC236}">
                    <a16:creationId xmlns:a16="http://schemas.microsoft.com/office/drawing/2014/main" id="{175558CC-322C-4778-A3A3-B51ED65BCF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3" name="Rectangle 12">
                <a:extLst>
                  <a:ext uri="{FF2B5EF4-FFF2-40B4-BE49-F238E27FC236}">
                    <a16:creationId xmlns:a16="http://schemas.microsoft.com/office/drawing/2014/main" id="{8BC95DF0-B46D-4353-AACE-1059C08974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3">
                <a:extLst>
                  <a:ext uri="{FF2B5EF4-FFF2-40B4-BE49-F238E27FC236}">
                    <a16:creationId xmlns:a16="http://schemas.microsoft.com/office/drawing/2014/main" id="{3BDBF6CE-50E3-4E09-96BF-1762442D9A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4">
                <a:extLst>
                  <a:ext uri="{FF2B5EF4-FFF2-40B4-BE49-F238E27FC236}">
                    <a16:creationId xmlns:a16="http://schemas.microsoft.com/office/drawing/2014/main" id="{DCF47BB6-C076-4A35-B1AC-6262AB999B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5">
                <a:extLst>
                  <a:ext uri="{FF2B5EF4-FFF2-40B4-BE49-F238E27FC236}">
                    <a16:creationId xmlns:a16="http://schemas.microsoft.com/office/drawing/2014/main" id="{02190623-51DC-48ED-B94F-71B7140983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6">
                <a:extLst>
                  <a:ext uri="{FF2B5EF4-FFF2-40B4-BE49-F238E27FC236}">
                    <a16:creationId xmlns:a16="http://schemas.microsoft.com/office/drawing/2014/main" id="{0D0BE33A-D750-4C61-A75C-2AB1D2B4B4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7">
                <a:extLst>
                  <a:ext uri="{FF2B5EF4-FFF2-40B4-BE49-F238E27FC236}">
                    <a16:creationId xmlns:a16="http://schemas.microsoft.com/office/drawing/2014/main" id="{2AD3E4DD-189D-4C36-B7A1-2F6519754F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8">
                <a:extLst>
                  <a:ext uri="{FF2B5EF4-FFF2-40B4-BE49-F238E27FC236}">
                    <a16:creationId xmlns:a16="http://schemas.microsoft.com/office/drawing/2014/main" id="{57C1F3C3-0293-43C1-B57E-B662250E4E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0" name="Rectangle 19">
                <a:extLst>
                  <a:ext uri="{FF2B5EF4-FFF2-40B4-BE49-F238E27FC236}">
                    <a16:creationId xmlns:a16="http://schemas.microsoft.com/office/drawing/2014/main" id="{54C19A1E-8186-49D7-8540-C7F79EE04D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1" name="AutoShape 20">
                <a:extLst>
                  <a:ext uri="{FF2B5EF4-FFF2-40B4-BE49-F238E27FC236}">
                    <a16:creationId xmlns:a16="http://schemas.microsoft.com/office/drawing/2014/main" id="{C4A03789-A47C-4CD1-9C13-A13ED67B8024}"/>
                  </a:ext>
                </a:extLst>
              </p:cNvPr>
              <p:cNvCxnSpPr>
                <a:cxnSpLocks noChangeAspect="1" noChangeShapeType="1"/>
                <a:stCxn id="290" idx="3"/>
                <a:endCxn id="290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1">
                <a:extLst>
                  <a:ext uri="{FF2B5EF4-FFF2-40B4-BE49-F238E27FC236}">
                    <a16:creationId xmlns:a16="http://schemas.microsoft.com/office/drawing/2014/main" id="{E9956C1D-874B-4200-9302-6B4A717A25F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2">
                <a:extLst>
                  <a:ext uri="{FF2B5EF4-FFF2-40B4-BE49-F238E27FC236}">
                    <a16:creationId xmlns:a16="http://schemas.microsoft.com/office/drawing/2014/main" id="{B087B34A-0F3D-4E76-87B8-05892438DE50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3">
                <a:extLst>
                  <a:ext uri="{FF2B5EF4-FFF2-40B4-BE49-F238E27FC236}">
                    <a16:creationId xmlns:a16="http://schemas.microsoft.com/office/drawing/2014/main" id="{04985B4C-FBBB-4F90-B6FC-D7524F564F53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4">
                <a:extLst>
                  <a:ext uri="{FF2B5EF4-FFF2-40B4-BE49-F238E27FC236}">
                    <a16:creationId xmlns:a16="http://schemas.microsoft.com/office/drawing/2014/main" id="{9D9DB133-1C37-4658-8264-CBA8148212A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5">
                <a:extLst>
                  <a:ext uri="{FF2B5EF4-FFF2-40B4-BE49-F238E27FC236}">
                    <a16:creationId xmlns:a16="http://schemas.microsoft.com/office/drawing/2014/main" id="{0E749C96-5D5C-4D56-AEDB-BFBFF407F684}"/>
                  </a:ext>
                </a:extLst>
              </p:cNvPr>
              <p:cNvCxnSpPr>
                <a:cxnSpLocks noChangeAspect="1" noChangeShapeType="1"/>
                <a:stCxn id="284" idx="3"/>
                <a:endCxn id="284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6">
                <a:extLst>
                  <a:ext uri="{FF2B5EF4-FFF2-40B4-BE49-F238E27FC236}">
                    <a16:creationId xmlns:a16="http://schemas.microsoft.com/office/drawing/2014/main" id="{3FA792C8-1FF5-4ABA-8EA5-AAE34A91104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7">
                <a:extLst>
                  <a:ext uri="{FF2B5EF4-FFF2-40B4-BE49-F238E27FC236}">
                    <a16:creationId xmlns:a16="http://schemas.microsoft.com/office/drawing/2014/main" id="{998C5B70-21C4-4AD1-9BD7-C7219B1E9004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8">
                <a:extLst>
                  <a:ext uri="{FF2B5EF4-FFF2-40B4-BE49-F238E27FC236}">
                    <a16:creationId xmlns:a16="http://schemas.microsoft.com/office/drawing/2014/main" id="{B71DEB27-D348-4E02-A244-BDE682DC5FBB}"/>
                  </a:ext>
                </a:extLst>
              </p:cNvPr>
              <p:cNvCxnSpPr>
                <a:cxnSpLocks noChangeAspect="1" noChangeShapeType="1"/>
                <a:stCxn id="290" idx="1"/>
                <a:endCxn id="290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29">
                <a:extLst>
                  <a:ext uri="{FF2B5EF4-FFF2-40B4-BE49-F238E27FC236}">
                    <a16:creationId xmlns:a16="http://schemas.microsoft.com/office/drawing/2014/main" id="{1C9A7E0C-DF18-4326-83D1-D06A820FCB2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0">
                <a:extLst>
                  <a:ext uri="{FF2B5EF4-FFF2-40B4-BE49-F238E27FC236}">
                    <a16:creationId xmlns:a16="http://schemas.microsoft.com/office/drawing/2014/main" id="{B58865DE-AF17-4A83-BF33-2F53662C2E8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2" name="AutoShape 31">
                <a:extLst>
                  <a:ext uri="{FF2B5EF4-FFF2-40B4-BE49-F238E27FC236}">
                    <a16:creationId xmlns:a16="http://schemas.microsoft.com/office/drawing/2014/main" id="{D28065BB-9BE0-4916-BCA3-8540536FCAC9}"/>
                  </a:ext>
                </a:extLst>
              </p:cNvPr>
              <p:cNvCxnSpPr>
                <a:cxnSpLocks noChangeAspect="1" noChangeShapeType="1"/>
                <a:stCxn id="284" idx="1"/>
                <a:endCxn id="284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3" name="Line 32">
                <a:extLst>
                  <a:ext uri="{FF2B5EF4-FFF2-40B4-BE49-F238E27FC236}">
                    <a16:creationId xmlns:a16="http://schemas.microsoft.com/office/drawing/2014/main" id="{20F0C736-CFDC-4B19-AE91-7C65B433B1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3">
                <a:extLst>
                  <a:ext uri="{FF2B5EF4-FFF2-40B4-BE49-F238E27FC236}">
                    <a16:creationId xmlns:a16="http://schemas.microsoft.com/office/drawing/2014/main" id="{C13AE908-F283-432A-A5CD-62B0796F32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4">
                <a:extLst>
                  <a:ext uri="{FF2B5EF4-FFF2-40B4-BE49-F238E27FC236}">
                    <a16:creationId xmlns:a16="http://schemas.microsoft.com/office/drawing/2014/main" id="{27EDDA85-9313-4931-A97C-DFF6D29190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5">
                <a:extLst>
                  <a:ext uri="{FF2B5EF4-FFF2-40B4-BE49-F238E27FC236}">
                    <a16:creationId xmlns:a16="http://schemas.microsoft.com/office/drawing/2014/main" id="{09AB956E-66B8-4768-992D-27D4874FD6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6">
                <a:extLst>
                  <a:ext uri="{FF2B5EF4-FFF2-40B4-BE49-F238E27FC236}">
                    <a16:creationId xmlns:a16="http://schemas.microsoft.com/office/drawing/2014/main" id="{937A7355-7F56-4C10-83F4-E3EC0038A9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7">
                <a:extLst>
                  <a:ext uri="{FF2B5EF4-FFF2-40B4-BE49-F238E27FC236}">
                    <a16:creationId xmlns:a16="http://schemas.microsoft.com/office/drawing/2014/main" id="{283CB476-48D6-4CAD-9631-0F2712CBFA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8">
                <a:extLst>
                  <a:ext uri="{FF2B5EF4-FFF2-40B4-BE49-F238E27FC236}">
                    <a16:creationId xmlns:a16="http://schemas.microsoft.com/office/drawing/2014/main" id="{0FB1379A-D1CB-4816-B1A7-0D961D5203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39">
                <a:extLst>
                  <a:ext uri="{FF2B5EF4-FFF2-40B4-BE49-F238E27FC236}">
                    <a16:creationId xmlns:a16="http://schemas.microsoft.com/office/drawing/2014/main" id="{61664088-8DAC-4C8C-A41E-9A58468956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0">
                <a:extLst>
                  <a:ext uri="{FF2B5EF4-FFF2-40B4-BE49-F238E27FC236}">
                    <a16:creationId xmlns:a16="http://schemas.microsoft.com/office/drawing/2014/main" id="{7B395C38-B2B1-4FD3-9257-0C85DD735A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1">
                <a:extLst>
                  <a:ext uri="{FF2B5EF4-FFF2-40B4-BE49-F238E27FC236}">
                    <a16:creationId xmlns:a16="http://schemas.microsoft.com/office/drawing/2014/main" id="{EAEA4312-D9D1-42DF-9301-D3120234FE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2">
                <a:extLst>
                  <a:ext uri="{FF2B5EF4-FFF2-40B4-BE49-F238E27FC236}">
                    <a16:creationId xmlns:a16="http://schemas.microsoft.com/office/drawing/2014/main" id="{28211A61-B2EF-417A-9663-1368CD6525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Line 43">
                <a:extLst>
                  <a:ext uri="{FF2B5EF4-FFF2-40B4-BE49-F238E27FC236}">
                    <a16:creationId xmlns:a16="http://schemas.microsoft.com/office/drawing/2014/main" id="{96DBC183-8A3C-4026-9E82-439B792067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5" name="Oval 44">
                <a:extLst>
                  <a:ext uri="{FF2B5EF4-FFF2-40B4-BE49-F238E27FC236}">
                    <a16:creationId xmlns:a16="http://schemas.microsoft.com/office/drawing/2014/main" id="{B78E1D4B-0C0A-4691-9585-F44CD22F5A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6" name="Oval 45">
                <a:extLst>
                  <a:ext uri="{FF2B5EF4-FFF2-40B4-BE49-F238E27FC236}">
                    <a16:creationId xmlns:a16="http://schemas.microsoft.com/office/drawing/2014/main" id="{3A27BC54-271F-4B96-BC0B-10A467F293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397">
              <a:extLst>
                <a:ext uri="{FF2B5EF4-FFF2-40B4-BE49-F238E27FC236}">
                  <a16:creationId xmlns:a16="http://schemas.microsoft.com/office/drawing/2014/main" id="{F7B1DA79-BC31-4A4B-9B4A-4EB7DE55CB6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9" name="Line 141">
                <a:extLst>
                  <a:ext uri="{FF2B5EF4-FFF2-40B4-BE49-F238E27FC236}">
                    <a16:creationId xmlns:a16="http://schemas.microsoft.com/office/drawing/2014/main" id="{F0DA892E-E013-4A1C-BAEC-D1544E962F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Line 142">
                <a:extLst>
                  <a:ext uri="{FF2B5EF4-FFF2-40B4-BE49-F238E27FC236}">
                    <a16:creationId xmlns:a16="http://schemas.microsoft.com/office/drawing/2014/main" id="{FB631DE8-EEC3-480C-A851-F96A863673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1" name="Rectangle 126">
                <a:extLst>
                  <a:ext uri="{FF2B5EF4-FFF2-40B4-BE49-F238E27FC236}">
                    <a16:creationId xmlns:a16="http://schemas.microsoft.com/office/drawing/2014/main" id="{AAB67C03-C774-4230-83CA-F4FAD58371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7">
                <a:extLst>
                  <a:ext uri="{FF2B5EF4-FFF2-40B4-BE49-F238E27FC236}">
                    <a16:creationId xmlns:a16="http://schemas.microsoft.com/office/drawing/2014/main" id="{3E5EC8C1-5D7E-4C59-B79A-2CBCA439BF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Rectangle 128">
                <a:extLst>
                  <a:ext uri="{FF2B5EF4-FFF2-40B4-BE49-F238E27FC236}">
                    <a16:creationId xmlns:a16="http://schemas.microsoft.com/office/drawing/2014/main" id="{BF302EC7-4F12-4DCA-A2B0-B672996C69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" name="Line 129">
                <a:extLst>
                  <a:ext uri="{FF2B5EF4-FFF2-40B4-BE49-F238E27FC236}">
                    <a16:creationId xmlns:a16="http://schemas.microsoft.com/office/drawing/2014/main" id="{838DCD77-695A-47D9-95CA-0E2FE13128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5" name="Line 130">
                <a:extLst>
                  <a:ext uri="{FF2B5EF4-FFF2-40B4-BE49-F238E27FC236}">
                    <a16:creationId xmlns:a16="http://schemas.microsoft.com/office/drawing/2014/main" id="{2797C3D9-4FC3-43A6-A595-487FFCFC92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" name="Line 131">
                <a:extLst>
                  <a:ext uri="{FF2B5EF4-FFF2-40B4-BE49-F238E27FC236}">
                    <a16:creationId xmlns:a16="http://schemas.microsoft.com/office/drawing/2014/main" id="{F9A17DCA-707E-4F47-BEE7-D6CE60E8C5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2">
                <a:extLst>
                  <a:ext uri="{FF2B5EF4-FFF2-40B4-BE49-F238E27FC236}">
                    <a16:creationId xmlns:a16="http://schemas.microsoft.com/office/drawing/2014/main" id="{8AB874B9-FE1F-4B51-80E5-EA1C910E36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3">
                <a:extLst>
                  <a:ext uri="{FF2B5EF4-FFF2-40B4-BE49-F238E27FC236}">
                    <a16:creationId xmlns:a16="http://schemas.microsoft.com/office/drawing/2014/main" id="{9779A22B-F030-4D1F-8052-802659C52E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9" name="Line 134">
                <a:extLst>
                  <a:ext uri="{FF2B5EF4-FFF2-40B4-BE49-F238E27FC236}">
                    <a16:creationId xmlns:a16="http://schemas.microsoft.com/office/drawing/2014/main" id="{BBA03A7E-DDF1-4843-B719-C4A1E866BC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5">
                <a:extLst>
                  <a:ext uri="{FF2B5EF4-FFF2-40B4-BE49-F238E27FC236}">
                    <a16:creationId xmlns:a16="http://schemas.microsoft.com/office/drawing/2014/main" id="{68344350-DBD5-444D-A54F-54A6457D81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" name="Line 136">
                <a:extLst>
                  <a:ext uri="{FF2B5EF4-FFF2-40B4-BE49-F238E27FC236}">
                    <a16:creationId xmlns:a16="http://schemas.microsoft.com/office/drawing/2014/main" id="{3E47976E-006E-4C79-AB61-0728A5F1A7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7">
                <a:extLst>
                  <a:ext uri="{FF2B5EF4-FFF2-40B4-BE49-F238E27FC236}">
                    <a16:creationId xmlns:a16="http://schemas.microsoft.com/office/drawing/2014/main" id="{EB547F5F-315C-4E78-AA8C-189A7390AD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8">
                <a:extLst>
                  <a:ext uri="{FF2B5EF4-FFF2-40B4-BE49-F238E27FC236}">
                    <a16:creationId xmlns:a16="http://schemas.microsoft.com/office/drawing/2014/main" id="{30346FFD-CACB-45C6-8B84-15B120DC38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39">
                <a:extLst>
                  <a:ext uri="{FF2B5EF4-FFF2-40B4-BE49-F238E27FC236}">
                    <a16:creationId xmlns:a16="http://schemas.microsoft.com/office/drawing/2014/main" id="{906F87AE-E546-4E1D-B1F2-715305E535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140">
                <a:extLst>
                  <a:ext uri="{FF2B5EF4-FFF2-40B4-BE49-F238E27FC236}">
                    <a16:creationId xmlns:a16="http://schemas.microsoft.com/office/drawing/2014/main" id="{E69DA7F7-83D9-4F78-8797-681CCA7ED0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6" name="AutoShape 143">
                <a:extLst>
                  <a:ext uri="{FF2B5EF4-FFF2-40B4-BE49-F238E27FC236}">
                    <a16:creationId xmlns:a16="http://schemas.microsoft.com/office/drawing/2014/main" id="{914A670B-2DD6-45A8-9FE0-C7999F5BEAB0}"/>
                  </a:ext>
                </a:extLst>
              </p:cNvPr>
              <p:cNvCxnSpPr>
                <a:cxnSpLocks noChangeAspect="1" noChangeShapeType="1"/>
                <a:stCxn id="33" idx="0"/>
                <a:endCxn id="30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7" name="Rectangle 144">
                <a:extLst>
                  <a:ext uri="{FF2B5EF4-FFF2-40B4-BE49-F238E27FC236}">
                    <a16:creationId xmlns:a16="http://schemas.microsoft.com/office/drawing/2014/main" id="{F47499CD-EBBE-4A74-9094-91B2EAF75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5">
                <a:extLst>
                  <a:ext uri="{FF2B5EF4-FFF2-40B4-BE49-F238E27FC236}">
                    <a16:creationId xmlns:a16="http://schemas.microsoft.com/office/drawing/2014/main" id="{A7931292-8D0B-48AB-8ECB-64E3014046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6">
                <a:extLst>
                  <a:ext uri="{FF2B5EF4-FFF2-40B4-BE49-F238E27FC236}">
                    <a16:creationId xmlns:a16="http://schemas.microsoft.com/office/drawing/2014/main" id="{B72B59EB-0DF0-4C54-AB2B-8214DB24F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7">
                <a:extLst>
                  <a:ext uri="{FF2B5EF4-FFF2-40B4-BE49-F238E27FC236}">
                    <a16:creationId xmlns:a16="http://schemas.microsoft.com/office/drawing/2014/main" id="{4A149EDD-6050-4531-8E8E-78BF5C3E84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8">
                <a:extLst>
                  <a:ext uri="{FF2B5EF4-FFF2-40B4-BE49-F238E27FC236}">
                    <a16:creationId xmlns:a16="http://schemas.microsoft.com/office/drawing/2014/main" id="{A5942021-843D-48CA-952D-CE04B19491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49">
                <a:extLst>
                  <a:ext uri="{FF2B5EF4-FFF2-40B4-BE49-F238E27FC236}">
                    <a16:creationId xmlns:a16="http://schemas.microsoft.com/office/drawing/2014/main" id="{63692B39-FBB0-4476-BBE1-0D7ED5734B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0">
                <a:extLst>
                  <a:ext uri="{FF2B5EF4-FFF2-40B4-BE49-F238E27FC236}">
                    <a16:creationId xmlns:a16="http://schemas.microsoft.com/office/drawing/2014/main" id="{1D6B5FD5-F73F-4C5B-8139-B0A3DE0EEE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4" name="Rectangle 151">
                <a:extLst>
                  <a:ext uri="{FF2B5EF4-FFF2-40B4-BE49-F238E27FC236}">
                    <a16:creationId xmlns:a16="http://schemas.microsoft.com/office/drawing/2014/main" id="{15A5DE62-68D9-4EAF-A77C-9D35DF2303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5" name="AutoShape 152">
                <a:extLst>
                  <a:ext uri="{FF2B5EF4-FFF2-40B4-BE49-F238E27FC236}">
                    <a16:creationId xmlns:a16="http://schemas.microsoft.com/office/drawing/2014/main" id="{08FACBF6-07EC-4736-A2CE-9C7EEE1C7F82}"/>
                  </a:ext>
                </a:extLst>
              </p:cNvPr>
              <p:cNvCxnSpPr>
                <a:cxnSpLocks noChangeAspect="1" noChangeShapeType="1"/>
                <a:stCxn id="34" idx="3"/>
                <a:endCxn id="34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3">
                <a:extLst>
                  <a:ext uri="{FF2B5EF4-FFF2-40B4-BE49-F238E27FC236}">
                    <a16:creationId xmlns:a16="http://schemas.microsoft.com/office/drawing/2014/main" id="{32EB605B-421A-4D9C-8584-9A800705C36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4">
                <a:extLst>
                  <a:ext uri="{FF2B5EF4-FFF2-40B4-BE49-F238E27FC236}">
                    <a16:creationId xmlns:a16="http://schemas.microsoft.com/office/drawing/2014/main" id="{B8A0FEC8-5670-4169-B428-1ADCDA79B60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5">
                <a:extLst>
                  <a:ext uri="{FF2B5EF4-FFF2-40B4-BE49-F238E27FC236}">
                    <a16:creationId xmlns:a16="http://schemas.microsoft.com/office/drawing/2014/main" id="{879A3F7A-E9B6-4E16-B13E-51F30089F671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6">
                <a:extLst>
                  <a:ext uri="{FF2B5EF4-FFF2-40B4-BE49-F238E27FC236}">
                    <a16:creationId xmlns:a16="http://schemas.microsoft.com/office/drawing/2014/main" id="{B4CC256E-8253-4785-9C6B-C265F232AA07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7">
                <a:extLst>
                  <a:ext uri="{FF2B5EF4-FFF2-40B4-BE49-F238E27FC236}">
                    <a16:creationId xmlns:a16="http://schemas.microsoft.com/office/drawing/2014/main" id="{E1D91A3C-07A1-4862-9E62-96ACDAB95508}"/>
                  </a:ext>
                </a:extLst>
              </p:cNvPr>
              <p:cNvCxnSpPr>
                <a:cxnSpLocks noChangeAspect="1" noChangeShapeType="1"/>
                <a:stCxn id="28" idx="3"/>
                <a:endCxn id="28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8">
                <a:extLst>
                  <a:ext uri="{FF2B5EF4-FFF2-40B4-BE49-F238E27FC236}">
                    <a16:creationId xmlns:a16="http://schemas.microsoft.com/office/drawing/2014/main" id="{ACD821FE-6D8A-42C7-9199-5C5A8769ACB4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59">
                <a:extLst>
                  <a:ext uri="{FF2B5EF4-FFF2-40B4-BE49-F238E27FC236}">
                    <a16:creationId xmlns:a16="http://schemas.microsoft.com/office/drawing/2014/main" id="{7264D0C1-3498-472E-BE16-73E36CA4CA0F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0">
                <a:extLst>
                  <a:ext uri="{FF2B5EF4-FFF2-40B4-BE49-F238E27FC236}">
                    <a16:creationId xmlns:a16="http://schemas.microsoft.com/office/drawing/2014/main" id="{49E396E8-CB00-40E0-8E99-175F8255B16D}"/>
                  </a:ext>
                </a:extLst>
              </p:cNvPr>
              <p:cNvCxnSpPr>
                <a:cxnSpLocks noChangeAspect="1" noChangeShapeType="1"/>
                <a:stCxn id="34" idx="1"/>
                <a:endCxn id="34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1">
                <a:extLst>
                  <a:ext uri="{FF2B5EF4-FFF2-40B4-BE49-F238E27FC236}">
                    <a16:creationId xmlns:a16="http://schemas.microsoft.com/office/drawing/2014/main" id="{CDF27308-FFC3-43DE-BB1B-3C0A12CD82A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2">
                <a:extLst>
                  <a:ext uri="{FF2B5EF4-FFF2-40B4-BE49-F238E27FC236}">
                    <a16:creationId xmlns:a16="http://schemas.microsoft.com/office/drawing/2014/main" id="{79B44F7C-A402-4801-9BFB-F31FDDAE017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6" name="AutoShape 163">
                <a:extLst>
                  <a:ext uri="{FF2B5EF4-FFF2-40B4-BE49-F238E27FC236}">
                    <a16:creationId xmlns:a16="http://schemas.microsoft.com/office/drawing/2014/main" id="{DE4AFEF8-501F-4DA0-8BDA-33590CC58A1E}"/>
                  </a:ext>
                </a:extLst>
              </p:cNvPr>
              <p:cNvCxnSpPr>
                <a:cxnSpLocks noChangeAspect="1" noChangeShapeType="1"/>
                <a:stCxn id="28" idx="1"/>
                <a:endCxn id="28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" name="Line 164">
                <a:extLst>
                  <a:ext uri="{FF2B5EF4-FFF2-40B4-BE49-F238E27FC236}">
                    <a16:creationId xmlns:a16="http://schemas.microsoft.com/office/drawing/2014/main" id="{880711B4-EC69-4305-B508-B7C90F3F2B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5">
                <a:extLst>
                  <a:ext uri="{FF2B5EF4-FFF2-40B4-BE49-F238E27FC236}">
                    <a16:creationId xmlns:a16="http://schemas.microsoft.com/office/drawing/2014/main" id="{4F37D1F5-B61D-487F-B381-D01650914A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6">
                <a:extLst>
                  <a:ext uri="{FF2B5EF4-FFF2-40B4-BE49-F238E27FC236}">
                    <a16:creationId xmlns:a16="http://schemas.microsoft.com/office/drawing/2014/main" id="{89A82F45-0511-4D46-B7C2-66E187AD45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7">
                <a:extLst>
                  <a:ext uri="{FF2B5EF4-FFF2-40B4-BE49-F238E27FC236}">
                    <a16:creationId xmlns:a16="http://schemas.microsoft.com/office/drawing/2014/main" id="{D9F08B07-B442-4E4D-B2C2-64F1A761F6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8">
                <a:extLst>
                  <a:ext uri="{FF2B5EF4-FFF2-40B4-BE49-F238E27FC236}">
                    <a16:creationId xmlns:a16="http://schemas.microsoft.com/office/drawing/2014/main" id="{AF1465B5-FC42-4479-8B58-7BC028651E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69">
                <a:extLst>
                  <a:ext uri="{FF2B5EF4-FFF2-40B4-BE49-F238E27FC236}">
                    <a16:creationId xmlns:a16="http://schemas.microsoft.com/office/drawing/2014/main" id="{E907E027-EC77-409D-812E-6E58F06B33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0">
                <a:extLst>
                  <a:ext uri="{FF2B5EF4-FFF2-40B4-BE49-F238E27FC236}">
                    <a16:creationId xmlns:a16="http://schemas.microsoft.com/office/drawing/2014/main" id="{DF3CCE8C-E983-4DEA-98B3-E26F5DC542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1">
                <a:extLst>
                  <a:ext uri="{FF2B5EF4-FFF2-40B4-BE49-F238E27FC236}">
                    <a16:creationId xmlns:a16="http://schemas.microsoft.com/office/drawing/2014/main" id="{6E626C64-156B-477E-8E9C-73785C71E5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2">
                <a:extLst>
                  <a:ext uri="{FF2B5EF4-FFF2-40B4-BE49-F238E27FC236}">
                    <a16:creationId xmlns:a16="http://schemas.microsoft.com/office/drawing/2014/main" id="{58F0CA38-7B61-4EE2-8D4D-24C4A06064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3">
                <a:extLst>
                  <a:ext uri="{FF2B5EF4-FFF2-40B4-BE49-F238E27FC236}">
                    <a16:creationId xmlns:a16="http://schemas.microsoft.com/office/drawing/2014/main" id="{458DF320-744A-4F97-B519-4433A7F69A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4">
                <a:extLst>
                  <a:ext uri="{FF2B5EF4-FFF2-40B4-BE49-F238E27FC236}">
                    <a16:creationId xmlns:a16="http://schemas.microsoft.com/office/drawing/2014/main" id="{4C4FEB08-E3F3-4526-ABB1-ABE1637B46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5">
                <a:extLst>
                  <a:ext uri="{FF2B5EF4-FFF2-40B4-BE49-F238E27FC236}">
                    <a16:creationId xmlns:a16="http://schemas.microsoft.com/office/drawing/2014/main" id="{24F5C1CB-83E7-4525-BC3A-AB35746F12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6">
                <a:extLst>
                  <a:ext uri="{FF2B5EF4-FFF2-40B4-BE49-F238E27FC236}">
                    <a16:creationId xmlns:a16="http://schemas.microsoft.com/office/drawing/2014/main" id="{32727FE0-0570-4DF2-901F-97A63CF24A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Line 177">
                <a:extLst>
                  <a:ext uri="{FF2B5EF4-FFF2-40B4-BE49-F238E27FC236}">
                    <a16:creationId xmlns:a16="http://schemas.microsoft.com/office/drawing/2014/main" id="{158B7604-9279-4B4C-8A10-43F4802F10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" name="Oval 178">
                <a:extLst>
                  <a:ext uri="{FF2B5EF4-FFF2-40B4-BE49-F238E27FC236}">
                    <a16:creationId xmlns:a16="http://schemas.microsoft.com/office/drawing/2014/main" id="{F6DFEF7D-A3E9-466F-9A41-A47D3FFCFC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79">
                <a:extLst>
                  <a:ext uri="{FF2B5EF4-FFF2-40B4-BE49-F238E27FC236}">
                    <a16:creationId xmlns:a16="http://schemas.microsoft.com/office/drawing/2014/main" id="{C4B69DC7-D7CE-4AE2-BE04-18CC57970E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0">
                <a:extLst>
                  <a:ext uri="{FF2B5EF4-FFF2-40B4-BE49-F238E27FC236}">
                    <a16:creationId xmlns:a16="http://schemas.microsoft.com/office/drawing/2014/main" id="{812219DD-E8DB-4E28-BD71-7CF69B53F5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1">
                <a:extLst>
                  <a:ext uri="{FF2B5EF4-FFF2-40B4-BE49-F238E27FC236}">
                    <a16:creationId xmlns:a16="http://schemas.microsoft.com/office/drawing/2014/main" id="{6841E50D-039C-4D99-B15C-8A04ECCCBB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2">
                <a:extLst>
                  <a:ext uri="{FF2B5EF4-FFF2-40B4-BE49-F238E27FC236}">
                    <a16:creationId xmlns:a16="http://schemas.microsoft.com/office/drawing/2014/main" id="{9B664FC2-CEAB-46A5-A918-8E0196D5BF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3">
                <a:extLst>
                  <a:ext uri="{FF2B5EF4-FFF2-40B4-BE49-F238E27FC236}">
                    <a16:creationId xmlns:a16="http://schemas.microsoft.com/office/drawing/2014/main" id="{A271BB0E-0FE6-4097-82C7-6F6BC373B8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4">
                <a:extLst>
                  <a:ext uri="{FF2B5EF4-FFF2-40B4-BE49-F238E27FC236}">
                    <a16:creationId xmlns:a16="http://schemas.microsoft.com/office/drawing/2014/main" id="{3747A671-6D92-4ED5-885A-8E384F9D0E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5">
                <a:extLst>
                  <a:ext uri="{FF2B5EF4-FFF2-40B4-BE49-F238E27FC236}">
                    <a16:creationId xmlns:a16="http://schemas.microsoft.com/office/drawing/2014/main" id="{15782088-2E75-469E-B71F-35E0194A4F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6">
                <a:extLst>
                  <a:ext uri="{FF2B5EF4-FFF2-40B4-BE49-F238E27FC236}">
                    <a16:creationId xmlns:a16="http://schemas.microsoft.com/office/drawing/2014/main" id="{90BC9DF6-C5DE-40CC-8CE4-9A18A3AF3F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Oval 187">
                <a:extLst>
                  <a:ext uri="{FF2B5EF4-FFF2-40B4-BE49-F238E27FC236}">
                    <a16:creationId xmlns:a16="http://schemas.microsoft.com/office/drawing/2014/main" id="{DE792761-ABEB-48B5-B530-FE33D0F2C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1" name="Line 188">
                <a:extLst>
                  <a:ext uri="{FF2B5EF4-FFF2-40B4-BE49-F238E27FC236}">
                    <a16:creationId xmlns:a16="http://schemas.microsoft.com/office/drawing/2014/main" id="{1EC60E70-8789-4517-BBD6-304A98F187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89">
                <a:extLst>
                  <a:ext uri="{FF2B5EF4-FFF2-40B4-BE49-F238E27FC236}">
                    <a16:creationId xmlns:a16="http://schemas.microsoft.com/office/drawing/2014/main" id="{30A39A21-E784-459E-8B58-8E52945E3F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3" name="Line 190">
                <a:extLst>
                  <a:ext uri="{FF2B5EF4-FFF2-40B4-BE49-F238E27FC236}">
                    <a16:creationId xmlns:a16="http://schemas.microsoft.com/office/drawing/2014/main" id="{F00A23FE-07ED-458B-A8F9-7FFA45B4BA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4" name="AutoShape 191">
                <a:extLst>
                  <a:ext uri="{FF2B5EF4-FFF2-40B4-BE49-F238E27FC236}">
                    <a16:creationId xmlns:a16="http://schemas.microsoft.com/office/drawing/2014/main" id="{9A52D077-E950-4632-AB7C-1BB4D33BA29D}"/>
                  </a:ext>
                </a:extLst>
              </p:cNvPr>
              <p:cNvCxnSpPr>
                <a:cxnSpLocks noChangeAspect="1" noChangeShapeType="1"/>
                <a:stCxn id="83" idx="0"/>
                <a:endCxn id="79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5" name="Rectangle 192">
                <a:extLst>
                  <a:ext uri="{FF2B5EF4-FFF2-40B4-BE49-F238E27FC236}">
                    <a16:creationId xmlns:a16="http://schemas.microsoft.com/office/drawing/2014/main" id="{6A245179-7ECF-46BF-AEB9-529A5C72E5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3">
                <a:extLst>
                  <a:ext uri="{FF2B5EF4-FFF2-40B4-BE49-F238E27FC236}">
                    <a16:creationId xmlns:a16="http://schemas.microsoft.com/office/drawing/2014/main" id="{89D50071-88EB-4DEE-BA55-96D83CACFB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4">
                <a:extLst>
                  <a:ext uri="{FF2B5EF4-FFF2-40B4-BE49-F238E27FC236}">
                    <a16:creationId xmlns:a16="http://schemas.microsoft.com/office/drawing/2014/main" id="{8A81A4B3-6A06-48E7-9E91-63F4CDE54A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5">
                <a:extLst>
                  <a:ext uri="{FF2B5EF4-FFF2-40B4-BE49-F238E27FC236}">
                    <a16:creationId xmlns:a16="http://schemas.microsoft.com/office/drawing/2014/main" id="{8C7F49AF-0197-4109-8748-8DD0B8B944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6">
                <a:extLst>
                  <a:ext uri="{FF2B5EF4-FFF2-40B4-BE49-F238E27FC236}">
                    <a16:creationId xmlns:a16="http://schemas.microsoft.com/office/drawing/2014/main" id="{780FDBBF-64CF-4922-B4E8-6D1CD1FF83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7">
                <a:extLst>
                  <a:ext uri="{FF2B5EF4-FFF2-40B4-BE49-F238E27FC236}">
                    <a16:creationId xmlns:a16="http://schemas.microsoft.com/office/drawing/2014/main" id="{82E2BD97-CE32-4FF7-9B15-89DC7C5DB8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8">
                <a:extLst>
                  <a:ext uri="{FF2B5EF4-FFF2-40B4-BE49-F238E27FC236}">
                    <a16:creationId xmlns:a16="http://schemas.microsoft.com/office/drawing/2014/main" id="{EAB3874F-3131-4BCB-87EC-6C6AD1B730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199">
                <a:extLst>
                  <a:ext uri="{FF2B5EF4-FFF2-40B4-BE49-F238E27FC236}">
                    <a16:creationId xmlns:a16="http://schemas.microsoft.com/office/drawing/2014/main" id="{10C32218-BCD7-4E11-98CC-50F7730B3E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0">
                <a:extLst>
                  <a:ext uri="{FF2B5EF4-FFF2-40B4-BE49-F238E27FC236}">
                    <a16:creationId xmlns:a16="http://schemas.microsoft.com/office/drawing/2014/main" id="{745C5951-3F28-46BA-B0C6-D41E8F7BDD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4" name="Rectangle 201">
                <a:extLst>
                  <a:ext uri="{FF2B5EF4-FFF2-40B4-BE49-F238E27FC236}">
                    <a16:creationId xmlns:a16="http://schemas.microsoft.com/office/drawing/2014/main" id="{C693197B-C106-43EF-9EE8-36686B18D0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5" name="AutoShape 202">
                <a:extLst>
                  <a:ext uri="{FF2B5EF4-FFF2-40B4-BE49-F238E27FC236}">
                    <a16:creationId xmlns:a16="http://schemas.microsoft.com/office/drawing/2014/main" id="{EA28AB11-AB06-470A-B3CE-130255EA0869}"/>
                  </a:ext>
                </a:extLst>
              </p:cNvPr>
              <p:cNvCxnSpPr>
                <a:cxnSpLocks noChangeAspect="1" noChangeShapeType="1"/>
                <a:stCxn id="84" idx="3"/>
                <a:endCxn id="84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3">
                <a:extLst>
                  <a:ext uri="{FF2B5EF4-FFF2-40B4-BE49-F238E27FC236}">
                    <a16:creationId xmlns:a16="http://schemas.microsoft.com/office/drawing/2014/main" id="{F3177D55-DA4D-44DC-86E9-6A6BCF880386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4">
                <a:extLst>
                  <a:ext uri="{FF2B5EF4-FFF2-40B4-BE49-F238E27FC236}">
                    <a16:creationId xmlns:a16="http://schemas.microsoft.com/office/drawing/2014/main" id="{9E9FFEEA-B305-4966-B4EA-6C583CB152E5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5">
                <a:extLst>
                  <a:ext uri="{FF2B5EF4-FFF2-40B4-BE49-F238E27FC236}">
                    <a16:creationId xmlns:a16="http://schemas.microsoft.com/office/drawing/2014/main" id="{1FBA6337-F525-4916-8EE2-EACD98887182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6">
                <a:extLst>
                  <a:ext uri="{FF2B5EF4-FFF2-40B4-BE49-F238E27FC236}">
                    <a16:creationId xmlns:a16="http://schemas.microsoft.com/office/drawing/2014/main" id="{D31B0A4E-E9B1-4A36-B544-0B3164450AC9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7">
                <a:extLst>
                  <a:ext uri="{FF2B5EF4-FFF2-40B4-BE49-F238E27FC236}">
                    <a16:creationId xmlns:a16="http://schemas.microsoft.com/office/drawing/2014/main" id="{5E16D10E-7370-4B1F-9420-1D8AFB6B179D}"/>
                  </a:ext>
                </a:extLst>
              </p:cNvPr>
              <p:cNvCxnSpPr>
                <a:cxnSpLocks noChangeAspect="1" noChangeShapeType="1"/>
                <a:stCxn id="77" idx="3"/>
                <a:endCxn id="77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8">
                <a:extLst>
                  <a:ext uri="{FF2B5EF4-FFF2-40B4-BE49-F238E27FC236}">
                    <a16:creationId xmlns:a16="http://schemas.microsoft.com/office/drawing/2014/main" id="{89172233-AFD1-41A1-B10C-FB8B4BA61C4C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09">
                <a:extLst>
                  <a:ext uri="{FF2B5EF4-FFF2-40B4-BE49-F238E27FC236}">
                    <a16:creationId xmlns:a16="http://schemas.microsoft.com/office/drawing/2014/main" id="{21C826F6-3875-4F36-A3D1-AA29D43F228D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0">
                <a:extLst>
                  <a:ext uri="{FF2B5EF4-FFF2-40B4-BE49-F238E27FC236}">
                    <a16:creationId xmlns:a16="http://schemas.microsoft.com/office/drawing/2014/main" id="{BF6F7111-36F2-4166-944A-6A2022DB4F5E}"/>
                  </a:ext>
                </a:extLst>
              </p:cNvPr>
              <p:cNvCxnSpPr>
                <a:cxnSpLocks noChangeAspect="1" noChangeShapeType="1"/>
                <a:stCxn id="84" idx="1"/>
                <a:endCxn id="84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1">
                <a:extLst>
                  <a:ext uri="{FF2B5EF4-FFF2-40B4-BE49-F238E27FC236}">
                    <a16:creationId xmlns:a16="http://schemas.microsoft.com/office/drawing/2014/main" id="{B9D151C8-105B-4BEE-A290-A684AE6481D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2">
                <a:extLst>
                  <a:ext uri="{FF2B5EF4-FFF2-40B4-BE49-F238E27FC236}">
                    <a16:creationId xmlns:a16="http://schemas.microsoft.com/office/drawing/2014/main" id="{A30BD514-CEB3-465B-BE48-7BBA228E842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AutoShape 213">
                <a:extLst>
                  <a:ext uri="{FF2B5EF4-FFF2-40B4-BE49-F238E27FC236}">
                    <a16:creationId xmlns:a16="http://schemas.microsoft.com/office/drawing/2014/main" id="{A6BB016E-F972-45DE-B01E-377FB33178F8}"/>
                  </a:ext>
                </a:extLst>
              </p:cNvPr>
              <p:cNvCxnSpPr>
                <a:cxnSpLocks noChangeAspect="1" noChangeShapeType="1"/>
                <a:stCxn id="77" idx="1"/>
                <a:endCxn id="77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7" name="Line 214">
                <a:extLst>
                  <a:ext uri="{FF2B5EF4-FFF2-40B4-BE49-F238E27FC236}">
                    <a16:creationId xmlns:a16="http://schemas.microsoft.com/office/drawing/2014/main" id="{F7D017F8-19DE-4B7F-8030-7BF17B08A0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5">
                <a:extLst>
                  <a:ext uri="{FF2B5EF4-FFF2-40B4-BE49-F238E27FC236}">
                    <a16:creationId xmlns:a16="http://schemas.microsoft.com/office/drawing/2014/main" id="{0D083392-79C5-42B0-9AA9-3AA9BC21D9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6">
                <a:extLst>
                  <a:ext uri="{FF2B5EF4-FFF2-40B4-BE49-F238E27FC236}">
                    <a16:creationId xmlns:a16="http://schemas.microsoft.com/office/drawing/2014/main" id="{CD257676-75F5-40CB-821F-078BEBF149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7">
                <a:extLst>
                  <a:ext uri="{FF2B5EF4-FFF2-40B4-BE49-F238E27FC236}">
                    <a16:creationId xmlns:a16="http://schemas.microsoft.com/office/drawing/2014/main" id="{EE9C89EF-AA8E-4016-A006-8736C79476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8">
                <a:extLst>
                  <a:ext uri="{FF2B5EF4-FFF2-40B4-BE49-F238E27FC236}">
                    <a16:creationId xmlns:a16="http://schemas.microsoft.com/office/drawing/2014/main" id="{806B859A-1E74-4935-A593-B5062434D6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19">
                <a:extLst>
                  <a:ext uri="{FF2B5EF4-FFF2-40B4-BE49-F238E27FC236}">
                    <a16:creationId xmlns:a16="http://schemas.microsoft.com/office/drawing/2014/main" id="{E67C3E65-3FCF-4A47-B58C-EBE044CB64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0">
                <a:extLst>
                  <a:ext uri="{FF2B5EF4-FFF2-40B4-BE49-F238E27FC236}">
                    <a16:creationId xmlns:a16="http://schemas.microsoft.com/office/drawing/2014/main" id="{1DD6037D-8697-4F0A-9C77-F55081D53A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1">
                <a:extLst>
                  <a:ext uri="{FF2B5EF4-FFF2-40B4-BE49-F238E27FC236}">
                    <a16:creationId xmlns:a16="http://schemas.microsoft.com/office/drawing/2014/main" id="{79C11982-D1D5-4E03-84BC-6E979D66B9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2">
                <a:extLst>
                  <a:ext uri="{FF2B5EF4-FFF2-40B4-BE49-F238E27FC236}">
                    <a16:creationId xmlns:a16="http://schemas.microsoft.com/office/drawing/2014/main" id="{FA6196E4-7E1F-4D23-BAD7-A4BB90AC93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3">
                <a:extLst>
                  <a:ext uri="{FF2B5EF4-FFF2-40B4-BE49-F238E27FC236}">
                    <a16:creationId xmlns:a16="http://schemas.microsoft.com/office/drawing/2014/main" id="{21A268B6-9AF2-42F3-8C1E-60B3FC5966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4">
                <a:extLst>
                  <a:ext uri="{FF2B5EF4-FFF2-40B4-BE49-F238E27FC236}">
                    <a16:creationId xmlns:a16="http://schemas.microsoft.com/office/drawing/2014/main" id="{36EF96A8-369E-483C-A934-395BCA075B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5">
                <a:extLst>
                  <a:ext uri="{FF2B5EF4-FFF2-40B4-BE49-F238E27FC236}">
                    <a16:creationId xmlns:a16="http://schemas.microsoft.com/office/drawing/2014/main" id="{39CDDC5C-2381-486C-BA83-88EB1A1F08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6">
                <a:extLst>
                  <a:ext uri="{FF2B5EF4-FFF2-40B4-BE49-F238E27FC236}">
                    <a16:creationId xmlns:a16="http://schemas.microsoft.com/office/drawing/2014/main" id="{3B8ED5C6-74A0-4E84-9781-57A381A40A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Line 227">
                <a:extLst>
                  <a:ext uri="{FF2B5EF4-FFF2-40B4-BE49-F238E27FC236}">
                    <a16:creationId xmlns:a16="http://schemas.microsoft.com/office/drawing/2014/main" id="{A4B9D7D8-D760-4F96-B297-C4EB960F3D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1" name="Oval 228">
                <a:extLst>
                  <a:ext uri="{FF2B5EF4-FFF2-40B4-BE49-F238E27FC236}">
                    <a16:creationId xmlns:a16="http://schemas.microsoft.com/office/drawing/2014/main" id="{2A3F6A4E-03D3-4C8E-9CD7-C00D8F8EC3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29">
                <a:extLst>
                  <a:ext uri="{FF2B5EF4-FFF2-40B4-BE49-F238E27FC236}">
                    <a16:creationId xmlns:a16="http://schemas.microsoft.com/office/drawing/2014/main" id="{5DE41ECF-2EC9-4023-84E2-01B5D2FF1B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0">
                <a:extLst>
                  <a:ext uri="{FF2B5EF4-FFF2-40B4-BE49-F238E27FC236}">
                    <a16:creationId xmlns:a16="http://schemas.microsoft.com/office/drawing/2014/main" id="{194BA57A-7FE5-41CC-8DA4-1DB0FF6BAD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1">
                <a:extLst>
                  <a:ext uri="{FF2B5EF4-FFF2-40B4-BE49-F238E27FC236}">
                    <a16:creationId xmlns:a16="http://schemas.microsoft.com/office/drawing/2014/main" id="{6E62E9E4-6B85-47B4-822F-7B194FD3AE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2">
                <a:extLst>
                  <a:ext uri="{FF2B5EF4-FFF2-40B4-BE49-F238E27FC236}">
                    <a16:creationId xmlns:a16="http://schemas.microsoft.com/office/drawing/2014/main" id="{03EEE7F6-26C8-45BA-B029-814A285A2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3">
                <a:extLst>
                  <a:ext uri="{FF2B5EF4-FFF2-40B4-BE49-F238E27FC236}">
                    <a16:creationId xmlns:a16="http://schemas.microsoft.com/office/drawing/2014/main" id="{A0AC1AB3-7339-40A5-9EFA-FE1A6E23F2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4">
                <a:extLst>
                  <a:ext uri="{FF2B5EF4-FFF2-40B4-BE49-F238E27FC236}">
                    <a16:creationId xmlns:a16="http://schemas.microsoft.com/office/drawing/2014/main" id="{7148346B-2B3E-4BD5-A0E8-D284A4986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5">
                <a:extLst>
                  <a:ext uri="{FF2B5EF4-FFF2-40B4-BE49-F238E27FC236}">
                    <a16:creationId xmlns:a16="http://schemas.microsoft.com/office/drawing/2014/main" id="{6B5C292A-0187-4B1E-9876-37C93B3EFD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6">
                <a:extLst>
                  <a:ext uri="{FF2B5EF4-FFF2-40B4-BE49-F238E27FC236}">
                    <a16:creationId xmlns:a16="http://schemas.microsoft.com/office/drawing/2014/main" id="{75FF9140-7D66-4EC4-8501-D1C79CE936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Oval 237">
                <a:extLst>
                  <a:ext uri="{FF2B5EF4-FFF2-40B4-BE49-F238E27FC236}">
                    <a16:creationId xmlns:a16="http://schemas.microsoft.com/office/drawing/2014/main" id="{BD09AA6A-A475-4139-BDEB-0F8A275A2D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1" name="Line 238">
                <a:extLst>
                  <a:ext uri="{FF2B5EF4-FFF2-40B4-BE49-F238E27FC236}">
                    <a16:creationId xmlns:a16="http://schemas.microsoft.com/office/drawing/2014/main" id="{223D6EEF-F88B-4CBB-88C4-A78C469E5D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39">
                <a:extLst>
                  <a:ext uri="{FF2B5EF4-FFF2-40B4-BE49-F238E27FC236}">
                    <a16:creationId xmlns:a16="http://schemas.microsoft.com/office/drawing/2014/main" id="{96718825-A68E-4FAD-8070-42E77B0942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3" name="Line 240">
                <a:extLst>
                  <a:ext uri="{FF2B5EF4-FFF2-40B4-BE49-F238E27FC236}">
                    <a16:creationId xmlns:a16="http://schemas.microsoft.com/office/drawing/2014/main" id="{17DB7EDB-6E2F-4157-8C22-B015D596B4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4" name="AutoShape 241">
                <a:extLst>
                  <a:ext uri="{FF2B5EF4-FFF2-40B4-BE49-F238E27FC236}">
                    <a16:creationId xmlns:a16="http://schemas.microsoft.com/office/drawing/2014/main" id="{020DDC22-8910-4140-B378-B32B2C48675B}"/>
                  </a:ext>
                </a:extLst>
              </p:cNvPr>
              <p:cNvCxnSpPr>
                <a:cxnSpLocks noChangeAspect="1" noChangeShapeType="1"/>
                <a:stCxn id="133" idx="0"/>
                <a:endCxn id="129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5" name="Rectangle 242">
                <a:extLst>
                  <a:ext uri="{FF2B5EF4-FFF2-40B4-BE49-F238E27FC236}">
                    <a16:creationId xmlns:a16="http://schemas.microsoft.com/office/drawing/2014/main" id="{DB201849-8D6A-4A70-B5D1-8FB3E7210F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3">
                <a:extLst>
                  <a:ext uri="{FF2B5EF4-FFF2-40B4-BE49-F238E27FC236}">
                    <a16:creationId xmlns:a16="http://schemas.microsoft.com/office/drawing/2014/main" id="{3F06384F-6433-4C70-BBCB-9752127DDA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4">
                <a:extLst>
                  <a:ext uri="{FF2B5EF4-FFF2-40B4-BE49-F238E27FC236}">
                    <a16:creationId xmlns:a16="http://schemas.microsoft.com/office/drawing/2014/main" id="{26F863E0-D02C-41B9-8402-D127BD1E9F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5">
                <a:extLst>
                  <a:ext uri="{FF2B5EF4-FFF2-40B4-BE49-F238E27FC236}">
                    <a16:creationId xmlns:a16="http://schemas.microsoft.com/office/drawing/2014/main" id="{D0A53BBF-9CD0-4D74-A698-42E4DF84D6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6">
                <a:extLst>
                  <a:ext uri="{FF2B5EF4-FFF2-40B4-BE49-F238E27FC236}">
                    <a16:creationId xmlns:a16="http://schemas.microsoft.com/office/drawing/2014/main" id="{FE3A3CBF-621A-452A-8314-AC0600F507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7">
                <a:extLst>
                  <a:ext uri="{FF2B5EF4-FFF2-40B4-BE49-F238E27FC236}">
                    <a16:creationId xmlns:a16="http://schemas.microsoft.com/office/drawing/2014/main" id="{54F2A462-50C5-4CB9-BA10-FBE595CC26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8">
                <a:extLst>
                  <a:ext uri="{FF2B5EF4-FFF2-40B4-BE49-F238E27FC236}">
                    <a16:creationId xmlns:a16="http://schemas.microsoft.com/office/drawing/2014/main" id="{5EC3E6F4-2332-43BF-AAF3-CB01CEF5F9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49">
                <a:extLst>
                  <a:ext uri="{FF2B5EF4-FFF2-40B4-BE49-F238E27FC236}">
                    <a16:creationId xmlns:a16="http://schemas.microsoft.com/office/drawing/2014/main" id="{858CD203-886C-4F31-B5F5-70890D7CCA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0">
                <a:extLst>
                  <a:ext uri="{FF2B5EF4-FFF2-40B4-BE49-F238E27FC236}">
                    <a16:creationId xmlns:a16="http://schemas.microsoft.com/office/drawing/2014/main" id="{ECADE983-B935-4730-9E3B-487F4ADF64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4" name="Rectangle 251">
                <a:extLst>
                  <a:ext uri="{FF2B5EF4-FFF2-40B4-BE49-F238E27FC236}">
                    <a16:creationId xmlns:a16="http://schemas.microsoft.com/office/drawing/2014/main" id="{6F6AFB59-61C5-4D32-B5EF-D4854F327A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5" name="AutoShape 252">
                <a:extLst>
                  <a:ext uri="{FF2B5EF4-FFF2-40B4-BE49-F238E27FC236}">
                    <a16:creationId xmlns:a16="http://schemas.microsoft.com/office/drawing/2014/main" id="{AB42EBF1-872F-4C8B-B501-5B720F079AE9}"/>
                  </a:ext>
                </a:extLst>
              </p:cNvPr>
              <p:cNvCxnSpPr>
                <a:cxnSpLocks noChangeAspect="1" noChangeShapeType="1"/>
                <a:stCxn id="134" idx="3"/>
                <a:endCxn id="134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3">
                <a:extLst>
                  <a:ext uri="{FF2B5EF4-FFF2-40B4-BE49-F238E27FC236}">
                    <a16:creationId xmlns:a16="http://schemas.microsoft.com/office/drawing/2014/main" id="{AB78A06B-FF4A-47E9-92FE-041DB17C8891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4">
                <a:extLst>
                  <a:ext uri="{FF2B5EF4-FFF2-40B4-BE49-F238E27FC236}">
                    <a16:creationId xmlns:a16="http://schemas.microsoft.com/office/drawing/2014/main" id="{9B826E6F-CCB5-466F-ADE1-AE3D61E1AD3B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5">
                <a:extLst>
                  <a:ext uri="{FF2B5EF4-FFF2-40B4-BE49-F238E27FC236}">
                    <a16:creationId xmlns:a16="http://schemas.microsoft.com/office/drawing/2014/main" id="{8F137F87-6090-4EDB-8988-FD2058D8FEC9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6">
                <a:extLst>
                  <a:ext uri="{FF2B5EF4-FFF2-40B4-BE49-F238E27FC236}">
                    <a16:creationId xmlns:a16="http://schemas.microsoft.com/office/drawing/2014/main" id="{8C8130A5-EDED-4CEF-9F0F-55A5B3407E53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7">
                <a:extLst>
                  <a:ext uri="{FF2B5EF4-FFF2-40B4-BE49-F238E27FC236}">
                    <a16:creationId xmlns:a16="http://schemas.microsoft.com/office/drawing/2014/main" id="{159F9F4D-2DB4-462E-8891-3AD959D62E1B}"/>
                  </a:ext>
                </a:extLst>
              </p:cNvPr>
              <p:cNvCxnSpPr>
                <a:cxnSpLocks noChangeAspect="1" noChangeShapeType="1"/>
                <a:stCxn id="127" idx="3"/>
                <a:endCxn id="127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8">
                <a:extLst>
                  <a:ext uri="{FF2B5EF4-FFF2-40B4-BE49-F238E27FC236}">
                    <a16:creationId xmlns:a16="http://schemas.microsoft.com/office/drawing/2014/main" id="{61B0A0B7-1BAB-4348-A1D6-4F902A5247AE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59">
                <a:extLst>
                  <a:ext uri="{FF2B5EF4-FFF2-40B4-BE49-F238E27FC236}">
                    <a16:creationId xmlns:a16="http://schemas.microsoft.com/office/drawing/2014/main" id="{A8A7CFB9-F28D-4DAF-95A0-F868C701B44C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0">
                <a:extLst>
                  <a:ext uri="{FF2B5EF4-FFF2-40B4-BE49-F238E27FC236}">
                    <a16:creationId xmlns:a16="http://schemas.microsoft.com/office/drawing/2014/main" id="{E402B016-312D-4925-94B0-6F38C7AC8FEB}"/>
                  </a:ext>
                </a:extLst>
              </p:cNvPr>
              <p:cNvCxnSpPr>
                <a:cxnSpLocks noChangeAspect="1" noChangeShapeType="1"/>
                <a:stCxn id="134" idx="1"/>
                <a:endCxn id="134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1">
                <a:extLst>
                  <a:ext uri="{FF2B5EF4-FFF2-40B4-BE49-F238E27FC236}">
                    <a16:creationId xmlns:a16="http://schemas.microsoft.com/office/drawing/2014/main" id="{02E6B091-1320-49D4-A6F5-C64FA462807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2">
                <a:extLst>
                  <a:ext uri="{FF2B5EF4-FFF2-40B4-BE49-F238E27FC236}">
                    <a16:creationId xmlns:a16="http://schemas.microsoft.com/office/drawing/2014/main" id="{8515EAA7-07F2-43E5-8F8C-858AFEAD8AE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6" name="AutoShape 263">
                <a:extLst>
                  <a:ext uri="{FF2B5EF4-FFF2-40B4-BE49-F238E27FC236}">
                    <a16:creationId xmlns:a16="http://schemas.microsoft.com/office/drawing/2014/main" id="{417E16F6-5C01-49AD-AC60-B068DAE18D24}"/>
                  </a:ext>
                </a:extLst>
              </p:cNvPr>
              <p:cNvCxnSpPr>
                <a:cxnSpLocks noChangeAspect="1" noChangeShapeType="1"/>
                <a:stCxn id="127" idx="1"/>
                <a:endCxn id="127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7" name="Line 264">
                <a:extLst>
                  <a:ext uri="{FF2B5EF4-FFF2-40B4-BE49-F238E27FC236}">
                    <a16:creationId xmlns:a16="http://schemas.microsoft.com/office/drawing/2014/main" id="{0060510E-CD84-4661-8D16-9E1FA79683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5">
                <a:extLst>
                  <a:ext uri="{FF2B5EF4-FFF2-40B4-BE49-F238E27FC236}">
                    <a16:creationId xmlns:a16="http://schemas.microsoft.com/office/drawing/2014/main" id="{3AC4947D-E2A2-47CC-A9E5-EBF658841F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6">
                <a:extLst>
                  <a:ext uri="{FF2B5EF4-FFF2-40B4-BE49-F238E27FC236}">
                    <a16:creationId xmlns:a16="http://schemas.microsoft.com/office/drawing/2014/main" id="{629E098A-55A9-4152-855F-02D65D733C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7">
                <a:extLst>
                  <a:ext uri="{FF2B5EF4-FFF2-40B4-BE49-F238E27FC236}">
                    <a16:creationId xmlns:a16="http://schemas.microsoft.com/office/drawing/2014/main" id="{B44DE50B-D3B8-4C2A-841D-B43A7D25E4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8">
                <a:extLst>
                  <a:ext uri="{FF2B5EF4-FFF2-40B4-BE49-F238E27FC236}">
                    <a16:creationId xmlns:a16="http://schemas.microsoft.com/office/drawing/2014/main" id="{FDE289CE-3057-4A14-8920-D3FFB9E1B5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69">
                <a:extLst>
                  <a:ext uri="{FF2B5EF4-FFF2-40B4-BE49-F238E27FC236}">
                    <a16:creationId xmlns:a16="http://schemas.microsoft.com/office/drawing/2014/main" id="{E6F2151B-F1A4-42A7-9099-1FDFC7038B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0">
                <a:extLst>
                  <a:ext uri="{FF2B5EF4-FFF2-40B4-BE49-F238E27FC236}">
                    <a16:creationId xmlns:a16="http://schemas.microsoft.com/office/drawing/2014/main" id="{96193953-5E61-46E9-8EBB-F1CC0011C3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1">
                <a:extLst>
                  <a:ext uri="{FF2B5EF4-FFF2-40B4-BE49-F238E27FC236}">
                    <a16:creationId xmlns:a16="http://schemas.microsoft.com/office/drawing/2014/main" id="{E4BFCD7E-129A-4E41-9DD3-C62C4F0841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2">
                <a:extLst>
                  <a:ext uri="{FF2B5EF4-FFF2-40B4-BE49-F238E27FC236}">
                    <a16:creationId xmlns:a16="http://schemas.microsoft.com/office/drawing/2014/main" id="{1ECA5A65-1A20-414A-8BA7-0C225CD5FE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3">
                <a:extLst>
                  <a:ext uri="{FF2B5EF4-FFF2-40B4-BE49-F238E27FC236}">
                    <a16:creationId xmlns:a16="http://schemas.microsoft.com/office/drawing/2014/main" id="{BF54C10D-AF4A-4AEC-917A-38ED4E0404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4">
                <a:extLst>
                  <a:ext uri="{FF2B5EF4-FFF2-40B4-BE49-F238E27FC236}">
                    <a16:creationId xmlns:a16="http://schemas.microsoft.com/office/drawing/2014/main" id="{F14F5451-1BDC-44F1-9B7B-8FC2F5CB33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5">
                <a:extLst>
                  <a:ext uri="{FF2B5EF4-FFF2-40B4-BE49-F238E27FC236}">
                    <a16:creationId xmlns:a16="http://schemas.microsoft.com/office/drawing/2014/main" id="{D424C22D-CF1F-45D7-83C3-67DEDAA9C5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6">
                <a:extLst>
                  <a:ext uri="{FF2B5EF4-FFF2-40B4-BE49-F238E27FC236}">
                    <a16:creationId xmlns:a16="http://schemas.microsoft.com/office/drawing/2014/main" id="{6E8879CD-F12F-452C-9EDD-37F7A81EA4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Line 277">
                <a:extLst>
                  <a:ext uri="{FF2B5EF4-FFF2-40B4-BE49-F238E27FC236}">
                    <a16:creationId xmlns:a16="http://schemas.microsoft.com/office/drawing/2014/main" id="{F5560069-90A6-4653-B0C6-A6684EA3E6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1" name="Oval 278">
                <a:extLst>
                  <a:ext uri="{FF2B5EF4-FFF2-40B4-BE49-F238E27FC236}">
                    <a16:creationId xmlns:a16="http://schemas.microsoft.com/office/drawing/2014/main" id="{884F3485-3900-4A04-B44C-B196319B2D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79">
                <a:extLst>
                  <a:ext uri="{FF2B5EF4-FFF2-40B4-BE49-F238E27FC236}">
                    <a16:creationId xmlns:a16="http://schemas.microsoft.com/office/drawing/2014/main" id="{C8A81492-D680-428B-948F-29E63ACA5E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0">
                <a:extLst>
                  <a:ext uri="{FF2B5EF4-FFF2-40B4-BE49-F238E27FC236}">
                    <a16:creationId xmlns:a16="http://schemas.microsoft.com/office/drawing/2014/main" id="{F37F8DAD-172E-4303-A960-040CAA90D8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1">
                <a:extLst>
                  <a:ext uri="{FF2B5EF4-FFF2-40B4-BE49-F238E27FC236}">
                    <a16:creationId xmlns:a16="http://schemas.microsoft.com/office/drawing/2014/main" id="{A932D6CF-2F57-44DB-A032-28516BD94E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2">
                <a:extLst>
                  <a:ext uri="{FF2B5EF4-FFF2-40B4-BE49-F238E27FC236}">
                    <a16:creationId xmlns:a16="http://schemas.microsoft.com/office/drawing/2014/main" id="{E2692E96-4B21-4629-A4B8-5C7F586F4D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3">
                <a:extLst>
                  <a:ext uri="{FF2B5EF4-FFF2-40B4-BE49-F238E27FC236}">
                    <a16:creationId xmlns:a16="http://schemas.microsoft.com/office/drawing/2014/main" id="{9FE14892-1563-43A8-8541-BD0F171A0F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4">
                <a:extLst>
                  <a:ext uri="{FF2B5EF4-FFF2-40B4-BE49-F238E27FC236}">
                    <a16:creationId xmlns:a16="http://schemas.microsoft.com/office/drawing/2014/main" id="{5D278760-0CAD-4FDA-98DD-2FE327702C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5">
                <a:extLst>
                  <a:ext uri="{FF2B5EF4-FFF2-40B4-BE49-F238E27FC236}">
                    <a16:creationId xmlns:a16="http://schemas.microsoft.com/office/drawing/2014/main" id="{55378D21-AC5E-48E9-9057-97D4312E52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6">
                <a:extLst>
                  <a:ext uri="{FF2B5EF4-FFF2-40B4-BE49-F238E27FC236}">
                    <a16:creationId xmlns:a16="http://schemas.microsoft.com/office/drawing/2014/main" id="{E7CFD083-C3E8-4E39-A7FE-910361A514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Oval 287">
                <a:extLst>
                  <a:ext uri="{FF2B5EF4-FFF2-40B4-BE49-F238E27FC236}">
                    <a16:creationId xmlns:a16="http://schemas.microsoft.com/office/drawing/2014/main" id="{1C619747-DE71-42F3-B6B5-DC3058A846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1" name="Line 288">
                <a:extLst>
                  <a:ext uri="{FF2B5EF4-FFF2-40B4-BE49-F238E27FC236}">
                    <a16:creationId xmlns:a16="http://schemas.microsoft.com/office/drawing/2014/main" id="{CF34C508-25FE-4647-9D52-C959F44AFD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89">
                <a:extLst>
                  <a:ext uri="{FF2B5EF4-FFF2-40B4-BE49-F238E27FC236}">
                    <a16:creationId xmlns:a16="http://schemas.microsoft.com/office/drawing/2014/main" id="{7AE3282E-7F5F-4306-89DF-31E6BFD105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3" name="Line 290">
                <a:extLst>
                  <a:ext uri="{FF2B5EF4-FFF2-40B4-BE49-F238E27FC236}">
                    <a16:creationId xmlns:a16="http://schemas.microsoft.com/office/drawing/2014/main" id="{08055D99-FF24-4400-8D94-553B1D03F0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4" name="AutoShape 291">
                <a:extLst>
                  <a:ext uri="{FF2B5EF4-FFF2-40B4-BE49-F238E27FC236}">
                    <a16:creationId xmlns:a16="http://schemas.microsoft.com/office/drawing/2014/main" id="{548DD59C-13C9-4D59-B414-9AE709A69122}"/>
                  </a:ext>
                </a:extLst>
              </p:cNvPr>
              <p:cNvCxnSpPr>
                <a:cxnSpLocks noChangeAspect="1" noChangeShapeType="1"/>
                <a:stCxn id="183" idx="0"/>
                <a:endCxn id="179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5" name="Rectangle 292">
                <a:extLst>
                  <a:ext uri="{FF2B5EF4-FFF2-40B4-BE49-F238E27FC236}">
                    <a16:creationId xmlns:a16="http://schemas.microsoft.com/office/drawing/2014/main" id="{C5A3AC1A-6154-439F-A3AA-B4D498B6A2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3">
                <a:extLst>
                  <a:ext uri="{FF2B5EF4-FFF2-40B4-BE49-F238E27FC236}">
                    <a16:creationId xmlns:a16="http://schemas.microsoft.com/office/drawing/2014/main" id="{A4ACC89B-BBF9-4A83-AE6F-968CCE8075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4">
                <a:extLst>
                  <a:ext uri="{FF2B5EF4-FFF2-40B4-BE49-F238E27FC236}">
                    <a16:creationId xmlns:a16="http://schemas.microsoft.com/office/drawing/2014/main" id="{E9690D86-49A4-400C-8050-BAD70FDCC4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5">
                <a:extLst>
                  <a:ext uri="{FF2B5EF4-FFF2-40B4-BE49-F238E27FC236}">
                    <a16:creationId xmlns:a16="http://schemas.microsoft.com/office/drawing/2014/main" id="{CF462B13-025E-4F5C-B41B-E69ABA0204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6">
                <a:extLst>
                  <a:ext uri="{FF2B5EF4-FFF2-40B4-BE49-F238E27FC236}">
                    <a16:creationId xmlns:a16="http://schemas.microsoft.com/office/drawing/2014/main" id="{924C3A6B-7343-4B5B-8DC5-970970229C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7">
                <a:extLst>
                  <a:ext uri="{FF2B5EF4-FFF2-40B4-BE49-F238E27FC236}">
                    <a16:creationId xmlns:a16="http://schemas.microsoft.com/office/drawing/2014/main" id="{A4ED1FC7-668B-4DC7-8A14-EC89901AF6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8">
                <a:extLst>
                  <a:ext uri="{FF2B5EF4-FFF2-40B4-BE49-F238E27FC236}">
                    <a16:creationId xmlns:a16="http://schemas.microsoft.com/office/drawing/2014/main" id="{5FCF5DFA-D892-4908-9386-CC043A71BE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299">
                <a:extLst>
                  <a:ext uri="{FF2B5EF4-FFF2-40B4-BE49-F238E27FC236}">
                    <a16:creationId xmlns:a16="http://schemas.microsoft.com/office/drawing/2014/main" id="{0B034152-3DD5-4FA0-8E69-B88B06DC4D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0">
                <a:extLst>
                  <a:ext uri="{FF2B5EF4-FFF2-40B4-BE49-F238E27FC236}">
                    <a16:creationId xmlns:a16="http://schemas.microsoft.com/office/drawing/2014/main" id="{7896FDD5-18BF-4431-8151-14BD5C5FFB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Rectangle 301">
                <a:extLst>
                  <a:ext uri="{FF2B5EF4-FFF2-40B4-BE49-F238E27FC236}">
                    <a16:creationId xmlns:a16="http://schemas.microsoft.com/office/drawing/2014/main" id="{BB6C09F8-D0CC-4C17-A846-2716E92E78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5" name="AutoShape 302">
                <a:extLst>
                  <a:ext uri="{FF2B5EF4-FFF2-40B4-BE49-F238E27FC236}">
                    <a16:creationId xmlns:a16="http://schemas.microsoft.com/office/drawing/2014/main" id="{5615CDC0-5465-4283-8170-3558B81328BB}"/>
                  </a:ext>
                </a:extLst>
              </p:cNvPr>
              <p:cNvCxnSpPr>
                <a:cxnSpLocks noChangeAspect="1" noChangeShapeType="1"/>
                <a:stCxn id="184" idx="3"/>
                <a:endCxn id="184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3">
                <a:extLst>
                  <a:ext uri="{FF2B5EF4-FFF2-40B4-BE49-F238E27FC236}">
                    <a16:creationId xmlns:a16="http://schemas.microsoft.com/office/drawing/2014/main" id="{7F0EA9A0-46C9-4F94-ADF7-BED49E6DD1CC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4">
                <a:extLst>
                  <a:ext uri="{FF2B5EF4-FFF2-40B4-BE49-F238E27FC236}">
                    <a16:creationId xmlns:a16="http://schemas.microsoft.com/office/drawing/2014/main" id="{E82D0017-4B7D-480C-9F58-410F0B15C954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5">
                <a:extLst>
                  <a:ext uri="{FF2B5EF4-FFF2-40B4-BE49-F238E27FC236}">
                    <a16:creationId xmlns:a16="http://schemas.microsoft.com/office/drawing/2014/main" id="{19B11950-D0D9-4B9A-99F6-33406BBF202A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6">
                <a:extLst>
                  <a:ext uri="{FF2B5EF4-FFF2-40B4-BE49-F238E27FC236}">
                    <a16:creationId xmlns:a16="http://schemas.microsoft.com/office/drawing/2014/main" id="{B8D6F5F6-0360-4C1D-A8F4-63B11E767C83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7">
                <a:extLst>
                  <a:ext uri="{FF2B5EF4-FFF2-40B4-BE49-F238E27FC236}">
                    <a16:creationId xmlns:a16="http://schemas.microsoft.com/office/drawing/2014/main" id="{76A3C563-18CA-4BCC-AB42-0CDAF2B42600}"/>
                  </a:ext>
                </a:extLst>
              </p:cNvPr>
              <p:cNvCxnSpPr>
                <a:cxnSpLocks noChangeAspect="1" noChangeShapeType="1"/>
                <a:stCxn id="177" idx="3"/>
                <a:endCxn id="177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8">
                <a:extLst>
                  <a:ext uri="{FF2B5EF4-FFF2-40B4-BE49-F238E27FC236}">
                    <a16:creationId xmlns:a16="http://schemas.microsoft.com/office/drawing/2014/main" id="{2DA36DA2-C272-4D46-8281-A2C8100E8B5C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09">
                <a:extLst>
                  <a:ext uri="{FF2B5EF4-FFF2-40B4-BE49-F238E27FC236}">
                    <a16:creationId xmlns:a16="http://schemas.microsoft.com/office/drawing/2014/main" id="{7320C619-CCFE-4B9E-92D4-738768EB586B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0">
                <a:extLst>
                  <a:ext uri="{FF2B5EF4-FFF2-40B4-BE49-F238E27FC236}">
                    <a16:creationId xmlns:a16="http://schemas.microsoft.com/office/drawing/2014/main" id="{71C807B6-E082-4707-B35F-D0EF73DD466D}"/>
                  </a:ext>
                </a:extLst>
              </p:cNvPr>
              <p:cNvCxnSpPr>
                <a:cxnSpLocks noChangeAspect="1" noChangeShapeType="1"/>
                <a:stCxn id="184" idx="1"/>
                <a:endCxn id="184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1">
                <a:extLst>
                  <a:ext uri="{FF2B5EF4-FFF2-40B4-BE49-F238E27FC236}">
                    <a16:creationId xmlns:a16="http://schemas.microsoft.com/office/drawing/2014/main" id="{1563641C-26D9-4BCF-A7CE-80147FCE773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2">
                <a:extLst>
                  <a:ext uri="{FF2B5EF4-FFF2-40B4-BE49-F238E27FC236}">
                    <a16:creationId xmlns:a16="http://schemas.microsoft.com/office/drawing/2014/main" id="{D0ADCC13-17E0-4DC6-84E8-6CB54C935DE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6" name="AutoShape 313">
                <a:extLst>
                  <a:ext uri="{FF2B5EF4-FFF2-40B4-BE49-F238E27FC236}">
                    <a16:creationId xmlns:a16="http://schemas.microsoft.com/office/drawing/2014/main" id="{A08FEFA8-2ED2-4A1A-970F-F6010C2EF816}"/>
                  </a:ext>
                </a:extLst>
              </p:cNvPr>
              <p:cNvCxnSpPr>
                <a:cxnSpLocks noChangeAspect="1" noChangeShapeType="1"/>
                <a:stCxn id="177" idx="1"/>
                <a:endCxn id="177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7" name="Line 314">
                <a:extLst>
                  <a:ext uri="{FF2B5EF4-FFF2-40B4-BE49-F238E27FC236}">
                    <a16:creationId xmlns:a16="http://schemas.microsoft.com/office/drawing/2014/main" id="{B72CB6B5-A176-4C7D-976F-B703CEAC48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5">
                <a:extLst>
                  <a:ext uri="{FF2B5EF4-FFF2-40B4-BE49-F238E27FC236}">
                    <a16:creationId xmlns:a16="http://schemas.microsoft.com/office/drawing/2014/main" id="{625267EE-EB7E-493A-AAF1-1CEF377446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6">
                <a:extLst>
                  <a:ext uri="{FF2B5EF4-FFF2-40B4-BE49-F238E27FC236}">
                    <a16:creationId xmlns:a16="http://schemas.microsoft.com/office/drawing/2014/main" id="{B7444FAD-8043-47A9-A114-67FA0C14FF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7">
                <a:extLst>
                  <a:ext uri="{FF2B5EF4-FFF2-40B4-BE49-F238E27FC236}">
                    <a16:creationId xmlns:a16="http://schemas.microsoft.com/office/drawing/2014/main" id="{CBCD9CEA-21F2-4106-98A7-16E2396344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8">
                <a:extLst>
                  <a:ext uri="{FF2B5EF4-FFF2-40B4-BE49-F238E27FC236}">
                    <a16:creationId xmlns:a16="http://schemas.microsoft.com/office/drawing/2014/main" id="{287DE049-1CE2-40D6-8B37-02249376AF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19">
                <a:extLst>
                  <a:ext uri="{FF2B5EF4-FFF2-40B4-BE49-F238E27FC236}">
                    <a16:creationId xmlns:a16="http://schemas.microsoft.com/office/drawing/2014/main" id="{EE7B6FC7-F8FA-46BE-B3D2-1BD56AAB3A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0">
                <a:extLst>
                  <a:ext uri="{FF2B5EF4-FFF2-40B4-BE49-F238E27FC236}">
                    <a16:creationId xmlns:a16="http://schemas.microsoft.com/office/drawing/2014/main" id="{A09B34F7-2D01-49D9-B8FC-3BF523CAF8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1">
                <a:extLst>
                  <a:ext uri="{FF2B5EF4-FFF2-40B4-BE49-F238E27FC236}">
                    <a16:creationId xmlns:a16="http://schemas.microsoft.com/office/drawing/2014/main" id="{65850E8C-B64B-4CF1-A912-978934A807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2">
                <a:extLst>
                  <a:ext uri="{FF2B5EF4-FFF2-40B4-BE49-F238E27FC236}">
                    <a16:creationId xmlns:a16="http://schemas.microsoft.com/office/drawing/2014/main" id="{1DF6E69F-C7C5-405A-AF07-C9033A0BD7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3">
                <a:extLst>
                  <a:ext uri="{FF2B5EF4-FFF2-40B4-BE49-F238E27FC236}">
                    <a16:creationId xmlns:a16="http://schemas.microsoft.com/office/drawing/2014/main" id="{3592E9AE-057B-4A42-B06C-617820432C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4">
                <a:extLst>
                  <a:ext uri="{FF2B5EF4-FFF2-40B4-BE49-F238E27FC236}">
                    <a16:creationId xmlns:a16="http://schemas.microsoft.com/office/drawing/2014/main" id="{0AB4C83C-1C90-4128-A4B4-413F0F282D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5">
                <a:extLst>
                  <a:ext uri="{FF2B5EF4-FFF2-40B4-BE49-F238E27FC236}">
                    <a16:creationId xmlns:a16="http://schemas.microsoft.com/office/drawing/2014/main" id="{167141C0-EEAA-4AED-99A2-A327843C3B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6">
                <a:extLst>
                  <a:ext uri="{FF2B5EF4-FFF2-40B4-BE49-F238E27FC236}">
                    <a16:creationId xmlns:a16="http://schemas.microsoft.com/office/drawing/2014/main" id="{814D5EDE-34D6-426E-B152-13E693240D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Line 327">
                <a:extLst>
                  <a:ext uri="{FF2B5EF4-FFF2-40B4-BE49-F238E27FC236}">
                    <a16:creationId xmlns:a16="http://schemas.microsoft.com/office/drawing/2014/main" id="{F1929845-7A27-41F8-9650-11C834F124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1" name="Oval 328">
                <a:extLst>
                  <a:ext uri="{FF2B5EF4-FFF2-40B4-BE49-F238E27FC236}">
                    <a16:creationId xmlns:a16="http://schemas.microsoft.com/office/drawing/2014/main" id="{FBA420EC-CB5A-4E40-A1AB-56B6491753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29">
                <a:extLst>
                  <a:ext uri="{FF2B5EF4-FFF2-40B4-BE49-F238E27FC236}">
                    <a16:creationId xmlns:a16="http://schemas.microsoft.com/office/drawing/2014/main" id="{2A8BCB24-4A05-4A53-A501-1062404046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0">
                <a:extLst>
                  <a:ext uri="{FF2B5EF4-FFF2-40B4-BE49-F238E27FC236}">
                    <a16:creationId xmlns:a16="http://schemas.microsoft.com/office/drawing/2014/main" id="{58AB748D-6AAF-415D-880A-5C0230C436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1">
                <a:extLst>
                  <a:ext uri="{FF2B5EF4-FFF2-40B4-BE49-F238E27FC236}">
                    <a16:creationId xmlns:a16="http://schemas.microsoft.com/office/drawing/2014/main" id="{961B557F-5BB1-4B67-852B-FFCBA56916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2">
                <a:extLst>
                  <a:ext uri="{FF2B5EF4-FFF2-40B4-BE49-F238E27FC236}">
                    <a16:creationId xmlns:a16="http://schemas.microsoft.com/office/drawing/2014/main" id="{8D5C3CA9-D8A3-4D1A-8EF3-DABB125861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3">
                <a:extLst>
                  <a:ext uri="{FF2B5EF4-FFF2-40B4-BE49-F238E27FC236}">
                    <a16:creationId xmlns:a16="http://schemas.microsoft.com/office/drawing/2014/main" id="{699DDBFD-FBB4-427F-A3F8-D400675474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4">
                <a:extLst>
                  <a:ext uri="{FF2B5EF4-FFF2-40B4-BE49-F238E27FC236}">
                    <a16:creationId xmlns:a16="http://schemas.microsoft.com/office/drawing/2014/main" id="{782B7CC5-AF2E-4162-BD12-9EA52B9764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5">
                <a:extLst>
                  <a:ext uri="{FF2B5EF4-FFF2-40B4-BE49-F238E27FC236}">
                    <a16:creationId xmlns:a16="http://schemas.microsoft.com/office/drawing/2014/main" id="{0BD6F64C-680F-4AC8-8F90-5962392FAA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6">
                <a:extLst>
                  <a:ext uri="{FF2B5EF4-FFF2-40B4-BE49-F238E27FC236}">
                    <a16:creationId xmlns:a16="http://schemas.microsoft.com/office/drawing/2014/main" id="{C5BBCCFF-F7ED-4A3D-9575-582F7B14B0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Oval 337">
                <a:extLst>
                  <a:ext uri="{FF2B5EF4-FFF2-40B4-BE49-F238E27FC236}">
                    <a16:creationId xmlns:a16="http://schemas.microsoft.com/office/drawing/2014/main" id="{BD342FA7-C7F0-4ECB-B1B2-4004BAE082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" name="Line 338">
                <a:extLst>
                  <a:ext uri="{FF2B5EF4-FFF2-40B4-BE49-F238E27FC236}">
                    <a16:creationId xmlns:a16="http://schemas.microsoft.com/office/drawing/2014/main" id="{FA9CFD9C-C58A-454C-8837-70E6079AB0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39">
                <a:extLst>
                  <a:ext uri="{FF2B5EF4-FFF2-40B4-BE49-F238E27FC236}">
                    <a16:creationId xmlns:a16="http://schemas.microsoft.com/office/drawing/2014/main" id="{D1B7F7AE-49A7-4092-9C27-C21CE58539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3" name="Line 340">
                <a:extLst>
                  <a:ext uri="{FF2B5EF4-FFF2-40B4-BE49-F238E27FC236}">
                    <a16:creationId xmlns:a16="http://schemas.microsoft.com/office/drawing/2014/main" id="{A5D03B3F-0369-45FF-A73E-3FAD7565CA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4" name="AutoShape 341">
                <a:extLst>
                  <a:ext uri="{FF2B5EF4-FFF2-40B4-BE49-F238E27FC236}">
                    <a16:creationId xmlns:a16="http://schemas.microsoft.com/office/drawing/2014/main" id="{C4A19D17-F34A-4C26-947D-F52329D4D3D6}"/>
                  </a:ext>
                </a:extLst>
              </p:cNvPr>
              <p:cNvCxnSpPr>
                <a:cxnSpLocks noChangeAspect="1" noChangeShapeType="1"/>
                <a:stCxn id="233" idx="0"/>
                <a:endCxn id="229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5" name="Rectangle 342">
                <a:extLst>
                  <a:ext uri="{FF2B5EF4-FFF2-40B4-BE49-F238E27FC236}">
                    <a16:creationId xmlns:a16="http://schemas.microsoft.com/office/drawing/2014/main" id="{C32CF15C-2F93-4166-918B-AC5E3FE468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3">
                <a:extLst>
                  <a:ext uri="{FF2B5EF4-FFF2-40B4-BE49-F238E27FC236}">
                    <a16:creationId xmlns:a16="http://schemas.microsoft.com/office/drawing/2014/main" id="{B0CED2E5-3F09-4D3B-8C81-9DE9AFD843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4">
                <a:extLst>
                  <a:ext uri="{FF2B5EF4-FFF2-40B4-BE49-F238E27FC236}">
                    <a16:creationId xmlns:a16="http://schemas.microsoft.com/office/drawing/2014/main" id="{D4C64C83-1C46-40F1-87C9-7C69395002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5">
                <a:extLst>
                  <a:ext uri="{FF2B5EF4-FFF2-40B4-BE49-F238E27FC236}">
                    <a16:creationId xmlns:a16="http://schemas.microsoft.com/office/drawing/2014/main" id="{1D6B3A48-C326-4517-B5B8-D2B97FA406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6">
                <a:extLst>
                  <a:ext uri="{FF2B5EF4-FFF2-40B4-BE49-F238E27FC236}">
                    <a16:creationId xmlns:a16="http://schemas.microsoft.com/office/drawing/2014/main" id="{A86FA6ED-43CA-4357-B85B-A7DBE5EFFC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7">
                <a:extLst>
                  <a:ext uri="{FF2B5EF4-FFF2-40B4-BE49-F238E27FC236}">
                    <a16:creationId xmlns:a16="http://schemas.microsoft.com/office/drawing/2014/main" id="{D926FFDD-2E37-4B29-AFEC-4162A4122E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8">
                <a:extLst>
                  <a:ext uri="{FF2B5EF4-FFF2-40B4-BE49-F238E27FC236}">
                    <a16:creationId xmlns:a16="http://schemas.microsoft.com/office/drawing/2014/main" id="{B0933A0E-7442-4D16-B48C-6CC3B57B0A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49">
                <a:extLst>
                  <a:ext uri="{FF2B5EF4-FFF2-40B4-BE49-F238E27FC236}">
                    <a16:creationId xmlns:a16="http://schemas.microsoft.com/office/drawing/2014/main" id="{609BAE12-CEC5-4768-BBF9-558F499E3C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0">
                <a:extLst>
                  <a:ext uri="{FF2B5EF4-FFF2-40B4-BE49-F238E27FC236}">
                    <a16:creationId xmlns:a16="http://schemas.microsoft.com/office/drawing/2014/main" id="{D523620F-345F-4CAD-A30A-E39115430D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4" name="Rectangle 351">
                <a:extLst>
                  <a:ext uri="{FF2B5EF4-FFF2-40B4-BE49-F238E27FC236}">
                    <a16:creationId xmlns:a16="http://schemas.microsoft.com/office/drawing/2014/main" id="{733D9DB0-4040-4C90-86A3-08E5911D69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5" name="AutoShape 352">
                <a:extLst>
                  <a:ext uri="{FF2B5EF4-FFF2-40B4-BE49-F238E27FC236}">
                    <a16:creationId xmlns:a16="http://schemas.microsoft.com/office/drawing/2014/main" id="{5C465127-D74E-43B2-B23B-B4DE6D149EE4}"/>
                  </a:ext>
                </a:extLst>
              </p:cNvPr>
              <p:cNvCxnSpPr>
                <a:cxnSpLocks noChangeAspect="1" noChangeShapeType="1"/>
                <a:stCxn id="234" idx="3"/>
                <a:endCxn id="234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3">
                <a:extLst>
                  <a:ext uri="{FF2B5EF4-FFF2-40B4-BE49-F238E27FC236}">
                    <a16:creationId xmlns:a16="http://schemas.microsoft.com/office/drawing/2014/main" id="{A8E007EC-5C65-4FAA-A6CF-F1FC61F59B44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4">
                <a:extLst>
                  <a:ext uri="{FF2B5EF4-FFF2-40B4-BE49-F238E27FC236}">
                    <a16:creationId xmlns:a16="http://schemas.microsoft.com/office/drawing/2014/main" id="{54A7E059-68F9-4B56-875B-4BF03E2E7F33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5">
                <a:extLst>
                  <a:ext uri="{FF2B5EF4-FFF2-40B4-BE49-F238E27FC236}">
                    <a16:creationId xmlns:a16="http://schemas.microsoft.com/office/drawing/2014/main" id="{3F16AC0F-EA7E-45BD-B445-1801F6992FD8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6">
                <a:extLst>
                  <a:ext uri="{FF2B5EF4-FFF2-40B4-BE49-F238E27FC236}">
                    <a16:creationId xmlns:a16="http://schemas.microsoft.com/office/drawing/2014/main" id="{BD5AE82D-7C10-4F9D-A8B1-214D9248D825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7">
                <a:extLst>
                  <a:ext uri="{FF2B5EF4-FFF2-40B4-BE49-F238E27FC236}">
                    <a16:creationId xmlns:a16="http://schemas.microsoft.com/office/drawing/2014/main" id="{CBFF8758-B26D-469C-B8E3-F78FA1BF9CAB}"/>
                  </a:ext>
                </a:extLst>
              </p:cNvPr>
              <p:cNvCxnSpPr>
                <a:cxnSpLocks noChangeAspect="1" noChangeShapeType="1"/>
                <a:stCxn id="227" idx="3"/>
                <a:endCxn id="227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8">
                <a:extLst>
                  <a:ext uri="{FF2B5EF4-FFF2-40B4-BE49-F238E27FC236}">
                    <a16:creationId xmlns:a16="http://schemas.microsoft.com/office/drawing/2014/main" id="{4560B992-F049-4D06-9E5C-5B0A7140170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59">
                <a:extLst>
                  <a:ext uri="{FF2B5EF4-FFF2-40B4-BE49-F238E27FC236}">
                    <a16:creationId xmlns:a16="http://schemas.microsoft.com/office/drawing/2014/main" id="{008EA288-5386-4C79-9E03-AD45927C2CCB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0">
                <a:extLst>
                  <a:ext uri="{FF2B5EF4-FFF2-40B4-BE49-F238E27FC236}">
                    <a16:creationId xmlns:a16="http://schemas.microsoft.com/office/drawing/2014/main" id="{DB881045-57D2-4D25-84D0-0BF9FBDAC3CA}"/>
                  </a:ext>
                </a:extLst>
              </p:cNvPr>
              <p:cNvCxnSpPr>
                <a:cxnSpLocks noChangeAspect="1" noChangeShapeType="1"/>
                <a:stCxn id="234" idx="1"/>
                <a:endCxn id="234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1">
                <a:extLst>
                  <a:ext uri="{FF2B5EF4-FFF2-40B4-BE49-F238E27FC236}">
                    <a16:creationId xmlns:a16="http://schemas.microsoft.com/office/drawing/2014/main" id="{C22336DE-B9D7-428E-8857-8ECA73D394B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2">
                <a:extLst>
                  <a:ext uri="{FF2B5EF4-FFF2-40B4-BE49-F238E27FC236}">
                    <a16:creationId xmlns:a16="http://schemas.microsoft.com/office/drawing/2014/main" id="{471364B7-14CA-45A7-B43B-1C9E210DBFC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6" name="AutoShape 363">
                <a:extLst>
                  <a:ext uri="{FF2B5EF4-FFF2-40B4-BE49-F238E27FC236}">
                    <a16:creationId xmlns:a16="http://schemas.microsoft.com/office/drawing/2014/main" id="{DA3C57DC-82E3-42F1-B720-3942B0C91ACB}"/>
                  </a:ext>
                </a:extLst>
              </p:cNvPr>
              <p:cNvCxnSpPr>
                <a:cxnSpLocks noChangeAspect="1" noChangeShapeType="1"/>
                <a:stCxn id="227" idx="1"/>
                <a:endCxn id="227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7" name="Line 364">
                <a:extLst>
                  <a:ext uri="{FF2B5EF4-FFF2-40B4-BE49-F238E27FC236}">
                    <a16:creationId xmlns:a16="http://schemas.microsoft.com/office/drawing/2014/main" id="{A38A5F40-5B8C-4AD5-9C4E-224192D83A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5">
                <a:extLst>
                  <a:ext uri="{FF2B5EF4-FFF2-40B4-BE49-F238E27FC236}">
                    <a16:creationId xmlns:a16="http://schemas.microsoft.com/office/drawing/2014/main" id="{86CD4812-B5E7-40F5-BE36-19F6BD95CB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6">
                <a:extLst>
                  <a:ext uri="{FF2B5EF4-FFF2-40B4-BE49-F238E27FC236}">
                    <a16:creationId xmlns:a16="http://schemas.microsoft.com/office/drawing/2014/main" id="{60811C7D-9C12-44DA-9096-B0EBDFD725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7">
                <a:extLst>
                  <a:ext uri="{FF2B5EF4-FFF2-40B4-BE49-F238E27FC236}">
                    <a16:creationId xmlns:a16="http://schemas.microsoft.com/office/drawing/2014/main" id="{AC0F2C38-0470-4CC2-B37D-C9C8105F36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8">
                <a:extLst>
                  <a:ext uri="{FF2B5EF4-FFF2-40B4-BE49-F238E27FC236}">
                    <a16:creationId xmlns:a16="http://schemas.microsoft.com/office/drawing/2014/main" id="{B2C8DC55-DCDE-4799-A4C1-D01B6B951B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69">
                <a:extLst>
                  <a:ext uri="{FF2B5EF4-FFF2-40B4-BE49-F238E27FC236}">
                    <a16:creationId xmlns:a16="http://schemas.microsoft.com/office/drawing/2014/main" id="{C41F467B-A157-49DF-B03D-408DD09BFE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0">
                <a:extLst>
                  <a:ext uri="{FF2B5EF4-FFF2-40B4-BE49-F238E27FC236}">
                    <a16:creationId xmlns:a16="http://schemas.microsoft.com/office/drawing/2014/main" id="{96A58052-5363-4CD2-81B8-A32FFC9D2B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1">
                <a:extLst>
                  <a:ext uri="{FF2B5EF4-FFF2-40B4-BE49-F238E27FC236}">
                    <a16:creationId xmlns:a16="http://schemas.microsoft.com/office/drawing/2014/main" id="{7A040B2B-48C7-43B0-A75B-613C137656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2">
                <a:extLst>
                  <a:ext uri="{FF2B5EF4-FFF2-40B4-BE49-F238E27FC236}">
                    <a16:creationId xmlns:a16="http://schemas.microsoft.com/office/drawing/2014/main" id="{D3B37EFE-B4E1-4BCB-9F6D-8F64AF5C7A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3">
                <a:extLst>
                  <a:ext uri="{FF2B5EF4-FFF2-40B4-BE49-F238E27FC236}">
                    <a16:creationId xmlns:a16="http://schemas.microsoft.com/office/drawing/2014/main" id="{86CEA5CF-1BB1-46D8-836C-3DFFFAD9BD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4">
                <a:extLst>
                  <a:ext uri="{FF2B5EF4-FFF2-40B4-BE49-F238E27FC236}">
                    <a16:creationId xmlns:a16="http://schemas.microsoft.com/office/drawing/2014/main" id="{8F57CE2E-3623-415B-A5FE-E52D77B374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5">
                <a:extLst>
                  <a:ext uri="{FF2B5EF4-FFF2-40B4-BE49-F238E27FC236}">
                    <a16:creationId xmlns:a16="http://schemas.microsoft.com/office/drawing/2014/main" id="{9F418E2B-4577-4F13-8A38-E72EFC1600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6">
                <a:extLst>
                  <a:ext uri="{FF2B5EF4-FFF2-40B4-BE49-F238E27FC236}">
                    <a16:creationId xmlns:a16="http://schemas.microsoft.com/office/drawing/2014/main" id="{A81760CE-8BAD-40AD-A7BE-6F99700B05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Line 377">
                <a:extLst>
                  <a:ext uri="{FF2B5EF4-FFF2-40B4-BE49-F238E27FC236}">
                    <a16:creationId xmlns:a16="http://schemas.microsoft.com/office/drawing/2014/main" id="{D913A244-C618-4578-B16C-3319497F04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1" name="Oval 378">
                <a:extLst>
                  <a:ext uri="{FF2B5EF4-FFF2-40B4-BE49-F238E27FC236}">
                    <a16:creationId xmlns:a16="http://schemas.microsoft.com/office/drawing/2014/main" id="{DE680570-CB77-4D89-B0F9-8A93829A64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79">
                <a:extLst>
                  <a:ext uri="{FF2B5EF4-FFF2-40B4-BE49-F238E27FC236}">
                    <a16:creationId xmlns:a16="http://schemas.microsoft.com/office/drawing/2014/main" id="{0F3792AC-E98A-4865-A737-630DB1D635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0">
                <a:extLst>
                  <a:ext uri="{FF2B5EF4-FFF2-40B4-BE49-F238E27FC236}">
                    <a16:creationId xmlns:a16="http://schemas.microsoft.com/office/drawing/2014/main" id="{6C750E72-2A06-4514-B969-CF8B50E4CF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1">
                <a:extLst>
                  <a:ext uri="{FF2B5EF4-FFF2-40B4-BE49-F238E27FC236}">
                    <a16:creationId xmlns:a16="http://schemas.microsoft.com/office/drawing/2014/main" id="{C9A5434E-2101-418B-B2DA-1A905F199E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2">
                <a:extLst>
                  <a:ext uri="{FF2B5EF4-FFF2-40B4-BE49-F238E27FC236}">
                    <a16:creationId xmlns:a16="http://schemas.microsoft.com/office/drawing/2014/main" id="{71E8880B-796B-4E96-AC96-815680AB84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3">
                <a:extLst>
                  <a:ext uri="{FF2B5EF4-FFF2-40B4-BE49-F238E27FC236}">
                    <a16:creationId xmlns:a16="http://schemas.microsoft.com/office/drawing/2014/main" id="{730BF308-2A6D-4A7B-9386-E8E2C84CA7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4">
                <a:extLst>
                  <a:ext uri="{FF2B5EF4-FFF2-40B4-BE49-F238E27FC236}">
                    <a16:creationId xmlns:a16="http://schemas.microsoft.com/office/drawing/2014/main" id="{48D391AA-A702-413B-A727-4C2BE95556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5">
                <a:extLst>
                  <a:ext uri="{FF2B5EF4-FFF2-40B4-BE49-F238E27FC236}">
                    <a16:creationId xmlns:a16="http://schemas.microsoft.com/office/drawing/2014/main" id="{2516FF66-7CB5-4812-8686-0C30DD01DF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6">
                <a:extLst>
                  <a:ext uri="{FF2B5EF4-FFF2-40B4-BE49-F238E27FC236}">
                    <a16:creationId xmlns:a16="http://schemas.microsoft.com/office/drawing/2014/main" id="{4771AD8C-EA49-44FD-BFB3-EDE3B72E42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Oval 387">
                <a:extLst>
                  <a:ext uri="{FF2B5EF4-FFF2-40B4-BE49-F238E27FC236}">
                    <a16:creationId xmlns:a16="http://schemas.microsoft.com/office/drawing/2014/main" id="{B947326E-A19F-48D8-A259-2137B74526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Line 388">
                <a:extLst>
                  <a:ext uri="{FF2B5EF4-FFF2-40B4-BE49-F238E27FC236}">
                    <a16:creationId xmlns:a16="http://schemas.microsoft.com/office/drawing/2014/main" id="{F13AABC1-5B1E-483B-A205-B45F2B7104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Line 389">
                <a:extLst>
                  <a:ext uri="{FF2B5EF4-FFF2-40B4-BE49-F238E27FC236}">
                    <a16:creationId xmlns:a16="http://schemas.microsoft.com/office/drawing/2014/main" id="{BEC25B97-0839-4B9D-9937-A2AC06F548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3" name="Text Box 391">
                <a:extLst>
                  <a:ext uri="{FF2B5EF4-FFF2-40B4-BE49-F238E27FC236}">
                    <a16:creationId xmlns:a16="http://schemas.microsoft.com/office/drawing/2014/main" id="{7E41A676-9747-481E-B67B-081B9C10E8D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2">
                <a:extLst>
                  <a:ext uri="{FF2B5EF4-FFF2-40B4-BE49-F238E27FC236}">
                    <a16:creationId xmlns:a16="http://schemas.microsoft.com/office/drawing/2014/main" id="{67AFFE33-52D1-42E6-92F8-6C77A4366D3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3">
                <a:extLst>
                  <a:ext uri="{FF2B5EF4-FFF2-40B4-BE49-F238E27FC236}">
                    <a16:creationId xmlns:a16="http://schemas.microsoft.com/office/drawing/2014/main" id="{2813DCE8-365C-41E0-9056-74568E631BE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4">
                <a:extLst>
                  <a:ext uri="{FF2B5EF4-FFF2-40B4-BE49-F238E27FC236}">
                    <a16:creationId xmlns:a16="http://schemas.microsoft.com/office/drawing/2014/main" id="{3C8462B0-3828-4B0A-928A-7D154A82483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Text Box 395">
                <a:extLst>
                  <a:ext uri="{FF2B5EF4-FFF2-40B4-BE49-F238E27FC236}">
                    <a16:creationId xmlns:a16="http://schemas.microsoft.com/office/drawing/2014/main" id="{B64B91C1-5DCA-4F67-AB56-D67E7ACDDDA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" name="Arc 396">
                <a:extLst>
                  <a:ext uri="{FF2B5EF4-FFF2-40B4-BE49-F238E27FC236}">
                    <a16:creationId xmlns:a16="http://schemas.microsoft.com/office/drawing/2014/main" id="{A1B716E0-50C9-47DA-AC8E-AC4FC32C74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263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177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63" grpId="0" build="p" autoUpdateAnimBg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6" name="Rectangle 4">
            <a:extLst>
              <a:ext uri="{FF2B5EF4-FFF2-40B4-BE49-F238E27FC236}">
                <a16:creationId xmlns:a16="http://schemas.microsoft.com/office/drawing/2014/main" id="{C7AF4D3F-15C6-4F80-BAFA-9E7635AEB4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2501900"/>
            <a:ext cx="84201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would also, of course, test the patient’s red cells to ensure that they were 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Js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a+b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-).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CD71F12-54B0-424E-AEA6-3140A86CA0C4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EEAD17D1-8857-4D7D-988A-D2780A0970EF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545CFB0-5A7C-40D0-9B77-C1DBAA8BCDDC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0DC00231-B43D-4D7D-88F4-A6D9A260399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25D7E0C0-387E-486E-8E12-9819329DFD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CD31DAD5-054E-45C8-9198-209FCD904E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51377461-0806-4A86-A035-D4D68C01F7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EEBA44DD-8011-4374-B597-7F79B519F3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C208EDBF-9D91-4693-B3AF-61FFC47FEB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8AE214BD-46FD-43E5-B8BA-03F6F1C922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2D95AD95-C0A4-4E96-B0B2-E070267813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6C4CF948-BC5B-452B-91B0-A3340C24E4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5FA8DA9A-99E4-4B4C-8429-7213B12135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08B24941-25D5-40CE-9279-7300D4A6F0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98E18B37-2C0F-4735-9427-FC1F8BA7A1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9FB2C288-A0FC-4576-B29F-DBD46214F3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883E5B74-80BB-4529-9C96-19659846BF18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04776BAC-6E6D-4BA3-8674-CBB9EAFE657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E7442CA8-C7E4-4898-BD90-7AC47CCBA0D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198DD7A6-F75D-4D0E-B329-9FFC108B977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4E56B622-6891-4284-8437-4CBA821111F3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86D12E86-F221-4804-8F74-33BDD00EADC9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FF24F4BC-D7DB-4D75-B8B3-991E3AB0659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E4E3D835-AEEB-4238-A4BC-4FC44D47BC5B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C0A5EAF5-8858-4411-9896-D96EDCAA483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01DEA47A-65B7-4216-A28B-0EB98B29D0A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A906958F-5D5B-4DF8-8E02-07FD8F76CE9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7B9EDF4A-8B35-4583-863B-D50CDFBD5DBB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27FD4187-3E23-4DBD-9597-76C71B8198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EA92071A-A22D-4BE3-B3A0-D1F2E40009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333EABEF-1502-4658-9741-FE33543618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40FB4E3D-0ACF-4320-8C6B-53FA1BCCC2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8F15F6E0-88BA-4C83-81E6-39A6FF481C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A274DE50-902F-40C2-90B9-D7C32051C8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A7E52E43-197E-45DA-B106-D5BFC3DBA7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3AE756A5-401D-4B24-A790-07F116D05B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FEF6E442-79D8-45A7-91C1-E8F822A0C9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75E322A5-61EB-4066-8431-680217D5D6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0B72C005-0A37-499F-9DEF-1FBAB09A57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E27491EA-D0CB-4BDD-8FAE-684C40C6B8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896A09EA-D9A5-46A1-A171-B48D01A4CF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823C6348-6027-4C5F-986C-71CDC01B07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33C72FD0-F625-460E-B3C8-5DD7C6DE71D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8928F64B-89D9-4D7C-9266-9C4946178B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EDD26D10-C0E7-4BCD-84C6-08BC97A40C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63F72DF9-21FF-4673-9987-420A89B4B0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743CEB19-96FF-4903-9B11-535CD39728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D9DEFD47-9EA3-42EB-97D9-E64B9A9AC2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AE7B5DB5-B0EC-495A-884F-CBFF519279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DB24D94A-9BB9-47E9-9FEB-5CA07E47AA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C84FFC95-CE60-483E-B8B2-E8BD6F1B0E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286015BD-DF08-40C5-8CC4-5153BE1032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E36728E5-728F-4A9F-A5EC-FBECFFF3D6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0CBC244C-3A82-4C6F-82A7-FD798F0C3A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A97C61E9-94A9-4FA1-8596-B0FB2F305F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B440BA42-3DA4-4779-952B-E3ABF39BF5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D67766A4-0793-4F29-A681-0EB2CB289A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DFE0682E-1044-4A4F-AAE5-C529493D74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3889DC02-16D0-4025-B6B3-770F6EE0DC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CF0946D7-8FE6-4F1F-B768-9628F24A00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7092F784-31DD-42B9-BF08-CA1CAE7CF8BB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FE98B461-325A-4530-8AAE-BA0D66D3A9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AA14D7ED-85BC-4902-80D9-3E0CFEAD09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BCE5D000-CF4A-4ED5-BA3F-165B6FB4D5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8B8D1F86-35A9-482C-95C7-F2590D6882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8A60A633-E6E6-4E4B-846C-2870F4DFD1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D3D2CB8F-2892-4ADB-8AA9-2A04E4871B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DFA03BF7-BA9E-47FE-9880-9D26BC9E61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53635F89-C03A-449F-9432-CC635423A6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D0CB2172-BC91-41B0-81A9-6FB71A37B121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8C762C21-0EB7-452F-B463-9B5B084DD40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2A39FADB-0CA8-448D-9984-12423F0DBAA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F6D8EB32-FCAB-413B-9748-2237E8CBA14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D6AC3FE8-75C5-46E3-98D2-CA51E54B8995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50CDDA19-84C4-4488-BF49-65A723B977E5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00DAE65E-7D55-41FF-A4DF-364A2FF1FCA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CE9039A2-428B-4307-938C-4D29BB2AE42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F060CAEC-129A-43F4-90E1-9617B80FE3E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6FDE8830-BDB7-4CC1-8E6D-280A48B341C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641671F9-163D-4999-A2C9-0CD34C0DFEB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601B1EBB-7086-43C1-A61A-347414034397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FF4CC94E-984D-4D4A-8781-86AFE5C487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C9109058-17C3-466B-B5F3-ECEAA679FD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4F1249FC-7698-4D05-837B-EC0A9164EA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F6C96042-B825-46FD-A6F1-E0BFE7C772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DFADF154-FAAA-4EFB-8374-0F3DB38105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8BE5B8AE-FE06-4249-B6C0-D64EB89F27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379EB730-EC78-46C0-B17E-5D2B2C40E8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DCD73076-16C0-4A24-8827-C4D2DA5BE2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3CC55CD1-639D-47E5-B87C-989472EF50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672CB0B7-38D5-4AE5-9DFC-FDE9F54943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2E765F0E-B72D-4D0B-9222-D4691C0D62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AC9EA148-895F-4C37-8E97-9A40ED0A6E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7635409A-4CF7-485B-9281-66ADF9AF04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1C26AED4-3B00-44DE-9034-7DD5BD1B88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66C1A779-A5DB-40E5-849F-41E3D01763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4CC2EE8E-597F-476C-A511-AF2F500D37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A64CC96F-7F6B-451D-B1CE-A4550AEC99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FC6925FD-240C-47B6-A599-89A6C0BC02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05340AA2-1A03-4514-A820-BFA702FC6C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5041612D-15D1-4FB0-8977-5D6D494F36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FC8E05F7-B711-4CD3-88C4-7DED04E618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76AF4DEB-CCE5-4888-9346-5CC9497793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D29F2B41-886B-468C-BC8C-AE9473594D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0E84BF31-622B-453B-BBCB-95C8AC70CA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0B3A9103-B7CC-4CA3-A531-5158F68589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BA009298-FD95-4811-A268-3A1F959372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25BAC26E-9251-4FC1-9199-D99F1FD72D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EFF712BD-6844-4216-9BA1-4E9A38569E6E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284F7F75-AED4-4465-A3B1-E1F0B42FE2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872BFB06-0125-4504-A779-71564E4B24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4AECB573-969B-4FFC-9259-CE39B57F5B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124ABC96-FD7F-4ECA-B0F9-A195BA14C5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D6EDDCA0-58BF-4F4D-91AA-FF2654163E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6A3244E6-C3A4-4474-9F30-E4132512E8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69201D8D-450A-41C6-BF56-6C000FD9E0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2F3AB8CE-0B0C-4CF0-B2AD-668DFA90B9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CD62C4B1-891D-4BB6-B12E-8A4AF6CF20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6C457632-4090-45BE-A85E-82139B69FB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0EF05FCB-87EA-44DD-9237-BFD9A6D09A3B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4014DD26-5A84-4233-90E7-EC25B8D5669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87153209-58FB-4838-8685-FEB58B49333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1AC316CD-7CD8-4511-A95D-06189E0A5B0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CDA09C5A-6BC0-4A88-A806-55CA6B2DE79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6A7830FF-5E82-47D9-9811-22720A39A512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1818C5ED-4762-4F01-B37A-D9796BC0BBD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37440DDB-5118-48B3-B822-EFAB7E33763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BCF9DF48-50C2-4C08-94AA-D608264C950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CF61E5EA-B305-4346-A689-1143571051E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9F2F917C-D6A0-46AA-A19D-24925F46ED8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5375C251-CEE7-4C12-BB63-99C3AE73A440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67AC1AAC-0209-4818-A5D7-BE5C140E36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7FCD7AE0-EDE2-436D-86C4-C9AD01C59C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2700E61F-7731-44AA-81FF-1EFBE53863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B404E54D-FA76-46B6-8B59-52CB2FF3F8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17F5DA1F-E3AB-4111-AEED-52D5D46F27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E010B2AA-3B6E-4CFA-B3AD-3873F25474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E53F3DA5-1C58-4FD6-8E6F-F01DB201CA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B00E1778-9A13-4865-BEC1-A255C942A3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BDFAD03D-70BD-43EF-BFC8-365ABFF96B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BEB3BB94-88BB-4404-9260-FACA158161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ABFE30D4-6381-4454-8CA9-FB636922AB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4233C523-1ED2-41A9-A7F0-21E2A42B9D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4B70D500-2712-4466-98C5-400718B175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C5B96890-26D3-42BD-9CD6-44D68E56F3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A56E9841-8B5D-46ED-A1A9-BDA6D5AFD3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5BAB8E56-0C9C-4F2D-8079-1F0051E816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3CB88545-CB60-49F5-A152-DB9FFEF881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64F50F53-3492-429B-B15D-97ACF618C9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CF9DD5E6-7CE4-4E98-8DAE-0B7AE5CBC1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4F89BB42-EE27-4E62-903D-BF02350F35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67F0F137-510E-4931-BADD-C72FEFE422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DED37519-7A68-4D90-8314-DC312C962E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11CC934D-57E7-4F83-B57C-C049578149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CB8D8254-4282-4B1F-8592-F18CA4064F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90BDBBFD-5994-4763-A0BF-67C5FE4AF8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90A971A5-D64E-4A27-B0A1-58703C9762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82133758-0B7D-4F43-B181-7B5C877ED8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CF0CF9CB-A246-408B-A31F-A9C23AF2B3E0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F962089A-CAA6-4089-935F-FBEE6800BE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602DA83E-5CAD-4CF7-B87B-24DBDD2EFB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F212264A-6E17-4E51-AA21-6A991A77CD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7EBD38F9-386B-4CD0-AEC8-EA25A3BE3B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904DD908-01C4-49E2-86E8-E666129A72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3A970CBC-0DEC-4E37-B17E-27A625C8D7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2136C116-908F-4D39-8224-82CD4F5CA7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C766A47E-94C0-4EEB-9EE7-DAC2053EC7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5154CDCC-F56E-4CFE-99A3-53FBBF6BBA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6A3010B9-D227-45E2-AA8A-EE7147D459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BEE0E77D-4159-4F4F-809E-9A2776012D19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39EB7FFB-1BD3-40A9-80CD-BFE3153F2AA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6CC09342-1D41-4D05-BB93-204297141430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8B11832B-7F70-407F-8791-E8EBE7B8E22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D6FE0F70-2590-4053-A489-9744CBC12DF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E64F4501-783B-46DF-9BB8-309549B63D86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1D2A192C-DA7B-4BB7-9EED-AF1B80E05AD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D8B8B7DB-9025-44C1-A868-F1AC3E637CC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4AEF446F-33A3-481F-B659-ED1DC5ECE5F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F8F77514-24C1-4DA2-BC7B-137EB6DA245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75FC7536-DA91-40B3-AC9A-83B33ED461C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C097CD75-74E5-4AEC-B5AE-FC0AB08FB52D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8F623854-DD8D-42E1-924E-697061283F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544453FC-AEE1-4802-998D-5ABB4A881A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6C144E50-5E3B-41C9-BD4B-2C4AA6FFBC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6BE7257B-9ADA-4B7E-BDEB-4098137006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C5DD0ECF-80F6-49AE-A40F-1E8906B174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FCED69BE-BB86-4862-AE0D-537DB44A37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94E6E51C-FD99-4BB6-B0B3-32EE3EF0A5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98205C1F-B985-4EAB-A8C1-004EE752A7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81D05B1D-A85A-4C82-9695-237091828C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E8AEAB0B-9E82-4DA2-8C6D-1BFC340579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4A8AD31F-7C8A-4E85-A838-7561DEF61C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D988B025-FDBD-463F-8127-117C85CF66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A5F32D74-2F30-41F3-AF82-54638D81FC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5F02F9E3-181F-403F-9722-3FE25B179B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4EFD3271-9C1C-4E27-A46D-A92595C3F6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8D87723E-BA26-43D7-BC49-95C3A4CCE7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3275FE65-1908-4708-A89C-EF7B735225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DFE7F540-DDD6-4581-8AF1-CD5459CA58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F4E2D927-083B-4504-8E3D-10942DCCFC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A39A9533-EFCA-4EF5-89FB-1F14606D22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97EEBC4B-F6EB-47A7-B717-6A882D47F4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5990134B-5259-4166-8A63-2868685F03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9DE4B887-E320-4F63-B39F-8A3A6DF5BC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61DA3377-FD56-4DFD-890C-46DCCDDB4F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551C84AE-D22B-4BB2-B7B0-A8F05C57E8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F568A4EB-D40F-4401-99BC-76B9255937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BBFF0BAF-4F25-4719-A0DF-2D727D30D6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D1597685-7197-4E30-822C-2C85FA029419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BAE1ABBE-CE11-4D1C-A23B-2B2EA8E957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CAEF0566-8C95-406A-8165-13DF51F239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53E967EC-DA78-4935-A23D-09DDE20B6F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414B2FC3-BA24-4450-8E1C-8453015A9F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148CDC74-B5DA-48F1-A154-DDFF60C2E6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0478AFE5-E055-451D-BEC4-574FCB70E5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E787639D-B9AA-4F72-9651-69FC74A45F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E6B7689A-40B5-4F4C-8425-44468FF533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F275F315-DC36-4654-AF9E-ABE4B89591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31E06C7C-8AB5-4ABE-9B29-8B06717AA0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600B4738-0061-47E5-B15E-EE411D135D72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67A63C77-141B-43F7-A30B-885EFAD3DE2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C06A0F5C-B361-44E8-931C-1E08E18B5AF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F1E0C577-047A-427E-9086-3917613A746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02A71F6F-5F4B-4107-9A4B-70C42EF7411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B2318EEF-F2B7-4595-87E4-707F362A9B92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D3F63ECB-E2DC-4AB3-8CD7-8C983222FFB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CA83CCBC-4DF8-4957-98BB-6CBC8B3AF0B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38ADE2A5-EB5D-4E97-B020-BF5575082EF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97CE0A46-8697-4A0E-A107-9D44235430A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B1D23E9C-C3ED-471C-BEEB-F9A0EE1764B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8658A26E-0C48-4C28-A8E5-7435062DD9DB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9353B3A3-8A26-49B6-989D-82AC10627B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58162A9C-3FEA-484A-95A7-A9CC04DF8C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EC7F06D2-D3FE-46E1-8FDF-2F9AEC0D12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2156E579-CA57-4BA3-A5E3-714332F70D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C29DBD24-5B53-4653-9190-429E1EA798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2CF97E78-64AD-48DC-BACC-14648F7A9F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F7804F01-3BD1-4CB5-B276-5A218232F5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894DD718-D624-4073-9830-C67656FDA2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6BAB5161-449D-40D1-B8E1-91EDC7D896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EE9C68D1-E319-4203-B12E-52F8689CE6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2E5C6135-15BF-466C-8134-AC7733F2FC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47981996-B838-46B5-A0AE-105EEE88CE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3DF92A5B-4ECD-4B4A-AFA8-1931EC5691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3EF86F09-AE5D-49DA-9982-84CE1C49C9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FA3FAE7C-7E4C-4819-841B-E6D30A9D96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C36DF07A-A2BF-49DD-83CD-C00775CD9E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E36E4295-E4AA-44F1-847C-0966F35827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06933DC8-B0D7-4362-AA52-53DB2A8EB5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C668F887-46D1-4031-9805-8BC68CBD47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77AD8BE6-C8ED-4D06-8E22-A12FA68B69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74735A27-5CB5-411F-BBDC-48019610E2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6DDA0F80-1A0E-4630-89D4-0ED2A8437D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FE23E469-813F-4F55-B8DA-82EC66634D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E641CF2E-CEF3-41A2-953D-C285ED825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92F2CE97-0700-4F82-BB70-E2C8917D05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DCE6E6DF-B0C6-4CA1-9E71-E8D5EB888A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8280AC2D-8848-4A95-990F-F7C50FB3DE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6414A469-ED36-4777-AF3B-62461A6E5820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D457803C-88BE-4F6A-800E-CC3E56358E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CFC9ABBE-9D60-4CA8-AC2C-765718C6BE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47E9558B-26F6-434A-81FD-3744CCCF1C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612ED5C6-D00A-42CB-BAB6-7DC4F776F1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849DAEF5-7C74-4DE0-A8CD-CDE46BCE25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F26F1E1F-AA29-49F6-9858-FC702B99A20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34813EB9-0B94-4F91-A8BF-98457851E7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A3FFF3E3-886E-40F8-9146-EF07A274DF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D8BC5959-ADFE-4A11-B78B-83135AD254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906EF486-C50B-45CC-AF85-B87C397F64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D135D369-57EA-4DFF-9745-E0F4BD590D33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174E650A-F4F9-49D3-AFB6-EB795CA24CC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370FD87C-4B5E-4E56-BBE1-29806B7ACB2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34893310-6B44-4CF7-9F9E-550B956FF5B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EE9E065B-A82C-439A-BD7B-88D42A3EDEC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1F372E7D-2D39-4D09-9197-39EFC7DC0DE7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C7826FC9-4A4F-489E-9E2D-9461873643A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B86CD456-C120-4D72-AED4-5BF19383A35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A9E74A95-4A8E-4AFC-9F7C-95BBA43B3CA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497FA529-4679-4F25-B524-48AD159BD2A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24717AD2-6704-458D-BEDF-960E3F7E661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58A579D4-4D39-4B1C-ADA9-1F3A27680234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218567F9-2BA7-4B35-8277-49FBF92B7D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67925694-56FC-4752-9594-DB6BAD3FB3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031B53EF-3936-4AAD-BDF2-97481FA625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814DEE92-3DF0-4B49-B153-064C680293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4FAEFFE8-27BA-473C-98F7-2461881E61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8A78F17D-099E-4359-883E-F4A623AE06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CF22AE33-7784-4C7A-92BF-47425507DE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89EBF3B8-F033-435D-BFC3-21F23DA7AC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D1A257C5-E7D7-4BA4-B738-E3467E1FB3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998ED4E7-191F-4287-B597-F839D5C3B3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893E88C2-F6A8-44EA-95B4-AE568A9F93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91866A7F-35AA-47FC-AB23-F4D6EFD097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86FD4F41-4BCE-4365-8544-50DE322060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9A628845-A541-4D68-9A4A-850DA26B26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C35012F7-DC4A-4202-B857-0975668919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7AFCCB15-F688-47EE-AD60-D488ACF8F3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9B51786B-E42D-4F73-9572-EEB58E3315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87260CB2-8588-4267-A47C-A5D555836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2C6A2828-8B79-4527-9168-9C6167031B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75834F3F-47C9-4DB7-91FA-506F005079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69C5ADCB-27A4-4E9B-B747-F1DC631CFC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46CC388-11E4-48F2-B7D1-2B4554B4F3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31CDB0C1-F993-4838-B0CB-09B11FB35D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F1E52A6D-30C1-4494-857B-914A91BDBA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AA9777BC-569C-423B-B755-2F5960B261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B2834F23-48C0-41B3-8591-1DE2FA3A0D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0C5B6BEA-9ABF-4E5D-BAA0-6CD1BCB11FA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69BED998-F182-427A-AF3D-12BB8CF2E46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946B03BA-5FDD-405F-BB11-C345383E2E2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E34FCFD5-2B9E-487D-A9C9-27BF097BBBB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87BA4CAD-D7D5-4222-98AB-3CB66068475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263F4F71-09A6-4779-876D-9A03E6DFCE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4845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>
            <a:extLst>
              <a:ext uri="{FF2B5EF4-FFF2-40B4-BE49-F238E27FC236}">
                <a16:creationId xmlns:a16="http://schemas.microsoft.com/office/drawing/2014/main" id="{E52FF324-844C-41C9-9A05-3532AA7718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2501900"/>
            <a:ext cx="84201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Although anti-K and anti-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Kp</a:t>
            </a:r>
            <a:r>
              <a:rPr lang="en-GB" altLang="en-US" sz="4000" b="1" baseline="30000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may be disregarded as far as transfusion is concerned, if, in particular, an anti-K were also to be present, this could impact on future K+ pregnancies.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FC7B5DE-DAFD-449C-9102-93B45405F3CD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2319070-D94E-4388-8E9C-03E035622519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E73CF29-4544-4255-986F-DAF976A0B2A3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FA26991C-44F7-4B9B-9E1D-0FA23FB078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9B316DFE-6F7A-4590-92F1-4498C099FA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CF6D69AE-A690-4539-97A9-58A5805283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06A945E2-6CB0-4DB6-963D-D7BBD4A320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B25EDCB2-E3BC-43C7-9825-D71D1BDBC5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F8B6A9CA-6779-437F-9014-70FEAA67ED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911EDAA6-3CCB-422E-856E-C8F2D70FEB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CD1B9824-4234-49CF-8489-BA6C97E2E3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505C01F0-FE74-4C39-9859-14605F9699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BB5C8587-2DC9-419C-BAC3-5B6AD4E233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876373D1-90DF-48F5-99DB-81586164A0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D2FE7ED1-E828-42BF-AD64-CE42252718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006A4B5F-738C-44E8-BD70-F8A070902E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EE88B13A-2A85-4A2D-82A0-C0034CA7CDC7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BE32E68D-12DC-49D9-B0FC-86E838F4FD0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49A73206-3369-4F9F-8050-CA1A999317A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896CD523-8008-4D06-879F-78A59E854F75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DCEBFB8F-5663-432A-A235-849E6477B32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65EE2231-F3A6-4D7A-BB67-68D4E9E2841A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D2EF6CCC-4854-40ED-A6F7-E466D597A60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6B2A752D-B44F-4781-9AC5-42FF3EA1611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F9DCEB73-37AA-4DE4-85C4-BB1A5476E63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EEB91E41-2B75-459D-BF06-1E9466F3EB3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E4979886-7D3A-40B5-BDE8-CB38CB7F018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59832189-F32A-4F0D-8A2D-9A6407254E83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536E2614-4985-442E-B45E-3160D17D73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C58BF7D5-80ED-4C4B-9EDB-F16630C1E1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612C7649-7155-4F49-9A85-DDBCB2D96C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D0FCAF9C-93A2-418D-AC29-53C6A85EC5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EA3115D6-CACC-43C8-9642-9738F48793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1E1ED63D-0556-4272-A270-719068CC47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6C688C27-630D-45A6-8B45-A3DFBE623D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5187211E-53E2-4AF8-8BF8-CC442420A8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F2B4DE00-436F-4FCB-AA69-A6856EEE46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BD05DEFB-EFF0-4F42-95F3-655F8EC5BB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F97942E1-3618-4CFF-93E3-0A835377FF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EBFED53A-52DE-4BA4-899F-86E5875F1F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5917F6C0-4D3C-4E5C-986F-7EF03DD1E3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E7E9E440-802A-4807-ABC9-9F7198C30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5278F090-5569-4C59-BCED-16AA9B97CB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874297C9-0CA4-44B5-8E47-5287AC3A5D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346DDA7-97B4-407A-AC55-1BEF51BB86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9C971EF0-E3DB-4ABF-9225-70D65699B3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4D8222D9-7610-490D-B707-7B15FC6158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5883D02F-B2FC-4D93-95BF-D6CA627F97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068383BC-BC57-4A15-8234-B4770FFD2D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49F3A854-80D0-40FD-92E4-51446880CC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E5470E02-458A-4BDA-B159-5D264A2804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5B4F80FE-FCDE-4863-8EFA-90A6AFC1C5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038895FF-0107-4A8F-AC35-C2367A254E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9315D154-BDFF-4DC4-9ED6-7D0BCCF18D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4FCDDD1E-EE03-4511-AFE1-7DB756952C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A6A3A4D1-E716-48D7-BE6A-B3920146D1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27DE0DDB-3572-45C6-98F4-46420EC220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981D051B-40B8-4557-AEAB-C8D1EE7A5D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01D47C77-32AE-4490-A626-B8EF0012F0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52BF0123-98AB-46CC-955E-B0CA885FEF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B0EF9A36-79DE-4956-A960-CD6403529736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70C22A37-9862-4E3F-A747-7A99792AD7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2FC3D53A-EC84-4D4D-878C-DF36EDCC5A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72E2C7B1-ED0E-4E8A-A4B6-3EE1E98801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19EE70F6-5E89-4B11-874F-AB28235BD0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3092D096-959C-45A9-BA7D-DDD13EA682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3D3C9DFE-03BF-443A-B511-2C5D190338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25BF40BB-EA58-41F7-967B-8C4282D2B3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24C20A08-4E02-4780-AE2D-F4CC91B412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8C4A6F3A-951A-42D5-8B73-04B9B238E2B4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80F5BF61-C326-4C64-8140-A75AFDD42F9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41CA13A0-81E5-40F7-B89B-1D417142E86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E8A37DE5-4FDB-433F-A704-BAA2600D589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020B1167-AB5B-42DA-BC6B-57E58EF63E3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BEE46832-6D93-4E02-AD88-511288B35C4D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F440577E-060A-47BE-9FCF-E713E8B4320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C4FA69E8-C539-4179-AB8F-A1B57B3E26A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2DDC293F-72B8-40B5-8DF9-5A2E5684B75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E9793CCF-01C3-48DA-9715-258AA3F8A51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EEFB39A7-13BC-44A4-9EC6-463E48865DE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F9DEFDA8-E346-4064-8112-04E643ACCC10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CF7748AF-D167-4C8D-9EDC-C7D19D660F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D989F654-E20B-4DBE-A71E-FB2D7C452D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F6B5BB0A-923A-469E-9ADA-E5B355FD3F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57C7AC9D-DD61-426E-89EE-5638BA19BA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16D86260-8327-4861-BD5F-A81F4A1581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B342D7E6-439F-4D38-8017-17508B41D4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0E20180A-963C-40DA-ABE5-5B0F16FCBB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2AF98340-5098-4DFF-858E-E9406540CA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22DB85D4-A1C3-4024-A452-4E519F2245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F398CCA8-FA83-46C0-8A68-3725057A0A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17765A83-3963-4580-A0DE-2614D48B68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B16AA13A-201A-48D7-AC3E-A7A4BFEF80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422F9540-10F8-4B84-9FCD-651E353756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F6D4BE75-6EFF-4E95-9322-FC3FD4ADCB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FC70EC59-8748-48F8-93A2-0CBEAD058A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675D2EFE-F1C7-4EE4-AB07-4C587BB726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E2A8522A-517B-4050-A845-D2A4C94FE2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DD49C04F-DB73-4CD6-8F4F-7DA45DB7A4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A9D2C6A8-E740-49F3-8868-5F8515739E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C9E91B25-074B-4940-B158-6153F8F1A2F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29F89430-C9E1-42C5-A70C-EAAEB25F82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D45A4925-2BE4-4CFA-AD88-0D31943A5A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D24A9932-EE7F-4526-BE1C-9E3CBB0823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1A826625-764A-4FF0-AB87-8CD66B41DF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1F4FE7A7-F9A1-4E47-827C-75C08AFA7A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22982CA4-BA29-4673-9848-EA3D47A281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8EFB4EC7-D6CC-4912-94FD-E8D39C1D4F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38C6390C-1135-45C8-A1A8-48F288AE1A78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32C05ABC-62A7-46F7-BDE7-5F134A719A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06B351AE-D7B0-451D-8DBD-4F35BAED11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C6D1D956-B620-4586-A575-9D23599C9E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C95E02F9-B487-45FE-8ECA-DE242520E2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6416747F-48F4-413F-A396-A47B78528FB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7F7595EB-6FF2-4DCA-A210-FAE82D8624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21781609-11A5-4F6A-9AAA-6E864AFB34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851F187B-A905-4987-A3C4-4CB048CB9C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BA66B28B-1FD3-402F-B8A5-CED1D63DE5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A69369CE-8D4D-4A00-B5C8-1BA01FDB5A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04F7F986-9F93-487B-9C88-5AAEE0D8380A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EFB3EE83-7DEF-493D-AC1E-1EEC13A8EA4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6955E8A4-98C5-4AF3-BB86-AA1CC0B2529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B439F22E-E1BE-401C-BDDF-B1B33A9A560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DF850FD6-9DF2-4F05-85AD-C4FB50209A80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BF3BF24B-E27B-4E5F-92C6-244B0EC0E8AB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ACBA3C57-B1B7-468C-A9EF-87E386C49B1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C2CDE871-4F76-4319-87D0-2D13E5D958C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D3349587-7263-4356-BC67-5752269C410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CB48BFFB-8AEE-4F40-8992-1C9DC09BAC7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D767D376-695E-4E43-B467-D86EDBA972C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59394C92-48F0-465B-BF53-9815F6E901A6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AF95A068-F34D-49FD-8452-373ABE8F1B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6FA36318-B825-4DC0-8D2A-36F4DAE33C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3C20E20B-8275-400C-AAEE-C1B3FC0E9D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35363003-3BC9-4DD9-8C96-764B952BA1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E06C8B05-5378-40CB-B525-A8C3AC7329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D7809DC5-6BE1-46AE-8D23-F2E3A90CCA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C5121359-C564-49ED-B9CC-432F3AD159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45B6960F-3476-4403-800B-8DFE3A217B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C0A9DB8B-E9D0-4D81-A989-C53289665B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8103B4AC-B2DC-44A5-919E-0F1E27A590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6AF734FE-E7F8-4DFD-852D-8A656500E6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50ED77FC-87B5-44A0-8ED6-BCA198F4A8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F3DE2A1C-0AE8-4A18-9DB5-813C734056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6C2D91A8-49FA-4651-9F7D-99912AA805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485AE322-0A61-4935-B9B8-F7F25AE179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F7DD1232-79CA-4F41-B037-DE4EBE0F6A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21F34D0F-A168-418C-BE26-11AF278E63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DC839E20-EAFE-4330-9747-BE0B27579C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25A70EA2-980A-44B8-80CC-E37FFF3964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3FD298E6-FBBF-4150-97C6-55D1959DCB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7EF01EC8-24E3-4BB0-BC5C-B73827CABC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3FE59F0A-9FD4-4B21-9C51-995A35E2BB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AE309A56-18A8-47FA-8EAB-843B4F36FC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FA820F19-B733-4CDA-BA24-55F91CD3C5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BA44B66B-4BF5-478B-8963-4787445041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AB0D34CB-4FE0-4F5C-AEFD-81A258F13C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68C096C1-BFC9-427C-8B42-C833BBB2E3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BE2652BB-79EB-4CA9-AB5A-BE3677113322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8F0148AF-429C-4BF4-9290-1B08F77BEB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2E6890BC-2DCF-40AD-A266-C842EB4DF5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5BC3BE07-FA0E-49DC-9312-97FD23FBC3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CF769F90-1FE0-42D9-A694-C14B9C19A3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EE13EAD3-0BC8-4118-9660-8171E89CBE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44ADA8B0-97F7-4BC2-80DD-C83F407597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1A789ED8-6088-42C3-ABFE-9ADFF68B16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B5500A02-A700-474B-B471-A3FB94D8CE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B07308B8-9A02-49CD-A4F3-1A1E149EF7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CEF1486B-2196-4DAE-91A3-43F1C178F8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B324E3BE-AF19-406A-99FA-4E1AC8188300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F6A08ECD-D27A-4E27-B3BF-49678B8ACFF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EDEE6B93-21C1-4C31-8F19-5B2E05E9713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1FE42660-1087-443B-AA49-BEF9649FBF9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F0AD52BA-E1FE-4108-B1EA-A25A10E11B9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C26EEE37-F109-4139-9E3B-B71614DD583C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77C57C6B-069E-4438-AD1E-2F9772F1624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73683D82-BF53-43E9-8FB6-DCF72BA2D906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D426C39C-E026-4753-848F-CCF75D88158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D3A6A85D-40E4-4103-AD1E-A092041C1EA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E0780641-A13C-4116-8552-AF3408001DA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16F349BC-DDA5-4B24-8C77-4A4A2B3A6C65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00BBAFCD-A1D1-42B5-8577-3F1A6F0586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3F85FBF2-7683-4ADF-B8D2-6E551AF291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707238A9-96D5-46A5-8436-66DD0CE4A6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E67BC641-FAA2-4780-92CE-961F645F48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27FB891-AE58-4B89-AD9C-D9B1CA58F2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3BE552EA-BD5F-4188-8220-C9C2A70C9C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9ED59C3E-78C6-4FEB-B099-42E502E451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61577D09-2EA3-4B44-BD9E-5DA8589E71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46EC6755-3816-404C-869D-2D799B34D9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53486216-A1D9-4D76-8FA5-DE9E4E38AB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FBF27EC0-5362-453B-A7EC-0AF43141DF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E82BD7AF-8C43-4646-8E50-A8B80109BC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8F5511D8-40F3-44C4-A2C1-61B0C2BC9C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C8E71F49-B6D9-4963-A828-9518022757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581FDDB4-0CFE-41DF-9575-F59D138D0C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2CA8186E-17F0-4E96-9653-E2F2674D31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06A44F3A-30E9-4118-9CFC-F50FA1C6AD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FA6466F9-D8F0-4766-A02E-6E506F229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4A864AB0-4A63-4796-A4C1-60460BD0E3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C2167BEE-1690-40BB-923B-5C7F4B599D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7F38AB9D-0795-4BB5-9574-704868F02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5AF9AF39-7698-4435-A676-E777F669EF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EF2C4296-59AD-4494-97F0-1659BFCD63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7F5FF491-C213-46B5-80E1-99A7D79514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2C9263D1-3D64-4D4B-ABEF-4F655B1A76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7D0BC528-269A-4B5A-8317-A178DD1D42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873E20FE-A9A9-45F9-BA50-F5AF0170A4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60CAF11E-6957-4554-B26A-A7C97CC62655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E50EF683-4E95-4408-A638-6DE7830AC4B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7EB36FE-AF14-4712-863E-16DC5E78A2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2878C56C-109F-4E71-A9AE-763B168408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BDA2E7EA-F49A-431A-BFA4-81F87C1DB3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0F387200-E04E-440C-88CC-C9ECE3859B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DC78075F-935D-4C8F-90B6-57E5648829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8B3F8341-94BF-4917-9A46-E1691BA89F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06F4BD35-B604-4263-B681-3C00C4AC31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EC90D254-78ED-411B-83E8-4C4461FB70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A19C6A1B-820D-4BA7-85CB-754035E2C2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136EE2D5-0EC5-4E30-B1CC-F053CC564409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008AD653-61B3-431B-9FD0-DF356A5D8E4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DC215988-FAAA-4C06-9A27-F2344C27FFA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3F202737-406B-4D4B-A674-9382CA2DDCA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544393DD-CE6E-4777-863D-9278D05604D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7F1CE864-0AB8-48CA-8E99-AA82ED4587CB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1DCC78C0-0D1C-4A6A-8559-38940116399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77BDE2F0-BD45-4F85-926C-9B107458D81F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2EC68644-8CB0-4A67-8C96-21D5E103028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E5FA81B5-3656-4AF3-A2FA-BDDA1C665EA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B916D436-9CE8-40FE-B8DB-C139E47710D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2A4C4BFB-5BFF-4ADC-9BDC-C6ECBE3FE8C9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2EBA4D45-E505-4467-B30B-756A5F7427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A3494DF2-8643-440F-9584-44C96E26C2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0984E5E0-48F0-4185-A6B0-C38B8E969C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BF1D2B40-853C-42C6-8B24-BB2BE33907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E9DAB0EA-6C5D-4F14-BA62-0DBED9BA6C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8F69AA11-F1CC-4D09-A8B9-EF567B8F1E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17005A07-840B-438D-8E85-9A23843FB6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3997D9A4-E13F-4D05-8EB7-52063CEF25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03070D3E-503C-411F-9605-D256399772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F37E9CE7-1567-4149-9793-1EFA65E587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D367B78D-B31B-4E59-94E3-216E9882F3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8D7BC5A0-D68B-4514-8EA7-C6F91184C4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5564B641-07B6-462D-B27E-5CB4001B53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E233D5F0-E0A2-4FDD-B89F-828FFED2CB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791E6401-D082-4453-92D9-B58BAC3D7B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A07387E6-B93A-4898-B0E9-4BFDCFC1F1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1CB91BC4-2667-4424-A11B-D888B0E151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1F536E4C-F7B8-4AB5-B039-741223737A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D5AB1E0A-986D-487F-A89F-530C224C85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76D57E35-3032-4D27-AF1B-DAB8581BA7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BF63C71E-0D40-4181-A166-E3221E895C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FB6EF809-2AD5-441E-B741-C17B72E08E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2F3D62E4-F5C3-4520-A5CC-FEC14CF807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15C841AE-64C7-4B65-B51F-B46B352BAF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B3487D90-5E45-4231-B2D0-BFBCA43C75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0E38EFD7-0A5B-4602-A937-F76DF7DD51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BB6EA4DA-5972-4ACE-B806-49ACC81B97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D863B226-628A-406E-AB50-2F29FE539715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9F945989-D785-48FE-9E96-670441C9FE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87EA8B2A-8D7A-4F7A-8323-601D8CEAEB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6578C87C-4D01-47A3-8598-208BE775CB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8D26B475-7850-433C-8643-69DDD9825A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31DE0C36-0AEE-46C1-AE22-C01E6C4E79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09C4F6D4-0AF8-46B3-B2F1-823E5BD779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4B4A8BE0-64C5-4214-AFD5-9CF0DF53CB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5CFBA225-52CA-4350-BF9A-A3B9938490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41F321E7-938F-4C14-914F-58FCE02145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708157A2-48D0-4F1B-9819-9EC3133B48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CA0EFC68-8E49-44B8-BBDE-AE375F4CAA02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44016529-C922-49DE-8EFB-5B0C15AB7C7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6BE37790-9D47-487D-AF88-2E8CB371506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AECA02E8-737D-4907-B4F2-ACC34FD02AB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6A5793DF-4959-4ECA-833D-FF78D0E913F9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36D0943D-D357-4BB4-ABC7-051149A00090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4497F6B3-1B6D-4975-944B-6903EC8B020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83BEBD2D-B498-4AD3-9CAB-C33B2F57ED7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EEFB3F00-B518-43CC-809B-24DD806B6C1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31B1C285-BDA0-4A03-9202-61150F1123F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1A9D7A1D-A09A-477D-BEAE-9094BCD78DC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174AEE35-94E1-4D16-9638-8CE79366DD7B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B206A2C6-5D0A-4F0D-887F-3932CC0E17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F383EF0E-1ABB-407A-9665-1DB456F09F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4F15F5E0-4054-4100-A13B-1C4E8BAFB7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746FAADD-F7DD-4A08-91EE-3A162DAE61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CBB0441F-4F67-47A5-BA35-E0D2B7EB4D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7257E596-238A-4800-8BFD-7B08EFBF25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6DA9A6C8-6451-45DC-9EF2-B85F24904A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3D5E10D2-5AAB-4826-A0BD-F1CA7B3125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F7650DE3-7746-45CD-9C8D-23EDDC32E8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5F08E353-00C1-42E8-AD12-BFD08E2BD7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290FC601-7471-4F10-8FC1-DAF293BF7A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985ADCE9-CC69-4C4E-B376-AFE3DD9E25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D277E714-F144-48D9-8F14-E055484989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67DD0604-97AD-41EC-960F-CF7595FFAD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CA739A76-4068-49B4-927C-2ACF4462C2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C61E1B1A-3D90-4C86-8954-D8F68B3254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DE89AE78-03C5-428B-9D1F-39A8C90969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1E77EA96-14FC-4BBE-9EAA-8513C4EABF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85F5D268-1975-42FF-90C4-48DC4E82BE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B847EF73-B1B6-44C3-BA42-8DAB89CC8A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A119DFC5-5413-431F-B249-3F01C4FC99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2C806B9F-11E3-4E63-BB61-80F6178EF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4B03E513-6B7C-4DAF-9918-EC621F782C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5C55E4C0-47CB-409F-B5A4-85EC178346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CAF3478F-5674-447E-A887-03FFCC4438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57B14162-C614-4195-9D60-E6F3098B01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D7909810-240F-4D66-9131-9F52CC6854D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26FC29C7-4B56-475F-BD2D-35C8CDF31A7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8207FFD6-DF67-4C2B-867D-0C12F13F255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0491B9C4-138B-4E08-9806-32D6F577003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15C79376-9136-4465-B139-F877FD8E612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6EA1A41D-E022-4614-8628-76C160BD8E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6414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8" name="Rectangle 4">
            <a:extLst>
              <a:ext uri="{FF2B5EF4-FFF2-40B4-BE49-F238E27FC236}">
                <a16:creationId xmlns:a16="http://schemas.microsoft.com/office/drawing/2014/main" id="{F028E272-A6A5-4D90-AE91-BBFE9331ED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2501900"/>
            <a:ext cx="8420100" cy="990600"/>
          </a:xfrm>
        </p:spPr>
        <p:txBody>
          <a:bodyPr>
            <a:noAutofit/>
          </a:bodyPr>
          <a:lstStyle/>
          <a:p>
            <a:pPr algn="ctr"/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 would advise, therefore, that future pregnancies are tested for the presence of the </a:t>
            </a:r>
            <a:r>
              <a:rPr lang="en-GB" altLang="en-US" sz="4000" b="1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KEL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gene at 20 weeks of gestation by cell free foetal DNA (</a:t>
            </a:r>
            <a:r>
              <a:rPr lang="en-GB" altLang="en-US" sz="4000" b="1" dirty="0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cffDNA</a:t>
            </a:r>
            <a:r>
              <a:rPr lang="en-GB" altLang="en-US" sz="400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 from the maternal circulation.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DEC2F1D-2156-4584-82F4-95B2F074261B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F0E4835-D3A5-4AE4-AF96-5ABA63723B9B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A06CF23-EDE1-4CB3-B02C-9091FAADBE98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F81352EE-AB97-42D3-B6A5-D046D8E646D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4144057E-2117-448A-BC6D-8609B1B874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A678EEFD-4ECE-4800-816F-458D64E229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F43574B5-B1B2-4B72-8BE7-0A783D88B1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F730DB6C-8FF1-46ED-AF11-84E7D32B08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49342DF0-8535-42F6-A045-AEFDB35955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82ABC5EB-BE65-4923-BA8B-48133D9CE3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DE8512A4-CC99-4346-872D-F48276A210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F6097608-F19C-44ED-8413-A2B9683C47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7F534ECB-5914-4BED-A426-0EED3F39A4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25584EC9-443E-4A51-B4E6-E1534C0E63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91A8B14F-B5E7-4761-B1C4-CFFDF47A8D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AED4EA24-7A27-4A9C-8A13-1AAA2F3010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C919AAE5-3782-4EEF-BB68-0E310729EAF7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4F8DB931-A134-44A1-A366-25EB8E0817C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2EB38A8A-6501-48F0-A783-3E572B96124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7B1CFD6F-4F56-4832-84CD-96249CCE9DA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60FCC3C0-C830-4E96-9D40-85C4DD20ADB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A091DF77-4E17-4608-B905-9174603AC796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8156319F-CCAC-4C89-843E-6386DBD1D92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BDB2347-03C1-44C2-8C51-41293EC9761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F5153F4D-2B2F-4CFF-89D6-5AE7ACEA622A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D872290E-B069-484D-9804-49059225841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238CA17D-65F1-460D-B31D-B1ADB6A4EA6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6EC7642B-CA4C-4672-9A9F-AF0073D74FFE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8132AA33-72AA-4B83-AB93-420F26D3FC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48C5F37E-0CC5-4B57-9C0D-E5A8C27E17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8CF9657E-7E6E-4AD0-9AF1-50549479BD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591EE2ED-9782-4FCC-96E3-7DF0C7AE1B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5F1DBD79-4040-4EA7-92E6-47C38B8C53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216BF6A3-999F-4F10-A7DB-7603C59700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DDF33A6A-B91D-4599-93FB-7D92F23971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017335D6-6905-429A-9188-F8DA1A584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FFE1DC52-1DF1-4246-9F1D-DAE7559838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B031CA85-09ED-4400-9AE8-48A87782DB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EAB15F23-A08F-4452-A59A-C3B224057B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A8F02019-282B-4CBC-9DC8-EE371BD1A0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6CB92682-8A5C-4843-B809-2C7608250F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A02CAA6C-1152-4958-98B8-B9E9C9B2F0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CCCE5055-B885-4856-AB73-EB24418827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FF0303DD-616F-4762-B910-57A554E55D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1DC80FC7-0884-406D-8E8A-3B8F288A9B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59FACF4C-6E41-4094-8B7A-FBC02E28F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5BE8C211-2146-403D-8D49-FFB5D48DEB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4C2868DC-EAE5-45E9-82BF-408CDFA422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23BD97FA-BB6F-4C16-A43C-4B4107803A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B594A8BE-1B36-4E41-A582-642B0BFC01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942FA4E8-521B-4237-98AE-C9D9165B4F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FB346C55-0286-4DBA-AB08-F4ED37BE16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21C48DC3-9D9C-4012-B808-7532E3662C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BC77D666-FBBA-4330-BFF7-B4015EC053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D417BBE5-F4B3-4DC7-AB82-A8F1CC14E0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C3F49D01-A9B9-4330-8ADF-DE530EA62A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0DD72CD0-B2C6-4727-A97F-CBC232833C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E4AFCF34-AE7D-42B4-B68E-7B0ADBAF58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81B3CA1C-7810-4ECE-BCA3-ED52B7CCB2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A9368319-C6F5-475F-A03B-5DDF8AAAEB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54D7AB8C-D1E9-41C3-B19A-68A3BC8AB273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4445BC85-548F-436F-A5FA-05088E237E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6688AC42-B819-458E-A6B1-A73C34E1BC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E066B522-8022-480F-B586-5E810E73B1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55B9C394-ED64-450A-B097-1ECD85B852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308CB6A3-5BF5-4D2B-9B45-5A72D0AC59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676319EF-857A-4640-8C72-D0FD56B10F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62AAD5B6-3D0F-44DE-A8A6-DD4B5E17AB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1F140219-EF9C-4185-A723-7CB19EC4E7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5E007F16-D320-4E41-9EAD-8E646D391899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1307EDB6-CD92-4784-97B9-934ABCF9F91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EB58056D-CB01-4F82-8995-7B84F7066CB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698015F1-4D83-40A7-8B5F-39BD6917380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C6AB766F-825C-4D4F-BB34-D0CE8DE96CD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C8F350FD-4E38-4B85-A5FA-A776404F682D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17161B34-2B44-4B17-9ADB-895376903B9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81C38A53-E264-48E1-B4D8-9239950422B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3973C982-C558-4385-892E-C905854BD51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EBD10040-9D20-4976-9275-2539758B2A1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93530370-2263-43D0-AFCC-5B29B8D9BAD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8185F179-E3B8-4C5D-B14E-6B65D43A2584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B9F8DD33-DAB3-4D5E-B7AD-8B6F3FFACB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4E9E56A4-6ACF-4E51-9348-6C4E3AA24E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9EB77D59-FFC3-4BD8-A15E-31733240E8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DB7527C7-D381-47C7-9CE4-A95240B338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580C8B42-63D4-4776-AE6E-0DC1EEE189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9D750C8D-A03B-472E-A24C-9406F50232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FD1969C1-8786-47AD-8A33-D1C9ABA9B5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EF7805E1-D369-43FB-BE5A-A5C5FC2A11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09F1DB0F-D076-4416-BA6A-4669F8A645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44D99873-1C7F-4CAF-8093-79ABC7E1F5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33E33780-3116-4E19-AC9E-93422BF2E6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9B193C38-3AD1-4BC8-8EF2-7961548941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A59322FF-7D3F-4106-BE62-9E1ABA56C6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422B7969-6C3C-4F91-9B21-654996690B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E03D19E9-9335-4761-A89C-1C6DD680F8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63E3BC3D-ACE7-4DED-B420-A42D801CC7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47A6DF06-1270-47DE-B0B6-C12150B11C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A29376A8-7F89-4B29-8D3B-F7C7849E63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0DC40E13-BEF6-4B8B-98F3-7EDEFB284D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8D5391DD-8798-4BFD-9A13-C74DF65891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A9F9BEAD-F6D5-4AFA-8130-61F8CD3FE2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9D03DB59-F5BA-45EC-B4A8-4630540135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4F351724-6E2C-46AD-B871-22CC25C4CB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288340EC-EE85-4174-B155-66AA322070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D54A96C8-8434-4BA7-BC02-ABF4358C95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4C6EBBDF-43A1-4980-B4F6-17DE24857C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826EA02F-FFA9-4563-AE14-9E1FD6186C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4DF40897-1C03-4953-8E75-291A2ACBE131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534F0EC2-9E40-4B6B-AD2E-D08E6BDB6B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B5654EFD-8EE5-42E5-9CAD-145910E0E4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BD98B0B7-5044-4299-9206-8F35784A37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202B66FC-7292-43E9-B4C5-18942813AC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216DA663-C50C-4BF0-9F34-18276CD757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445815FA-B78D-41BE-94F8-3B2F2041FF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D61AF5F2-4D7A-4010-8909-EC97ED1CDE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F86EEC64-6E53-4D14-B8BA-7ADD9AD573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54897A6D-7481-4041-9950-BC613371FD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C070F76F-11EB-46BF-9E96-39BC30E560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059F14AE-6FB1-4C68-AE13-3D783365C602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7561CD51-2603-469F-9C7B-A359DB538BD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0DE12004-CE38-4AF1-A00D-1598328F71F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A4FD4B35-7DFB-4379-88D9-827C6EAB19E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A234E5C1-D648-4E3D-BA0B-28C1B2911DD9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0B941302-88BF-40F6-B83C-B6C849EB371F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8ECD0D09-841D-4CD6-B946-FF8960C9E66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8A4A6BBD-A4EF-4EB6-96CE-FDF9098B376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7CC128AB-72B2-46AF-A7AA-AE434EE7EB97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DDFA8441-C9C5-4812-818C-F35CB5A311B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F6251CE5-79A0-4A32-9C9A-4D5FB17714F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68C51189-D2B6-4A01-828B-D35976D1DE65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BA519FC4-F856-4356-A285-3F3789DA68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0C0D7BEB-EF26-4C28-A47D-C7D6CCB41C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C94029AC-6094-4152-89E3-CCF6F3E60E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B9AB5CDA-E651-411A-9424-F827D9398E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1BA95227-7ADB-4B2F-84A8-5A1892A39B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56210D99-3D02-40BD-B65C-2DA9EC8AC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B4A2A143-3173-4A2B-8823-1F1D98DFEA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37EBE4AE-A150-4920-8451-B39ADF9CE7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F1A30A7C-947C-4CF4-99C3-BA64278BC7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2F652273-1C20-48B3-A26D-F0B9750BDA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655B83E4-7979-498D-B04A-6EC391293F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44091BD9-97C7-4C81-A1D3-4928F49E9C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EF4D7201-3537-4B6D-8FE1-B79507E58B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37F99BF6-8C72-4CF9-9C2D-B0FF7C6F05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550FB49F-D5AF-4C96-BDDA-CC56A84B2C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281A71A2-5F15-49EC-ADA6-70A5AAF21F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8069B78E-DD9C-4B09-94DA-C41523F0C7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A50B0220-53D4-4456-9910-02F5A9DD2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EAD11803-9FA5-44D4-9709-C24889C67F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2F50C45A-E75F-4A02-B1E8-AA173BC17A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4CBDB6AF-978D-4666-BFFF-0E88726E00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F097C9AE-24E1-422B-B764-B6D8E9931C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902B367F-7709-4D65-BD70-B70EA9126D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6EE7F6F7-55CA-4DE4-967F-FCA26F53B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55C87D29-138D-4A32-9E36-21958633B9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096F77FE-7E92-4BB2-A386-EA5D6C82FE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12821D26-181A-4FB5-AABA-9B3969BB03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8E1ADCC5-3B49-4C77-9164-260912D4C21D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317D443C-2904-4C55-BADE-2811535CAA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71229675-FB22-4C1D-A988-70A75D3B97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F9D51581-A344-4130-896B-90D26083E1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190311F1-4D83-4EF1-8E31-3C91ADBF9B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1EA04074-FEDF-4DA4-B150-83DB13B3E6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F0158E7C-9265-4FFC-A443-509C88EDD4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5A05A105-0003-4E56-9C74-3DF02D3A7D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536A10A4-0AB1-44C9-9574-619A91B546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EA8227CA-A0F3-4FCA-A19A-99B050AFFB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18C0C7A8-B7AF-4976-9B01-9C494A32CE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E51D2C9F-9095-4351-9583-669AD1F5B2B6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3A068B66-BD0F-47B6-8E42-9545DA6EAC6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0CB4C05C-6B32-4742-8F79-C3071E615D8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30B4ACBA-9F66-4567-909C-A7D9634FB28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A529EF76-06FF-429D-B8BA-6B4BDD5F41F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4E30C32A-2B77-4CE0-B60A-67861A3B54F0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AAC18B8D-A229-4417-BDD3-27C7682FD0A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22D2F663-726A-4F5A-944D-96C8D6DC76F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D66CD086-7E2F-43CC-AE06-0398A5F6A36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EAD9BD4B-F63E-48CE-AA87-9AFAB6E384C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1A8C0D9B-BAEC-4127-BF1A-C211BC71FF1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00B15B88-9B6C-4056-B076-B54FBA90B721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C824A25F-3A3F-4FD1-9425-AE779BABB8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6ABE768D-4729-4345-B927-B737C118EE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66C7289B-AF14-4E41-BD25-65DC486FCD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78F7B752-B87C-4F7F-88D6-09A6B1F655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E0045E9D-7BF4-4581-BB89-9B3FFD7C57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E407A8A0-2B40-497B-A7A3-A71143F583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49F17EFE-C071-4F4B-809B-56BD070F14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71B5694E-9AC4-4060-A1C0-9A959E2709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218319ED-5BAF-48FC-96AB-06DAAD67BC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40D3A71B-55DD-404B-8DF0-80FFB94E87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1430C0E1-C9A7-4630-8787-A6CB63731B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6649C861-DBBF-4648-B720-115A98387A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31B6CD7B-7B37-413D-953F-4F43AE5517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9453E9C7-8EF9-4008-9A78-C84532CEFB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F5485740-01DE-4340-A470-608198F63A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051D4594-B173-4327-BD43-D3055345CD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BEE091D3-2525-4F8B-83CD-53C2F8976C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0A790E19-2754-493A-B51A-825DC3D191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1FB52692-2FE8-417A-B38C-1CC317F8F3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B3C0CBF7-550B-4059-B3C8-87777618C0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DDE78B29-5062-4F68-A3B6-7DF57F5F5A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862825C3-7E7D-4A6C-8E12-401C50996B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7CD74B8D-A8F0-4DA9-9EB9-1ABC5AAF51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3C22D1A7-DBDA-4BD6-BFF2-A81E3E278D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A4573D9D-3890-494F-8C6A-BDDA43AA6D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BC53E4CD-FAF5-4047-A43F-AF7CF129F6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B4FBD368-68A3-4CDE-A8FB-AFFBB7B661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903C1A24-1541-4B5C-9159-AF37E0F0273F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C18B5F97-0DD7-4C45-BF19-0C5B4EB4CA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FB64297D-96A2-4BFB-B833-3F46642E7F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5D2DE392-8366-4A1B-B85A-9EC10CF47C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32B660BA-2FCB-45E3-A205-1F77492F87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64DEDE34-890D-4E9E-A7BE-F11170A817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A1B3084D-40BF-473C-9BEC-E7A97D4A93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37425003-9A7E-4849-9AA7-2F987B7662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FCFF6F5F-ED86-4B5E-BA05-FA1FE90FF7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140B3F89-37A4-41F4-9D7A-69C914867F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03316208-FFEB-4BCB-9C49-9833DD8E49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9564E0D8-4334-47D9-ABA0-FF16CC120160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F9278766-A775-4A96-821E-31C04136529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4B3B77E7-8B84-49AC-BA27-8A89F15906F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EAFC6C39-1E2D-4590-A8A4-DA024AD9205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2F45D55A-5175-4953-9511-D700C561F09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D2C0621F-DBE4-4044-9CC6-409CDB096491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8CA20552-9DAA-4FBA-B89A-D1BF457BACB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06223EDD-4602-416B-9E26-6F3466EA2D0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4BF97ADC-52AE-4E08-9F37-1F3F1069CF5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27D7E29A-EC30-48E6-AFFF-7EF0997A9A9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86A9CCB1-6D5C-43A1-B756-360E46DBD02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E784E1AE-AD7C-400F-AF41-6A9BF992A723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48523C3F-03D7-4E32-90F1-5ACE05E9E3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52750C6B-3F52-45F5-8B46-87790DA085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532AE2C8-0EEA-4A40-8330-FFA00B8FFC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9C27B628-21E6-4533-8DF8-662956ADA5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64F3CE33-6EB0-4EDE-9053-34C214F0EA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43D1EA8E-BAA1-4A9D-B8FB-9940273426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680EC3A3-70A8-42EB-9161-0CFB46B18C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BC4B2185-23CD-4A14-A7D4-FEE129DFCB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95BB8F47-19E6-45B1-8451-55A4C6E18B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5C38B513-F776-4AC2-A21A-1EBF259188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118F4CE5-F7BE-43E1-A709-8321C905DF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99B25BC6-3B66-4F79-ABD5-2514152923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D31A1A29-D0A6-4418-83D1-FD9CBFC4A4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241E942B-0F68-4C66-ADF1-B3085925BD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AF26CE25-86B7-4037-8D5F-6863087B2F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0EB90028-51EC-487D-81BE-4BBBCB0040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6256C4BF-D5A1-4F6F-86D4-CF3B761A40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919FB51C-D5AE-46DE-A177-419C5474BB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1ADAD023-4DB4-43FE-B575-86C86D4E44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915EFD02-C594-448C-8054-899E6908E2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C964FB97-79A9-4470-B764-64958F9FD2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99300DA7-C54E-4373-9918-7A2D4ED484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BDA1B038-B73D-42A8-82C4-C7B439BBDC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BFBD8271-D7C1-424B-A6BD-EF3B475B65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420E7DBE-F646-49C3-BF15-326C3C48E5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43FF777D-7D33-4C89-9CAC-369E98B145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D1BBB9EC-6E0B-4FE8-9884-EC9B976AAA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9104F9F2-073C-4550-A2BE-491B6181BA72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C404C453-2148-4889-B36A-4DC2403A6A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C1E1C088-94E8-4750-AB1E-E9B1CB8E98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DD2D5F81-3BB3-4F43-8DDB-A1524AD7E5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4F749D84-602C-4D4F-BE68-0827B978B4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126A3FB7-35EB-422A-B8C5-F7E82FCB91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C3974148-4C78-4226-9863-FF419DA9C8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C20038A8-C3FF-4240-B0F0-F7DC120557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C1984AC4-D054-4B0E-9F99-471C587A29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F8FAC6D7-A0E3-466C-8D4D-8F5B8BE262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599F35E7-B698-4169-A2AE-2E5C710999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8EBD0851-16B0-4111-B117-53C9EE5E6229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D0A5CC8F-58A9-43DD-BAA5-8E2B3A5D322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F52AEEA8-E840-4B28-AF9B-97D67931E25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F2F3CB55-26BF-4C12-9C08-0D424CDB6FB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53475736-273B-4117-A5C3-46BADC48D26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83664179-3FF9-4F2E-B619-A201559A14B8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7BC326B0-8842-44D3-891E-C97300BFA19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97CAEBDD-8E2B-46D8-BB66-9D073F82FAE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41FE8449-E1E6-436C-91E7-A612CB9EB68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74B9B634-825E-4F87-81B2-FB93B04D6CD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A582DA92-6163-48B6-AF30-CF3D199502D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E550432D-8F49-41CC-8DAD-25747957A4E2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8509C31E-093D-4C89-A038-248B8AEF57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0893C866-F548-4ABB-A530-9AC2FABC28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BD7B6EE4-06D7-494D-BF39-FBA3DA01C1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AFFFD695-53F2-4A16-A33E-6C54AAF19C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6942611D-1D7F-484B-8B40-FA03400A1A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7399C406-DD90-41FE-A135-B3A741CE24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F6C60877-F2F1-46D2-894F-C771F4FD47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5120BD04-8A5C-498A-8872-D9C62112F9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9AB98DDA-23F4-4C97-B7AB-F9BE0D235A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B50ED2B5-B742-4D5F-ADA3-7D3D34F81E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C6606814-CF32-4C25-AEC1-612D213CED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D8A216FA-D6F2-4A57-8087-B651D089D4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48F6B83C-F588-4018-8292-C29CB177DB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C458D791-EAED-4191-A6A0-524A520A3E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D2628EDE-D243-4910-BF65-BDE2A011F1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697DB384-049C-4408-995A-9E5C18CB65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C969B366-A25A-4FD5-9CA9-80CAB56B0B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47445A4E-B805-40CD-8A91-8C8D5C32E5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FE8C5B33-2ED2-46D7-91FC-5C191B3560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29331F9E-9D9A-4538-B5DB-3B9363C6F3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EBD09DCE-CD09-4AEE-BA6D-F38008BF0C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D988AEC-3CEC-4C7F-9517-7C51485679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3EE983CD-AC5B-4D7F-AE5F-C0B03ECFD8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18D54D7C-A4F2-4C17-A97F-7377405058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AE8D61D9-C769-43FC-BBF6-0619DC7021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9CBA666E-0FCF-4922-B933-7D178D9211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D1BC6C55-F897-4D1D-B6FC-C54AFA6E632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48666D19-D521-407A-A747-C81DB0DAD13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0874173F-37C0-414E-B947-32DD4AB6B12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AFD8B788-9AD1-43BF-818F-80EF339B938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DC3B4101-4B6B-4341-9219-B23F757B43C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02AA4421-D652-4039-BF28-0B846E8D4F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5908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>
            <a:extLst>
              <a:ext uri="{FF2B5EF4-FFF2-40B4-BE49-F238E27FC236}">
                <a16:creationId xmlns:a16="http://schemas.microsoft.com/office/drawing/2014/main" id="{4E8C5CD9-4760-46FF-B04F-E565DD073D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6879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Also during the pregnancy, there had been a twin-to-twin transfusion (</a:t>
            </a:r>
            <a:r>
              <a:rPr lang="en-GB" altLang="en-US" b="1" i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via</a:t>
            </a: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an anastomosis of foetal blood vessels).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213642-B9BB-4B9F-B11C-26A7056012A2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9DF02F0-E5F6-4579-9EF3-07F38F4BCF05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41969082-204A-43D9-90CF-8E791E8F77E4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F6C0E9F4-7F0A-4D76-8596-3C3B5C4B3A9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1920C63E-42AE-47CF-B8E9-4EA065227F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4178005B-9362-481C-86A2-BBAAAF837D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BAEC567E-8763-4A7B-B0F7-73787DC9FF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7938A524-3234-4183-8623-E05ACDE893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9E6FA673-058B-45CB-AB31-BD63F37728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8020B35D-D8E7-43AC-8870-2C80760E61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2AC917DF-9D08-4FBF-B3A7-FD5B2081A4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76F12D63-686F-46E7-8BE9-FE2461875B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47611B2D-5A2D-43FC-A97B-44885EED84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6BA6EB86-DA99-4E13-AC57-84E294328E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303FB5F4-10FE-44EA-821D-4A478D2B55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AAB91543-BA58-4D14-93FA-3313CD7358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BA81120F-3D93-4D46-BD60-02D92C2AAF5F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0FF384FE-AFD6-45FD-92C8-15ECE88A7D1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1AEA6CB6-9D70-41A8-AD20-3DAC07B9FA6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F062E208-4E0D-4A6F-9D2A-0B7B039FE14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A9523E49-4324-4E31-9280-32A84336988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B301DC3F-B357-4FCB-A973-AF719E736C26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498D28E7-17CB-4F3A-9915-EB4F0B37BB0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74BE2EB1-6DC0-4D10-A17E-2D786771281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4990DBB4-2153-45FB-9286-A96A341A051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42E3A888-4177-403F-BAB9-C17DF17F6AB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ED0B0FA8-9879-45E1-9EA0-DAD830ED997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0B3DE8B3-40A2-4CDB-A3FC-9E7D81539F7D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60FFCDEB-BDD1-4649-9896-D6CBF9C30C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04BA7C48-EB19-4710-95BF-D3822BE332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45C3C451-035A-4CEE-AD4D-BBF2AB1942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454E6278-C176-4D74-AE4C-5035C659CD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8D4833C9-7271-4018-BF04-26129054B5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E57259F8-B9F9-4B07-A5B0-43CA4624E5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44EE0E7F-62AE-4B6C-B39F-55359AE931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7CBB870C-78FE-4EBC-81F4-B3F21F1EDE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265A0997-201A-449A-BCF7-FCB1DB9D7A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23F9BD2A-75AD-4BC2-9734-2183E38690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B8487F6B-1375-4081-808F-9784DDF093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B2416132-5AC3-4987-BC93-09AA8EE921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E5201380-B7D4-47C8-BAF9-CA5BF7390D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96F1F559-2DD2-40F5-A4D9-643ED62394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1ED8BCD9-9C9D-43EC-A117-CFA321AB388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C8B28785-3C77-49B1-BDA8-3B2867E212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4371E11B-DAEF-470D-9A91-A651A63B4D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D13E5421-5D5C-4AF7-8CA7-6DEDFC0072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EED43680-D403-4320-BF72-31110D668D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A8FE9F19-14D8-401D-96F8-E9878D1A78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798C9B59-42DD-4EA7-8FCC-F52AED23E4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2E11FBDA-A1D1-489D-A06A-077C5B375D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4FE0E9BA-9D4B-43BA-A5A1-4C75546B2D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DA58124C-4E37-4498-8E9F-756BB1A62C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0DCCD984-2A8B-42F0-AC1F-19FBD2C9E4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EC20516E-5775-4512-B4A2-0709293018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CA4F3F07-D096-4D4B-88EC-46C72C02E0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E5AD59ED-2A60-463A-8AC4-CB010D0337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4131CAA3-A03C-4DC8-B740-B5B5582235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15E43108-5BFF-406A-8038-4247CCD983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F8173FF0-8A2A-4132-AC61-017F8639A6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61EFDDA8-FED8-4614-8648-5459077512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3CF733DC-1654-447B-A420-26CBDDCB841F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BF58F2F3-6550-48A7-9417-566F131EE8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5A59CC4D-DF17-48BD-8B14-F3F64DE0B5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8712BA4D-E2AF-43BD-B6BD-E3B65567ED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DB10AAA5-22FF-4A4B-B326-1964359889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5382A184-DC67-4506-89A7-639E3C89AD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64AA0DFC-22D3-461A-BD02-0393D6996D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3A7D2046-26B9-44C5-9F14-76419B6DD9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E1B483CA-2207-4EE5-ADD3-2CB774C3EB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001CEB41-2922-4B9E-92B0-4575266FB3E7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D681F7FF-35D0-44D1-AD3E-9494BCCB7EE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F2C6BD03-56C3-41EE-A73B-ED94B54C857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300DF36B-DE79-4060-B69C-9FE7C358AAA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FA66E8B6-4AA1-42F6-B1B7-6AC1305C50F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D89F5900-8AFA-4C50-B584-B15A592D1754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87B2A01C-916A-4D63-9955-FB246ED2513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95C776BC-B302-49C4-91F8-340447DEF30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339F064F-9FAC-4DB7-8980-57C9C5E98D0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DE9F5120-2D6D-4865-B302-FFCFB9912D6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E9918DDF-6B9C-4954-9303-B6F3F3E5A4D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38D9AD9E-7AC1-43FF-AF51-FCF0EB8F57F4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9CBB2129-FF88-40C7-9CCC-6EF4EED7F2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0C5C7B93-C8FB-4168-9CAB-1671185B41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50212F06-E31F-4142-821B-9B90B6A1B5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85EF4E08-D7B8-4B21-9799-8E9A65BC76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9F233689-683A-4EBF-A8C8-9F754522D9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FF5AB437-94D6-4C13-B6F6-6699B363CF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D8DB795D-E40C-4A89-A378-62B63C9754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4BCF6C35-5317-454E-A57C-BD95E4B193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885E9065-3045-4A4A-9996-10A4470843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E6E6E18A-6F2F-4DB8-A4AD-21F54C407F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DA59FB67-3E9B-4A6F-953A-0BD87D8145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739B9050-69BA-4087-81EF-86D68D0E4E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3AE3C025-11AF-4BC2-BCDA-A492D9801D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EBFCD1E7-CC9B-4290-A124-0B1EE4D9C0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8786D9AC-09C4-4CE9-A152-BAE74ED352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753B0E17-C432-42AB-BCF8-34E7B17700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62BDA75B-C9D8-4AF7-B84E-5BE3A6D2C4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9CCA183A-8529-45FA-BAB1-FAFB1A259A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3439548A-89E4-4320-B805-134DA5DB77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BA11A213-7D80-4F5C-BE60-F2E59150D6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68950927-AA49-4C91-8C63-5A9F8A1478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B55D12A2-251B-4678-9EEA-C7AFDF72C7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7BCF854B-657F-47DC-8C9F-4612E63A07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5F0D8E54-1E17-47A6-A680-AA84FB83A7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648A960C-D63D-4116-8BFF-2081A580EB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41884C94-DDE2-4BF5-8ED3-4A23E0A0B7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BE1CD309-A3F3-48E5-9775-974DBFF4D0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055D60F5-4AA5-47A4-84AE-229964D2B13E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0C2F8A39-E86A-4C55-AAED-C553AE4EB0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7EC3FCF0-88B1-42E1-8AB9-F129E14A5F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2E8D68E0-1AF0-4A8E-820E-A2E6EC7DBD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D93E8B7D-75AD-4F5F-A496-9709AC3170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D20C1057-9886-47B0-AFBB-582D4E4758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16AB5C93-0A05-4376-B2C7-11F52713A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24C9476D-3C6E-4018-8368-A79944FAB6C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09EDDDED-68C1-4DA6-8B5E-EDBC3B32CA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A007562D-A534-457A-8AA5-3B95B8CD08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D6D375DE-B7A7-42F6-B95B-C9DBE0F5C7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FD08F07B-2BA3-4209-81D8-EBA951DA149F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12AB58F2-E470-4292-9F3B-E811865CF2A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A1B598E8-C991-434B-BDE3-AC790A46E02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4FD8A42C-B45D-43A3-8BF1-02194B9C121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6CDE2578-5720-4E9F-BFE6-008370F06D7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C8096E9D-E489-497D-BBE1-DB97B0FA21B4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6BD4620A-F1A0-4EBB-B704-8384EF4CCA9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60FA6897-D93F-48B4-BB66-7FBCAE3BC0B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3940A266-F4A4-41B4-B45C-F13BA1541BF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D3DE3560-68E1-4396-89FE-E7226F5D449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D76A34E9-EF0B-4E00-9FB5-E5B0373AC1E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7E899BB9-D150-40EE-9153-FE50F8A8182B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90B65FEE-E32A-4470-B2DF-E21B566F14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0D56248A-EE31-4969-A869-32C5A1B82B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7F863D57-BCEE-43B7-B794-BA6E812AA2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6334E21C-1506-4513-BA90-B8BCF7729E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218EC90D-3D48-4F71-AB24-A9AA4CF32D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F3BC78AF-B756-4AA9-B13E-5323AD5B9C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B81257B4-00F3-49BE-B4DC-16AC6F6A19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BC17BA38-27F8-4212-9760-346EC3FA62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048FF1C2-44B6-4EF6-8DF2-0C019BE0D2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AAC16FFC-C432-4C74-99ED-94D55120EA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529EDEE3-602F-4342-A793-9254009360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92E45D9F-D995-43FB-A933-A94447EC3B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A9753C09-F924-475C-A44A-05A44C45CB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5A9A134F-9600-4A17-B471-94A081EA28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1355EC02-45F7-4BC5-B438-FA69294A13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AB94B719-0444-4BFF-8A0E-45876CCD60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67DA4270-08E1-4F73-A5E4-5265D3B1A3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44E74091-9324-4660-B1BB-8E1C2E4312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E5002190-7F2E-4434-9B25-C8777885E6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40E134F8-74D5-4EAC-A5D8-41B1A692B0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BF6D40C1-6BCF-4E2B-B21C-C7AF566F09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EC81807A-8ADD-471A-9D5A-70A05BB704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44483770-3F62-4816-A5E3-05ED80D273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D219CFE6-2B1A-4F33-9039-901644E21D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5781B55A-7021-4B44-8ED9-465102386E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7315A574-7C40-4013-A4A8-05C043F6B7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81BB20DB-9AE5-4C1F-94EF-2BEF625898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5DC2961B-D8DC-447F-BB9F-6D6B350A1A19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80CE984A-5BFC-4097-A1DE-DD6B035E17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6F7AC007-31EA-488F-ABFB-DA95EA7792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42627CFF-D7A4-4892-AAEB-7C4015ECDC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9A0C59B7-E7CD-45CC-A29D-2A4F3E8DCA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954A7AB6-7EEC-4CFA-A21E-A12260EB60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3E4269C8-988C-48E4-8619-218494D899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6B79E964-1D6D-4D2C-90E1-6D7150F52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C7EAA13A-8A3C-42FD-B527-D37C0AB271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CCD9ADDD-8AA8-48FD-AB4B-B49B4087FF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A71C6A58-2EC9-41A7-B67C-C870A63306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9A8B9DA0-90E7-44E2-A4AE-65D77D808723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2A04187D-D6AE-44E8-9572-9BA2F0104B6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3C9005AD-902B-4C89-853F-EFC834F1DCC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F6EFE83B-0E21-456E-8040-54F7970CE18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2D76A38E-B56E-4062-8475-1D4A44A45AFC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4F346640-680D-4887-B777-F7D22F24EAC4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828E2D12-801A-4238-95D6-06E3DD8FEA6E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A17B009F-8AFB-4889-B55A-FCEEC96B06FB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0C3B2E1A-73D6-4B61-B82F-9DF76B43263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E861A309-B9D8-4FD6-AB0B-373521FD848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46C4AADB-A2E4-4D92-8625-CAD083D1AF8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8CD0F887-4F84-441F-BCD2-F921C91C72C4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19B89E3B-58A9-4D7E-9310-59D63147C8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24EACD3F-3EF9-49B6-93CC-CE7B76A582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3CF2DD78-BA61-4273-B1CB-8226A249DF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C531BD87-C2EE-4031-83DD-57E90F4800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CBA48CD8-874A-471B-B67D-4FEC5A1CCC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E71797CE-F3D9-4283-9D76-DFED734286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7275DDFB-3D4A-412D-AAE4-5E57362091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45B12883-EC9C-4691-8C5E-0037028EBD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62FF729E-89BF-4EA0-93EA-B02B9B3391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6010686D-F0DE-4CB8-B85F-813B48B1C6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FCC6521F-367A-4693-9F10-21D5A8FBBF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44F59B47-3620-47F8-8875-17D2215D2F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2CAB233A-C4CF-463E-A26C-2A05B9FBA5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8850610C-F541-4D5D-86D5-341635E705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4290A2C3-700E-4F75-95B4-EBC11C8809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C9D97868-472C-4035-9DE8-D95CC0A801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89EF00B3-A502-473B-9022-0C8F7987FA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2EFED88D-FB54-4BAB-964F-6B95065623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F5E3C0CF-AFF9-4EF9-A79D-48012E95D4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7EEFB5A6-014B-42CB-9DFA-B0226CE353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5E38B6CD-DC72-4E52-BF6B-C7A2210F4B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6A3B5498-3330-43FD-9966-95C690083A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D8EDFC04-F7C5-4B57-8A06-C1442799B8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462ABCA1-1744-44A3-BA34-53BDB64596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DD384B7D-D7D1-497D-9B30-A927B5D465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A893F7DC-BECF-40E2-8556-E4E1C63F67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80BDC026-48CD-48B0-9048-2472936F07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A41A56D9-ABF0-4A7A-BB8D-919E8134BEEC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AAE8AC9E-3C7C-4B12-93B5-D354AC98EC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7EB54FF9-DA97-4DE2-8C4F-70FF1DA214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82448F44-3578-4BC4-8977-C05E64034E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5E30423D-8726-4CA1-B4F8-294617E827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113738A8-A045-4D57-A46E-D852C7FC2E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AAC064AA-35D3-4DD7-8188-30A4004C5B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0DAE9ECB-CECE-4BFD-A25C-CD25C4B780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261DC3A3-5D85-4EF8-83B6-47DDA46574D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AFE7274F-EA14-4FC4-BD8B-18DA9ECD7AA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29184E63-7458-4D78-9F87-0C634D97E3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9D72E436-1E14-405F-86AD-D1F5934A7B78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AFE845AF-F901-4E03-89D3-7A8898E2446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EC307652-D7CA-4E76-9057-6A53749B3E7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4DFAD323-4ACA-4A03-8E08-A238BE02B637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99F83260-A9B3-457D-AF4B-B325FD3EB43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ECAA58B-2EAD-4E03-93CC-BDA4D5A97DCC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0653378A-70D3-4F90-B37B-0AA8DF101C4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473EDBAE-E493-4E0C-98B5-8B02D2F7DA7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240D79C8-39CB-4C9C-844D-3CBD61E84A41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43F17389-BF95-4BCE-80E6-BE114D0DEC8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715CCBE2-677F-4254-AA23-4D28D2A8DAE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5CBB6DAA-4F30-44AB-A128-6760B948AE02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D28D79E7-820A-4901-8231-06C2426B0F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42F28E14-777C-4DD9-B37F-9A9DD993D8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DBB73100-92AB-4628-926A-F980E61D6A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5E7EA1AF-79DD-4AFD-B9F5-3B410DEE3D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486A052B-8CC6-472B-A338-9BBFF4FFE5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97979ACD-E5D1-4A51-96EF-060B3D6776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B88F6B52-D992-4C6F-B673-37CC0BC2BD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A7130310-D629-4068-A5A7-FBA76845E2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DB565821-0AB3-4732-9D87-3D942EB0AB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B5EAC56C-E640-411C-82EC-30CB8A9848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67194E66-4ECD-4A3E-B83F-7B2DF083C6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A8FCC41A-5791-4648-AA9E-81D52E6FF4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4932364D-64CF-4555-9979-D270E0F473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96A07B2B-0C12-49E9-ADB3-557512F36F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5E054CF1-45A1-4587-872A-9ECBC1A2B5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5A07DD2E-2A36-41DA-8E03-2E2DB3A860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BC78A3E9-1A6E-4EE4-A487-5A98F2D051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AC72849D-50F6-45F2-B065-D289587142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7FEDBC57-AF4F-4FE9-86E2-2C588CA625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C92B4AC5-507A-4CFD-96DB-91C8BA89A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7C413C74-674C-4590-9A06-254C9305A4A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10CF612D-09F4-4653-9CD4-9986E15216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EB1D27B6-BDC3-4EC1-AC9E-FCC8603B67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714CA44E-D593-4C0C-A0A3-8AF410A583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3777E8B1-5C76-4491-8042-9A259387E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5E56ACB0-8008-416F-BFE3-A99810634F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767BE8EE-B326-4B17-AACC-7F35003D1B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F593D305-A1FB-4B2A-A0E1-E20B8B57D32A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225691CA-9C16-48E9-8484-EC773E3C30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763AFE1B-2BE5-46F9-B7D0-873E0B6FB7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5AD414CF-297D-4FB6-A837-D045162C61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4FC7D1DD-D70C-49CA-B053-A7B0257198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DE5CCCF9-8FE2-4EA1-BA66-8EFF3D2C72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3C281599-13EC-422B-8839-66824510F7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733360C5-D611-479D-A9B1-47FBF09C5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055E0998-6F58-43CE-90FB-52D77E220E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2D141FBC-13F0-4D3C-9260-77385ED167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1A7B62B7-3C3C-4324-BB12-08BF349A546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B75D9311-8527-40B7-B9DE-ABC389D2D2CC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A18AD0CD-0598-4819-AEBF-1C260A75AE7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E45EF8E5-55BD-4DBB-BF3B-A4E0208DB61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213F24F3-A9FC-426B-BBA8-0BD804F1E8D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4E6ECB7D-76CB-477A-A4A3-4835F0547AF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83D0B913-9E1C-43A2-B4C2-1F3A8DCAD285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3179FCB7-7F61-4299-BDF2-1A9ADBDB850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5ECE94C8-8127-4D62-AC3B-B22BDCE7DF3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304CEB4D-7094-4EFC-98F5-190EB96C0F3C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3655F819-381E-4282-954E-D33AE94A2CE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62106E55-67B8-42FB-9FE0-77A72CE677C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1B17644E-19A0-4AA9-91AA-94C95B7AC96D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27BE1E01-3E5B-4D62-8F3C-6A943DFA10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54DB2F0A-82A9-414E-848A-2C431604C4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2A54D0B2-4347-44C8-B51F-3D546A53F5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AF0CFAD8-6D69-49BD-9EF0-3D2E9931D3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A7287A9B-E053-4A27-B0A9-7A62A4978C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DEA4A806-45D0-4D09-9AA5-0BDB9FF737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D448012B-EC55-466B-8280-7C69BA3E5C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397FDDFD-C9BD-471A-AE3A-B6103F7084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D7FC9825-53AF-4582-BDFA-BB10312E10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3F91118B-F9D3-4332-A4E5-FB00377D97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6BF8B232-27BA-4E82-96A5-79AF98C3C6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2BE91A41-855C-4E5B-9D4D-6A8D07F9A6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27DF6F88-C0BF-41C4-80E1-FBC5DCF7E1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7ED00EDE-ADA6-4CE7-9D1C-9D111273F9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0D1F2A2C-752F-4365-AD13-06DF73BF10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83C23F45-604E-49AC-8C52-B45FB4F66E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A464CBF5-E8A2-459A-9B38-8F51768783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DDDF02EA-7AFF-41E9-943E-C640EFE46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C49BB480-2A45-4939-9232-509761E488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9CED8746-ABFB-4D55-930E-73E9A7114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13A4DB59-CAEE-4ADA-B2E7-839541207C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AF06076-58EE-4416-BE14-C7D16BED30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31FF77B2-C539-460B-9707-60423C08C2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8328FEE0-815C-4CE5-96BE-FB6D3E3763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B2A921E3-6B09-49FD-9A7A-B239116B40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23A89ECD-EB09-49D9-BEBA-C3C6086625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B456620E-9642-449D-9908-49234D70128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52934246-88E2-4889-AE3A-50FF80D11FC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B939647F-0F7A-47FA-90BC-38AFF0A31AD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9856F2BA-87F9-4287-B354-E896DE3D0FE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170016E1-0FD4-4FEB-A65A-BB8B26323A8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2E97C08A-09F8-4F0F-8455-EBF6940C5B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8224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>
            <a:extLst>
              <a:ext uri="{FF2B5EF4-FFF2-40B4-BE49-F238E27FC236}">
                <a16:creationId xmlns:a16="http://schemas.microsoft.com/office/drawing/2014/main" id="{20D3A55A-BD99-41C3-B534-E67154BC99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09800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This had resulted in one of the twins requiring an IUT.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F0DD9CD-60E0-4E8C-80D7-D6AC4B64A639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C44EEC3-56F6-4F7E-883D-E73B73ACDE89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6C987F3-A275-4204-8943-3DEA75D892A0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A623C32C-EBEB-4113-A86F-B3F72FAED5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D43D44BD-022B-4CEB-8646-472B9EF3CC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0F8ECC99-873F-4A96-9516-787B8F364B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A9FD6E19-7EF3-4969-B023-F1BE6FECED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F0CA8920-AC5B-4415-BE34-C3F585F197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A25C2C73-5DEB-4014-84E7-15EECA9642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A464C74C-C210-4D51-BE3B-7284782052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2523F79E-EF05-4609-B74A-F5571A9ADD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930D8B8B-9F5B-4BF6-805E-4838CA7514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E682C09A-19F5-4C25-A9CE-4DF2222A72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B1AF769D-D54B-4D72-A8AB-F278F0C6C4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F9EB8429-5557-4099-BFA5-6D0070D175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D4FE0C52-A6A7-4743-87C0-E8DA3B1F31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3CFB6B65-3C83-4AB1-9C05-8C829D78AD00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7B5C4C34-37CE-477E-8D0E-082E4BABFCA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40FA031F-D5D6-4078-B59F-AA36BB691B8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B672617F-DF9F-4AA6-A776-0A7E44E78A6C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DF4298F6-A85C-4C62-B9D8-A96F3DBB9F2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81A64CF4-B1F8-48E7-8A22-EBA1992EB491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3BAB91C9-543A-4489-ABE8-B4FC7DB002F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7C2ABA37-B848-4DE2-A2B8-FBD6D4C3DEB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4B67B0C6-AAAF-4B03-8E70-35803DF4551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AAF9FA65-E72A-4E49-9812-2E63B50E05F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0B02F09D-83AB-492F-A47E-AE6974C88E0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B0E51C26-19D4-476E-A956-8259FADC658D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3A01B09F-28C5-4ED5-8DA2-26194DD39E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75695990-7E4E-4081-83A3-6D4D7678F2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71A0A4C4-098D-4F49-ACFF-469B653231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7F97C203-960C-4360-9E9A-0BDAE9842A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F06BB375-D15E-456C-A2A3-888F7744A6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B67AF758-AB38-4FCB-8FFE-E027B1536A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2DB3FD86-710C-43E2-AD3B-1954838A98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643CE656-365F-4BD9-8F4F-B3DA05126A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FF071B0A-24A3-4337-8200-1631C04541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567C5E5C-A688-4B40-AD9F-3DABB20017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174D486E-8AE0-4870-A8CD-268999B7DF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425A0A0D-3D7F-4B66-967E-BD69FC1B01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E137A1B7-1F84-44BC-8977-B761C9BF74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39294CC4-998E-4611-A9A4-6FEAB171F0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AC3BB107-BE6D-4023-9735-A22634078E3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13605F8A-13D7-49F2-8C6D-3F94E8012C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49C75960-1986-4851-B5C4-6815AA9092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0C88E313-5CD5-4EF2-9A48-F2AF5039AF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804D5A62-933B-43B4-A6F2-742678BB60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A904ACA5-3EFB-4397-BA77-C3CB3A3737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5060E87D-26AB-49F9-9D36-D179E2FB21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5342AE51-B215-49B6-9E07-76A92D99CB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CA870DA8-6BC4-46E7-9507-2C7B9AAD56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3BFB7527-7120-489C-87D3-AED027254D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CDEC29DC-76B6-4C40-B537-594E43CF0F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E20E6EB7-9612-4F9F-9D49-2269199DF1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02A8648F-15A9-47C4-9CD3-9657C68C1B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32D5627C-540E-44DE-9D00-35C4D6E364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A7F79F92-6424-428F-BE0F-62ECED1524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62F2027B-9B23-4EBE-8F09-1CA209FB01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B10BC590-F217-452B-8E5F-607761C010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3745A919-F033-47DA-818B-CF558DA7F8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8679EA13-7CE7-4E6B-BCBD-DE8E85A23FBA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E84E09E3-3961-4255-8172-4C4888EFA1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205802FB-E585-4003-A86F-CF455BA796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76364A02-F176-41D9-BD80-4C6F11F4DC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DE0E455E-08E3-4BBF-B679-94EAF30065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AA128ED7-2E01-408A-A469-C533E413E5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C8F10078-F508-4D11-988F-5E236D4C2A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CA26F373-8764-4DA0-8B86-FCD01A0696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C2DC6993-42F1-4AA5-AE29-F4B0647E21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526BDAA3-B301-494C-B064-144389FB0735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A96D55CB-40AB-4A65-AC41-F6F5F640C51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A3AA9483-5B99-4C1E-B6D1-B0251B1F969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984B9B54-744B-45DE-A8FA-5121F964B3D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A0253DB2-11A1-4B4C-A983-9B95D5B168F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D33B3B57-015C-4575-BF20-2F70C4575780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E705C0C6-E5EC-4D12-A9E0-CEF8F71D241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F2E18F20-6F3C-420C-AD30-9E329D08E5B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61595C77-BF9F-477A-AF46-9A7FD567E7C1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53766DE4-C891-4B32-9496-FA520E66DC1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822B2C9D-521A-4845-8970-AD532FD7B91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3504BCA8-FE0A-44CC-818F-57F5F0D3ECB8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DEF406BC-6E77-468A-BCF9-A0F01D8876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8E712827-4213-459D-B465-950A8685DC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0EC8DC6D-DA5D-451D-9EEA-21073C973F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6D7E3E94-728D-4C2D-860C-2E895EC4E5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E9A3E4D1-AF60-485F-BE69-6A2D744162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4C1C2031-46BD-4224-A264-A1ABFC25F7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891C7902-9A1C-4099-A3ED-D3892CB01E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99CAB561-35BE-42DB-81DA-A8E3F94761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F5A44576-A5D6-491A-98EF-1DF945EA5C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4BBEE2D8-B587-467C-A82B-AEE9B28401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FCFB5DF9-7261-415D-B021-0C49EB9470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ABEB82AD-746C-4F77-A0A1-B22C588730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3C8C603E-FD0F-4355-937B-72437B0B54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F1BF28BD-97D7-4104-B840-C1766AD8AE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8E71195E-87DB-4E19-B353-6F5AFD0CD0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C4325AD3-FBDA-4606-9DBE-9AB81D1557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16B7D281-3078-4FA0-82C7-923C4D6698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5DCCEEF2-0616-44FE-AB6F-D929D3B23E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481CA0AB-5834-486D-B407-6A46EA48F7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0DC5345F-F123-4E97-81B1-82724707A9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21063ACC-0C26-4A59-9018-93FEFF40B3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7E13EAC5-4AA7-4EBB-B447-4C112F5946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9B744C26-9643-4BD8-B6B6-5EDDED7952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6B49F016-C6F7-4CC8-B2E9-E4918C52C5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5ED0F68E-448B-4FBF-804C-3B04E4B4C2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271F50D2-7202-4E40-B65F-2A9B2A504F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E12D474F-87AA-4EF0-B17A-4CD2BB23EB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B687DC4B-CF6A-49CE-94AB-EEF521FFC7AA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48A10927-1112-4260-AEB4-E6A800232F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C117F3E7-7F3E-4F01-B7E7-8206E8F5E9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1EC9BE3A-F7E8-4CAD-AA56-E00B810291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05EE2035-BC0E-47AC-AA31-BAE72BC7E7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D76B4101-2C96-42A9-8E39-DC089C5DCC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2EC17DB8-20E2-4991-9412-2A39901778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F26F7576-4D10-4EA1-8170-DD80A102A9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8C492F33-5E43-4FDD-821D-50CE2312B6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2FE126CF-0146-43C2-B522-9BC700CFAE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BB812FAC-4C6F-43DB-B528-19E0ADFF78B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74CE2C8A-1FAA-4805-A77D-57DF468ED3E9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31885785-892C-49DE-8FAC-C5E38878A066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4AF7E0F2-3A70-402D-9226-F422C9AE1B6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788D92B1-1D3C-475C-81EF-D0EBAFF5CA1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9C7DB4C7-B7A6-4771-B3A4-1F3EF885151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63CC82EB-23F4-40CE-9709-985B946448A6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6B156D26-CAA3-40EF-935B-003999A29F2D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5979D07D-CCB8-43B9-820C-50FCD6CD2BCF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FBDAB8C0-E9A5-4540-B5C6-FE5E94EDB0E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EAB2896D-9E57-427C-B194-E19447C74DD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EB83341E-3A3A-413F-B8CF-C9B9940B699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97B5E4B5-D45C-42FB-9645-50D9B1997D20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CF1E8810-5123-489E-90C4-0D1F122DED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34C5C5CC-4A28-4BEF-9EEB-A549A732B4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8F574D42-A425-4334-ABCE-390E171278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CC418533-4DA4-42AD-8B43-3DDCDB98FE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3B56A132-2F04-4CA0-94CF-7A500AE829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B96BF324-39F7-46DC-9796-0CEB99F732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E2145F0C-EA29-41BC-B862-E3BAB3BDEB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088B638D-DE80-46B5-8EAD-ABB21B97B8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2E8DAB2F-08BC-4541-AF3A-8A88FA607F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C58F77B3-2225-4350-B05A-E65C4087FA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3E8F47D9-ADD2-492E-8CAF-F71F675970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0F044B29-657B-4732-A9D3-0F4AAF7BBD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FA748AA5-DB89-4807-AA45-C06D2C79F1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1B522391-C773-4B4C-9DC3-7B42AEB23C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49C0C7A7-B5EE-40D3-A8BE-686D5ECD99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5C21C19B-2713-4ABA-9E32-DEFE74D53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1A5B5D93-C3E4-4C73-976D-EF7B855EF6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11AF9F2F-CBA4-40C0-96BE-C2C8DC227A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66E6855D-DEBF-4581-9A8F-1288B88F1C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DD1E9E6D-9546-4399-A3B9-A0D4166FA1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662F58A3-CBB9-47F9-A237-C9DF06186E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807D19BB-C68F-4478-9C5F-05D49D2E26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69548CE6-F8B9-4680-96D2-D5AB60B4BE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5087384C-1C77-4D1B-B244-9A86AD4170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4106E2D7-C1CF-4992-BA8F-49757841B2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F8D65F6E-2E05-4D6D-8879-4A1CE77A86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C53A8D54-902B-449B-BD9E-3A69EFE1CC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51CD7E97-6181-40EA-A7B6-F19BD9CD8D51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B5361588-41F7-445D-A436-17712D05EC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86333533-B3F8-4522-AF81-5E43657FE2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C67FB244-F635-4B97-B81A-462CFB41E3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84D24A2E-9234-45F5-BA49-8CFCC0E1BF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FDD8F175-086D-4F68-A218-AC5298A717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43B19E80-20B3-4A48-ADA1-9AC6C87FE6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D32E7F6D-CD15-4E7B-AF26-8F5F14F758C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DBA5E3F7-3E85-4C85-BCE7-DD342629B89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A1E82B06-B71F-4E41-9E1A-9C4D4357D1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E7E78906-0144-4140-84BF-1C4D51B95F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35548084-2A86-4C57-933A-CFC4DA35A869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8DC43181-791A-4944-87E3-CBFEDAC122E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465890AB-4837-44C9-A66E-8A5F16243AD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B85FA3FB-AC7D-4D6B-8B4C-B2F4DC3277B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56F026D9-4E6F-4411-B099-1B3CB77ED4E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816E40F9-2377-4DEB-8017-438ECCD29FD9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D44C1681-C947-45C2-9849-815A722AD86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9BDA3BBD-851D-41AC-8181-A844E55E231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59740EED-F3EC-4EDA-AFF8-815AA42B2E9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DBB3BB93-2C7A-4630-8C25-79AE3A6B081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D450D43B-B6AD-45F6-BF9D-5D5F71AB51A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E30C2646-D17D-4546-890D-5B476A8F0C9E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5A146769-05DC-4D59-9553-393CA18CDC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AD660DAC-74AF-4B8E-B128-C4B016FE0C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A6022D24-5D94-4578-A2C9-BD45631BC7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4AEE9A29-E24E-4703-B894-F8A272E194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11BE3623-7DCA-49D7-B602-97F8CD9D36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DDE4CFB5-BB12-457E-AFD6-C5D2A900C2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84FB4B3D-C179-4B5D-9565-6099375600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B1C70B99-65CF-42B1-8D2A-792D47B154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E4FBAE0E-CAEE-4F90-B9BB-E80DEB119D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F64F0690-FCD9-4615-928E-876235E5B8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4F125560-F212-4DCC-BE49-B9665F9C81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30D2B6C4-EA0E-44BF-BF1E-61E07BA374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6711BE5C-AE9B-41F4-9C87-363291CE25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C8D7C59C-D965-421A-AC82-9BDF064E69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72887F2C-B710-4D7B-A9D5-6EAB20258E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1179F3ED-A3A4-46F3-A27D-BFB6CFD2FB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C0600436-3D96-4E9E-875D-AB5DB2812F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BC74DFC6-6325-4D7B-ABB2-954006503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3E704FC0-D896-4E09-81F4-CE44DEA837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5584922C-858A-440C-B582-A9180B50D1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7F720623-6529-4A9E-8D74-A630F566BE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8EA0BE3E-A26E-453E-BC16-54AA1E82D2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6CEADCA5-D0DE-47CA-8853-82F877AADE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CAE13173-85CE-4AE1-886F-F15E00259F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DD274509-1FFA-4FBA-94C1-3F5DD98331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CE59EA37-C55F-4FCE-980D-D45288EEBF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3B2A2FE7-A598-41BA-A097-2171FAE222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5F0B76D8-6524-4E6F-8C16-95175C77B8BF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0E4FC869-A42D-40B1-827E-63B5A5580B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587465F0-BF51-461B-9D71-D8746C8AD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7FDC1ADA-98E3-417B-A2AB-416A53B650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043BEA95-0A9D-4206-9153-BBC43F6954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86110579-B26A-45F2-95A8-33075BD5EB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51771144-2A09-4618-9949-528FF0A281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72FB9F8A-3A62-4F8B-B77A-037313921D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97BAE630-ADE0-45DA-8321-33C976EF3A4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E02B6015-8B77-49FA-B283-40CF7E0F5C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488A9946-825A-477B-925E-D32424A74D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D0C89387-4743-4850-89E1-BA8EDA2D9DA7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A42510B9-BA5E-4C12-A173-901888283CA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235441E1-19DE-44F5-877D-CEA203D6CF2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4F6745C6-607E-43D7-A7E0-57D87152005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8E9792FD-799D-46BC-A50F-7CC19DFE6EF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30C4BFF-ABF3-4ACB-96F6-8F38524AADCE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8E4CAB19-E2FD-47B7-A198-6983ADE56EF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EE09A8B3-E3ED-4BAA-8516-D534B8B19C7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294CBE99-A5F3-4AC0-828C-98820839456C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F4618B51-4B16-4A1A-8A48-12E8A8A7841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D78E4AED-CB2F-4094-BE27-6DB69EF6262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53CFB767-E413-48B9-9E6F-4902CF19C6AF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92B1328F-0CD3-4737-969E-999FBA6B34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010004FF-DFF2-4FBE-94AD-1AA89A5C4A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0F8D2E05-352B-47B2-B314-57FD8D3807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F02A3DE1-EC60-4A53-93C0-40E269E660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C169461A-DA1E-4310-97B8-280287A84F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5C94DB0A-C30D-49F8-88A4-0EDC5ACA86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A87C97A5-431A-42C1-BE09-B2B2607474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8CDDC18F-28BB-402C-81D9-1B5FF4BB17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E3014D24-32F1-472F-9629-766170CF10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7648D3F1-7724-4AF5-A0AE-5D56CA9044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6E5A9818-B24A-443C-B122-D8DAC3B4D8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F4136D95-B27A-4EDD-9EC5-36ECDC6DF8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BC03FE1F-B5FD-4AB8-8955-8461C3F8DB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D6776F5C-FACD-4294-A541-6821086E8E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ECF9F4D6-5A3F-474A-B3A4-2B463AC4E7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916688E2-D326-41E3-9D15-F9D7FAF9BD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E4ABFACC-E542-454A-BAAE-1FF49C7A54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44B4841A-7EC8-4347-A82A-2D81060CA0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A15AB9D1-CFB9-41B2-9CE0-395EC11F00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33DFB3EE-C6D7-41EF-968E-2E1CEB12C9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64C640C6-CD66-4E41-AD70-9CC8D056A3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BD0646F3-91CE-4D91-9812-2405F47D59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5BAEB0B2-7248-4880-9CCF-6855FE91E7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7C55937E-9AF9-4ED2-A720-8B2098C762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7BE50C21-8F9D-43FF-84BC-C1C289F887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EAFD385D-42BC-44E8-B274-18FC49C45C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82A76CC1-808D-47E0-94EA-F6BA6239B6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4F8645B1-C37E-4FE8-93D8-31EF328D68E7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91D28D0F-F0D7-4D8C-B6FA-C6228E28E85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BE7A909E-D006-41C7-A97F-C022FB6DA4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966EDDD3-D0F1-4359-8468-5B3102CAF1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DB53E44C-3BE1-41C2-A462-BED1594AAD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90A0B374-5E5D-438F-A253-9E7196F56D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B14C73DC-0BAE-493F-9E90-7C040835E3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2E888A78-7E38-4FC7-A30B-F34E1BCE91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8C680DBA-B7B6-4E2E-9749-C358979ED6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33B33B4E-D933-4CF7-B062-A05FF893CB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06EFF58C-5758-4121-A997-F05D69E454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5D13DF68-9657-4917-9FD7-300A89FCB6DA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FCC4E15F-2D5A-44EB-A420-0A286D0A6F3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C28FB8A8-789B-4B40-A960-E475EE186FE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12B68B02-F68C-47DE-A0F0-BEAC9C3D671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3441000C-E12C-43A7-BB20-35D972494AA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D2588DDE-0C04-47BD-AE08-A4561DD43413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F10DA727-9287-4AAF-81FB-FD554387C20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89B8C8C0-7746-4DEF-8108-25CF5069BF1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FF1300C7-9609-4F6B-BF49-BE6EB00DC9F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8A1F717C-B454-41A0-9010-03AD7F4B7AC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408CEA58-F7ED-4B24-952D-93CAF4378B3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487A592C-BFFB-4064-8CB1-C3A557DAEEFB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C761B5F3-B273-4703-963D-E04A524449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CFF3DFD7-7C37-478D-BAA2-B1989D6D3F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1B141B72-E83B-4797-8DC9-7AFED63C33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42EE8E14-6C2B-4899-8ED1-1EEE8E3009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960E9138-B85E-4CE6-B2C0-51A41F48AD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55F7CC55-0AC4-463D-907F-C1D5F28C5A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78F78A46-8A83-490C-ACEB-9A6EE3053B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213E4C16-4812-4FD9-8734-515BB67993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7DFFF160-2F2C-4A70-AE40-BC1A99ED3E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29784FA8-6208-459E-BB8D-2C3034159D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38E676C4-DB73-405D-A4B3-E253BCA3B7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A740C05E-E45C-4EC7-A62F-0977ECD361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8FFDBC3A-8FD1-4380-A2FC-F486E9E712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20DEAE8A-7CAC-41F5-A8B8-838268AD4E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B6B41836-4864-4DAA-8A99-4703B27A835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489B0F30-8DD8-4850-9311-5255846436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ED87A22F-A2D1-499A-8244-92B0CE53E2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7074C3BA-4205-48EE-BC78-8CA60B0127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B5D6FE52-397B-4F7D-BFF5-017D613FCB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67770BC5-5FCD-45E0-9D67-FE5C8B44F4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863E1BD5-C66A-4344-8EBA-6B93D6E138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FA242D3-BA24-495C-BE56-6B1981F6C5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5E42D64D-A4F8-45B9-87C8-96D2E3DC2C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9EF0D679-7808-45FA-9159-EB51506314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6AE90CF8-9298-4213-9883-34CE4D768A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11BC278F-5DE7-4A37-A404-B981FE3C75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E25073A7-D978-4B99-85F7-E1E5F8589E5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3D40B70B-876F-421D-9B9D-C3AB61E0E9F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16D97C27-7646-435F-961C-633B47E5E25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C622F38E-01D5-4245-89CF-028700CB79A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B3C26B76-77C4-437D-A01F-FBBD4428B04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DE485427-6B14-4038-B134-F945D809F9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4152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>
            <a:extLst>
              <a:ext uri="{FF2B5EF4-FFF2-40B4-BE49-F238E27FC236}">
                <a16:creationId xmlns:a16="http://schemas.microsoft.com/office/drawing/2014/main" id="{2AE8D5A5-7A82-4E60-B044-52C1881BA3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15984" y="2425700"/>
            <a:ext cx="7772400" cy="1143000"/>
          </a:xfrm>
        </p:spPr>
        <p:txBody>
          <a:bodyPr>
            <a:normAutofit fontScale="90000"/>
          </a:bodyPr>
          <a:lstStyle/>
          <a:p>
            <a:pPr algn="ctr"/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mother’s plasma now gave the following results with the routine panel.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3CB787-A159-4CED-A933-405AB0C92EC8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AAAD2BC-DBB9-44DA-B957-F0149D094773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F0A47278-8B68-4814-8EF9-95C82E1B3C2A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C0979653-083C-4A82-93B5-4488679A0C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3427E34C-0C6E-45E2-A6F7-1CE955ABC7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54F1B012-08E0-4DBE-810C-79480653C5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AF4A076C-D595-4FB4-977E-5511EE1FDA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6D800BDA-D388-401F-9AB7-A16DBA0E8C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CC5F78EB-E3CE-4BC2-8DA1-F5B63E21AD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9C3AD3B4-52C5-49B8-BE2E-75B32DD885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FD9C63CF-A48B-4796-A7A3-17E733F31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3D734B3A-A861-49A4-BE29-957EFBA6BE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822D7509-8C4C-4316-BD7C-6BEFD64627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4A349E44-84CB-4E31-BF0D-D231E7454E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772F406D-2942-40F8-A1FD-E48E5B99BD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847BAFAE-8A6B-4349-831E-B4E447C554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69598447-8B57-4189-9F45-82AF92BBC860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34ACE62D-267F-47AF-9BB5-55FF391373E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BF50A408-EADE-4E85-8301-F8050A7A01B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673537B6-82A5-4C8E-896B-E7F580B13DE8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7D61AABD-6242-473C-A88E-5A754CC0E316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4CAAC30B-0189-42B7-9FA8-985C13676459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83A48C7-7CCE-4E74-8D55-50BE372C540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18FBE296-CF70-4601-8CC1-BB21045D88AD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E14A9A94-D39F-4882-ABE6-B1776B82244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F907E839-243B-4FAA-9AB4-CF784280228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DBA06B45-E945-43AA-8503-8D64C26018E2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547CC44C-7092-4169-B76E-3FC3841C9149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43D3C1DC-12D0-46CA-A24E-DE7A35D60F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4F15D761-B1E7-4953-B318-DCBED3AEDF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F8F024F8-F1D3-44DE-99BC-1A8FF6CC47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F4882FC1-C2D2-421C-B698-7B93587FD9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FF03EA7F-42EE-4F76-8DFC-BA97AB2A6E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6F75E9B4-1359-40EF-AD6F-CF76264C43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C3C8E88E-AEF9-43E2-82C3-A949C05BA3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8A9CF700-3A81-4ABB-90FA-D4DFD0C89A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FB438496-B2A9-4CFE-AB28-00DA771987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89828AEA-1469-478C-BE12-74FB007818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7B9316C6-1C46-4B7C-82FD-3A72A86C09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B182E541-800D-431C-8C08-D3C0540364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7AE5AD9A-9738-40B3-8F6A-7CF003D6E9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3406A531-5DBA-4156-8930-9C5E0C66C0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A391C985-5CA7-48B7-BACA-6B8533B0D64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DE7B1711-289E-4C94-AA3F-F0F67F9286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9F45B0E2-3E8C-4501-9AE1-40CAE2B068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95485946-1686-470D-B8F2-81EDE4D578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6A32AC7D-4E59-4AA2-A1A7-65B1CC785C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E90C4B90-6072-44FA-9BFB-3A9C377115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652ECE85-F303-43B2-98EF-22045DC41D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49621ABE-DC7E-4934-AAD0-91827C35BD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52BE7AE2-C6B1-49CB-BF8B-5B96B93C46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707F2C77-9CEB-4F05-9BDD-9E33741C15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B23A56EA-C445-4001-AEE3-94FB6638AB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B178F411-59F9-495A-B98B-F0324A9267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69068D83-78A9-4D11-8BCB-B14F4FF6E8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921CEF11-34BE-46A0-9C73-F74DCD611E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08B88589-9464-4C6C-980C-73CDA96556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41921D47-58E8-4DFD-ADBF-29ADE90ADA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A1FAB9AA-3A1D-4AAA-9FF8-4D27C93ABA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45CF2F44-B5EE-4D74-94F0-F8809BEE94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1628C120-F7C1-4460-8A33-6293BB0745BE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3158059F-EC13-4106-BC8C-2A3C50F35D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B8F9CFF7-13F5-4975-A476-82610F95DC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48B1EE56-5EBF-43BA-9C4F-032BA512CA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53AD7EA5-8812-4CA3-812B-FC032AF756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00006E09-4668-4F7F-AC04-55E6F6E973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EAC1CF27-A233-47E4-A71F-6686374A19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483F576A-094B-4AFD-BD5C-2348648630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D2B5CFB1-604D-460F-8A87-039996C391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0A2B1A11-649E-46C7-978F-12054F0A65D7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4BA9C6B2-912C-4813-88B3-78AC69678C5C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FBAE58D2-FC29-441B-B618-14CDA03690B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3AF08153-8648-4D9C-B2C3-D08C9BA0F799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E570C9AD-1223-4434-A0B4-F8B46BE9166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6027162D-103B-427F-BA38-9A6459C6AEC3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939F3A59-408A-4BE2-9A95-C048152B040E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886E4480-1494-42D9-8872-77CEEF6FFAD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DE90DA0F-593E-4F9E-A7B6-72D4A65E979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ECEE872D-15C6-48D4-88E7-867D6E4D13A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12C8F8E5-1C70-45B0-B33C-687EA7FF056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1923F66A-FF2D-4454-9D20-EB12824596D2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565A59BB-FD01-4647-9A9D-F352E691EE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8A9547CA-43C1-43D0-837A-DED99126E2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71131A68-EE9B-4673-8617-AC26E3FF74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7FB738D7-505A-4018-9CE4-1262A53E83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0681B992-E3A9-472C-837D-B70B5EBFC2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B518384B-0EC8-414B-A454-61C9E6E456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964C43EC-0F35-4A11-88CE-113765778AA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AB18C120-60CD-4505-9E02-FBDB8BE93B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E6B7E78A-5FF7-4EA7-AEB8-772C168EDD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A5608114-3BA3-457A-98D0-A0063DB293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1779D982-37A8-4798-9D91-7E3E0FC75C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7F333B5B-7FBE-4B44-8797-D070B0C2D5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73DB99B7-AE00-4383-B30F-DEEE3E68CA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DE39ECFD-F82A-4EDD-8AAB-6720013D3A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2187A1D0-4056-4456-9C1F-6DD7609D00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AD8430FF-A249-4FAA-9D3E-89CE84FF2CC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2209D5E5-A6D7-42A0-AC60-698652575F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1563EA9C-788B-4517-BA89-41A944A117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ABB9168B-BBC7-454B-AA53-E09C869204C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E100DC87-75B4-4A7C-9D62-0FB47A1F06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90341C04-01D4-4D65-9866-2B0D82C1A8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53517393-72C4-41B3-B87E-FC56216A9D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2391F53E-2AED-49EC-905F-67CC3652F7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5633425A-89C3-4DB9-B000-EC578F3E9E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3AE1C3DE-378C-480D-841F-77AA2E02A1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D7C6EAD8-C642-4387-811C-89DAFA2FF9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A929CD28-EDFD-4F02-A621-0CA886EB66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AC748650-BEC5-418F-A87C-E9973D13FA26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C10B4F63-FD6E-40F3-8114-6EF07D706C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42DDFAA6-3BE4-4008-82E3-154E837664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6E07BB71-5253-4E6E-A0FE-CF1BDDF254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56BE5AD7-EBE7-47A4-B529-830709EAA7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747958C1-8123-4E2D-8DD1-38A2E4AAA5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BAEB978D-F8A8-4382-A3A3-8EAA23920D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F0F3E82B-856E-4FAC-8307-BDC6BED644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4FD9D09B-9866-4562-8EC3-9EE55FC396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395E1825-4370-49C8-90E7-314E4A4820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38AC9B68-E615-4828-A8D3-8BBBC28E77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72D08957-146E-4EE5-96A9-F3C6D0E96C97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D33E7DEB-6736-40AC-B1B4-74D4722AF60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F11F31D3-D9FE-447B-B852-3AF32616385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69356A72-A839-468C-B4AD-66E79DFEF52A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093A9172-BF8E-48CD-B573-1E2C7AE8D65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0D9C658A-3D4E-4B38-945F-80D1FE18F02A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598949E7-2CDF-4996-8C15-612E5CFABA9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7B785D9E-26A1-42AF-B936-143451BB2C2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6E02337C-FAAC-4E1A-A7BB-69C7A06CEA7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A26A3CA1-0A20-4283-9F3E-D7FEBD7CEB4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99CC9179-58E0-451D-9D81-DADF8794A96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6390DE36-12FA-4A0B-9CA0-C28A0AF3DC3B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4BC4FBB0-D143-4B10-9F7F-2A0EBA67D5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58FB4A2C-ED5A-44F1-B69D-4A0FEEB5B8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5AF36221-F576-4BDE-B82B-9D8C659D77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0D7FC756-9673-40EF-B24A-4AE3018BEA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2C995663-0A69-45E9-B903-22C13DDCE0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AFBCF214-97DA-4A5D-A45F-7B0D35345D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B790F13A-24E7-496F-9F4A-9B1F65C3BE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CCFF4D56-A7B8-4880-B0B9-2C1F1FCA0E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97D9C1B0-4815-4D6B-9025-0BCEC32D61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BDE04CC4-E66E-4F5F-8BCD-FE1B844785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EBC2992F-F6EC-48E8-BD19-E87C074F85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1AE74710-5347-4755-A0CA-D3CF1E64DE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6D766AB0-5B6D-4BD1-B779-ECC9A91166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20911B97-4489-417C-9E51-EC85E26938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DB6A65AE-A630-47B6-8D56-82C54AB1D9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EE616778-9E8B-4763-AF75-696471BF98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069EDB8A-2854-41F2-AA72-BAF46CFF91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85A8ABA7-F62C-44CA-8FA5-4A6F060E0E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B5022313-EED4-40C8-BAC5-AEBC63A211B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E139B84A-4A75-4C4E-9C87-6C2FA2A963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7D7CC06F-68AF-4FA9-9472-E685686E89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0E196514-A894-4298-8C29-CE07E5B412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C0D51CBC-A2CA-40FD-86F6-24FA5B5E13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4427C9A5-7C43-4CCD-8C4C-398DF93C9F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0EF1A345-3059-413D-82D8-0CCEF1C187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D009091B-FA42-4DEF-B9AE-94A95B4F1E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02D1A517-C8A3-4C86-86FB-07299F9058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D49644BB-5697-40EC-848A-85B2CE77E1D8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391A8885-68DC-4B6D-BBBE-62BA384862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9B4FC9E7-9FD5-41C1-8232-42CDD9E342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D9CE53C5-4A7B-4873-9514-709C1BAD89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DB986DB9-6E09-471D-B073-D0765C9F18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66AA369E-E53D-4B24-9F06-588EAA5716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01D118E8-CAE5-4179-93F5-E0A8CC13B4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33DC6A9F-047C-4D34-AC64-BB9C9EDBC2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02CF3B4E-C7FE-4386-AFDF-D02210C2E5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523FDD70-74F0-421D-8BBE-DF375E25AB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3A55D88B-DC88-4336-8BA6-420552A433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DCDC5614-3F35-4A1D-A5DE-0DE1B0835469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4F8EDEEC-6587-45A7-B8AC-5D2E7FAF0C73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4C8ABB17-558A-4B62-894C-62A5FEA0CB3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4AF9B24C-DACF-4266-8F1A-2FB008E0B9D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09C6A00A-83F7-4FEE-87BD-F6B150CE777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1E893D3A-BDE2-4A2C-A742-AACC9E6B2D58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9B7C3E2C-180E-4367-9056-95AF7E009291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F012BF32-586B-4B01-A9B9-59CC0D0B37F7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ABF8DC61-47E8-4EC4-999D-59FD8EEA709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A081ECCF-5CF6-41DE-8B38-192F9442354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F45954E7-02F8-483B-9100-03C95DC734C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FD1A80BD-5B43-48E6-BB56-4F8267989DC8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8557B79D-7B62-409D-A5DD-2014941388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863FAD92-6607-4836-8F32-8432ABD310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A4628C0C-5688-4FF3-B9DE-9DA7B5F413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248989C7-20D5-4129-BFB9-2B7675A82F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DDFB7297-B400-4016-93CD-7D910A5ACC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01740B23-D546-4DC9-B1E7-A2E9781DD2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C46F1330-215B-42A5-AACD-85525D8FEE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57096480-6D4F-4EA8-839B-F21075EC20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135009FF-9D63-4EB7-8028-27606D445D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24E2E2A8-FC5C-4043-B694-A4B299E2F9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DE974D38-6D0C-424B-A946-77183A9D0B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0E197290-9C28-407C-AA7A-9BB0DC137D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322899D1-EDA4-4B22-8B8D-28B91E71B6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5820740E-E455-4887-B3FB-C006EA3BFD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F0F1D197-4AA8-4876-A76C-9648ECBC7D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C0FAC4AE-F85F-4048-BB78-C44FA7C990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DC596313-D7E2-4346-93DB-10BD36DF2C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D5BE8B56-DCA9-49AC-B6C8-7AC44A84E7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C178DA9D-74F9-4A53-883E-153DE30CEE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4A9CF393-501D-48BE-9656-4FF0213190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664DC2EB-0E64-4C26-B9E3-F6EF650CC3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1BC91CA4-F598-4314-B920-AF68DF24D1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6678E742-4640-4F1D-AB7C-0E2D00BA33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C8D72A11-00D5-4DCC-BF27-B85CAD2459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C4EE97AB-0059-4BE7-AC40-9D1E2FF06A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EA12C73F-0AB6-44F0-A87B-280EB9BAD0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C233110E-0CD0-44C5-9568-08F8387F75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438D7281-C0C4-4CBB-966D-90582A077B93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10E15E40-02B4-40CE-9E6A-8DBD2BBC66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8767878C-3684-48C8-AC53-D223E1055F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A564A26A-D307-4B38-8757-F1B6783FEC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624D566A-9B60-46F2-8340-CC5A9B0F2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5698EA2A-FCCE-4F08-B550-91B17C7367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22A97D40-E096-4B2A-BB4D-05C821AC33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31763787-5CC6-4636-9E4B-22B0E62911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C1F4EC2F-B05A-471C-8093-F0C30E9950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EEE78C03-C7FD-469E-8A55-A2B5725A65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3F384091-D0A6-4642-B624-B31F9A7765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D86F16C4-BBD5-4F11-8D2F-CC308CA44BAF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D1B9B206-A83C-413D-97D8-9143C1D7D8F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C7E84E37-45FB-4B5E-BFAF-9F3C7569C88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F012E6F7-6A54-4C6B-9921-9D09710DAC6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8B601C3A-5FF4-4C73-A09A-983316A2BC13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429BD73F-6901-4D87-8E20-BC2A2A24A528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C0E49922-3ED9-446E-8AD1-6E6372FEFF1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1A01D370-9564-4776-B7BE-FA9417CB107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2264D2CD-60EB-49F4-B53C-45787DC43766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F607E0BF-67CD-4E4B-A2C0-2E59B3B7412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E3881E44-BAC0-471C-A4EA-B6003C30212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058E3D4B-8C37-48CF-AD84-5E47E034707E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229441C8-208E-4B4B-90DE-CCC0965251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AB874253-9FBD-487D-8FB7-8CD61605A6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0239F5F4-0D59-4FA4-8D5A-0C1B6202F0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72A61A9B-CDBD-431A-B9D6-AAAF935847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E3FE1415-6303-44BA-943B-C46F313249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ABD395D9-1D96-4A93-B90A-E182689DF3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9E75FBC8-7935-4D3A-8DA4-09B59E6D7B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ABC03EB1-B707-4151-BE70-30515AFD72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CEDEDFB9-2949-411E-BFD7-F03568BC84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A5520E7F-AA87-4319-81DA-F95E8BBDF4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7100BDE0-EADA-4B70-B55E-BACA28CBCC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F9C4A0F6-D035-4776-9B55-763599F5B0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5F47CBC6-8AB3-4AC8-879A-ED6FDBD191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35FF76D9-273C-4BE3-BE3D-487CF0B352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1C59222F-6ED0-4D26-91AC-92FC0C735B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5BB2DC3D-6DC1-40DC-8C31-61F2F8146E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E6AB9285-6F21-4311-BC58-1AAC4F2564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ADA57A6C-6A65-4ED4-A8EA-D71BF61685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BDE7EE0F-D0D7-40E1-808C-0D1F95B92E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2090918E-1528-4DD2-8096-DA7EE45BDB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D33027E3-D35D-4134-8A1A-7E555B6681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87FD59FF-7831-45F3-813D-324D0509DB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F8DFBB9A-A4B2-4FDC-BC4C-D3E4114855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3323478E-3E25-4BAA-86EC-12F8C810D7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38C02B3F-EA21-44C1-9E11-03F5627ADF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93833EDE-C54A-411B-81D7-5E8A9BE549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98603944-F506-4114-AF96-89000EDA77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79DA43B6-C36E-4B5A-BFFB-D850095EA171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F42AFD9A-6BF7-4FF9-8C0F-33732599B9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A19B3E1F-266B-40BE-8CD6-6B747DB993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A627705E-088D-49B4-872D-E4AFFFA602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FDC20713-2C1F-43EA-8B46-61892F7D50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946A3EAD-C35A-409A-9D67-2B5B424E60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C6F278B4-D15A-43F0-B251-1A8123E941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FA3CC410-2C83-4B5E-A704-6DEE68EB77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C4BFC30A-02B8-491F-9F1F-F68B1EB16A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E9000C05-24AE-44DE-8DB4-FB6177CB31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FCC5C690-2567-4922-AE1E-446A5A1002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3B5F69EC-B437-4607-8952-A0D6ED4706C3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6DE99BC0-CBC5-4804-B47A-516E1453773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C99FC4CB-A8CC-486B-AEB4-7E16D77A788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37D4A41D-7A4F-4370-ABD2-490318F8F70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D129722A-0560-4B67-98EF-C63125C9AF7E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FD42C073-2663-408B-A3D8-109746A7F300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08E8A629-E0F9-430A-9E2E-F9043E3F570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F6B753E9-11D6-4BFC-B054-32F8F64AB0D7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728B9D2B-84B3-4123-96AE-88F8D4E23B56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708CA9DD-9AB7-4135-A024-A367E98E606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5FC6D531-65DA-46B4-9084-548FF24CA95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3285DF70-81AB-4837-97B0-B51A1F2A9E3B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397659B4-FD02-4E43-B2ED-37B38F194D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59350AFE-179E-4764-870C-2BBFBD9180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33AA411E-1AFD-4A86-B5BF-55086135B7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0BEABDFE-7FF8-4848-9FA3-108ACDD333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BE3011B7-F962-44BF-911D-6D07B880EF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C95F852B-53FB-4469-9B9B-1AEC870B3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2C4E30B5-95E9-4077-BF16-019FAEA21E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A6E69AA9-3562-46FA-873C-2AFAB14721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59EDE8A7-6120-4A73-A482-441BBC3D73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B24339B4-DFBE-498E-9EE0-EEDE6E752D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1F4182C7-F242-4F33-858C-0E701BF123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0A517912-1E08-4E37-B1A9-9067881DF6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7F9B8923-12DB-42CE-9AA3-7909967C35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5D712FA2-61EF-43B3-8F45-29D7610485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9D78AE92-093C-443D-BFD9-E0A2ABA95B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D770E0E2-2892-49E9-9587-0A7625368C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D49CA737-FDD3-4536-B786-39A271AB65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97E771CD-7F46-4A31-9DDA-540C213910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9ED49C07-CD0D-4D73-8EE5-08BB3C4627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89263ED6-B272-4D81-B10F-7E58277176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FD7C6CB1-54EF-4C07-9636-57DA2087E3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F7538C25-A558-43FC-B35C-A0D5DF1A82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21AD922F-7E72-424B-9021-C5A0CE6C36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06FE2B16-0BC4-4E8C-B596-2053015F0B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B6A11B21-BB57-4700-A403-42E6573909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4F114906-B03E-4865-984E-8C43514DDF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5E379EE8-2317-4103-B7C3-4D085B43E5E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F61B2FDD-9E3B-491A-BE73-90DBBE18B8A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AC7A5BE3-18E0-4463-9CF7-6B7C962B34C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8584EE56-F176-4DC5-91AE-4E7003588FC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D7E8FC2A-400D-48E3-B253-633B0D0D6B6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588F89FA-F40A-455D-AE7C-3BCA6FD84D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1820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48" name="Group 352">
            <a:extLst>
              <a:ext uri="{FF2B5EF4-FFF2-40B4-BE49-F238E27FC236}">
                <a16:creationId xmlns:a16="http://schemas.microsoft.com/office/drawing/2014/main" id="{094808F0-2A91-4A22-A9A6-412C912A76E6}"/>
              </a:ext>
            </a:extLst>
          </p:cNvPr>
          <p:cNvGrpSpPr>
            <a:grpSpLocks/>
          </p:cNvGrpSpPr>
          <p:nvPr/>
        </p:nvGrpSpPr>
        <p:grpSpPr bwMode="auto">
          <a:xfrm>
            <a:off x="1642268" y="139617"/>
            <a:ext cx="8907463" cy="5334000"/>
            <a:chOff x="314" y="480"/>
            <a:chExt cx="5611" cy="3360"/>
          </a:xfrm>
        </p:grpSpPr>
        <p:sp>
          <p:nvSpPr>
            <p:cNvPr id="106499" name="Rectangle 3">
              <a:extLst>
                <a:ext uri="{FF2B5EF4-FFF2-40B4-BE49-F238E27FC236}">
                  <a16:creationId xmlns:a16="http://schemas.microsoft.com/office/drawing/2014/main" id="{F4391ED4-13AC-4803-8ADF-B475A6620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480"/>
              <a:ext cx="5568" cy="33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0" name="Line 4">
              <a:extLst>
                <a:ext uri="{FF2B5EF4-FFF2-40B4-BE49-F238E27FC236}">
                  <a16:creationId xmlns:a16="http://schemas.microsoft.com/office/drawing/2014/main" id="{6D867ECD-C4D6-4AC0-BE9F-AD37C0F019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1" name="Line 5">
              <a:extLst>
                <a:ext uri="{FF2B5EF4-FFF2-40B4-BE49-F238E27FC236}">
                  <a16:creationId xmlns:a16="http://schemas.microsoft.com/office/drawing/2014/main" id="{79171F46-805E-4A67-A86E-A0A7FA2732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2" name="Line 6">
              <a:extLst>
                <a:ext uri="{FF2B5EF4-FFF2-40B4-BE49-F238E27FC236}">
                  <a16:creationId xmlns:a16="http://schemas.microsoft.com/office/drawing/2014/main" id="{4FB98220-F909-4B62-9842-788ED5D87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3" name="Line 7">
              <a:extLst>
                <a:ext uri="{FF2B5EF4-FFF2-40B4-BE49-F238E27FC236}">
                  <a16:creationId xmlns:a16="http://schemas.microsoft.com/office/drawing/2014/main" id="{29FD2BF8-55DC-415A-9B40-E41F17289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4" name="Line 8">
              <a:extLst>
                <a:ext uri="{FF2B5EF4-FFF2-40B4-BE49-F238E27FC236}">
                  <a16:creationId xmlns:a16="http://schemas.microsoft.com/office/drawing/2014/main" id="{4CF2C809-E475-4911-BE08-A2EEDC53F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5" name="Line 9">
              <a:extLst>
                <a:ext uri="{FF2B5EF4-FFF2-40B4-BE49-F238E27FC236}">
                  <a16:creationId xmlns:a16="http://schemas.microsoft.com/office/drawing/2014/main" id="{E7D3E94F-03EE-4CDE-9150-BF8951188F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6" name="Line 10">
              <a:extLst>
                <a:ext uri="{FF2B5EF4-FFF2-40B4-BE49-F238E27FC236}">
                  <a16:creationId xmlns:a16="http://schemas.microsoft.com/office/drawing/2014/main" id="{4BB49488-4480-48EB-8DDE-CDF576A38A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7" name="Line 11">
              <a:extLst>
                <a:ext uri="{FF2B5EF4-FFF2-40B4-BE49-F238E27FC236}">
                  <a16:creationId xmlns:a16="http://schemas.microsoft.com/office/drawing/2014/main" id="{BFFEDF47-9865-4CF6-969B-4DA4F052B7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8" name="Line 12">
              <a:extLst>
                <a:ext uri="{FF2B5EF4-FFF2-40B4-BE49-F238E27FC236}">
                  <a16:creationId xmlns:a16="http://schemas.microsoft.com/office/drawing/2014/main" id="{91655FF6-5362-4C95-931B-9EE391C9E2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09" name="Line 13">
              <a:extLst>
                <a:ext uri="{FF2B5EF4-FFF2-40B4-BE49-F238E27FC236}">
                  <a16:creationId xmlns:a16="http://schemas.microsoft.com/office/drawing/2014/main" id="{E0B285FC-A4D2-4F2A-B617-CFEBC3EA61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0" name="Line 14">
              <a:extLst>
                <a:ext uri="{FF2B5EF4-FFF2-40B4-BE49-F238E27FC236}">
                  <a16:creationId xmlns:a16="http://schemas.microsoft.com/office/drawing/2014/main" id="{D65900E5-4910-4513-A10E-27DBD7A97E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1" name="Line 15">
              <a:extLst>
                <a:ext uri="{FF2B5EF4-FFF2-40B4-BE49-F238E27FC236}">
                  <a16:creationId xmlns:a16="http://schemas.microsoft.com/office/drawing/2014/main" id="{1D6FF487-DB7A-47FF-9084-641D86747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2" name="Line 16">
              <a:extLst>
                <a:ext uri="{FF2B5EF4-FFF2-40B4-BE49-F238E27FC236}">
                  <a16:creationId xmlns:a16="http://schemas.microsoft.com/office/drawing/2014/main" id="{C54E0886-7B90-42D2-B345-72E428A532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3" name="Line 17">
              <a:extLst>
                <a:ext uri="{FF2B5EF4-FFF2-40B4-BE49-F238E27FC236}">
                  <a16:creationId xmlns:a16="http://schemas.microsoft.com/office/drawing/2014/main" id="{72970B18-0F5E-4537-A34E-1EB19656F0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4" name="Line 18">
              <a:extLst>
                <a:ext uri="{FF2B5EF4-FFF2-40B4-BE49-F238E27FC236}">
                  <a16:creationId xmlns:a16="http://schemas.microsoft.com/office/drawing/2014/main" id="{A72EED60-79E5-47D1-9241-0CE201B663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5" name="Line 19">
              <a:extLst>
                <a:ext uri="{FF2B5EF4-FFF2-40B4-BE49-F238E27FC236}">
                  <a16:creationId xmlns:a16="http://schemas.microsoft.com/office/drawing/2014/main" id="{43201016-5A13-4598-AE56-2BC05BC039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6" name="Line 20">
              <a:extLst>
                <a:ext uri="{FF2B5EF4-FFF2-40B4-BE49-F238E27FC236}">
                  <a16:creationId xmlns:a16="http://schemas.microsoft.com/office/drawing/2014/main" id="{31F02C82-0C0B-45A3-A17F-31B8F4A78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7" name="Line 21">
              <a:extLst>
                <a:ext uri="{FF2B5EF4-FFF2-40B4-BE49-F238E27FC236}">
                  <a16:creationId xmlns:a16="http://schemas.microsoft.com/office/drawing/2014/main" id="{B40AE708-1C12-4190-9F28-00572B3A7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8" name="Line 22">
              <a:extLst>
                <a:ext uri="{FF2B5EF4-FFF2-40B4-BE49-F238E27FC236}">
                  <a16:creationId xmlns:a16="http://schemas.microsoft.com/office/drawing/2014/main" id="{9D97D9E0-B0BD-4CF3-83FA-7FD2669EED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19" name="Line 23">
              <a:extLst>
                <a:ext uri="{FF2B5EF4-FFF2-40B4-BE49-F238E27FC236}">
                  <a16:creationId xmlns:a16="http://schemas.microsoft.com/office/drawing/2014/main" id="{81F376FD-C6C1-4354-B540-6AA69434D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20" name="Line 24">
              <a:extLst>
                <a:ext uri="{FF2B5EF4-FFF2-40B4-BE49-F238E27FC236}">
                  <a16:creationId xmlns:a16="http://schemas.microsoft.com/office/drawing/2014/main" id="{B3E3D7AA-0C9F-4A23-819C-BF34BBA480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21" name="Text Box 25">
              <a:extLst>
                <a:ext uri="{FF2B5EF4-FFF2-40B4-BE49-F238E27FC236}">
                  <a16:creationId xmlns:a16="http://schemas.microsoft.com/office/drawing/2014/main" id="{2A523AA0-DACC-4F90-BB51-46F5ECB9C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7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</a:t>
              </a:r>
              <a:endParaRPr lang="en-GB" altLang="en-US" b="1">
                <a:latin typeface="Arial" panose="020B0604020202020204" pitchFamily="34" charset="0"/>
              </a:endParaRPr>
            </a:p>
          </p:txBody>
        </p:sp>
        <p:sp>
          <p:nvSpPr>
            <p:cNvPr id="106522" name="Text Box 26">
              <a:extLst>
                <a:ext uri="{FF2B5EF4-FFF2-40B4-BE49-F238E27FC236}">
                  <a16:creationId xmlns:a16="http://schemas.microsoft.com/office/drawing/2014/main" id="{5DDA3082-D9EF-4FDC-A529-1BB711187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0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  <a:endParaRPr lang="en-GB" altLang="en-US" b="1"/>
            </a:p>
          </p:txBody>
        </p:sp>
        <p:sp>
          <p:nvSpPr>
            <p:cNvPr id="106523" name="Text Box 27">
              <a:extLst>
                <a:ext uri="{FF2B5EF4-FFF2-40B4-BE49-F238E27FC236}">
                  <a16:creationId xmlns:a16="http://schemas.microsoft.com/office/drawing/2014/main" id="{6BD6F064-8EFD-4222-AA58-486252F29B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2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06524" name="Text Box 28">
              <a:extLst>
                <a:ext uri="{FF2B5EF4-FFF2-40B4-BE49-F238E27FC236}">
                  <a16:creationId xmlns:a16="http://schemas.microsoft.com/office/drawing/2014/main" id="{0B68E946-FC9C-4A14-9A86-49FBE030B1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4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06525" name="Text Box 29">
              <a:extLst>
                <a:ext uri="{FF2B5EF4-FFF2-40B4-BE49-F238E27FC236}">
                  <a16:creationId xmlns:a16="http://schemas.microsoft.com/office/drawing/2014/main" id="{5FA0C0D6-FACE-43B9-88D0-DABE8C97D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7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06526" name="Text Box 30">
              <a:extLst>
                <a:ext uri="{FF2B5EF4-FFF2-40B4-BE49-F238E27FC236}">
                  <a16:creationId xmlns:a16="http://schemas.microsoft.com/office/drawing/2014/main" id="{1D417D56-07F4-496E-8C3B-BE82E4ABFE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19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106527" name="Text Box 31">
              <a:extLst>
                <a:ext uri="{FF2B5EF4-FFF2-40B4-BE49-F238E27FC236}">
                  <a16:creationId xmlns:a16="http://schemas.microsoft.com/office/drawing/2014/main" id="{BBE40240-47E6-4E4E-9043-3E3073EAF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20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106528" name="Text Box 32">
              <a:extLst>
                <a:ext uri="{FF2B5EF4-FFF2-40B4-BE49-F238E27FC236}">
                  <a16:creationId xmlns:a16="http://schemas.microsoft.com/office/drawing/2014/main" id="{6DC2EFD6-2E8E-4933-9B88-EBA023172E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4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106529" name="Text Box 33">
              <a:extLst>
                <a:ext uri="{FF2B5EF4-FFF2-40B4-BE49-F238E27FC236}">
                  <a16:creationId xmlns:a16="http://schemas.microsoft.com/office/drawing/2014/main" id="{82B93721-472B-4110-A066-70BB3D342A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268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106530" name="Text Box 34">
              <a:extLst>
                <a:ext uri="{FF2B5EF4-FFF2-40B4-BE49-F238E27FC236}">
                  <a16:creationId xmlns:a16="http://schemas.microsoft.com/office/drawing/2014/main" id="{705E3E0B-02FC-42E5-8815-19C63C5284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" y="2928"/>
              <a:ext cx="22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106531" name="Text Box 35">
              <a:extLst>
                <a:ext uri="{FF2B5EF4-FFF2-40B4-BE49-F238E27FC236}">
                  <a16:creationId xmlns:a16="http://schemas.microsoft.com/office/drawing/2014/main" id="{A0B5D893-9D31-48CB-A9E4-A531082FBA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187"/>
              <a:ext cx="143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</a:t>
              </a:r>
            </a:p>
          </p:txBody>
        </p:sp>
        <p:sp>
          <p:nvSpPr>
            <p:cNvPr id="106532" name="Text Box 36">
              <a:extLst>
                <a:ext uri="{FF2B5EF4-FFF2-40B4-BE49-F238E27FC236}">
                  <a16:creationId xmlns:a16="http://schemas.microsoft.com/office/drawing/2014/main" id="{47F2AD76-AA6C-4090-A58D-BD7DE03A5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" y="3415"/>
              <a:ext cx="17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II</a:t>
              </a:r>
            </a:p>
          </p:txBody>
        </p:sp>
        <p:sp>
          <p:nvSpPr>
            <p:cNvPr id="106533" name="Text Box 37">
              <a:extLst>
                <a:ext uri="{FF2B5EF4-FFF2-40B4-BE49-F238E27FC236}">
                  <a16:creationId xmlns:a16="http://schemas.microsoft.com/office/drawing/2014/main" id="{F148789A-9B0C-4EAB-B200-202F36A42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" y="528"/>
              <a:ext cx="25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Gp</a:t>
              </a:r>
            </a:p>
          </p:txBody>
        </p:sp>
        <p:sp>
          <p:nvSpPr>
            <p:cNvPr id="106534" name="Text Box 38">
              <a:extLst>
                <a:ext uri="{FF2B5EF4-FFF2-40B4-BE49-F238E27FC236}">
                  <a16:creationId xmlns:a16="http://schemas.microsoft.com/office/drawing/2014/main" id="{11AE1799-37D6-462A-B4C2-3DBA6E5D7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7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35" name="Text Box 39">
              <a:extLst>
                <a:ext uri="{FF2B5EF4-FFF2-40B4-BE49-F238E27FC236}">
                  <a16:creationId xmlns:a16="http://schemas.microsoft.com/office/drawing/2014/main" id="{C321D3B2-AEDA-4A69-8A3F-909A96E50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0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36" name="Text Box 40">
              <a:extLst>
                <a:ext uri="{FF2B5EF4-FFF2-40B4-BE49-F238E27FC236}">
                  <a16:creationId xmlns:a16="http://schemas.microsoft.com/office/drawing/2014/main" id="{E1C1320F-715D-47F3-93D2-B3F9D19BC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2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37" name="Text Box 41">
              <a:extLst>
                <a:ext uri="{FF2B5EF4-FFF2-40B4-BE49-F238E27FC236}">
                  <a16:creationId xmlns:a16="http://schemas.microsoft.com/office/drawing/2014/main" id="{8D891813-750F-4515-B051-121A7412B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4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38" name="Text Box 42">
              <a:extLst>
                <a:ext uri="{FF2B5EF4-FFF2-40B4-BE49-F238E27FC236}">
                  <a16:creationId xmlns:a16="http://schemas.microsoft.com/office/drawing/2014/main" id="{9D03C8DB-E0D3-4037-8FFD-833810A15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7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  <a:endParaRPr lang="en-GB" altLang="en-US" b="1"/>
            </a:p>
          </p:txBody>
        </p:sp>
        <p:sp>
          <p:nvSpPr>
            <p:cNvPr id="106539" name="Text Box 43">
              <a:extLst>
                <a:ext uri="{FF2B5EF4-FFF2-40B4-BE49-F238E27FC236}">
                  <a16:creationId xmlns:a16="http://schemas.microsoft.com/office/drawing/2014/main" id="{0732F1AC-C191-482F-912A-B572998F20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196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40" name="Text Box 44">
              <a:extLst>
                <a:ext uri="{FF2B5EF4-FFF2-40B4-BE49-F238E27FC236}">
                  <a16:creationId xmlns:a16="http://schemas.microsoft.com/office/drawing/2014/main" id="{9B726F45-41FE-4C61-A469-A1B60E57A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20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41" name="Text Box 45">
              <a:extLst>
                <a:ext uri="{FF2B5EF4-FFF2-40B4-BE49-F238E27FC236}">
                  <a16:creationId xmlns:a16="http://schemas.microsoft.com/office/drawing/2014/main" id="{474B5253-02ED-4129-98E0-766EDB2D39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44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42" name="Text Box 46">
              <a:extLst>
                <a:ext uri="{FF2B5EF4-FFF2-40B4-BE49-F238E27FC236}">
                  <a16:creationId xmlns:a16="http://schemas.microsoft.com/office/drawing/2014/main" id="{6191FF5C-942D-4AC3-AE1D-7D782132D8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68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43" name="Text Box 47">
              <a:extLst>
                <a:ext uri="{FF2B5EF4-FFF2-40B4-BE49-F238E27FC236}">
                  <a16:creationId xmlns:a16="http://schemas.microsoft.com/office/drawing/2014/main" id="{303BC875-B7F0-4397-9B31-9BBE48AD86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2928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44" name="Text Box 48">
              <a:extLst>
                <a:ext uri="{FF2B5EF4-FFF2-40B4-BE49-F238E27FC236}">
                  <a16:creationId xmlns:a16="http://schemas.microsoft.com/office/drawing/2014/main" id="{0358DB5D-E139-4515-B432-CC2B1DA7D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187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45" name="Text Box 49">
              <a:extLst>
                <a:ext uri="{FF2B5EF4-FFF2-40B4-BE49-F238E27FC236}">
                  <a16:creationId xmlns:a16="http://schemas.microsoft.com/office/drawing/2014/main" id="{4B6BA224-E437-4B26-ACCF-8E0D9D89F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415"/>
              <a:ext cx="191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O</a:t>
              </a:r>
            </a:p>
          </p:txBody>
        </p:sp>
        <p:sp>
          <p:nvSpPr>
            <p:cNvPr id="106546" name="Text Box 50">
              <a:extLst>
                <a:ext uri="{FF2B5EF4-FFF2-40B4-BE49-F238E27FC236}">
                  <a16:creationId xmlns:a16="http://schemas.microsoft.com/office/drawing/2014/main" id="{46D7D010-3ECB-4E5B-BB13-A7F97EE486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528"/>
              <a:ext cx="24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Rh</a:t>
              </a:r>
            </a:p>
          </p:txBody>
        </p:sp>
        <p:sp>
          <p:nvSpPr>
            <p:cNvPr id="106547" name="Text Box 51">
              <a:extLst>
                <a:ext uri="{FF2B5EF4-FFF2-40B4-BE49-F238E27FC236}">
                  <a16:creationId xmlns:a16="http://schemas.microsoft.com/office/drawing/2014/main" id="{72835B06-2F76-47E9-9E9C-2274DEFF1E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528"/>
              <a:ext cx="23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P1</a:t>
              </a:r>
            </a:p>
          </p:txBody>
        </p:sp>
        <p:sp>
          <p:nvSpPr>
            <p:cNvPr id="106548" name="Text Box 52">
              <a:extLst>
                <a:ext uri="{FF2B5EF4-FFF2-40B4-BE49-F238E27FC236}">
                  <a16:creationId xmlns:a16="http://schemas.microsoft.com/office/drawing/2014/main" id="{4199A9EF-9B70-422A-AA6A-A441535C5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528"/>
              <a:ext cx="27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49" name="Text Box 53">
              <a:extLst>
                <a:ext uri="{FF2B5EF4-FFF2-40B4-BE49-F238E27FC236}">
                  <a16:creationId xmlns:a16="http://schemas.microsoft.com/office/drawing/2014/main" id="{F9784CDC-A714-4B1D-AC68-32D8C3C40F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4" y="528"/>
              <a:ext cx="27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Lu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50" name="Text Box 54">
              <a:extLst>
                <a:ext uri="{FF2B5EF4-FFF2-40B4-BE49-F238E27FC236}">
                  <a16:creationId xmlns:a16="http://schemas.microsoft.com/office/drawing/2014/main" id="{F7008D46-E039-4F1A-930C-591144E90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2" y="528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106551" name="Text Box 55">
              <a:extLst>
                <a:ext uri="{FF2B5EF4-FFF2-40B4-BE49-F238E27FC236}">
                  <a16:creationId xmlns:a16="http://schemas.microsoft.com/office/drawing/2014/main" id="{E5F365C6-F31A-4F1E-B326-4E06D4495C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5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</a:t>
              </a:r>
            </a:p>
          </p:txBody>
        </p:sp>
        <p:sp>
          <p:nvSpPr>
            <p:cNvPr id="106552" name="Text Box 56">
              <a:extLst>
                <a:ext uri="{FF2B5EF4-FFF2-40B4-BE49-F238E27FC236}">
                  <a16:creationId xmlns:a16="http://schemas.microsoft.com/office/drawing/2014/main" id="{E8C09968-F34E-4D67-B8C3-51CB1AF36C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4" y="528"/>
              <a:ext cx="280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53" name="Text Box 57">
              <a:extLst>
                <a:ext uri="{FF2B5EF4-FFF2-40B4-BE49-F238E27FC236}">
                  <a16:creationId xmlns:a16="http://schemas.microsoft.com/office/drawing/2014/main" id="{AF54CE70-FA35-4380-A7F1-776A3BDE6D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4" y="528"/>
              <a:ext cx="283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Kp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54" name="Text Box 58">
              <a:extLst>
                <a:ext uri="{FF2B5EF4-FFF2-40B4-BE49-F238E27FC236}">
                  <a16:creationId xmlns:a16="http://schemas.microsoft.com/office/drawing/2014/main" id="{458C6282-EFB2-4FA0-9833-2B65E5420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55" name="Text Box 59">
              <a:extLst>
                <a:ext uri="{FF2B5EF4-FFF2-40B4-BE49-F238E27FC236}">
                  <a16:creationId xmlns:a16="http://schemas.microsoft.com/office/drawing/2014/main" id="{4F1F084E-3D47-46F7-A90C-976432E50A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Le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56" name="Text Box 60">
              <a:extLst>
                <a:ext uri="{FF2B5EF4-FFF2-40B4-BE49-F238E27FC236}">
                  <a16:creationId xmlns:a16="http://schemas.microsoft.com/office/drawing/2014/main" id="{FA48FCEF-6F6C-4952-8C4E-09069509C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4" y="528"/>
              <a:ext cx="25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57" name="Text Box 61">
              <a:extLst>
                <a:ext uri="{FF2B5EF4-FFF2-40B4-BE49-F238E27FC236}">
                  <a16:creationId xmlns:a16="http://schemas.microsoft.com/office/drawing/2014/main" id="{2DCA0E79-A032-456D-9044-388FE7A7D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" y="528"/>
              <a:ext cx="26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Jk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58" name="Text Box 62">
              <a:extLst>
                <a:ext uri="{FF2B5EF4-FFF2-40B4-BE49-F238E27FC236}">
                  <a16:creationId xmlns:a16="http://schemas.microsoft.com/office/drawing/2014/main" id="{3C8D2AF4-D6CF-401C-BB66-EEA3A41EA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528"/>
              <a:ext cx="29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Pap</a:t>
              </a:r>
            </a:p>
          </p:txBody>
        </p:sp>
        <p:sp>
          <p:nvSpPr>
            <p:cNvPr id="106559" name="Text Box 63">
              <a:extLst>
                <a:ext uri="{FF2B5EF4-FFF2-40B4-BE49-F238E27FC236}">
                  <a16:creationId xmlns:a16="http://schemas.microsoft.com/office/drawing/2014/main" id="{5900D452-C052-409E-8F3D-7D93D8EA6A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528"/>
              <a:ext cx="271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IAT</a:t>
              </a:r>
            </a:p>
          </p:txBody>
        </p:sp>
        <p:sp>
          <p:nvSpPr>
            <p:cNvPr id="106560" name="Text Box 64">
              <a:extLst>
                <a:ext uri="{FF2B5EF4-FFF2-40B4-BE49-F238E27FC236}">
                  <a16:creationId xmlns:a16="http://schemas.microsoft.com/office/drawing/2014/main" id="{56FD17E9-8047-4046-A628-965E21D3E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768"/>
              <a:ext cx="37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w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61" name="Text Box 65">
              <a:extLst>
                <a:ext uri="{FF2B5EF4-FFF2-40B4-BE49-F238E27FC236}">
                  <a16:creationId xmlns:a16="http://schemas.microsoft.com/office/drawing/2014/main" id="{33718E69-ECA9-4D5A-B224-9C0C272828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24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62" name="Text Box 66">
              <a:extLst>
                <a:ext uri="{FF2B5EF4-FFF2-40B4-BE49-F238E27FC236}">
                  <a16:creationId xmlns:a16="http://schemas.microsoft.com/office/drawing/2014/main" id="{18B5EE4E-17D5-4BF8-895E-D19DEBDD9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1008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63" name="Text Box 67">
              <a:extLst>
                <a:ext uri="{FF2B5EF4-FFF2-40B4-BE49-F238E27FC236}">
                  <a16:creationId xmlns:a16="http://schemas.microsoft.com/office/drawing/2014/main" id="{98BE00BC-9FA6-42B2-BD1A-0AFB0BB029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488"/>
              <a:ext cx="222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r’r</a:t>
              </a:r>
            </a:p>
          </p:txBody>
        </p:sp>
        <p:sp>
          <p:nvSpPr>
            <p:cNvPr id="106564" name="Text Box 68">
              <a:extLst>
                <a:ext uri="{FF2B5EF4-FFF2-40B4-BE49-F238E27FC236}">
                  <a16:creationId xmlns:a16="http://schemas.microsoft.com/office/drawing/2014/main" id="{8640EB7E-F5E5-4EB9-B2D3-8B1BFCD7D3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728"/>
              <a:ext cx="238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r”r</a:t>
              </a:r>
            </a:p>
          </p:txBody>
        </p:sp>
        <p:sp>
          <p:nvSpPr>
            <p:cNvPr id="106565" name="Text Box 69">
              <a:extLst>
                <a:ext uri="{FF2B5EF4-FFF2-40B4-BE49-F238E27FC236}">
                  <a16:creationId xmlns:a16="http://schemas.microsoft.com/office/drawing/2014/main" id="{CA3B5E37-7105-46A8-817A-A780A4E6B0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196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06566" name="Text Box 70">
              <a:extLst>
                <a:ext uri="{FF2B5EF4-FFF2-40B4-BE49-F238E27FC236}">
                  <a16:creationId xmlns:a16="http://schemas.microsoft.com/office/drawing/2014/main" id="{27DC606E-94D2-4C91-BEA3-13BF85B4DD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20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06567" name="Text Box 71">
              <a:extLst>
                <a:ext uri="{FF2B5EF4-FFF2-40B4-BE49-F238E27FC236}">
                  <a16:creationId xmlns:a16="http://schemas.microsoft.com/office/drawing/2014/main" id="{E5B70C25-1AB7-47C2-BDD3-487B1173D6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44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06568" name="Text Box 72">
              <a:extLst>
                <a:ext uri="{FF2B5EF4-FFF2-40B4-BE49-F238E27FC236}">
                  <a16:creationId xmlns:a16="http://schemas.microsoft.com/office/drawing/2014/main" id="{6CC0E13A-CB42-4BA0-AAC5-7FE034A9BE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68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06569" name="Text Box 73">
              <a:extLst>
                <a:ext uri="{FF2B5EF4-FFF2-40B4-BE49-F238E27FC236}">
                  <a16:creationId xmlns:a16="http://schemas.microsoft.com/office/drawing/2014/main" id="{788556EA-9040-4EA1-AEFE-6004D9BDAE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0" y="2928"/>
              <a:ext cx="19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rr</a:t>
              </a:r>
            </a:p>
          </p:txBody>
        </p:sp>
        <p:sp>
          <p:nvSpPr>
            <p:cNvPr id="106570" name="Text Box 74">
              <a:extLst>
                <a:ext uri="{FF2B5EF4-FFF2-40B4-BE49-F238E27FC236}">
                  <a16:creationId xmlns:a16="http://schemas.microsoft.com/office/drawing/2014/main" id="{B4B564B1-3E30-4B4E-A940-FCD40BF25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187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1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71" name="Rectangle 75">
              <a:extLst>
                <a:ext uri="{FF2B5EF4-FFF2-40B4-BE49-F238E27FC236}">
                  <a16:creationId xmlns:a16="http://schemas.microsoft.com/office/drawing/2014/main" id="{3206141E-5350-47BE-9BF3-7AB13D905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480"/>
              <a:ext cx="96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72" name="Text Box 76">
              <a:extLst>
                <a:ext uri="{FF2B5EF4-FFF2-40B4-BE49-F238E27FC236}">
                  <a16:creationId xmlns:a16="http://schemas.microsoft.com/office/drawing/2014/main" id="{1D86374A-CBB9-4F38-8903-4C3AB0594D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415"/>
              <a:ext cx="326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2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73" name="Line 77">
              <a:extLst>
                <a:ext uri="{FF2B5EF4-FFF2-40B4-BE49-F238E27FC236}">
                  <a16:creationId xmlns:a16="http://schemas.microsoft.com/office/drawing/2014/main" id="{67325CF2-C0C4-4458-89D9-5E8E9F42C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74" name="Line 78">
              <a:extLst>
                <a:ext uri="{FF2B5EF4-FFF2-40B4-BE49-F238E27FC236}">
                  <a16:creationId xmlns:a16="http://schemas.microsoft.com/office/drawing/2014/main" id="{81403401-1664-402C-A0F2-6524EEC226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6" y="36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75" name="Line 79">
              <a:extLst>
                <a:ext uri="{FF2B5EF4-FFF2-40B4-BE49-F238E27FC236}">
                  <a16:creationId xmlns:a16="http://schemas.microsoft.com/office/drawing/2014/main" id="{EFDFA127-4CA6-4F5D-9068-7AF00FF72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76" name="Line 80">
              <a:extLst>
                <a:ext uri="{FF2B5EF4-FFF2-40B4-BE49-F238E27FC236}">
                  <a16:creationId xmlns:a16="http://schemas.microsoft.com/office/drawing/2014/main" id="{47C65FF3-8C6F-4793-B471-79CA24C925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94" y="480"/>
              <a:ext cx="0" cy="33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77" name="Line 81">
              <a:extLst>
                <a:ext uri="{FF2B5EF4-FFF2-40B4-BE49-F238E27FC236}">
                  <a16:creationId xmlns:a16="http://schemas.microsoft.com/office/drawing/2014/main" id="{99C7100E-98FF-4FF8-B94D-74D2986C1A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7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78" name="Line 82">
              <a:extLst>
                <a:ext uri="{FF2B5EF4-FFF2-40B4-BE49-F238E27FC236}">
                  <a16:creationId xmlns:a16="http://schemas.microsoft.com/office/drawing/2014/main" id="{8277346E-6868-4759-8C92-17B8CABACE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9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79" name="Line 83">
              <a:extLst>
                <a:ext uri="{FF2B5EF4-FFF2-40B4-BE49-F238E27FC236}">
                  <a16:creationId xmlns:a16="http://schemas.microsoft.com/office/drawing/2014/main" id="{4CF96C9A-F753-4CD7-AF55-A4026D87E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2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0" name="Line 84">
              <a:extLst>
                <a:ext uri="{FF2B5EF4-FFF2-40B4-BE49-F238E27FC236}">
                  <a16:creationId xmlns:a16="http://schemas.microsoft.com/office/drawing/2014/main" id="{F7B0232B-ECEB-409D-AB98-737866EE4B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4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1" name="Line 85">
              <a:extLst>
                <a:ext uri="{FF2B5EF4-FFF2-40B4-BE49-F238E27FC236}">
                  <a16:creationId xmlns:a16="http://schemas.microsoft.com/office/drawing/2014/main" id="{27D729DF-C13A-49E4-B889-951042E465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6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2" name="Line 86">
              <a:extLst>
                <a:ext uri="{FF2B5EF4-FFF2-40B4-BE49-F238E27FC236}">
                  <a16:creationId xmlns:a16="http://schemas.microsoft.com/office/drawing/2014/main" id="{A51600C4-49CD-47A9-A404-CADA560E2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19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3" name="Line 87">
              <a:extLst>
                <a:ext uri="{FF2B5EF4-FFF2-40B4-BE49-F238E27FC236}">
                  <a16:creationId xmlns:a16="http://schemas.microsoft.com/office/drawing/2014/main" id="{1DCE3D5B-D2EB-4A69-A4BC-D6CBA76732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1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4" name="Line 88">
              <a:extLst>
                <a:ext uri="{FF2B5EF4-FFF2-40B4-BE49-F238E27FC236}">
                  <a16:creationId xmlns:a16="http://schemas.microsoft.com/office/drawing/2014/main" id="{04C7F9FB-F660-430F-985C-EA7F5B7FC5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40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5" name="Line 89">
              <a:extLst>
                <a:ext uri="{FF2B5EF4-FFF2-40B4-BE49-F238E27FC236}">
                  <a16:creationId xmlns:a16="http://schemas.microsoft.com/office/drawing/2014/main" id="{713F6726-34F3-4E5D-A3BA-B38E521B9C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6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6" name="Line 90">
              <a:extLst>
                <a:ext uri="{FF2B5EF4-FFF2-40B4-BE49-F238E27FC236}">
                  <a16:creationId xmlns:a16="http://schemas.microsoft.com/office/drawing/2014/main" id="{6909FFFC-CF44-4678-A448-EAC7A9BE73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288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7" name="Line 91">
              <a:extLst>
                <a:ext uri="{FF2B5EF4-FFF2-40B4-BE49-F238E27FC236}">
                  <a16:creationId xmlns:a16="http://schemas.microsoft.com/office/drawing/2014/main" id="{CB362E7D-596A-426D-90D9-9F3D27779E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12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8" name="Line 92">
              <a:extLst>
                <a:ext uri="{FF2B5EF4-FFF2-40B4-BE49-F238E27FC236}">
                  <a16:creationId xmlns:a16="http://schemas.microsoft.com/office/drawing/2014/main" id="{CCAC9A24-9EA2-475B-AA8E-558B2E8FC5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36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89" name="Text Box 93">
              <a:extLst>
                <a:ext uri="{FF2B5EF4-FFF2-40B4-BE49-F238E27FC236}">
                  <a16:creationId xmlns:a16="http://schemas.microsoft.com/office/drawing/2014/main" id="{144E6F09-2FE0-43B1-9544-509517F09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528"/>
              <a:ext cx="19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106590" name="Text Box 94">
              <a:extLst>
                <a:ext uri="{FF2B5EF4-FFF2-40B4-BE49-F238E27FC236}">
                  <a16:creationId xmlns:a16="http://schemas.microsoft.com/office/drawing/2014/main" id="{CC1CF0A2-7860-437E-B8A7-D76D7F2480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528"/>
              <a:ext cx="18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106591" name="Text Box 95">
              <a:extLst>
                <a:ext uri="{FF2B5EF4-FFF2-40B4-BE49-F238E27FC236}">
                  <a16:creationId xmlns:a16="http://schemas.microsoft.com/office/drawing/2014/main" id="{778C688E-D95C-472C-809F-8CADDAAD29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528"/>
              <a:ext cx="180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106592" name="Text Box 96">
              <a:extLst>
                <a:ext uri="{FF2B5EF4-FFF2-40B4-BE49-F238E27FC236}">
                  <a16:creationId xmlns:a16="http://schemas.microsoft.com/office/drawing/2014/main" id="{36DF40D3-9CF9-44AD-BA0B-161C4E4850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52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s</a:t>
              </a:r>
            </a:p>
          </p:txBody>
        </p:sp>
        <p:sp>
          <p:nvSpPr>
            <p:cNvPr id="106593" name="Rectangle 97">
              <a:extLst>
                <a:ext uri="{FF2B5EF4-FFF2-40B4-BE49-F238E27FC236}">
                  <a16:creationId xmlns:a16="http://schemas.microsoft.com/office/drawing/2014/main" id="{7200B122-49C2-4D8C-B6E1-061884FDC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480"/>
              <a:ext cx="480" cy="33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alpha val="50000"/>
                    </a:schemeClr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594" name="Text Box 98">
              <a:extLst>
                <a:ext uri="{FF2B5EF4-FFF2-40B4-BE49-F238E27FC236}">
                  <a16:creationId xmlns:a16="http://schemas.microsoft.com/office/drawing/2014/main" id="{13905604-D8EA-4F24-8DA5-6F12A33CEB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528"/>
              <a:ext cx="264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a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95" name="Text Box 99">
              <a:extLst>
                <a:ext uri="{FF2B5EF4-FFF2-40B4-BE49-F238E27FC236}">
                  <a16:creationId xmlns:a16="http://schemas.microsoft.com/office/drawing/2014/main" id="{FAADBFAA-E79F-4228-991E-57ECE39512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528"/>
              <a:ext cx="26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Fy</a:t>
              </a:r>
              <a:r>
                <a:rPr lang="en-GB" altLang="en-US" sz="1200" b="1" baseline="30000">
                  <a:latin typeface="Arial" panose="020B0604020202020204" pitchFamily="34" charset="0"/>
                </a:rPr>
                <a:t>b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596" name="Text Box 100">
              <a:extLst>
                <a:ext uri="{FF2B5EF4-FFF2-40B4-BE49-F238E27FC236}">
                  <a16:creationId xmlns:a16="http://schemas.microsoft.com/office/drawing/2014/main" id="{B36388D6-399F-4949-82F8-B4D9FF0FF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597" name="Text Box 101">
              <a:extLst>
                <a:ext uri="{FF2B5EF4-FFF2-40B4-BE49-F238E27FC236}">
                  <a16:creationId xmlns:a16="http://schemas.microsoft.com/office/drawing/2014/main" id="{4E579D6F-FFE5-44D8-9E76-C4FD1C4B9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598" name="Text Box 102">
              <a:extLst>
                <a:ext uri="{FF2B5EF4-FFF2-40B4-BE49-F238E27FC236}">
                  <a16:creationId xmlns:a16="http://schemas.microsoft.com/office/drawing/2014/main" id="{89716B4D-99DD-4AC2-9FE6-7E39A4D81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599" name="Text Box 103">
              <a:extLst>
                <a:ext uri="{FF2B5EF4-FFF2-40B4-BE49-F238E27FC236}">
                  <a16:creationId xmlns:a16="http://schemas.microsoft.com/office/drawing/2014/main" id="{142315D0-339F-4CA4-83FD-13BEBAC3F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00" name="Text Box 104">
              <a:extLst>
                <a:ext uri="{FF2B5EF4-FFF2-40B4-BE49-F238E27FC236}">
                  <a16:creationId xmlns:a16="http://schemas.microsoft.com/office/drawing/2014/main" id="{254C924D-C798-4BEC-9F96-2D3B50BB0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01" name="Text Box 105">
              <a:extLst>
                <a:ext uri="{FF2B5EF4-FFF2-40B4-BE49-F238E27FC236}">
                  <a16:creationId xmlns:a16="http://schemas.microsoft.com/office/drawing/2014/main" id="{E0E413C5-E63A-49BA-B8A9-E0EA41E1F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02" name="Text Box 106">
              <a:extLst>
                <a:ext uri="{FF2B5EF4-FFF2-40B4-BE49-F238E27FC236}">
                  <a16:creationId xmlns:a16="http://schemas.microsoft.com/office/drawing/2014/main" id="{8D9102E3-5B33-4E24-A0DB-6022932B88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03" name="Text Box 107">
              <a:extLst>
                <a:ext uri="{FF2B5EF4-FFF2-40B4-BE49-F238E27FC236}">
                  <a16:creationId xmlns:a16="http://schemas.microsoft.com/office/drawing/2014/main" id="{0910FABE-ECB7-4B53-9AC0-B772C75549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04" name="Text Box 108">
              <a:extLst>
                <a:ext uri="{FF2B5EF4-FFF2-40B4-BE49-F238E27FC236}">
                  <a16:creationId xmlns:a16="http://schemas.microsoft.com/office/drawing/2014/main" id="{1922BA1E-2B18-4F5B-B772-C22EFDCE3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05" name="Text Box 109">
              <a:extLst>
                <a:ext uri="{FF2B5EF4-FFF2-40B4-BE49-F238E27FC236}">
                  <a16:creationId xmlns:a16="http://schemas.microsoft.com/office/drawing/2014/main" id="{4447E666-3D27-4087-AEEA-8E8483B51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06" name="Text Box 110">
              <a:extLst>
                <a:ext uri="{FF2B5EF4-FFF2-40B4-BE49-F238E27FC236}">
                  <a16:creationId xmlns:a16="http://schemas.microsoft.com/office/drawing/2014/main" id="{E8D34670-CAC0-4CE5-BFE9-28EEB176F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07" name="Text Box 111">
              <a:extLst>
                <a:ext uri="{FF2B5EF4-FFF2-40B4-BE49-F238E27FC236}">
                  <a16:creationId xmlns:a16="http://schemas.microsoft.com/office/drawing/2014/main" id="{774524C4-2557-47DC-AC22-E044DD19B0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08" name="Text Box 112">
              <a:extLst>
                <a:ext uri="{FF2B5EF4-FFF2-40B4-BE49-F238E27FC236}">
                  <a16:creationId xmlns:a16="http://schemas.microsoft.com/office/drawing/2014/main" id="{D5EE6AC4-DD11-47DE-8E75-061606DD4F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763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09" name="Text Box 113">
              <a:extLst>
                <a:ext uri="{FF2B5EF4-FFF2-40B4-BE49-F238E27FC236}">
                  <a16:creationId xmlns:a16="http://schemas.microsoft.com/office/drawing/2014/main" id="{90EBF2CB-C200-41BA-9E9D-B908AF109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10" name="Text Box 114">
              <a:extLst>
                <a:ext uri="{FF2B5EF4-FFF2-40B4-BE49-F238E27FC236}">
                  <a16:creationId xmlns:a16="http://schemas.microsoft.com/office/drawing/2014/main" id="{2A334027-D7AA-49E8-BD15-4E728663AD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11" name="Text Box 115">
              <a:extLst>
                <a:ext uri="{FF2B5EF4-FFF2-40B4-BE49-F238E27FC236}">
                  <a16:creationId xmlns:a16="http://schemas.microsoft.com/office/drawing/2014/main" id="{EBC86D24-36FC-4F3D-AA0C-B3556795E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12" name="Text Box 116">
              <a:extLst>
                <a:ext uri="{FF2B5EF4-FFF2-40B4-BE49-F238E27FC236}">
                  <a16:creationId xmlns:a16="http://schemas.microsoft.com/office/drawing/2014/main" id="{1890E784-5B0B-40ED-85D7-4ACE7F47AE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13" name="Text Box 117">
              <a:extLst>
                <a:ext uri="{FF2B5EF4-FFF2-40B4-BE49-F238E27FC236}">
                  <a16:creationId xmlns:a16="http://schemas.microsoft.com/office/drawing/2014/main" id="{E995F7FF-AB85-4FB2-BF00-7EE842CA4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14" name="Text Box 118">
              <a:extLst>
                <a:ext uri="{FF2B5EF4-FFF2-40B4-BE49-F238E27FC236}">
                  <a16:creationId xmlns:a16="http://schemas.microsoft.com/office/drawing/2014/main" id="{7C74B5EE-2AD8-4B82-BC81-3929BE96BD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15" name="Text Box 119">
              <a:extLst>
                <a:ext uri="{FF2B5EF4-FFF2-40B4-BE49-F238E27FC236}">
                  <a16:creationId xmlns:a16="http://schemas.microsoft.com/office/drawing/2014/main" id="{4C0574AD-3CA8-4CF6-BAA2-48C3F67650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16" name="Text Box 120">
              <a:extLst>
                <a:ext uri="{FF2B5EF4-FFF2-40B4-BE49-F238E27FC236}">
                  <a16:creationId xmlns:a16="http://schemas.microsoft.com/office/drawing/2014/main" id="{46C12814-9953-4836-803F-718801F52C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17" name="Text Box 121">
              <a:extLst>
                <a:ext uri="{FF2B5EF4-FFF2-40B4-BE49-F238E27FC236}">
                  <a16:creationId xmlns:a16="http://schemas.microsoft.com/office/drawing/2014/main" id="{36A7A4A1-B628-407C-B570-2AA9384BBA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18" name="Text Box 122">
              <a:extLst>
                <a:ext uri="{FF2B5EF4-FFF2-40B4-BE49-F238E27FC236}">
                  <a16:creationId xmlns:a16="http://schemas.microsoft.com/office/drawing/2014/main" id="{F769C48B-6981-45B4-A38F-42332CB1FC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19" name="Text Box 123">
              <a:extLst>
                <a:ext uri="{FF2B5EF4-FFF2-40B4-BE49-F238E27FC236}">
                  <a16:creationId xmlns:a16="http://schemas.microsoft.com/office/drawing/2014/main" id="{018D835E-36CD-4315-B118-B86EC15190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20" name="Text Box 124">
              <a:extLst>
                <a:ext uri="{FF2B5EF4-FFF2-40B4-BE49-F238E27FC236}">
                  <a16:creationId xmlns:a16="http://schemas.microsoft.com/office/drawing/2014/main" id="{77FB1CF1-5012-4E8B-862F-AB9A25A98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21" name="Text Box 125">
              <a:extLst>
                <a:ext uri="{FF2B5EF4-FFF2-40B4-BE49-F238E27FC236}">
                  <a16:creationId xmlns:a16="http://schemas.microsoft.com/office/drawing/2014/main" id="{B5E5DD62-CC29-41C1-B3C1-27DDE93A06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22" name="Text Box 126">
              <a:extLst>
                <a:ext uri="{FF2B5EF4-FFF2-40B4-BE49-F238E27FC236}">
                  <a16:creationId xmlns:a16="http://schemas.microsoft.com/office/drawing/2014/main" id="{93183370-D741-490C-B9E8-3DEE78331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23" name="Text Box 127">
              <a:extLst>
                <a:ext uri="{FF2B5EF4-FFF2-40B4-BE49-F238E27FC236}">
                  <a16:creationId xmlns:a16="http://schemas.microsoft.com/office/drawing/2014/main" id="{970F8B83-C08A-4AF1-9277-F5E6CBF748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24" name="Text Box 128">
              <a:extLst>
                <a:ext uri="{FF2B5EF4-FFF2-40B4-BE49-F238E27FC236}">
                  <a16:creationId xmlns:a16="http://schemas.microsoft.com/office/drawing/2014/main" id="{1879A376-DF03-47C5-A840-1F79DB231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25" name="Text Box 129">
              <a:extLst>
                <a:ext uri="{FF2B5EF4-FFF2-40B4-BE49-F238E27FC236}">
                  <a16:creationId xmlns:a16="http://schemas.microsoft.com/office/drawing/2014/main" id="{5FDAE9A3-41C4-48F8-A3B8-E7EC152267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26" name="Text Box 130">
              <a:extLst>
                <a:ext uri="{FF2B5EF4-FFF2-40B4-BE49-F238E27FC236}">
                  <a16:creationId xmlns:a16="http://schemas.microsoft.com/office/drawing/2014/main" id="{D671480D-B977-4DEE-87E8-0E924619F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27" name="Text Box 131">
              <a:extLst>
                <a:ext uri="{FF2B5EF4-FFF2-40B4-BE49-F238E27FC236}">
                  <a16:creationId xmlns:a16="http://schemas.microsoft.com/office/drawing/2014/main" id="{DCA1AEAF-3657-4CE8-8455-2AFF01D65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28" name="Text Box 132">
              <a:extLst>
                <a:ext uri="{FF2B5EF4-FFF2-40B4-BE49-F238E27FC236}">
                  <a16:creationId xmlns:a16="http://schemas.microsoft.com/office/drawing/2014/main" id="{7496774E-4609-416B-AA86-38D2D59EC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29" name="Text Box 133">
              <a:extLst>
                <a:ext uri="{FF2B5EF4-FFF2-40B4-BE49-F238E27FC236}">
                  <a16:creationId xmlns:a16="http://schemas.microsoft.com/office/drawing/2014/main" id="{0BBC0407-642A-42B5-93A6-92B6045294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30" name="Text Box 134">
              <a:extLst>
                <a:ext uri="{FF2B5EF4-FFF2-40B4-BE49-F238E27FC236}">
                  <a16:creationId xmlns:a16="http://schemas.microsoft.com/office/drawing/2014/main" id="{1A40E060-1008-4BE6-A977-118786939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31" name="Text Box 135">
              <a:extLst>
                <a:ext uri="{FF2B5EF4-FFF2-40B4-BE49-F238E27FC236}">
                  <a16:creationId xmlns:a16="http://schemas.microsoft.com/office/drawing/2014/main" id="{C72D9A99-48F5-4F8C-AB6D-8CA7CEAAC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32" name="Text Box 136">
              <a:extLst>
                <a:ext uri="{FF2B5EF4-FFF2-40B4-BE49-F238E27FC236}">
                  <a16:creationId xmlns:a16="http://schemas.microsoft.com/office/drawing/2014/main" id="{DBD46B8F-F6F4-474E-97F9-B56FA56785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750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33" name="Text Box 137">
              <a:extLst>
                <a:ext uri="{FF2B5EF4-FFF2-40B4-BE49-F238E27FC236}">
                  <a16:creationId xmlns:a16="http://schemas.microsoft.com/office/drawing/2014/main" id="{276349AA-D3D8-4246-BAD0-079B19E429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34" name="Text Box 138">
              <a:extLst>
                <a:ext uri="{FF2B5EF4-FFF2-40B4-BE49-F238E27FC236}">
                  <a16:creationId xmlns:a16="http://schemas.microsoft.com/office/drawing/2014/main" id="{9D7C8CAC-F979-4F31-9614-C58E06E66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35" name="Text Box 139">
              <a:extLst>
                <a:ext uri="{FF2B5EF4-FFF2-40B4-BE49-F238E27FC236}">
                  <a16:creationId xmlns:a16="http://schemas.microsoft.com/office/drawing/2014/main" id="{5CF000F9-02D7-40C1-8766-FB3C32E151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36" name="Text Box 140">
              <a:extLst>
                <a:ext uri="{FF2B5EF4-FFF2-40B4-BE49-F238E27FC236}">
                  <a16:creationId xmlns:a16="http://schemas.microsoft.com/office/drawing/2014/main" id="{C25DD77C-4BA7-4B79-893E-5C70FC45F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37" name="Text Box 141">
              <a:extLst>
                <a:ext uri="{FF2B5EF4-FFF2-40B4-BE49-F238E27FC236}">
                  <a16:creationId xmlns:a16="http://schemas.microsoft.com/office/drawing/2014/main" id="{08E274C6-8E5A-4C9F-B5E4-56CD350AE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38" name="Text Box 142">
              <a:extLst>
                <a:ext uri="{FF2B5EF4-FFF2-40B4-BE49-F238E27FC236}">
                  <a16:creationId xmlns:a16="http://schemas.microsoft.com/office/drawing/2014/main" id="{11ECAD42-3E72-4034-B32D-A852A62BF4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39" name="Text Box 143">
              <a:extLst>
                <a:ext uri="{FF2B5EF4-FFF2-40B4-BE49-F238E27FC236}">
                  <a16:creationId xmlns:a16="http://schemas.microsoft.com/office/drawing/2014/main" id="{0DB48775-1111-41E5-A472-D5641B622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4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40" name="Text Box 144">
              <a:extLst>
                <a:ext uri="{FF2B5EF4-FFF2-40B4-BE49-F238E27FC236}">
                  <a16:creationId xmlns:a16="http://schemas.microsoft.com/office/drawing/2014/main" id="{F255F5B2-0658-4D41-A707-6FACE99991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41" name="Text Box 145">
              <a:extLst>
                <a:ext uri="{FF2B5EF4-FFF2-40B4-BE49-F238E27FC236}">
                  <a16:creationId xmlns:a16="http://schemas.microsoft.com/office/drawing/2014/main" id="{D313574F-29B5-4793-97F6-21F7D4FDE6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42" name="Text Box 146">
              <a:extLst>
                <a:ext uri="{FF2B5EF4-FFF2-40B4-BE49-F238E27FC236}">
                  <a16:creationId xmlns:a16="http://schemas.microsoft.com/office/drawing/2014/main" id="{76700F09-BA9A-4283-BAF3-BC67BA0E90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43" name="Text Box 147">
              <a:extLst>
                <a:ext uri="{FF2B5EF4-FFF2-40B4-BE49-F238E27FC236}">
                  <a16:creationId xmlns:a16="http://schemas.microsoft.com/office/drawing/2014/main" id="{91D2CC1C-134E-4E1D-BB8B-EB55BB99A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44" name="Text Box 148">
              <a:extLst>
                <a:ext uri="{FF2B5EF4-FFF2-40B4-BE49-F238E27FC236}">
                  <a16:creationId xmlns:a16="http://schemas.microsoft.com/office/drawing/2014/main" id="{DDCE1498-9430-417A-971F-66071C7BCA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45" name="Text Box 149">
              <a:extLst>
                <a:ext uri="{FF2B5EF4-FFF2-40B4-BE49-F238E27FC236}">
                  <a16:creationId xmlns:a16="http://schemas.microsoft.com/office/drawing/2014/main" id="{B2FBF8DB-9CFD-484E-8167-A90D0B9C37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06646" name="Text Box 150">
              <a:extLst>
                <a:ext uri="{FF2B5EF4-FFF2-40B4-BE49-F238E27FC236}">
                  <a16:creationId xmlns:a16="http://schemas.microsoft.com/office/drawing/2014/main" id="{AE709811-3898-48F3-8F46-ED16B9967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27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47" name="Text Box 151">
              <a:extLst>
                <a:ext uri="{FF2B5EF4-FFF2-40B4-BE49-F238E27FC236}">
                  <a16:creationId xmlns:a16="http://schemas.microsoft.com/office/drawing/2014/main" id="{5CEFB7AC-F308-43F5-8A6F-1C7D56390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06648" name="Text Box 152">
              <a:extLst>
                <a:ext uri="{FF2B5EF4-FFF2-40B4-BE49-F238E27FC236}">
                  <a16:creationId xmlns:a16="http://schemas.microsoft.com/office/drawing/2014/main" id="{67DE0508-4785-4041-86D5-40B8B1CBCB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7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06649" name="Text Box 153">
              <a:extLst>
                <a:ext uri="{FF2B5EF4-FFF2-40B4-BE49-F238E27FC236}">
                  <a16:creationId xmlns:a16="http://schemas.microsoft.com/office/drawing/2014/main" id="{D4119AF4-EBC3-4D61-8BBA-2BE62685F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19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06650" name="Text Box 154">
              <a:extLst>
                <a:ext uri="{FF2B5EF4-FFF2-40B4-BE49-F238E27FC236}">
                  <a16:creationId xmlns:a16="http://schemas.microsoft.com/office/drawing/2014/main" id="{A563232E-A17B-4922-B7A8-61F30CDA2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19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06651" name="Text Box 155">
              <a:extLst>
                <a:ext uri="{FF2B5EF4-FFF2-40B4-BE49-F238E27FC236}">
                  <a16:creationId xmlns:a16="http://schemas.microsoft.com/office/drawing/2014/main" id="{C11BC367-E66D-4DC2-B242-0E1448B54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43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06652" name="Text Box 156">
              <a:extLst>
                <a:ext uri="{FF2B5EF4-FFF2-40B4-BE49-F238E27FC236}">
                  <a16:creationId xmlns:a16="http://schemas.microsoft.com/office/drawing/2014/main" id="{521D24D5-5D76-4356-8737-E04E0AD281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06653" name="Text Box 157">
              <a:extLst>
                <a:ext uri="{FF2B5EF4-FFF2-40B4-BE49-F238E27FC236}">
                  <a16:creationId xmlns:a16="http://schemas.microsoft.com/office/drawing/2014/main" id="{7C958384-C116-4B35-8CE3-CCCE4E55DA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291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06654" name="Text Box 158">
              <a:extLst>
                <a:ext uri="{FF2B5EF4-FFF2-40B4-BE49-F238E27FC236}">
                  <a16:creationId xmlns:a16="http://schemas.microsoft.com/office/drawing/2014/main" id="{FF98ABF6-056C-42EB-9DE3-30C80E13A3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150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06655" name="Text Box 159">
              <a:extLst>
                <a:ext uri="{FF2B5EF4-FFF2-40B4-BE49-F238E27FC236}">
                  <a16:creationId xmlns:a16="http://schemas.microsoft.com/office/drawing/2014/main" id="{DFD2020B-81F7-4403-ADDA-DA9F6E034E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56" name="Text Box 160">
              <a:extLst>
                <a:ext uri="{FF2B5EF4-FFF2-40B4-BE49-F238E27FC236}">
                  <a16:creationId xmlns:a16="http://schemas.microsoft.com/office/drawing/2014/main" id="{46544AE7-0B54-47D4-8A7E-127202B9AA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57" name="Text Box 161">
              <a:extLst>
                <a:ext uri="{FF2B5EF4-FFF2-40B4-BE49-F238E27FC236}">
                  <a16:creationId xmlns:a16="http://schemas.microsoft.com/office/drawing/2014/main" id="{8E9279BB-E649-4B1F-94EB-568E335AA4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76" y="2432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58" name="Text Box 162">
              <a:extLst>
                <a:ext uri="{FF2B5EF4-FFF2-40B4-BE49-F238E27FC236}">
                  <a16:creationId xmlns:a16="http://schemas.microsoft.com/office/drawing/2014/main" id="{C58FB1DA-52C0-4F55-854A-82A6EC1AE2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7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59" name="Text Box 163">
              <a:extLst>
                <a:ext uri="{FF2B5EF4-FFF2-40B4-BE49-F238E27FC236}">
                  <a16:creationId xmlns:a16="http://schemas.microsoft.com/office/drawing/2014/main" id="{96018CC8-910E-4BF5-A667-8344E9C06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0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60" name="Text Box 164">
              <a:extLst>
                <a:ext uri="{FF2B5EF4-FFF2-40B4-BE49-F238E27FC236}">
                  <a16:creationId xmlns:a16="http://schemas.microsoft.com/office/drawing/2014/main" id="{C00FD10D-AF6B-4B4C-A365-8A8972E03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5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61" name="Text Box 165">
              <a:extLst>
                <a:ext uri="{FF2B5EF4-FFF2-40B4-BE49-F238E27FC236}">
                  <a16:creationId xmlns:a16="http://schemas.microsoft.com/office/drawing/2014/main" id="{F6F4CA0A-B310-4ECF-AC92-3358CB0518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7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62" name="Text Box 166">
              <a:extLst>
                <a:ext uri="{FF2B5EF4-FFF2-40B4-BE49-F238E27FC236}">
                  <a16:creationId xmlns:a16="http://schemas.microsoft.com/office/drawing/2014/main" id="{3604B99D-ACD9-4ADD-A908-D793ABF92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63" name="Text Box 167">
              <a:extLst>
                <a:ext uri="{FF2B5EF4-FFF2-40B4-BE49-F238E27FC236}">
                  <a16:creationId xmlns:a16="http://schemas.microsoft.com/office/drawing/2014/main" id="{1D264853-721E-4236-89C2-B88BF5D958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23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64" name="Text Box 168">
              <a:extLst>
                <a:ext uri="{FF2B5EF4-FFF2-40B4-BE49-F238E27FC236}">
                  <a16:creationId xmlns:a16="http://schemas.microsoft.com/office/drawing/2014/main" id="{C9C7B24C-E0B5-492D-971E-08D0F4EE0C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71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65" name="Text Box 169">
              <a:extLst>
                <a:ext uri="{FF2B5EF4-FFF2-40B4-BE49-F238E27FC236}">
                  <a16:creationId xmlns:a16="http://schemas.microsoft.com/office/drawing/2014/main" id="{CB40EEF9-E7DD-4AE1-B5A1-0E78C5AFEF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295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66" name="Text Box 170">
              <a:extLst>
                <a:ext uri="{FF2B5EF4-FFF2-40B4-BE49-F238E27FC236}">
                  <a16:creationId xmlns:a16="http://schemas.microsoft.com/office/drawing/2014/main" id="{570D5309-820C-47DF-A425-29B4347513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1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67" name="Text Box 171">
              <a:extLst>
                <a:ext uri="{FF2B5EF4-FFF2-40B4-BE49-F238E27FC236}">
                  <a16:creationId xmlns:a16="http://schemas.microsoft.com/office/drawing/2014/main" id="{C51F7A9F-922C-4F21-82C4-2295C4D067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2" y="341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68" name="Text Box 172">
              <a:extLst>
                <a:ext uri="{FF2B5EF4-FFF2-40B4-BE49-F238E27FC236}">
                  <a16:creationId xmlns:a16="http://schemas.microsoft.com/office/drawing/2014/main" id="{AB95D948-863B-42EA-8DC4-C1635667D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7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69" name="Text Box 173">
              <a:extLst>
                <a:ext uri="{FF2B5EF4-FFF2-40B4-BE49-F238E27FC236}">
                  <a16:creationId xmlns:a16="http://schemas.microsoft.com/office/drawing/2014/main" id="{ABF1707B-4B36-42EE-99FC-CA5FE4AFA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0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0" name="Text Box 174">
              <a:extLst>
                <a:ext uri="{FF2B5EF4-FFF2-40B4-BE49-F238E27FC236}">
                  <a16:creationId xmlns:a16="http://schemas.microsoft.com/office/drawing/2014/main" id="{A856163B-5D7E-4CD2-B290-5B56A68A5D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2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1" name="Text Box 175">
              <a:extLst>
                <a:ext uri="{FF2B5EF4-FFF2-40B4-BE49-F238E27FC236}">
                  <a16:creationId xmlns:a16="http://schemas.microsoft.com/office/drawing/2014/main" id="{AC882B83-71B0-444A-A143-7AE339579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5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2" name="Text Box 176">
              <a:extLst>
                <a:ext uri="{FF2B5EF4-FFF2-40B4-BE49-F238E27FC236}">
                  <a16:creationId xmlns:a16="http://schemas.microsoft.com/office/drawing/2014/main" id="{3D2304DF-C515-4A8A-9498-FD6F54F46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7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3" name="Text Box 177">
              <a:extLst>
                <a:ext uri="{FF2B5EF4-FFF2-40B4-BE49-F238E27FC236}">
                  <a16:creationId xmlns:a16="http://schemas.microsoft.com/office/drawing/2014/main" id="{6B152751-E465-4938-95FE-97ABD30F5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19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4" name="Text Box 178">
              <a:extLst>
                <a:ext uri="{FF2B5EF4-FFF2-40B4-BE49-F238E27FC236}">
                  <a16:creationId xmlns:a16="http://schemas.microsoft.com/office/drawing/2014/main" id="{310C7067-BC0B-481D-8C6E-A73C189B9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23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5" name="Text Box 179">
              <a:extLst>
                <a:ext uri="{FF2B5EF4-FFF2-40B4-BE49-F238E27FC236}">
                  <a16:creationId xmlns:a16="http://schemas.microsoft.com/office/drawing/2014/main" id="{A4A4BEA3-E490-40D3-ADDA-56C0F89F39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47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6" name="Text Box 180">
              <a:extLst>
                <a:ext uri="{FF2B5EF4-FFF2-40B4-BE49-F238E27FC236}">
                  <a16:creationId xmlns:a16="http://schemas.microsoft.com/office/drawing/2014/main" id="{C5DDEB44-7D15-46E3-BF8D-C93DCDEEE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71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7" name="Text Box 181">
              <a:extLst>
                <a:ext uri="{FF2B5EF4-FFF2-40B4-BE49-F238E27FC236}">
                  <a16:creationId xmlns:a16="http://schemas.microsoft.com/office/drawing/2014/main" id="{28CB092B-3361-4469-A096-A5826DA0E1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295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8" name="Text Box 182">
              <a:extLst>
                <a:ext uri="{FF2B5EF4-FFF2-40B4-BE49-F238E27FC236}">
                  <a16:creationId xmlns:a16="http://schemas.microsoft.com/office/drawing/2014/main" id="{4069DFC2-FFBE-469F-B35D-AEE6022BA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19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79" name="Text Box 183">
              <a:extLst>
                <a:ext uri="{FF2B5EF4-FFF2-40B4-BE49-F238E27FC236}">
                  <a16:creationId xmlns:a16="http://schemas.microsoft.com/office/drawing/2014/main" id="{ECF0E16D-54EC-40A5-BC66-846B775F2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41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80" name="Text Box 184">
              <a:extLst>
                <a:ext uri="{FF2B5EF4-FFF2-40B4-BE49-F238E27FC236}">
                  <a16:creationId xmlns:a16="http://schemas.microsoft.com/office/drawing/2014/main" id="{B45A76C0-5BE3-407A-BE33-36FA37C3E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03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81" name="Text Box 185">
              <a:extLst>
                <a:ext uri="{FF2B5EF4-FFF2-40B4-BE49-F238E27FC236}">
                  <a16:creationId xmlns:a16="http://schemas.microsoft.com/office/drawing/2014/main" id="{637E0204-AD7D-4513-B8F1-72D793E289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233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82" name="Text Box 186">
              <a:extLst>
                <a:ext uri="{FF2B5EF4-FFF2-40B4-BE49-F238E27FC236}">
                  <a16:creationId xmlns:a16="http://schemas.microsoft.com/office/drawing/2014/main" id="{3D3BB1C5-6131-40B2-B914-827CD4A420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951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83" name="Text Box 187">
              <a:extLst>
                <a:ext uri="{FF2B5EF4-FFF2-40B4-BE49-F238E27FC236}">
                  <a16:creationId xmlns:a16="http://schemas.microsoft.com/office/drawing/2014/main" id="{BF49DD6D-2E81-45D5-982E-C815B80740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189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84" name="Text Box 188">
              <a:extLst>
                <a:ext uri="{FF2B5EF4-FFF2-40B4-BE49-F238E27FC236}">
                  <a16:creationId xmlns:a16="http://schemas.microsoft.com/office/drawing/2014/main" id="{AC949A5B-C4AE-420F-8D67-FFEF387D87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794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85" name="Text Box 189">
              <a:extLst>
                <a:ext uri="{FF2B5EF4-FFF2-40B4-BE49-F238E27FC236}">
                  <a16:creationId xmlns:a16="http://schemas.microsoft.com/office/drawing/2014/main" id="{821BB24B-E863-4DF2-9885-54EC971FB7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272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86" name="Text Box 190">
              <a:extLst>
                <a:ext uri="{FF2B5EF4-FFF2-40B4-BE49-F238E27FC236}">
                  <a16:creationId xmlns:a16="http://schemas.microsoft.com/office/drawing/2014/main" id="{88499583-AD79-4F6C-BE41-21CED42E94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52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87" name="Text Box 191">
              <a:extLst>
                <a:ext uri="{FF2B5EF4-FFF2-40B4-BE49-F238E27FC236}">
                  <a16:creationId xmlns:a16="http://schemas.microsoft.com/office/drawing/2014/main" id="{0C280C3B-8F40-49E7-9E5E-6C745DB2CF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75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88" name="Text Box 192">
              <a:extLst>
                <a:ext uri="{FF2B5EF4-FFF2-40B4-BE49-F238E27FC236}">
                  <a16:creationId xmlns:a16="http://schemas.microsoft.com/office/drawing/2014/main" id="{7DE44773-5175-4D65-B4B2-4EA52667C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199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89" name="Text Box 193">
              <a:extLst>
                <a:ext uri="{FF2B5EF4-FFF2-40B4-BE49-F238E27FC236}">
                  <a16:creationId xmlns:a16="http://schemas.microsoft.com/office/drawing/2014/main" id="{0B623C39-431C-4628-A03D-1DB2FFDCA3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90" name="Text Box 194">
              <a:extLst>
                <a:ext uri="{FF2B5EF4-FFF2-40B4-BE49-F238E27FC236}">
                  <a16:creationId xmlns:a16="http://schemas.microsoft.com/office/drawing/2014/main" id="{F8907F17-21FE-453B-A866-0BDE3E485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2703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91" name="Text Box 195">
              <a:extLst>
                <a:ext uri="{FF2B5EF4-FFF2-40B4-BE49-F238E27FC236}">
                  <a16:creationId xmlns:a16="http://schemas.microsoft.com/office/drawing/2014/main" id="{5DB48DA5-E42B-4651-A637-4C61DF30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92" name="Text Box 196">
              <a:extLst>
                <a:ext uri="{FF2B5EF4-FFF2-40B4-BE49-F238E27FC236}">
                  <a16:creationId xmlns:a16="http://schemas.microsoft.com/office/drawing/2014/main" id="{06DFCC3F-A788-4634-843A-0DD890092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693" name="Text Box 197">
              <a:extLst>
                <a:ext uri="{FF2B5EF4-FFF2-40B4-BE49-F238E27FC236}">
                  <a16:creationId xmlns:a16="http://schemas.microsoft.com/office/drawing/2014/main" id="{FE0CDB69-2907-4410-B3D6-2BDEC42A6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94" name="Text Box 198">
              <a:extLst>
                <a:ext uri="{FF2B5EF4-FFF2-40B4-BE49-F238E27FC236}">
                  <a16:creationId xmlns:a16="http://schemas.microsoft.com/office/drawing/2014/main" id="{376E7A96-EFA4-46B5-AE61-692655BA68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95" name="Text Box 199">
              <a:extLst>
                <a:ext uri="{FF2B5EF4-FFF2-40B4-BE49-F238E27FC236}">
                  <a16:creationId xmlns:a16="http://schemas.microsoft.com/office/drawing/2014/main" id="{4ED60714-FEB8-4DA9-AD7F-37855E7D06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96" name="Text Box 200">
              <a:extLst>
                <a:ext uri="{FF2B5EF4-FFF2-40B4-BE49-F238E27FC236}">
                  <a16:creationId xmlns:a16="http://schemas.microsoft.com/office/drawing/2014/main" id="{58AF9509-6A8C-4AFD-93F4-03FEA152D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97" name="Text Box 201">
              <a:extLst>
                <a:ext uri="{FF2B5EF4-FFF2-40B4-BE49-F238E27FC236}">
                  <a16:creationId xmlns:a16="http://schemas.microsoft.com/office/drawing/2014/main" id="{CAB70A8A-77F2-4D3E-823B-EEFE3952EF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98" name="Text Box 202">
              <a:extLst>
                <a:ext uri="{FF2B5EF4-FFF2-40B4-BE49-F238E27FC236}">
                  <a16:creationId xmlns:a16="http://schemas.microsoft.com/office/drawing/2014/main" id="{047498DB-A18E-480C-9D0E-68A441E5B2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699" name="Text Box 203">
              <a:extLst>
                <a:ext uri="{FF2B5EF4-FFF2-40B4-BE49-F238E27FC236}">
                  <a16:creationId xmlns:a16="http://schemas.microsoft.com/office/drawing/2014/main" id="{69CF2208-7C2F-4801-A58D-74561B7B01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00" name="Text Box 204">
              <a:extLst>
                <a:ext uri="{FF2B5EF4-FFF2-40B4-BE49-F238E27FC236}">
                  <a16:creationId xmlns:a16="http://schemas.microsoft.com/office/drawing/2014/main" id="{19DC8DA4-49AE-4B42-90C9-9B9B1A55F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01" name="Text Box 205">
              <a:extLst>
                <a:ext uri="{FF2B5EF4-FFF2-40B4-BE49-F238E27FC236}">
                  <a16:creationId xmlns:a16="http://schemas.microsoft.com/office/drawing/2014/main" id="{7963C03E-34BD-498E-9E7A-9BE338977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02" name="Text Box 206">
              <a:extLst>
                <a:ext uri="{FF2B5EF4-FFF2-40B4-BE49-F238E27FC236}">
                  <a16:creationId xmlns:a16="http://schemas.microsoft.com/office/drawing/2014/main" id="{18D197B3-1B21-4CAD-A6FA-DF455F1EF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03" name="Text Box 207">
              <a:extLst>
                <a:ext uri="{FF2B5EF4-FFF2-40B4-BE49-F238E27FC236}">
                  <a16:creationId xmlns:a16="http://schemas.microsoft.com/office/drawing/2014/main" id="{8D866C20-37B1-4201-930A-3DC8C0F663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04" name="Text Box 208">
              <a:extLst>
                <a:ext uri="{FF2B5EF4-FFF2-40B4-BE49-F238E27FC236}">
                  <a16:creationId xmlns:a16="http://schemas.microsoft.com/office/drawing/2014/main" id="{909C0735-A245-4EA8-87D8-0B16FCADC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05" name="Text Box 209">
              <a:extLst>
                <a:ext uri="{FF2B5EF4-FFF2-40B4-BE49-F238E27FC236}">
                  <a16:creationId xmlns:a16="http://schemas.microsoft.com/office/drawing/2014/main" id="{9526B532-7168-49E3-B55D-11FF45E36A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06" name="Text Box 210">
              <a:extLst>
                <a:ext uri="{FF2B5EF4-FFF2-40B4-BE49-F238E27FC236}">
                  <a16:creationId xmlns:a16="http://schemas.microsoft.com/office/drawing/2014/main" id="{C25272D1-8384-4B44-825C-A9129B813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07" name="Text Box 211">
              <a:extLst>
                <a:ext uri="{FF2B5EF4-FFF2-40B4-BE49-F238E27FC236}">
                  <a16:creationId xmlns:a16="http://schemas.microsoft.com/office/drawing/2014/main" id="{18FBD45C-51AD-48A9-B922-4B57BD127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08" name="Text Box 212">
              <a:extLst>
                <a:ext uri="{FF2B5EF4-FFF2-40B4-BE49-F238E27FC236}">
                  <a16:creationId xmlns:a16="http://schemas.microsoft.com/office/drawing/2014/main" id="{2A08A8A0-E542-4520-809A-70333B52A4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09" name="Text Box 213">
              <a:extLst>
                <a:ext uri="{FF2B5EF4-FFF2-40B4-BE49-F238E27FC236}">
                  <a16:creationId xmlns:a16="http://schemas.microsoft.com/office/drawing/2014/main" id="{A3AC1268-6F17-4CD1-8714-3F137B040E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10" name="Text Box 214">
              <a:extLst>
                <a:ext uri="{FF2B5EF4-FFF2-40B4-BE49-F238E27FC236}">
                  <a16:creationId xmlns:a16="http://schemas.microsoft.com/office/drawing/2014/main" id="{E724FAD8-0F1A-4474-8683-7A3B63455C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11" name="Text Box 215">
              <a:extLst>
                <a:ext uri="{FF2B5EF4-FFF2-40B4-BE49-F238E27FC236}">
                  <a16:creationId xmlns:a16="http://schemas.microsoft.com/office/drawing/2014/main" id="{83A01316-AF50-4E2B-AD55-9222F8979A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12" name="Text Box 216">
              <a:extLst>
                <a:ext uri="{FF2B5EF4-FFF2-40B4-BE49-F238E27FC236}">
                  <a16:creationId xmlns:a16="http://schemas.microsoft.com/office/drawing/2014/main" id="{3F7266BA-1A4D-4530-8697-544FD2E09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13" name="Text Box 217">
              <a:extLst>
                <a:ext uri="{FF2B5EF4-FFF2-40B4-BE49-F238E27FC236}">
                  <a16:creationId xmlns:a16="http://schemas.microsoft.com/office/drawing/2014/main" id="{CA3AB276-90C3-40A2-9BE6-47EF7EE83B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14" name="Text Box 218">
              <a:extLst>
                <a:ext uri="{FF2B5EF4-FFF2-40B4-BE49-F238E27FC236}">
                  <a16:creationId xmlns:a16="http://schemas.microsoft.com/office/drawing/2014/main" id="{EE441205-51CD-44D9-81EC-FDE46A6B55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15" name="Text Box 219">
              <a:extLst>
                <a:ext uri="{FF2B5EF4-FFF2-40B4-BE49-F238E27FC236}">
                  <a16:creationId xmlns:a16="http://schemas.microsoft.com/office/drawing/2014/main" id="{DDD0FCD5-EB81-4948-99B1-8F248BD60E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16" name="Text Box 220">
              <a:extLst>
                <a:ext uri="{FF2B5EF4-FFF2-40B4-BE49-F238E27FC236}">
                  <a16:creationId xmlns:a16="http://schemas.microsoft.com/office/drawing/2014/main" id="{A0DE6B65-8CDC-481C-B250-C7110BA6DD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17" name="Text Box 221">
              <a:extLst>
                <a:ext uri="{FF2B5EF4-FFF2-40B4-BE49-F238E27FC236}">
                  <a16:creationId xmlns:a16="http://schemas.microsoft.com/office/drawing/2014/main" id="{13AF60A9-A520-45C1-B6A7-DB7E3839F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18" name="Text Box 222">
              <a:extLst>
                <a:ext uri="{FF2B5EF4-FFF2-40B4-BE49-F238E27FC236}">
                  <a16:creationId xmlns:a16="http://schemas.microsoft.com/office/drawing/2014/main" id="{90C1170B-88FC-462C-92BA-9765C2F24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19" name="Text Box 223">
              <a:extLst>
                <a:ext uri="{FF2B5EF4-FFF2-40B4-BE49-F238E27FC236}">
                  <a16:creationId xmlns:a16="http://schemas.microsoft.com/office/drawing/2014/main" id="{F68C2A11-1961-44D0-9390-2D616DB60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20" name="Text Box 224">
              <a:extLst>
                <a:ext uri="{FF2B5EF4-FFF2-40B4-BE49-F238E27FC236}">
                  <a16:creationId xmlns:a16="http://schemas.microsoft.com/office/drawing/2014/main" id="{A2752D80-D6A9-492F-98A3-9D303DD8C2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21" name="Text Box 225">
              <a:extLst>
                <a:ext uri="{FF2B5EF4-FFF2-40B4-BE49-F238E27FC236}">
                  <a16:creationId xmlns:a16="http://schemas.microsoft.com/office/drawing/2014/main" id="{037FFD61-8B30-4D2D-99A8-1ADE76E2A2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22" name="Text Box 226">
              <a:extLst>
                <a:ext uri="{FF2B5EF4-FFF2-40B4-BE49-F238E27FC236}">
                  <a16:creationId xmlns:a16="http://schemas.microsoft.com/office/drawing/2014/main" id="{484EFCC7-7166-43FC-BFFB-AE569AB5C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23" name="Text Box 227">
              <a:extLst>
                <a:ext uri="{FF2B5EF4-FFF2-40B4-BE49-F238E27FC236}">
                  <a16:creationId xmlns:a16="http://schemas.microsoft.com/office/drawing/2014/main" id="{664FF7D0-202B-40D5-9E11-33B56E27EA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24" name="Text Box 228">
              <a:extLst>
                <a:ext uri="{FF2B5EF4-FFF2-40B4-BE49-F238E27FC236}">
                  <a16:creationId xmlns:a16="http://schemas.microsoft.com/office/drawing/2014/main" id="{65C95408-4A14-463B-BA18-4D6F7D0DE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25" name="Text Box 229">
              <a:extLst>
                <a:ext uri="{FF2B5EF4-FFF2-40B4-BE49-F238E27FC236}">
                  <a16:creationId xmlns:a16="http://schemas.microsoft.com/office/drawing/2014/main" id="{41133901-E8E1-41D3-A7F9-9BB9A57415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26" name="Text Box 230">
              <a:extLst>
                <a:ext uri="{FF2B5EF4-FFF2-40B4-BE49-F238E27FC236}">
                  <a16:creationId xmlns:a16="http://schemas.microsoft.com/office/drawing/2014/main" id="{C4C9386D-1E3C-4B1C-9AA2-1E0D93EFE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27" name="Text Box 231">
              <a:extLst>
                <a:ext uri="{FF2B5EF4-FFF2-40B4-BE49-F238E27FC236}">
                  <a16:creationId xmlns:a16="http://schemas.microsoft.com/office/drawing/2014/main" id="{5ADEA5F9-A3EE-43AD-9EA5-C2840D85FE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28" name="Text Box 232">
              <a:extLst>
                <a:ext uri="{FF2B5EF4-FFF2-40B4-BE49-F238E27FC236}">
                  <a16:creationId xmlns:a16="http://schemas.microsoft.com/office/drawing/2014/main" id="{726684AF-E27D-4DB8-82BD-33F2CF3F16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29" name="Text Box 233">
              <a:extLst>
                <a:ext uri="{FF2B5EF4-FFF2-40B4-BE49-F238E27FC236}">
                  <a16:creationId xmlns:a16="http://schemas.microsoft.com/office/drawing/2014/main" id="{050D8485-7FC0-43FD-A3AD-7C61E30F8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30" name="Text Box 234">
              <a:extLst>
                <a:ext uri="{FF2B5EF4-FFF2-40B4-BE49-F238E27FC236}">
                  <a16:creationId xmlns:a16="http://schemas.microsoft.com/office/drawing/2014/main" id="{938D6C03-4B4F-4A6B-B16F-CF846BCD34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31" name="Text Box 235">
              <a:extLst>
                <a:ext uri="{FF2B5EF4-FFF2-40B4-BE49-F238E27FC236}">
                  <a16:creationId xmlns:a16="http://schemas.microsoft.com/office/drawing/2014/main" id="{650C49D5-7717-40B8-9A68-3B0CA0EC9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32" name="Text Box 236">
              <a:extLst>
                <a:ext uri="{FF2B5EF4-FFF2-40B4-BE49-F238E27FC236}">
                  <a16:creationId xmlns:a16="http://schemas.microsoft.com/office/drawing/2014/main" id="{0439DDFC-AF39-4A19-A4CE-A737645DEC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33" name="Text Box 237">
              <a:extLst>
                <a:ext uri="{FF2B5EF4-FFF2-40B4-BE49-F238E27FC236}">
                  <a16:creationId xmlns:a16="http://schemas.microsoft.com/office/drawing/2014/main" id="{2E52E5EF-5A5B-43AE-BA9E-A6E9491CF5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34" name="Text Box 238">
              <a:extLst>
                <a:ext uri="{FF2B5EF4-FFF2-40B4-BE49-F238E27FC236}">
                  <a16:creationId xmlns:a16="http://schemas.microsoft.com/office/drawing/2014/main" id="{D2E09C1E-BC67-42D8-B0D9-94CCE612BA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35" name="Text Box 239">
              <a:extLst>
                <a:ext uri="{FF2B5EF4-FFF2-40B4-BE49-F238E27FC236}">
                  <a16:creationId xmlns:a16="http://schemas.microsoft.com/office/drawing/2014/main" id="{A7B968E9-009A-4BD5-8003-446071462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36" name="Text Box 240">
              <a:extLst>
                <a:ext uri="{FF2B5EF4-FFF2-40B4-BE49-F238E27FC236}">
                  <a16:creationId xmlns:a16="http://schemas.microsoft.com/office/drawing/2014/main" id="{38D16B80-DF39-458E-AE8A-7325D9F31E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37" name="Text Box 241">
              <a:extLst>
                <a:ext uri="{FF2B5EF4-FFF2-40B4-BE49-F238E27FC236}">
                  <a16:creationId xmlns:a16="http://schemas.microsoft.com/office/drawing/2014/main" id="{45957A17-77ED-4E0C-8696-60E4BE5C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38" name="Text Box 242">
              <a:extLst>
                <a:ext uri="{FF2B5EF4-FFF2-40B4-BE49-F238E27FC236}">
                  <a16:creationId xmlns:a16="http://schemas.microsoft.com/office/drawing/2014/main" id="{D067923C-DE25-4C77-9FD6-7862B7FC6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292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39" name="Text Box 243">
              <a:extLst>
                <a:ext uri="{FF2B5EF4-FFF2-40B4-BE49-F238E27FC236}">
                  <a16:creationId xmlns:a16="http://schemas.microsoft.com/office/drawing/2014/main" id="{EE80F307-AC42-4423-BDC0-3E6B86F28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16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40" name="Text Box 244">
              <a:extLst>
                <a:ext uri="{FF2B5EF4-FFF2-40B4-BE49-F238E27FC236}">
                  <a16:creationId xmlns:a16="http://schemas.microsoft.com/office/drawing/2014/main" id="{6510DCC3-7B46-40F1-AF46-8EB402C1FA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385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41" name="Text Box 245">
              <a:extLst>
                <a:ext uri="{FF2B5EF4-FFF2-40B4-BE49-F238E27FC236}">
                  <a16:creationId xmlns:a16="http://schemas.microsoft.com/office/drawing/2014/main" id="{09089127-871F-4FA6-9370-B4C2EB3C1C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42" name="Text Box 246">
              <a:extLst>
                <a:ext uri="{FF2B5EF4-FFF2-40B4-BE49-F238E27FC236}">
                  <a16:creationId xmlns:a16="http://schemas.microsoft.com/office/drawing/2014/main" id="{E18B30A6-B9A8-48BF-A888-3315A0C19E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43" name="Text Box 247">
              <a:extLst>
                <a:ext uri="{FF2B5EF4-FFF2-40B4-BE49-F238E27FC236}">
                  <a16:creationId xmlns:a16="http://schemas.microsoft.com/office/drawing/2014/main" id="{AF724522-E50B-40B5-9B54-0368E1D1E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44" name="Text Box 248">
              <a:extLst>
                <a:ext uri="{FF2B5EF4-FFF2-40B4-BE49-F238E27FC236}">
                  <a16:creationId xmlns:a16="http://schemas.microsoft.com/office/drawing/2014/main" id="{8CF82C07-84D3-48B7-A3F0-577F6CD750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45" name="Text Box 249">
              <a:extLst>
                <a:ext uri="{FF2B5EF4-FFF2-40B4-BE49-F238E27FC236}">
                  <a16:creationId xmlns:a16="http://schemas.microsoft.com/office/drawing/2014/main" id="{B0343B2E-DA91-48F2-A496-E95660FDA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46" name="Text Box 250">
              <a:extLst>
                <a:ext uri="{FF2B5EF4-FFF2-40B4-BE49-F238E27FC236}">
                  <a16:creationId xmlns:a16="http://schemas.microsoft.com/office/drawing/2014/main" id="{B48FD887-65A4-41D9-8E9C-E4F68658A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47" name="Text Box 251">
              <a:extLst>
                <a:ext uri="{FF2B5EF4-FFF2-40B4-BE49-F238E27FC236}">
                  <a16:creationId xmlns:a16="http://schemas.microsoft.com/office/drawing/2014/main" id="{518BFA77-0351-42D0-8947-92106F413D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48" name="Text Box 252">
              <a:extLst>
                <a:ext uri="{FF2B5EF4-FFF2-40B4-BE49-F238E27FC236}">
                  <a16:creationId xmlns:a16="http://schemas.microsoft.com/office/drawing/2014/main" id="{1F607D84-9C94-4805-BF49-456C76151A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49" name="Text Box 253">
              <a:extLst>
                <a:ext uri="{FF2B5EF4-FFF2-40B4-BE49-F238E27FC236}">
                  <a16:creationId xmlns:a16="http://schemas.microsoft.com/office/drawing/2014/main" id="{03A856BF-914C-4BF1-9A48-C70B75BC0E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50" name="Text Box 254">
              <a:extLst>
                <a:ext uri="{FF2B5EF4-FFF2-40B4-BE49-F238E27FC236}">
                  <a16:creationId xmlns:a16="http://schemas.microsoft.com/office/drawing/2014/main" id="{4A0364A3-C593-4275-94C9-E07A6A7D17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16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51" name="Text Box 255">
              <a:extLst>
                <a:ext uri="{FF2B5EF4-FFF2-40B4-BE49-F238E27FC236}">
                  <a16:creationId xmlns:a16="http://schemas.microsoft.com/office/drawing/2014/main" id="{5286F35B-DC9A-453C-AD05-C7B43D964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385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52" name="Text Box 256">
              <a:extLst>
                <a:ext uri="{FF2B5EF4-FFF2-40B4-BE49-F238E27FC236}">
                  <a16:creationId xmlns:a16="http://schemas.microsoft.com/office/drawing/2014/main" id="{194DBF9D-B62B-45C3-AE0D-A35FD3F70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816"/>
              <a:ext cx="16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0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53" name="Text Box 257">
              <a:extLst>
                <a:ext uri="{FF2B5EF4-FFF2-40B4-BE49-F238E27FC236}">
                  <a16:creationId xmlns:a16="http://schemas.microsoft.com/office/drawing/2014/main" id="{03574AAD-85C5-4717-9E24-D0B9F319BC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54" name="Text Box 258">
              <a:extLst>
                <a:ext uri="{FF2B5EF4-FFF2-40B4-BE49-F238E27FC236}">
                  <a16:creationId xmlns:a16="http://schemas.microsoft.com/office/drawing/2014/main" id="{E501AC20-C5EC-448A-8EDB-85AD435D7C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8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  <a:endParaRPr lang="en-GB" altLang="en-US" sz="1200">
                <a:latin typeface="Arial" panose="020B0604020202020204" pitchFamily="34" charset="0"/>
              </a:endParaRPr>
            </a:p>
          </p:txBody>
        </p:sp>
        <p:sp>
          <p:nvSpPr>
            <p:cNvPr id="106755" name="Text Box 259">
              <a:extLst>
                <a:ext uri="{FF2B5EF4-FFF2-40B4-BE49-F238E27FC236}">
                  <a16:creationId xmlns:a16="http://schemas.microsoft.com/office/drawing/2014/main" id="{CE827517-B0F1-4E04-85CA-8056873EA1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8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56" name="Text Box 260">
              <a:extLst>
                <a:ext uri="{FF2B5EF4-FFF2-40B4-BE49-F238E27FC236}">
                  <a16:creationId xmlns:a16="http://schemas.microsoft.com/office/drawing/2014/main" id="{8B1955A3-3E00-4139-A081-EC95471F1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57" name="Text Box 261">
              <a:extLst>
                <a:ext uri="{FF2B5EF4-FFF2-40B4-BE49-F238E27FC236}">
                  <a16:creationId xmlns:a16="http://schemas.microsoft.com/office/drawing/2014/main" id="{CBC04702-D97F-4973-89F0-88E5FE387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58" name="Text Box 262">
              <a:extLst>
                <a:ext uri="{FF2B5EF4-FFF2-40B4-BE49-F238E27FC236}">
                  <a16:creationId xmlns:a16="http://schemas.microsoft.com/office/drawing/2014/main" id="{AA8888A1-5694-4C24-B8A5-FD3909374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0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59" name="Text Box 263">
              <a:extLst>
                <a:ext uri="{FF2B5EF4-FFF2-40B4-BE49-F238E27FC236}">
                  <a16:creationId xmlns:a16="http://schemas.microsoft.com/office/drawing/2014/main" id="{41DFB15B-7014-4DD2-9F77-D36E9FDD0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0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60" name="Text Box 264">
              <a:extLst>
                <a:ext uri="{FF2B5EF4-FFF2-40B4-BE49-F238E27FC236}">
                  <a16:creationId xmlns:a16="http://schemas.microsoft.com/office/drawing/2014/main" id="{BFD6B50C-5908-4B39-BF75-A182FB84E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61" name="Text Box 265">
              <a:extLst>
                <a:ext uri="{FF2B5EF4-FFF2-40B4-BE49-F238E27FC236}">
                  <a16:creationId xmlns:a16="http://schemas.microsoft.com/office/drawing/2014/main" id="{51B79B86-E4E4-424A-AAA0-1402FA9088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62" name="Text Box 266">
              <a:extLst>
                <a:ext uri="{FF2B5EF4-FFF2-40B4-BE49-F238E27FC236}">
                  <a16:creationId xmlns:a16="http://schemas.microsoft.com/office/drawing/2014/main" id="{C8B36455-3509-41CD-90D7-E603E7394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2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63" name="Text Box 267">
              <a:extLst>
                <a:ext uri="{FF2B5EF4-FFF2-40B4-BE49-F238E27FC236}">
                  <a16:creationId xmlns:a16="http://schemas.microsoft.com/office/drawing/2014/main" id="{AB1FCFCA-120B-4643-8B6E-4305E18AFC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2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64" name="Text Box 268">
              <a:extLst>
                <a:ext uri="{FF2B5EF4-FFF2-40B4-BE49-F238E27FC236}">
                  <a16:creationId xmlns:a16="http://schemas.microsoft.com/office/drawing/2014/main" id="{28F07301-4A66-496D-BF2B-5E824ACAF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65" name="Text Box 269">
              <a:extLst>
                <a:ext uri="{FF2B5EF4-FFF2-40B4-BE49-F238E27FC236}">
                  <a16:creationId xmlns:a16="http://schemas.microsoft.com/office/drawing/2014/main" id="{C1B0920D-A13F-4B0F-A248-E110CE8BC5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66" name="Text Box 270">
              <a:extLst>
                <a:ext uri="{FF2B5EF4-FFF2-40B4-BE49-F238E27FC236}">
                  <a16:creationId xmlns:a16="http://schemas.microsoft.com/office/drawing/2014/main" id="{3CA5038B-4CD9-4AD4-943C-72E2B5E17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5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67" name="Text Box 271">
              <a:extLst>
                <a:ext uri="{FF2B5EF4-FFF2-40B4-BE49-F238E27FC236}">
                  <a16:creationId xmlns:a16="http://schemas.microsoft.com/office/drawing/2014/main" id="{705E5E2C-5F3A-422A-AB98-F071A7CEE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5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68" name="Text Box 272">
              <a:extLst>
                <a:ext uri="{FF2B5EF4-FFF2-40B4-BE49-F238E27FC236}">
                  <a16:creationId xmlns:a16="http://schemas.microsoft.com/office/drawing/2014/main" id="{82D6F215-3706-4823-8530-1834A35AA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69" name="Text Box 273">
              <a:extLst>
                <a:ext uri="{FF2B5EF4-FFF2-40B4-BE49-F238E27FC236}">
                  <a16:creationId xmlns:a16="http://schemas.microsoft.com/office/drawing/2014/main" id="{F23F0537-CC22-4D0F-9EE3-EE66C68C6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70" name="Text Box 274">
              <a:extLst>
                <a:ext uri="{FF2B5EF4-FFF2-40B4-BE49-F238E27FC236}">
                  <a16:creationId xmlns:a16="http://schemas.microsoft.com/office/drawing/2014/main" id="{ED1E3F5B-D753-4920-B4BE-68F0DE40D6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17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71" name="Text Box 275">
              <a:extLst>
                <a:ext uri="{FF2B5EF4-FFF2-40B4-BE49-F238E27FC236}">
                  <a16:creationId xmlns:a16="http://schemas.microsoft.com/office/drawing/2014/main" id="{A039C6AC-8E85-453A-8BC4-D6A7263071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17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72" name="Text Box 276">
              <a:extLst>
                <a:ext uri="{FF2B5EF4-FFF2-40B4-BE49-F238E27FC236}">
                  <a16:creationId xmlns:a16="http://schemas.microsoft.com/office/drawing/2014/main" id="{10078741-7DD0-4360-BBEE-92A2CB0D1D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73" name="Text Box 277">
              <a:extLst>
                <a:ext uri="{FF2B5EF4-FFF2-40B4-BE49-F238E27FC236}">
                  <a16:creationId xmlns:a16="http://schemas.microsoft.com/office/drawing/2014/main" id="{287CD214-1364-4145-91C4-8ABD5A0F7D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74" name="Text Box 278">
              <a:extLst>
                <a:ext uri="{FF2B5EF4-FFF2-40B4-BE49-F238E27FC236}">
                  <a16:creationId xmlns:a16="http://schemas.microsoft.com/office/drawing/2014/main" id="{B69D0270-1F01-4434-A8D4-5F48F60133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01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75" name="Text Box 279">
              <a:extLst>
                <a:ext uri="{FF2B5EF4-FFF2-40B4-BE49-F238E27FC236}">
                  <a16:creationId xmlns:a16="http://schemas.microsoft.com/office/drawing/2014/main" id="{8879F68C-DAE6-4C71-9DEB-197A77B178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01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76" name="Text Box 280">
              <a:extLst>
                <a:ext uri="{FF2B5EF4-FFF2-40B4-BE49-F238E27FC236}">
                  <a16:creationId xmlns:a16="http://schemas.microsoft.com/office/drawing/2014/main" id="{1153E04B-E3F7-4F57-912E-ECE6CB8414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0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77" name="Text Box 281">
              <a:extLst>
                <a:ext uri="{FF2B5EF4-FFF2-40B4-BE49-F238E27FC236}">
                  <a16:creationId xmlns:a16="http://schemas.microsoft.com/office/drawing/2014/main" id="{E47F82D0-A4D3-4EF9-877E-1C6064FA5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78" name="Text Box 282">
              <a:extLst>
                <a:ext uri="{FF2B5EF4-FFF2-40B4-BE49-F238E27FC236}">
                  <a16:creationId xmlns:a16="http://schemas.microsoft.com/office/drawing/2014/main" id="{A620DE9B-8318-40CE-BADC-6511EA3E3E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25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79" name="Text Box 283">
              <a:extLst>
                <a:ext uri="{FF2B5EF4-FFF2-40B4-BE49-F238E27FC236}">
                  <a16:creationId xmlns:a16="http://schemas.microsoft.com/office/drawing/2014/main" id="{D1953EF5-B232-40D4-83C5-54494CDB6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25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80" name="Text Box 284">
              <a:extLst>
                <a:ext uri="{FF2B5EF4-FFF2-40B4-BE49-F238E27FC236}">
                  <a16:creationId xmlns:a16="http://schemas.microsoft.com/office/drawing/2014/main" id="{29C2440C-58B6-4263-A56D-239CD2013D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81" name="Text Box 285">
              <a:extLst>
                <a:ext uri="{FF2B5EF4-FFF2-40B4-BE49-F238E27FC236}">
                  <a16:creationId xmlns:a16="http://schemas.microsoft.com/office/drawing/2014/main" id="{66EA70D8-0800-4270-BB2A-0DFD7363DA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82" name="Text Box 286">
              <a:extLst>
                <a:ext uri="{FF2B5EF4-FFF2-40B4-BE49-F238E27FC236}">
                  <a16:creationId xmlns:a16="http://schemas.microsoft.com/office/drawing/2014/main" id="{E0FD7368-BAF8-41ED-AB61-316CDE3C1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49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83" name="Text Box 287">
              <a:extLst>
                <a:ext uri="{FF2B5EF4-FFF2-40B4-BE49-F238E27FC236}">
                  <a16:creationId xmlns:a16="http://schemas.microsoft.com/office/drawing/2014/main" id="{172D9E71-6CC8-4D92-B032-7FE1FD2F90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49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84" name="Text Box 288">
              <a:extLst>
                <a:ext uri="{FF2B5EF4-FFF2-40B4-BE49-F238E27FC236}">
                  <a16:creationId xmlns:a16="http://schemas.microsoft.com/office/drawing/2014/main" id="{D9F8139B-1480-41A5-A9C3-57ACEAA84D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85" name="Text Box 289">
              <a:extLst>
                <a:ext uri="{FF2B5EF4-FFF2-40B4-BE49-F238E27FC236}">
                  <a16:creationId xmlns:a16="http://schemas.microsoft.com/office/drawing/2014/main" id="{543CC2DF-70F6-4B3F-A9C7-9C9A180AA2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86" name="Text Box 290">
              <a:extLst>
                <a:ext uri="{FF2B5EF4-FFF2-40B4-BE49-F238E27FC236}">
                  <a16:creationId xmlns:a16="http://schemas.microsoft.com/office/drawing/2014/main" id="{EFC3016F-13A5-487B-BABF-69501A9C34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73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87" name="Text Box 291">
              <a:extLst>
                <a:ext uri="{FF2B5EF4-FFF2-40B4-BE49-F238E27FC236}">
                  <a16:creationId xmlns:a16="http://schemas.microsoft.com/office/drawing/2014/main" id="{1BE507BA-B5D4-4691-AC69-F5E00AA57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73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88" name="Text Box 292">
              <a:extLst>
                <a:ext uri="{FF2B5EF4-FFF2-40B4-BE49-F238E27FC236}">
                  <a16:creationId xmlns:a16="http://schemas.microsoft.com/office/drawing/2014/main" id="{3C659EA9-BEBE-4D08-9227-2BD937A7F9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89" name="Text Box 293">
              <a:extLst>
                <a:ext uri="{FF2B5EF4-FFF2-40B4-BE49-F238E27FC236}">
                  <a16:creationId xmlns:a16="http://schemas.microsoft.com/office/drawing/2014/main" id="{919743A0-5D42-4890-A58A-291CFA1F5F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90" name="Text Box 294">
              <a:extLst>
                <a:ext uri="{FF2B5EF4-FFF2-40B4-BE49-F238E27FC236}">
                  <a16:creationId xmlns:a16="http://schemas.microsoft.com/office/drawing/2014/main" id="{6734183F-F5CE-498B-BD91-A6B175C26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2976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91" name="Text Box 295">
              <a:extLst>
                <a:ext uri="{FF2B5EF4-FFF2-40B4-BE49-F238E27FC236}">
                  <a16:creationId xmlns:a16="http://schemas.microsoft.com/office/drawing/2014/main" id="{79E34050-FD41-4EA8-A655-348E8DEA1E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2976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92" name="Text Box 296">
              <a:extLst>
                <a:ext uri="{FF2B5EF4-FFF2-40B4-BE49-F238E27FC236}">
                  <a16:creationId xmlns:a16="http://schemas.microsoft.com/office/drawing/2014/main" id="{E9D82935-8F84-422D-A740-1178E8B978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93" name="Text Box 297">
              <a:extLst>
                <a:ext uri="{FF2B5EF4-FFF2-40B4-BE49-F238E27FC236}">
                  <a16:creationId xmlns:a16="http://schemas.microsoft.com/office/drawing/2014/main" id="{BB8B1493-8BA7-47E0-AA37-A1B8796422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94" name="Text Box 298">
              <a:extLst>
                <a:ext uri="{FF2B5EF4-FFF2-40B4-BE49-F238E27FC236}">
                  <a16:creationId xmlns:a16="http://schemas.microsoft.com/office/drawing/2014/main" id="{702F985D-9656-4CFC-940C-F8900334BF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16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95" name="Text Box 299">
              <a:extLst>
                <a:ext uri="{FF2B5EF4-FFF2-40B4-BE49-F238E27FC236}">
                  <a16:creationId xmlns:a16="http://schemas.microsoft.com/office/drawing/2014/main" id="{B7F89EDC-B0A5-4647-893C-B61692313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16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96" name="Text Box 300">
              <a:extLst>
                <a:ext uri="{FF2B5EF4-FFF2-40B4-BE49-F238E27FC236}">
                  <a16:creationId xmlns:a16="http://schemas.microsoft.com/office/drawing/2014/main" id="{5FC1B6EA-1121-437D-A264-A20D1B4E7C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97" name="Text Box 301">
              <a:extLst>
                <a:ext uri="{FF2B5EF4-FFF2-40B4-BE49-F238E27FC236}">
                  <a16:creationId xmlns:a16="http://schemas.microsoft.com/office/drawing/2014/main" id="{0299443F-CFA4-4A69-9C07-C80FD64272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798" name="Text Box 302">
              <a:extLst>
                <a:ext uri="{FF2B5EF4-FFF2-40B4-BE49-F238E27FC236}">
                  <a16:creationId xmlns:a16="http://schemas.microsoft.com/office/drawing/2014/main" id="{37C6860B-1E03-4C82-ABF1-808E444F4A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385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799" name="Text Box 303">
              <a:extLst>
                <a:ext uri="{FF2B5EF4-FFF2-40B4-BE49-F238E27FC236}">
                  <a16:creationId xmlns:a16="http://schemas.microsoft.com/office/drawing/2014/main" id="{2109AB4F-5D5D-49A1-B7BF-3CF35D8D1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385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800" name="Text Box 304">
              <a:extLst>
                <a:ext uri="{FF2B5EF4-FFF2-40B4-BE49-F238E27FC236}">
                  <a16:creationId xmlns:a16="http://schemas.microsoft.com/office/drawing/2014/main" id="{E32BB539-92BB-4DB7-8954-760A1E713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01" name="Text Box 305">
              <a:extLst>
                <a:ext uri="{FF2B5EF4-FFF2-40B4-BE49-F238E27FC236}">
                  <a16:creationId xmlns:a16="http://schemas.microsoft.com/office/drawing/2014/main" id="{F3B2200D-B560-4F7A-B67F-D6B3379E87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02" name="Text Box 306">
              <a:extLst>
                <a:ext uri="{FF2B5EF4-FFF2-40B4-BE49-F238E27FC236}">
                  <a16:creationId xmlns:a16="http://schemas.microsoft.com/office/drawing/2014/main" id="{1AD84FED-E481-418A-B74E-D03EE64DAC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03" name="Text Box 307">
              <a:extLst>
                <a:ext uri="{FF2B5EF4-FFF2-40B4-BE49-F238E27FC236}">
                  <a16:creationId xmlns:a16="http://schemas.microsoft.com/office/drawing/2014/main" id="{9BD9F901-20E4-4FCC-9A20-EDA83E0BE0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04" name="Text Box 308">
              <a:extLst>
                <a:ext uri="{FF2B5EF4-FFF2-40B4-BE49-F238E27FC236}">
                  <a16:creationId xmlns:a16="http://schemas.microsoft.com/office/drawing/2014/main" id="{0CB82F57-2D8E-4A4E-B243-F95997FF6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72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05" name="Text Box 309">
              <a:extLst>
                <a:ext uri="{FF2B5EF4-FFF2-40B4-BE49-F238E27FC236}">
                  <a16:creationId xmlns:a16="http://schemas.microsoft.com/office/drawing/2014/main" id="{33A0231F-F670-40EB-8238-E72C2FED7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1980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 dirty="0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06" name="Text Box 310">
              <a:extLst>
                <a:ext uri="{FF2B5EF4-FFF2-40B4-BE49-F238E27FC236}">
                  <a16:creationId xmlns:a16="http://schemas.microsoft.com/office/drawing/2014/main" id="{404323AA-5CEB-4E6C-983C-1721A5D8C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2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07" name="Text Box 311">
              <a:extLst>
                <a:ext uri="{FF2B5EF4-FFF2-40B4-BE49-F238E27FC236}">
                  <a16:creationId xmlns:a16="http://schemas.microsoft.com/office/drawing/2014/main" id="{53A8D3B8-51E3-43D7-8D5F-407130A6DE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4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08" name="Text Box 312">
              <a:extLst>
                <a:ext uri="{FF2B5EF4-FFF2-40B4-BE49-F238E27FC236}">
                  <a16:creationId xmlns:a16="http://schemas.microsoft.com/office/drawing/2014/main" id="{97BADEE7-1B62-42C7-8925-896CCDA57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6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09" name="Text Box 313">
              <a:extLst>
                <a:ext uri="{FF2B5EF4-FFF2-40B4-BE49-F238E27FC236}">
                  <a16:creationId xmlns:a16="http://schemas.microsoft.com/office/drawing/2014/main" id="{14690553-6131-41E0-83B6-C2B43E65FD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292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10" name="Text Box 314">
              <a:extLst>
                <a:ext uri="{FF2B5EF4-FFF2-40B4-BE49-F238E27FC236}">
                  <a16:creationId xmlns:a16="http://schemas.microsoft.com/office/drawing/2014/main" id="{D1FD814D-FCC7-4F10-9179-E17352A506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11" name="Text Box 315">
              <a:extLst>
                <a:ext uri="{FF2B5EF4-FFF2-40B4-BE49-F238E27FC236}">
                  <a16:creationId xmlns:a16="http://schemas.microsoft.com/office/drawing/2014/main" id="{59CA3F61-28A6-4589-B689-14C3C3CA76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12" name="Line 316">
              <a:extLst>
                <a:ext uri="{FF2B5EF4-FFF2-40B4-BE49-F238E27FC236}">
                  <a16:creationId xmlns:a16="http://schemas.microsoft.com/office/drawing/2014/main" id="{07E94E67-19DF-49B6-B0F7-4AA893DE6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" y="3840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106813" name="Text Box 317">
              <a:extLst>
                <a:ext uri="{FF2B5EF4-FFF2-40B4-BE49-F238E27FC236}">
                  <a16:creationId xmlns:a16="http://schemas.microsoft.com/office/drawing/2014/main" id="{C06D078F-A644-429E-8E62-46E379A160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" y="3655"/>
              <a:ext cx="261" cy="1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800" b="1">
                  <a:latin typeface="Arial" panose="020B0604020202020204" pitchFamily="34" charset="0"/>
                </a:rPr>
                <a:t>Auto</a:t>
              </a:r>
            </a:p>
          </p:txBody>
        </p:sp>
        <p:sp>
          <p:nvSpPr>
            <p:cNvPr id="106814" name="Text Box 318">
              <a:extLst>
                <a:ext uri="{FF2B5EF4-FFF2-40B4-BE49-F238E27FC236}">
                  <a16:creationId xmlns:a16="http://schemas.microsoft.com/office/drawing/2014/main" id="{B2603E45-D1EA-462D-8C27-36CDB901A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7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15" name="Text Box 319">
              <a:extLst>
                <a:ext uri="{FF2B5EF4-FFF2-40B4-BE49-F238E27FC236}">
                  <a16:creationId xmlns:a16="http://schemas.microsoft.com/office/drawing/2014/main" id="{D87672DB-08BB-41DF-A852-B8F316094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0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16" name="Text Box 320">
              <a:extLst>
                <a:ext uri="{FF2B5EF4-FFF2-40B4-BE49-F238E27FC236}">
                  <a16:creationId xmlns:a16="http://schemas.microsoft.com/office/drawing/2014/main" id="{C7311ABF-425E-4F51-887E-F92FD1A43C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2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17" name="Text Box 321">
              <a:extLst>
                <a:ext uri="{FF2B5EF4-FFF2-40B4-BE49-F238E27FC236}">
                  <a16:creationId xmlns:a16="http://schemas.microsoft.com/office/drawing/2014/main" id="{DA4E8D09-2ABF-437A-A44C-747563B473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4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18" name="Text Box 322">
              <a:extLst>
                <a:ext uri="{FF2B5EF4-FFF2-40B4-BE49-F238E27FC236}">
                  <a16:creationId xmlns:a16="http://schemas.microsoft.com/office/drawing/2014/main" id="{F0F89C79-6233-46BC-BAA6-CC29190A57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72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19" name="Text Box 323">
              <a:extLst>
                <a:ext uri="{FF2B5EF4-FFF2-40B4-BE49-F238E27FC236}">
                  <a16:creationId xmlns:a16="http://schemas.microsoft.com/office/drawing/2014/main" id="{CE6B4A55-2711-4670-95C0-01EA7338C9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19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20" name="Text Box 324">
              <a:extLst>
                <a:ext uri="{FF2B5EF4-FFF2-40B4-BE49-F238E27FC236}">
                  <a16:creationId xmlns:a16="http://schemas.microsoft.com/office/drawing/2014/main" id="{80D08BC0-4B9F-4326-BE98-B4B7E3CCA1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2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21" name="Text Box 325">
              <a:extLst>
                <a:ext uri="{FF2B5EF4-FFF2-40B4-BE49-F238E27FC236}">
                  <a16:creationId xmlns:a16="http://schemas.microsoft.com/office/drawing/2014/main" id="{86F49C38-ED49-40CD-816F-6D5DE1B047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44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22" name="Text Box 326">
              <a:extLst>
                <a:ext uri="{FF2B5EF4-FFF2-40B4-BE49-F238E27FC236}">
                  <a16:creationId xmlns:a16="http://schemas.microsoft.com/office/drawing/2014/main" id="{24AC5B64-2A0E-43CB-AD81-639386804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68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23" name="Text Box 327">
              <a:extLst>
                <a:ext uri="{FF2B5EF4-FFF2-40B4-BE49-F238E27FC236}">
                  <a16:creationId xmlns:a16="http://schemas.microsoft.com/office/drawing/2014/main" id="{C921A626-5F0B-464C-98AE-98CFBA4011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292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24" name="Text Box 328">
              <a:extLst>
                <a:ext uri="{FF2B5EF4-FFF2-40B4-BE49-F238E27FC236}">
                  <a16:creationId xmlns:a16="http://schemas.microsoft.com/office/drawing/2014/main" id="{2768501C-AA78-44B4-953E-7FE89A2D0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16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25" name="Text Box 329">
              <a:extLst>
                <a:ext uri="{FF2B5EF4-FFF2-40B4-BE49-F238E27FC236}">
                  <a16:creationId xmlns:a16="http://schemas.microsoft.com/office/drawing/2014/main" id="{5A6E06F3-AC08-4AD7-B460-10BAD0134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4" y="3408"/>
              <a:ext cx="22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FF3300"/>
                  </a:solidFill>
                  <a:latin typeface="Arial" panose="020B0604020202020204" pitchFamily="34" charset="0"/>
                </a:rPr>
                <a:t>5+</a:t>
              </a:r>
            </a:p>
          </p:txBody>
        </p:sp>
        <p:sp>
          <p:nvSpPr>
            <p:cNvPr id="106826" name="Text Box 330">
              <a:extLst>
                <a:ext uri="{FF2B5EF4-FFF2-40B4-BE49-F238E27FC236}">
                  <a16:creationId xmlns:a16="http://schemas.microsoft.com/office/drawing/2014/main" id="{CE7D565D-5331-41CA-B4E8-1309F31AD7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27" name="Text Box 331">
              <a:extLst>
                <a:ext uri="{FF2B5EF4-FFF2-40B4-BE49-F238E27FC236}">
                  <a16:creationId xmlns:a16="http://schemas.microsoft.com/office/drawing/2014/main" id="{8C5203B5-D8D7-482D-88B6-57AB80982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2" y="3667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solidFill>
                    <a:srgbClr val="008000"/>
                  </a:solidFill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28" name="Text Box 332">
              <a:extLst>
                <a:ext uri="{FF2B5EF4-FFF2-40B4-BE49-F238E27FC236}">
                  <a16:creationId xmlns:a16="http://schemas.microsoft.com/office/drawing/2014/main" id="{C61D1B72-3B7B-4132-B637-91DF9CEA5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667"/>
              <a:ext cx="185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B</a:t>
              </a:r>
            </a:p>
          </p:txBody>
        </p:sp>
        <p:sp>
          <p:nvSpPr>
            <p:cNvPr id="106829" name="Text Box 333">
              <a:extLst>
                <a:ext uri="{FF2B5EF4-FFF2-40B4-BE49-F238E27FC236}">
                  <a16:creationId xmlns:a16="http://schemas.microsoft.com/office/drawing/2014/main" id="{6EA42E7C-004E-46C4-9CB3-CD62EF70C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" y="3648"/>
              <a:ext cx="224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R</a:t>
              </a:r>
              <a:r>
                <a:rPr lang="en-GB" altLang="en-US" sz="1200" b="1" baseline="-25000">
                  <a:latin typeface="Arial" panose="020B0604020202020204" pitchFamily="34" charset="0"/>
                </a:rPr>
                <a:t>o</a:t>
              </a:r>
              <a:endParaRPr lang="en-GB" altLang="en-US" sz="1200" b="1">
                <a:latin typeface="Arial" panose="020B0604020202020204" pitchFamily="34" charset="0"/>
              </a:endParaRPr>
            </a:p>
          </p:txBody>
        </p:sp>
        <p:sp>
          <p:nvSpPr>
            <p:cNvPr id="106830" name="Text Box 334">
              <a:extLst>
                <a:ext uri="{FF2B5EF4-FFF2-40B4-BE49-F238E27FC236}">
                  <a16:creationId xmlns:a16="http://schemas.microsoft.com/office/drawing/2014/main" id="{ADA02B2C-ADBE-4213-A14D-8D873998A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831" name="Text Box 335">
              <a:extLst>
                <a:ext uri="{FF2B5EF4-FFF2-40B4-BE49-F238E27FC236}">
                  <a16:creationId xmlns:a16="http://schemas.microsoft.com/office/drawing/2014/main" id="{3421EC62-C12C-420C-9BCC-E9662D70F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832" name="Text Box 336">
              <a:extLst>
                <a:ext uri="{FF2B5EF4-FFF2-40B4-BE49-F238E27FC236}">
                  <a16:creationId xmlns:a16="http://schemas.microsoft.com/office/drawing/2014/main" id="{405DE622-836A-4575-9278-89A32AFDEB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33" name="Text Box 337">
              <a:extLst>
                <a:ext uri="{FF2B5EF4-FFF2-40B4-BE49-F238E27FC236}">
                  <a16:creationId xmlns:a16="http://schemas.microsoft.com/office/drawing/2014/main" id="{D6804BDD-E4C3-45BC-9F28-FE697F202B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34" name="Text Box 338">
              <a:extLst>
                <a:ext uri="{FF2B5EF4-FFF2-40B4-BE49-F238E27FC236}">
                  <a16:creationId xmlns:a16="http://schemas.microsoft.com/office/drawing/2014/main" id="{BA4CA0B8-EFE6-48FC-ACCF-043100455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06835" name="Text Box 339">
              <a:extLst>
                <a:ext uri="{FF2B5EF4-FFF2-40B4-BE49-F238E27FC236}">
                  <a16:creationId xmlns:a16="http://schemas.microsoft.com/office/drawing/2014/main" id="{CE128A39-3F2A-4D41-BDCD-3FCB4EDF8B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36" name="Text Box 340">
              <a:extLst>
                <a:ext uri="{FF2B5EF4-FFF2-40B4-BE49-F238E27FC236}">
                  <a16:creationId xmlns:a16="http://schemas.microsoft.com/office/drawing/2014/main" id="{2300EFD1-2F44-48B9-A382-BF4B07FD8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837" name="Text Box 341">
              <a:extLst>
                <a:ext uri="{FF2B5EF4-FFF2-40B4-BE49-F238E27FC236}">
                  <a16:creationId xmlns:a16="http://schemas.microsoft.com/office/drawing/2014/main" id="{C206F866-4A08-4E05-889D-FB78004999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38" name="Text Box 342">
              <a:extLst>
                <a:ext uri="{FF2B5EF4-FFF2-40B4-BE49-F238E27FC236}">
                  <a16:creationId xmlns:a16="http://schemas.microsoft.com/office/drawing/2014/main" id="{ECB70D4C-6B9F-4C94-871D-51B38E6264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0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839" name="Text Box 343">
              <a:extLst>
                <a:ext uri="{FF2B5EF4-FFF2-40B4-BE49-F238E27FC236}">
                  <a16:creationId xmlns:a16="http://schemas.microsoft.com/office/drawing/2014/main" id="{1681E4D9-DBB0-4E0A-A49D-DFD8AC9B87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40" name="Text Box 344">
              <a:extLst>
                <a:ext uri="{FF2B5EF4-FFF2-40B4-BE49-F238E27FC236}">
                  <a16:creationId xmlns:a16="http://schemas.microsoft.com/office/drawing/2014/main" id="{AF10E0B0-705B-4535-B1F9-1884FBA8B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841" name="Text Box 345">
              <a:extLst>
                <a:ext uri="{FF2B5EF4-FFF2-40B4-BE49-F238E27FC236}">
                  <a16:creationId xmlns:a16="http://schemas.microsoft.com/office/drawing/2014/main" id="{29933C11-7D90-4515-BB0D-6055A8A87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42" name="Text Box 346">
              <a:extLst>
                <a:ext uri="{FF2B5EF4-FFF2-40B4-BE49-F238E27FC236}">
                  <a16:creationId xmlns:a16="http://schemas.microsoft.com/office/drawing/2014/main" id="{7D4A5DB0-B575-4051-BD7C-14AA416CD8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" y="3648"/>
              <a:ext cx="172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843" name="Text Box 347">
              <a:extLst>
                <a:ext uri="{FF2B5EF4-FFF2-40B4-BE49-F238E27FC236}">
                  <a16:creationId xmlns:a16="http://schemas.microsoft.com/office/drawing/2014/main" id="{D1CB3FD5-8AC0-4AB8-9C13-940CE40C7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" y="3648"/>
              <a:ext cx="169" cy="17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44" name="Text Box 348">
              <a:extLst>
                <a:ext uri="{FF2B5EF4-FFF2-40B4-BE49-F238E27FC236}">
                  <a16:creationId xmlns:a16="http://schemas.microsoft.com/office/drawing/2014/main" id="{46C03517-2A4E-4D5E-AF7A-48C18D48D9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3648"/>
              <a:ext cx="169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06845" name="Text Box 349">
              <a:extLst>
                <a:ext uri="{FF2B5EF4-FFF2-40B4-BE49-F238E27FC236}">
                  <a16:creationId xmlns:a16="http://schemas.microsoft.com/office/drawing/2014/main" id="{0540C934-20D5-4A7B-863F-CBF07945A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2" y="364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  <p:sp>
          <p:nvSpPr>
            <p:cNvPr id="106846" name="Text Box 350">
              <a:extLst>
                <a:ext uri="{FF2B5EF4-FFF2-40B4-BE49-F238E27FC236}">
                  <a16:creationId xmlns:a16="http://schemas.microsoft.com/office/drawing/2014/main" id="{8E3E43B5-772D-4DCC-8F1F-4849775C25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2" y="3648"/>
              <a:ext cx="172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571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7145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286000" defTabSz="7620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7432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32004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657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41148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GB" altLang="en-US" sz="1200" b="1">
                  <a:latin typeface="Arial" panose="020B0604020202020204" pitchFamily="34" charset="0"/>
                </a:rPr>
                <a:t>+</a:t>
              </a: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8E3776BC-803F-4454-98A3-86AF9AAEA0E7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D5C49BED-4746-4596-AB11-4EA18819FB8C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39A299C3-7CFF-4B03-BE03-133C2D7093C6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354" name="Group 7">
              <a:extLst>
                <a:ext uri="{FF2B5EF4-FFF2-40B4-BE49-F238E27FC236}">
                  <a16:creationId xmlns:a16="http://schemas.microsoft.com/office/drawing/2014/main" id="{A1294BAA-BC92-4505-9A02-C8D14B77755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626" name="Line 8">
                <a:extLst>
                  <a:ext uri="{FF2B5EF4-FFF2-40B4-BE49-F238E27FC236}">
                    <a16:creationId xmlns:a16="http://schemas.microsoft.com/office/drawing/2014/main" id="{C1BAD86D-6B26-4FE7-8F6D-4E781B5D14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7" name="Line 9">
                <a:extLst>
                  <a:ext uri="{FF2B5EF4-FFF2-40B4-BE49-F238E27FC236}">
                    <a16:creationId xmlns:a16="http://schemas.microsoft.com/office/drawing/2014/main" id="{B3D3A542-15AC-4923-A604-07A6EB83C3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8" name="Line 10">
                <a:extLst>
                  <a:ext uri="{FF2B5EF4-FFF2-40B4-BE49-F238E27FC236}">
                    <a16:creationId xmlns:a16="http://schemas.microsoft.com/office/drawing/2014/main" id="{8E8140CB-1AE2-42D5-B09F-2952EC6EE2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9" name="Line 11">
                <a:extLst>
                  <a:ext uri="{FF2B5EF4-FFF2-40B4-BE49-F238E27FC236}">
                    <a16:creationId xmlns:a16="http://schemas.microsoft.com/office/drawing/2014/main" id="{3EFB52B8-6489-4248-9E75-595AA10A7D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30" name="Rectangle 12">
                <a:extLst>
                  <a:ext uri="{FF2B5EF4-FFF2-40B4-BE49-F238E27FC236}">
                    <a16:creationId xmlns:a16="http://schemas.microsoft.com/office/drawing/2014/main" id="{C1D07CE9-814B-4415-8BCA-B8AF32B0E8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1" name="Rectangle 13">
                <a:extLst>
                  <a:ext uri="{FF2B5EF4-FFF2-40B4-BE49-F238E27FC236}">
                    <a16:creationId xmlns:a16="http://schemas.microsoft.com/office/drawing/2014/main" id="{FA4574C7-E72E-409D-BF81-E41F905684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2" name="Rectangle 14">
                <a:extLst>
                  <a:ext uri="{FF2B5EF4-FFF2-40B4-BE49-F238E27FC236}">
                    <a16:creationId xmlns:a16="http://schemas.microsoft.com/office/drawing/2014/main" id="{06B734CC-C888-463F-8199-B6FA746FB1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3" name="Rectangle 15">
                <a:extLst>
                  <a:ext uri="{FF2B5EF4-FFF2-40B4-BE49-F238E27FC236}">
                    <a16:creationId xmlns:a16="http://schemas.microsoft.com/office/drawing/2014/main" id="{314612E9-FBDC-4F05-AEDB-16EFCD2CBB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4" name="Rectangle 16">
                <a:extLst>
                  <a:ext uri="{FF2B5EF4-FFF2-40B4-BE49-F238E27FC236}">
                    <a16:creationId xmlns:a16="http://schemas.microsoft.com/office/drawing/2014/main" id="{8199EEC7-2411-4140-AF44-75B5365E50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5" name="Rectangle 17">
                <a:extLst>
                  <a:ext uri="{FF2B5EF4-FFF2-40B4-BE49-F238E27FC236}">
                    <a16:creationId xmlns:a16="http://schemas.microsoft.com/office/drawing/2014/main" id="{10526EBB-AC29-4899-B4B6-3AC43E1866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" name="Rectangle 18">
                <a:extLst>
                  <a:ext uri="{FF2B5EF4-FFF2-40B4-BE49-F238E27FC236}">
                    <a16:creationId xmlns:a16="http://schemas.microsoft.com/office/drawing/2014/main" id="{EE6197A5-9E45-4B16-8690-5093AE629F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" name="Rectangle 19">
                <a:extLst>
                  <a:ext uri="{FF2B5EF4-FFF2-40B4-BE49-F238E27FC236}">
                    <a16:creationId xmlns:a16="http://schemas.microsoft.com/office/drawing/2014/main" id="{CA638BE9-68B3-4631-B72E-51A9F2F962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638" name="AutoShape 20">
                <a:extLst>
                  <a:ext uri="{FF2B5EF4-FFF2-40B4-BE49-F238E27FC236}">
                    <a16:creationId xmlns:a16="http://schemas.microsoft.com/office/drawing/2014/main" id="{7730780D-4C3E-4653-8724-2A39A489C7DF}"/>
                  </a:ext>
                </a:extLst>
              </p:cNvPr>
              <p:cNvCxnSpPr>
                <a:cxnSpLocks noChangeAspect="1" noChangeShapeType="1"/>
                <a:stCxn id="637" idx="3"/>
                <a:endCxn id="637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9" name="AutoShape 21">
                <a:extLst>
                  <a:ext uri="{FF2B5EF4-FFF2-40B4-BE49-F238E27FC236}">
                    <a16:creationId xmlns:a16="http://schemas.microsoft.com/office/drawing/2014/main" id="{8017F63A-7727-4302-B4AB-288493DA95D0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0" name="AutoShape 22">
                <a:extLst>
                  <a:ext uri="{FF2B5EF4-FFF2-40B4-BE49-F238E27FC236}">
                    <a16:creationId xmlns:a16="http://schemas.microsoft.com/office/drawing/2014/main" id="{3FF2AF6C-6354-4248-9570-501D0FAF8C5C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1" name="AutoShape 23">
                <a:extLst>
                  <a:ext uri="{FF2B5EF4-FFF2-40B4-BE49-F238E27FC236}">
                    <a16:creationId xmlns:a16="http://schemas.microsoft.com/office/drawing/2014/main" id="{5B758C73-3DED-4F4E-B9B3-1F3650EA1A99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2" name="AutoShape 24">
                <a:extLst>
                  <a:ext uri="{FF2B5EF4-FFF2-40B4-BE49-F238E27FC236}">
                    <a16:creationId xmlns:a16="http://schemas.microsoft.com/office/drawing/2014/main" id="{CF86F615-F158-4039-8285-8D02D4B1DC7E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3" name="AutoShape 25">
                <a:extLst>
                  <a:ext uri="{FF2B5EF4-FFF2-40B4-BE49-F238E27FC236}">
                    <a16:creationId xmlns:a16="http://schemas.microsoft.com/office/drawing/2014/main" id="{2565E770-73C3-4947-A850-CDC5DD359977}"/>
                  </a:ext>
                </a:extLst>
              </p:cNvPr>
              <p:cNvCxnSpPr>
                <a:cxnSpLocks noChangeAspect="1" noChangeShapeType="1"/>
                <a:stCxn id="631" idx="3"/>
                <a:endCxn id="631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4" name="AutoShape 26">
                <a:extLst>
                  <a:ext uri="{FF2B5EF4-FFF2-40B4-BE49-F238E27FC236}">
                    <a16:creationId xmlns:a16="http://schemas.microsoft.com/office/drawing/2014/main" id="{D72C0862-A6EE-4F4D-9344-F350977CF484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5" name="AutoShape 27">
                <a:extLst>
                  <a:ext uri="{FF2B5EF4-FFF2-40B4-BE49-F238E27FC236}">
                    <a16:creationId xmlns:a16="http://schemas.microsoft.com/office/drawing/2014/main" id="{FA270A9B-E4D2-4EE6-9050-0158E9FF5B56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6" name="AutoShape 28">
                <a:extLst>
                  <a:ext uri="{FF2B5EF4-FFF2-40B4-BE49-F238E27FC236}">
                    <a16:creationId xmlns:a16="http://schemas.microsoft.com/office/drawing/2014/main" id="{9909EE32-F74C-4C27-9B4E-0A4E0FA090DA}"/>
                  </a:ext>
                </a:extLst>
              </p:cNvPr>
              <p:cNvCxnSpPr>
                <a:cxnSpLocks noChangeAspect="1" noChangeShapeType="1"/>
                <a:stCxn id="637" idx="1"/>
                <a:endCxn id="637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7" name="AutoShape 29">
                <a:extLst>
                  <a:ext uri="{FF2B5EF4-FFF2-40B4-BE49-F238E27FC236}">
                    <a16:creationId xmlns:a16="http://schemas.microsoft.com/office/drawing/2014/main" id="{2B1C868A-F0A7-4F3F-A2DB-61FBEC510B5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8" name="AutoShape 30">
                <a:extLst>
                  <a:ext uri="{FF2B5EF4-FFF2-40B4-BE49-F238E27FC236}">
                    <a16:creationId xmlns:a16="http://schemas.microsoft.com/office/drawing/2014/main" id="{735FBFF6-8063-4A8E-BF00-43B90BFD5B9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49" name="AutoShape 31">
                <a:extLst>
                  <a:ext uri="{FF2B5EF4-FFF2-40B4-BE49-F238E27FC236}">
                    <a16:creationId xmlns:a16="http://schemas.microsoft.com/office/drawing/2014/main" id="{E55F5D43-4EAF-46C1-8BF5-25C70CA504E5}"/>
                  </a:ext>
                </a:extLst>
              </p:cNvPr>
              <p:cNvCxnSpPr>
                <a:cxnSpLocks noChangeAspect="1" noChangeShapeType="1"/>
                <a:stCxn id="631" idx="1"/>
                <a:endCxn id="631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50" name="Line 32">
                <a:extLst>
                  <a:ext uri="{FF2B5EF4-FFF2-40B4-BE49-F238E27FC236}">
                    <a16:creationId xmlns:a16="http://schemas.microsoft.com/office/drawing/2014/main" id="{1E1D3792-5442-4C5E-8774-5EBC5129C6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1" name="Line 33">
                <a:extLst>
                  <a:ext uri="{FF2B5EF4-FFF2-40B4-BE49-F238E27FC236}">
                    <a16:creationId xmlns:a16="http://schemas.microsoft.com/office/drawing/2014/main" id="{77257E6C-C978-42A3-8EE3-47DE2B5C53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2" name="Line 34">
                <a:extLst>
                  <a:ext uri="{FF2B5EF4-FFF2-40B4-BE49-F238E27FC236}">
                    <a16:creationId xmlns:a16="http://schemas.microsoft.com/office/drawing/2014/main" id="{E6FB1330-2A9E-4C5C-8687-9A0A60CB1F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3" name="Line 35">
                <a:extLst>
                  <a:ext uri="{FF2B5EF4-FFF2-40B4-BE49-F238E27FC236}">
                    <a16:creationId xmlns:a16="http://schemas.microsoft.com/office/drawing/2014/main" id="{D4B01F61-B845-4A42-BC9D-7404109584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4" name="Line 36">
                <a:extLst>
                  <a:ext uri="{FF2B5EF4-FFF2-40B4-BE49-F238E27FC236}">
                    <a16:creationId xmlns:a16="http://schemas.microsoft.com/office/drawing/2014/main" id="{41010D9C-D1CB-47AE-85AD-45888D9AE5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5" name="Line 37">
                <a:extLst>
                  <a:ext uri="{FF2B5EF4-FFF2-40B4-BE49-F238E27FC236}">
                    <a16:creationId xmlns:a16="http://schemas.microsoft.com/office/drawing/2014/main" id="{0EDD27EC-8FC8-450A-B68E-4A3106B5F2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6" name="Line 38">
                <a:extLst>
                  <a:ext uri="{FF2B5EF4-FFF2-40B4-BE49-F238E27FC236}">
                    <a16:creationId xmlns:a16="http://schemas.microsoft.com/office/drawing/2014/main" id="{B3535781-73FF-45E7-B45B-AAF9D0803B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7" name="Line 39">
                <a:extLst>
                  <a:ext uri="{FF2B5EF4-FFF2-40B4-BE49-F238E27FC236}">
                    <a16:creationId xmlns:a16="http://schemas.microsoft.com/office/drawing/2014/main" id="{25AF2A26-D4A4-40C7-9DD6-C2EF712DA4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8" name="Line 40">
                <a:extLst>
                  <a:ext uri="{FF2B5EF4-FFF2-40B4-BE49-F238E27FC236}">
                    <a16:creationId xmlns:a16="http://schemas.microsoft.com/office/drawing/2014/main" id="{61B69484-789E-4CB2-B07C-357B6D93D9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59" name="Line 41">
                <a:extLst>
                  <a:ext uri="{FF2B5EF4-FFF2-40B4-BE49-F238E27FC236}">
                    <a16:creationId xmlns:a16="http://schemas.microsoft.com/office/drawing/2014/main" id="{DB64099B-C3D1-4A20-AD71-3073DF8448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0" name="Line 42">
                <a:extLst>
                  <a:ext uri="{FF2B5EF4-FFF2-40B4-BE49-F238E27FC236}">
                    <a16:creationId xmlns:a16="http://schemas.microsoft.com/office/drawing/2014/main" id="{524B0F04-9B1B-488A-931D-EC643066A6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1" name="Line 43">
                <a:extLst>
                  <a:ext uri="{FF2B5EF4-FFF2-40B4-BE49-F238E27FC236}">
                    <a16:creationId xmlns:a16="http://schemas.microsoft.com/office/drawing/2014/main" id="{F258D1AA-ADA2-4785-AFDA-12F2842169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62" name="Oval 44">
                <a:extLst>
                  <a:ext uri="{FF2B5EF4-FFF2-40B4-BE49-F238E27FC236}">
                    <a16:creationId xmlns:a16="http://schemas.microsoft.com/office/drawing/2014/main" id="{F28207B0-14D1-4AE6-B869-938FDC5EDA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3" name="Oval 45">
                <a:extLst>
                  <a:ext uri="{FF2B5EF4-FFF2-40B4-BE49-F238E27FC236}">
                    <a16:creationId xmlns:a16="http://schemas.microsoft.com/office/drawing/2014/main" id="{2D3177CF-F50A-4A05-ADA6-88F615F4C2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355" name="Group 397">
              <a:extLst>
                <a:ext uri="{FF2B5EF4-FFF2-40B4-BE49-F238E27FC236}">
                  <a16:creationId xmlns:a16="http://schemas.microsoft.com/office/drawing/2014/main" id="{73B0739B-EEA1-4D78-8ECF-E94085B7D0C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356" name="Line 141">
                <a:extLst>
                  <a:ext uri="{FF2B5EF4-FFF2-40B4-BE49-F238E27FC236}">
                    <a16:creationId xmlns:a16="http://schemas.microsoft.com/office/drawing/2014/main" id="{7F8E5F0B-A625-4F51-8515-1509684295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7" name="Line 142">
                <a:extLst>
                  <a:ext uri="{FF2B5EF4-FFF2-40B4-BE49-F238E27FC236}">
                    <a16:creationId xmlns:a16="http://schemas.microsoft.com/office/drawing/2014/main" id="{A8A994F3-CAFA-46F2-8A9F-FE03EFA592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58" name="Rectangle 126">
                <a:extLst>
                  <a:ext uri="{FF2B5EF4-FFF2-40B4-BE49-F238E27FC236}">
                    <a16:creationId xmlns:a16="http://schemas.microsoft.com/office/drawing/2014/main" id="{40B3B5AD-CCD4-4CE4-B3B3-3280C466FF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59" name="Rectangle 127">
                <a:extLst>
                  <a:ext uri="{FF2B5EF4-FFF2-40B4-BE49-F238E27FC236}">
                    <a16:creationId xmlns:a16="http://schemas.microsoft.com/office/drawing/2014/main" id="{3B7DB7B1-9AD4-4466-B2F8-B8DF58FFAA0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" name="Rectangle 128">
                <a:extLst>
                  <a:ext uri="{FF2B5EF4-FFF2-40B4-BE49-F238E27FC236}">
                    <a16:creationId xmlns:a16="http://schemas.microsoft.com/office/drawing/2014/main" id="{8F3B4CD1-652C-4E4D-981F-2364A3F252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" name="Line 129">
                <a:extLst>
                  <a:ext uri="{FF2B5EF4-FFF2-40B4-BE49-F238E27FC236}">
                    <a16:creationId xmlns:a16="http://schemas.microsoft.com/office/drawing/2014/main" id="{A2802A25-92E2-4016-8F26-AA32874D59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2" name="Line 130">
                <a:extLst>
                  <a:ext uri="{FF2B5EF4-FFF2-40B4-BE49-F238E27FC236}">
                    <a16:creationId xmlns:a16="http://schemas.microsoft.com/office/drawing/2014/main" id="{D0E485F4-3DAD-4DAE-80FF-EE72F1E50B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3" name="Line 131">
                <a:extLst>
                  <a:ext uri="{FF2B5EF4-FFF2-40B4-BE49-F238E27FC236}">
                    <a16:creationId xmlns:a16="http://schemas.microsoft.com/office/drawing/2014/main" id="{EE9D84F0-B876-499B-BE15-7E49C3F532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4" name="Line 132">
                <a:extLst>
                  <a:ext uri="{FF2B5EF4-FFF2-40B4-BE49-F238E27FC236}">
                    <a16:creationId xmlns:a16="http://schemas.microsoft.com/office/drawing/2014/main" id="{6A272801-13BC-459E-82C6-1C94E22683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5" name="Line 133">
                <a:extLst>
                  <a:ext uri="{FF2B5EF4-FFF2-40B4-BE49-F238E27FC236}">
                    <a16:creationId xmlns:a16="http://schemas.microsoft.com/office/drawing/2014/main" id="{0986FEBC-0D65-4DA4-99B5-24A541C8D5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6" name="Line 134">
                <a:extLst>
                  <a:ext uri="{FF2B5EF4-FFF2-40B4-BE49-F238E27FC236}">
                    <a16:creationId xmlns:a16="http://schemas.microsoft.com/office/drawing/2014/main" id="{C3F6B529-6B32-45F1-AE6F-6073B26708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7" name="Line 135">
                <a:extLst>
                  <a:ext uri="{FF2B5EF4-FFF2-40B4-BE49-F238E27FC236}">
                    <a16:creationId xmlns:a16="http://schemas.microsoft.com/office/drawing/2014/main" id="{0BF3E07D-61FF-42EA-9B4D-7915D12FDA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68" name="Line 136">
                <a:extLst>
                  <a:ext uri="{FF2B5EF4-FFF2-40B4-BE49-F238E27FC236}">
                    <a16:creationId xmlns:a16="http://schemas.microsoft.com/office/drawing/2014/main" id="{B4ADD534-B2A5-478D-AA37-42593665B7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69" name="Line 137">
                <a:extLst>
                  <a:ext uri="{FF2B5EF4-FFF2-40B4-BE49-F238E27FC236}">
                    <a16:creationId xmlns:a16="http://schemas.microsoft.com/office/drawing/2014/main" id="{1091450E-8F15-4192-9906-21B3B0739D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0" name="Line 138">
                <a:extLst>
                  <a:ext uri="{FF2B5EF4-FFF2-40B4-BE49-F238E27FC236}">
                    <a16:creationId xmlns:a16="http://schemas.microsoft.com/office/drawing/2014/main" id="{989FDF3E-0108-4C12-B5AC-BF22B4F918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1" name="Line 139">
                <a:extLst>
                  <a:ext uri="{FF2B5EF4-FFF2-40B4-BE49-F238E27FC236}">
                    <a16:creationId xmlns:a16="http://schemas.microsoft.com/office/drawing/2014/main" id="{767F529B-8899-46A1-B3E6-B2D054B4DF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372" name="Line 140">
                <a:extLst>
                  <a:ext uri="{FF2B5EF4-FFF2-40B4-BE49-F238E27FC236}">
                    <a16:creationId xmlns:a16="http://schemas.microsoft.com/office/drawing/2014/main" id="{4355D46C-799C-4D4D-B02A-A5028BD5EA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373" name="AutoShape 143">
                <a:extLst>
                  <a:ext uri="{FF2B5EF4-FFF2-40B4-BE49-F238E27FC236}">
                    <a16:creationId xmlns:a16="http://schemas.microsoft.com/office/drawing/2014/main" id="{AC37AE91-80F4-48D8-9961-B1D7A8C3A689}"/>
                  </a:ext>
                </a:extLst>
              </p:cNvPr>
              <p:cNvCxnSpPr>
                <a:cxnSpLocks noChangeAspect="1" noChangeShapeType="1"/>
                <a:stCxn id="380" idx="0"/>
                <a:endCxn id="377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74" name="Rectangle 144">
                <a:extLst>
                  <a:ext uri="{FF2B5EF4-FFF2-40B4-BE49-F238E27FC236}">
                    <a16:creationId xmlns:a16="http://schemas.microsoft.com/office/drawing/2014/main" id="{B7B71D4C-C215-4EAF-9C6B-61D0E8216D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5" name="Rectangle 145">
                <a:extLst>
                  <a:ext uri="{FF2B5EF4-FFF2-40B4-BE49-F238E27FC236}">
                    <a16:creationId xmlns:a16="http://schemas.microsoft.com/office/drawing/2014/main" id="{58C2EE85-E9D6-476A-A0EA-35CA9B6CDA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6" name="Rectangle 146">
                <a:extLst>
                  <a:ext uri="{FF2B5EF4-FFF2-40B4-BE49-F238E27FC236}">
                    <a16:creationId xmlns:a16="http://schemas.microsoft.com/office/drawing/2014/main" id="{8E3600B3-B461-4B8F-86FE-C5F0A00886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7" name="Rectangle 147">
                <a:extLst>
                  <a:ext uri="{FF2B5EF4-FFF2-40B4-BE49-F238E27FC236}">
                    <a16:creationId xmlns:a16="http://schemas.microsoft.com/office/drawing/2014/main" id="{E9F923EA-185C-4838-BEDA-8C74B5955F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8" name="Rectangle 148">
                <a:extLst>
                  <a:ext uri="{FF2B5EF4-FFF2-40B4-BE49-F238E27FC236}">
                    <a16:creationId xmlns:a16="http://schemas.microsoft.com/office/drawing/2014/main" id="{786E81D3-159F-4AB3-9EEC-B07467B4D3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79" name="Rectangle 149">
                <a:extLst>
                  <a:ext uri="{FF2B5EF4-FFF2-40B4-BE49-F238E27FC236}">
                    <a16:creationId xmlns:a16="http://schemas.microsoft.com/office/drawing/2014/main" id="{F3927B54-89E0-4B62-8179-8A6366266C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0" name="Rectangle 150">
                <a:extLst>
                  <a:ext uri="{FF2B5EF4-FFF2-40B4-BE49-F238E27FC236}">
                    <a16:creationId xmlns:a16="http://schemas.microsoft.com/office/drawing/2014/main" id="{5DC1442F-7388-4C0D-8F3A-7D6021C515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" name="Rectangle 151">
                <a:extLst>
                  <a:ext uri="{FF2B5EF4-FFF2-40B4-BE49-F238E27FC236}">
                    <a16:creationId xmlns:a16="http://schemas.microsoft.com/office/drawing/2014/main" id="{2F978B9D-DD5E-4C41-AAF0-D84B6F3D61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82" name="AutoShape 152">
                <a:extLst>
                  <a:ext uri="{FF2B5EF4-FFF2-40B4-BE49-F238E27FC236}">
                    <a16:creationId xmlns:a16="http://schemas.microsoft.com/office/drawing/2014/main" id="{1B5F3A47-DFAC-4B6D-BB5C-033DF83BF86A}"/>
                  </a:ext>
                </a:extLst>
              </p:cNvPr>
              <p:cNvCxnSpPr>
                <a:cxnSpLocks noChangeAspect="1" noChangeShapeType="1"/>
                <a:stCxn id="381" idx="3"/>
                <a:endCxn id="381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3" name="AutoShape 153">
                <a:extLst>
                  <a:ext uri="{FF2B5EF4-FFF2-40B4-BE49-F238E27FC236}">
                    <a16:creationId xmlns:a16="http://schemas.microsoft.com/office/drawing/2014/main" id="{CD2CB617-9E32-48FC-930E-47619C4B6235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4" name="AutoShape 154">
                <a:extLst>
                  <a:ext uri="{FF2B5EF4-FFF2-40B4-BE49-F238E27FC236}">
                    <a16:creationId xmlns:a16="http://schemas.microsoft.com/office/drawing/2014/main" id="{A39AADAB-0C0C-4E24-AADC-4686188A8FDD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5" name="AutoShape 155">
                <a:extLst>
                  <a:ext uri="{FF2B5EF4-FFF2-40B4-BE49-F238E27FC236}">
                    <a16:creationId xmlns:a16="http://schemas.microsoft.com/office/drawing/2014/main" id="{5ECBC09E-DEB7-46C2-A59F-14AA53E14716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6" name="AutoShape 156">
                <a:extLst>
                  <a:ext uri="{FF2B5EF4-FFF2-40B4-BE49-F238E27FC236}">
                    <a16:creationId xmlns:a16="http://schemas.microsoft.com/office/drawing/2014/main" id="{132F6570-B142-4FD2-821C-C2053322BC57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7" name="AutoShape 157">
                <a:extLst>
                  <a:ext uri="{FF2B5EF4-FFF2-40B4-BE49-F238E27FC236}">
                    <a16:creationId xmlns:a16="http://schemas.microsoft.com/office/drawing/2014/main" id="{FC32EA6A-8879-4251-B140-7343C78BFDE2}"/>
                  </a:ext>
                </a:extLst>
              </p:cNvPr>
              <p:cNvCxnSpPr>
                <a:cxnSpLocks noChangeAspect="1" noChangeShapeType="1"/>
                <a:stCxn id="375" idx="3"/>
                <a:endCxn id="375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8" name="AutoShape 158">
                <a:extLst>
                  <a:ext uri="{FF2B5EF4-FFF2-40B4-BE49-F238E27FC236}">
                    <a16:creationId xmlns:a16="http://schemas.microsoft.com/office/drawing/2014/main" id="{A9E3D2A9-D708-4BE7-A143-D825145EF022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9" name="AutoShape 159">
                <a:extLst>
                  <a:ext uri="{FF2B5EF4-FFF2-40B4-BE49-F238E27FC236}">
                    <a16:creationId xmlns:a16="http://schemas.microsoft.com/office/drawing/2014/main" id="{86F23CE1-E080-426B-9D12-614188B55BBC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0" name="AutoShape 160">
                <a:extLst>
                  <a:ext uri="{FF2B5EF4-FFF2-40B4-BE49-F238E27FC236}">
                    <a16:creationId xmlns:a16="http://schemas.microsoft.com/office/drawing/2014/main" id="{16DF3732-45C3-4E61-BAE3-A03AFD35172C}"/>
                  </a:ext>
                </a:extLst>
              </p:cNvPr>
              <p:cNvCxnSpPr>
                <a:cxnSpLocks noChangeAspect="1" noChangeShapeType="1"/>
                <a:stCxn id="381" idx="1"/>
                <a:endCxn id="381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1" name="AutoShape 161">
                <a:extLst>
                  <a:ext uri="{FF2B5EF4-FFF2-40B4-BE49-F238E27FC236}">
                    <a16:creationId xmlns:a16="http://schemas.microsoft.com/office/drawing/2014/main" id="{E36545C7-D2C8-43E0-8AAC-BD2A3B241AF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2" name="AutoShape 162">
                <a:extLst>
                  <a:ext uri="{FF2B5EF4-FFF2-40B4-BE49-F238E27FC236}">
                    <a16:creationId xmlns:a16="http://schemas.microsoft.com/office/drawing/2014/main" id="{6F727EBD-B8A2-48FC-896E-E3D0FC986F4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3" name="AutoShape 163">
                <a:extLst>
                  <a:ext uri="{FF2B5EF4-FFF2-40B4-BE49-F238E27FC236}">
                    <a16:creationId xmlns:a16="http://schemas.microsoft.com/office/drawing/2014/main" id="{585DBDFC-76A8-4F8B-B6F3-D6AA5211045F}"/>
                  </a:ext>
                </a:extLst>
              </p:cNvPr>
              <p:cNvCxnSpPr>
                <a:cxnSpLocks noChangeAspect="1" noChangeShapeType="1"/>
                <a:stCxn id="375" idx="1"/>
                <a:endCxn id="375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94" name="Line 164">
                <a:extLst>
                  <a:ext uri="{FF2B5EF4-FFF2-40B4-BE49-F238E27FC236}">
                    <a16:creationId xmlns:a16="http://schemas.microsoft.com/office/drawing/2014/main" id="{939B921A-E1C1-43FA-9A70-B9B6E5FF0B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5" name="Line 165">
                <a:extLst>
                  <a:ext uri="{FF2B5EF4-FFF2-40B4-BE49-F238E27FC236}">
                    <a16:creationId xmlns:a16="http://schemas.microsoft.com/office/drawing/2014/main" id="{EE977449-16D9-42C8-9607-2844CE5F47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6" name="Line 166">
                <a:extLst>
                  <a:ext uri="{FF2B5EF4-FFF2-40B4-BE49-F238E27FC236}">
                    <a16:creationId xmlns:a16="http://schemas.microsoft.com/office/drawing/2014/main" id="{80F49C07-544E-4091-B8C2-F2E64C2A93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7" name="Line 167">
                <a:extLst>
                  <a:ext uri="{FF2B5EF4-FFF2-40B4-BE49-F238E27FC236}">
                    <a16:creationId xmlns:a16="http://schemas.microsoft.com/office/drawing/2014/main" id="{4E1EA696-CB41-4E4C-9CA0-725711F37A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8" name="Line 168">
                <a:extLst>
                  <a:ext uri="{FF2B5EF4-FFF2-40B4-BE49-F238E27FC236}">
                    <a16:creationId xmlns:a16="http://schemas.microsoft.com/office/drawing/2014/main" id="{D0133488-6790-4002-993F-E98A26EC94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99" name="Line 169">
                <a:extLst>
                  <a:ext uri="{FF2B5EF4-FFF2-40B4-BE49-F238E27FC236}">
                    <a16:creationId xmlns:a16="http://schemas.microsoft.com/office/drawing/2014/main" id="{1269C3CA-63A8-4413-80EF-A6C7C1FCB0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0" name="Line 170">
                <a:extLst>
                  <a:ext uri="{FF2B5EF4-FFF2-40B4-BE49-F238E27FC236}">
                    <a16:creationId xmlns:a16="http://schemas.microsoft.com/office/drawing/2014/main" id="{B626F76B-0B56-48E6-83EE-88EC33EA1E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1" name="Line 171">
                <a:extLst>
                  <a:ext uri="{FF2B5EF4-FFF2-40B4-BE49-F238E27FC236}">
                    <a16:creationId xmlns:a16="http://schemas.microsoft.com/office/drawing/2014/main" id="{FF7D800D-8DCD-4F01-9DF8-723FD58814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2" name="Line 172">
                <a:extLst>
                  <a:ext uri="{FF2B5EF4-FFF2-40B4-BE49-F238E27FC236}">
                    <a16:creationId xmlns:a16="http://schemas.microsoft.com/office/drawing/2014/main" id="{0491FCFA-A4E7-4237-9383-46423FB196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3" name="Line 173">
                <a:extLst>
                  <a:ext uri="{FF2B5EF4-FFF2-40B4-BE49-F238E27FC236}">
                    <a16:creationId xmlns:a16="http://schemas.microsoft.com/office/drawing/2014/main" id="{58EB3732-DFEF-4077-AAFC-4E4C894234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4" name="Line 174">
                <a:extLst>
                  <a:ext uri="{FF2B5EF4-FFF2-40B4-BE49-F238E27FC236}">
                    <a16:creationId xmlns:a16="http://schemas.microsoft.com/office/drawing/2014/main" id="{C74B562A-866C-483B-B6D0-51E65290F9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5" name="Line 175">
                <a:extLst>
                  <a:ext uri="{FF2B5EF4-FFF2-40B4-BE49-F238E27FC236}">
                    <a16:creationId xmlns:a16="http://schemas.microsoft.com/office/drawing/2014/main" id="{ED5F4E02-14F0-4185-8F9B-F46F9A4146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6" name="Line 176">
                <a:extLst>
                  <a:ext uri="{FF2B5EF4-FFF2-40B4-BE49-F238E27FC236}">
                    <a16:creationId xmlns:a16="http://schemas.microsoft.com/office/drawing/2014/main" id="{0DE0270F-6C32-44EA-8D1D-C71ECFF482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7" name="Line 177">
                <a:extLst>
                  <a:ext uri="{FF2B5EF4-FFF2-40B4-BE49-F238E27FC236}">
                    <a16:creationId xmlns:a16="http://schemas.microsoft.com/office/drawing/2014/main" id="{AF1CCD54-17F4-487A-AE34-80E8BA51EC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08" name="Oval 178">
                <a:extLst>
                  <a:ext uri="{FF2B5EF4-FFF2-40B4-BE49-F238E27FC236}">
                    <a16:creationId xmlns:a16="http://schemas.microsoft.com/office/drawing/2014/main" id="{8D87DEF8-43DF-48DA-95FE-55CAC810A1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09" name="Oval 179">
                <a:extLst>
                  <a:ext uri="{FF2B5EF4-FFF2-40B4-BE49-F238E27FC236}">
                    <a16:creationId xmlns:a16="http://schemas.microsoft.com/office/drawing/2014/main" id="{A891961E-BB20-4C17-AFB9-DE581746E7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" name="Oval 180">
                <a:extLst>
                  <a:ext uri="{FF2B5EF4-FFF2-40B4-BE49-F238E27FC236}">
                    <a16:creationId xmlns:a16="http://schemas.microsoft.com/office/drawing/2014/main" id="{E88660D0-A9AF-4E32-936A-E95F284244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1" name="Oval 181">
                <a:extLst>
                  <a:ext uri="{FF2B5EF4-FFF2-40B4-BE49-F238E27FC236}">
                    <a16:creationId xmlns:a16="http://schemas.microsoft.com/office/drawing/2014/main" id="{7A40BCCE-2954-488C-A7ED-49D3A08FF6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2" name="Oval 182">
                <a:extLst>
                  <a:ext uri="{FF2B5EF4-FFF2-40B4-BE49-F238E27FC236}">
                    <a16:creationId xmlns:a16="http://schemas.microsoft.com/office/drawing/2014/main" id="{62292FC3-4EAC-42D3-B60E-8C989A7BF3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3" name="Oval 183">
                <a:extLst>
                  <a:ext uri="{FF2B5EF4-FFF2-40B4-BE49-F238E27FC236}">
                    <a16:creationId xmlns:a16="http://schemas.microsoft.com/office/drawing/2014/main" id="{BCB25828-65D9-41E1-B45A-76861CD356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4" name="Oval 184">
                <a:extLst>
                  <a:ext uri="{FF2B5EF4-FFF2-40B4-BE49-F238E27FC236}">
                    <a16:creationId xmlns:a16="http://schemas.microsoft.com/office/drawing/2014/main" id="{6346FCCE-9240-4E63-8BE6-D89F7AC5C5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5" name="Oval 185">
                <a:extLst>
                  <a:ext uri="{FF2B5EF4-FFF2-40B4-BE49-F238E27FC236}">
                    <a16:creationId xmlns:a16="http://schemas.microsoft.com/office/drawing/2014/main" id="{C5C6C543-7C7D-4205-94C6-0A26B6515A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6" name="Oval 186">
                <a:extLst>
                  <a:ext uri="{FF2B5EF4-FFF2-40B4-BE49-F238E27FC236}">
                    <a16:creationId xmlns:a16="http://schemas.microsoft.com/office/drawing/2014/main" id="{72E87154-4916-4B9B-B116-049AE7F768A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7" name="Oval 187">
                <a:extLst>
                  <a:ext uri="{FF2B5EF4-FFF2-40B4-BE49-F238E27FC236}">
                    <a16:creationId xmlns:a16="http://schemas.microsoft.com/office/drawing/2014/main" id="{82D23374-7F0A-4032-917A-19827A1DFE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8" name="Line 188">
                <a:extLst>
                  <a:ext uri="{FF2B5EF4-FFF2-40B4-BE49-F238E27FC236}">
                    <a16:creationId xmlns:a16="http://schemas.microsoft.com/office/drawing/2014/main" id="{352E3310-3EB8-4B16-9A39-05E50E8B5F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19" name="Line 189">
                <a:extLst>
                  <a:ext uri="{FF2B5EF4-FFF2-40B4-BE49-F238E27FC236}">
                    <a16:creationId xmlns:a16="http://schemas.microsoft.com/office/drawing/2014/main" id="{E3B68A96-6DC2-4FC5-9848-D50177174E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20" name="Line 190">
                <a:extLst>
                  <a:ext uri="{FF2B5EF4-FFF2-40B4-BE49-F238E27FC236}">
                    <a16:creationId xmlns:a16="http://schemas.microsoft.com/office/drawing/2014/main" id="{C7682FAD-DB04-417F-AD07-97E11D51EF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421" name="AutoShape 191">
                <a:extLst>
                  <a:ext uri="{FF2B5EF4-FFF2-40B4-BE49-F238E27FC236}">
                    <a16:creationId xmlns:a16="http://schemas.microsoft.com/office/drawing/2014/main" id="{7DF1F785-7C6B-49A2-B6F5-E0A2D8FB3139}"/>
                  </a:ext>
                </a:extLst>
              </p:cNvPr>
              <p:cNvCxnSpPr>
                <a:cxnSpLocks noChangeAspect="1" noChangeShapeType="1"/>
                <a:stCxn id="430" idx="0"/>
                <a:endCxn id="426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22" name="Rectangle 192">
                <a:extLst>
                  <a:ext uri="{FF2B5EF4-FFF2-40B4-BE49-F238E27FC236}">
                    <a16:creationId xmlns:a16="http://schemas.microsoft.com/office/drawing/2014/main" id="{E0BD9303-4270-41F2-93B4-529EBB09B2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3" name="Rectangle 193">
                <a:extLst>
                  <a:ext uri="{FF2B5EF4-FFF2-40B4-BE49-F238E27FC236}">
                    <a16:creationId xmlns:a16="http://schemas.microsoft.com/office/drawing/2014/main" id="{D04AF188-0A9B-48CC-B6AC-222E448406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4" name="Rectangle 194">
                <a:extLst>
                  <a:ext uri="{FF2B5EF4-FFF2-40B4-BE49-F238E27FC236}">
                    <a16:creationId xmlns:a16="http://schemas.microsoft.com/office/drawing/2014/main" id="{F9475DDB-27EC-4BA6-BF39-D4402400E0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5" name="Rectangle 195">
                <a:extLst>
                  <a:ext uri="{FF2B5EF4-FFF2-40B4-BE49-F238E27FC236}">
                    <a16:creationId xmlns:a16="http://schemas.microsoft.com/office/drawing/2014/main" id="{A6EE045B-7459-4E80-9997-BE0B550C4A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6" name="Rectangle 196">
                <a:extLst>
                  <a:ext uri="{FF2B5EF4-FFF2-40B4-BE49-F238E27FC236}">
                    <a16:creationId xmlns:a16="http://schemas.microsoft.com/office/drawing/2014/main" id="{68021B93-B8E1-4411-8859-24F1352795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7" name="Rectangle 197">
                <a:extLst>
                  <a:ext uri="{FF2B5EF4-FFF2-40B4-BE49-F238E27FC236}">
                    <a16:creationId xmlns:a16="http://schemas.microsoft.com/office/drawing/2014/main" id="{58BB2398-FF75-41FE-A3F1-04DE0EDFA6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8" name="Rectangle 198">
                <a:extLst>
                  <a:ext uri="{FF2B5EF4-FFF2-40B4-BE49-F238E27FC236}">
                    <a16:creationId xmlns:a16="http://schemas.microsoft.com/office/drawing/2014/main" id="{E0688757-1BA0-4518-93CF-F76B44EB9C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29" name="Rectangle 199">
                <a:extLst>
                  <a:ext uri="{FF2B5EF4-FFF2-40B4-BE49-F238E27FC236}">
                    <a16:creationId xmlns:a16="http://schemas.microsoft.com/office/drawing/2014/main" id="{36932B24-4F40-4C3D-9494-6DDE5FC8574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0" name="Rectangle 200">
                <a:extLst>
                  <a:ext uri="{FF2B5EF4-FFF2-40B4-BE49-F238E27FC236}">
                    <a16:creationId xmlns:a16="http://schemas.microsoft.com/office/drawing/2014/main" id="{B57D98D5-233B-4554-9FEC-9481FCA3D8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" name="Rectangle 201">
                <a:extLst>
                  <a:ext uri="{FF2B5EF4-FFF2-40B4-BE49-F238E27FC236}">
                    <a16:creationId xmlns:a16="http://schemas.microsoft.com/office/drawing/2014/main" id="{D3FF7D8A-A874-4479-8F30-5AC70A0F0F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32" name="AutoShape 202">
                <a:extLst>
                  <a:ext uri="{FF2B5EF4-FFF2-40B4-BE49-F238E27FC236}">
                    <a16:creationId xmlns:a16="http://schemas.microsoft.com/office/drawing/2014/main" id="{008EE81D-7EC5-40CA-8D0D-42488DA5A73F}"/>
                  </a:ext>
                </a:extLst>
              </p:cNvPr>
              <p:cNvCxnSpPr>
                <a:cxnSpLocks noChangeAspect="1" noChangeShapeType="1"/>
                <a:stCxn id="431" idx="3"/>
                <a:endCxn id="431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3" name="AutoShape 203">
                <a:extLst>
                  <a:ext uri="{FF2B5EF4-FFF2-40B4-BE49-F238E27FC236}">
                    <a16:creationId xmlns:a16="http://schemas.microsoft.com/office/drawing/2014/main" id="{A80450E5-892F-4C02-A399-83A20641E34E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4" name="AutoShape 204">
                <a:extLst>
                  <a:ext uri="{FF2B5EF4-FFF2-40B4-BE49-F238E27FC236}">
                    <a16:creationId xmlns:a16="http://schemas.microsoft.com/office/drawing/2014/main" id="{CADE2667-5F1C-45A8-A404-C9495719EFEA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5" name="AutoShape 205">
                <a:extLst>
                  <a:ext uri="{FF2B5EF4-FFF2-40B4-BE49-F238E27FC236}">
                    <a16:creationId xmlns:a16="http://schemas.microsoft.com/office/drawing/2014/main" id="{5AD611C6-53F7-4D9F-8B1F-AA26619F1570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6" name="AutoShape 206">
                <a:extLst>
                  <a:ext uri="{FF2B5EF4-FFF2-40B4-BE49-F238E27FC236}">
                    <a16:creationId xmlns:a16="http://schemas.microsoft.com/office/drawing/2014/main" id="{2D12B0D6-0E5E-4E33-AB86-F18D0FA44440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7" name="AutoShape 207">
                <a:extLst>
                  <a:ext uri="{FF2B5EF4-FFF2-40B4-BE49-F238E27FC236}">
                    <a16:creationId xmlns:a16="http://schemas.microsoft.com/office/drawing/2014/main" id="{EC428A57-F297-44E4-ADEC-D7D71BB0368D}"/>
                  </a:ext>
                </a:extLst>
              </p:cNvPr>
              <p:cNvCxnSpPr>
                <a:cxnSpLocks noChangeAspect="1" noChangeShapeType="1"/>
                <a:stCxn id="424" idx="3"/>
                <a:endCxn id="424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8" name="AutoShape 208">
                <a:extLst>
                  <a:ext uri="{FF2B5EF4-FFF2-40B4-BE49-F238E27FC236}">
                    <a16:creationId xmlns:a16="http://schemas.microsoft.com/office/drawing/2014/main" id="{4BB9FE93-6B97-4C03-837C-E37BC581A292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9" name="AutoShape 209">
                <a:extLst>
                  <a:ext uri="{FF2B5EF4-FFF2-40B4-BE49-F238E27FC236}">
                    <a16:creationId xmlns:a16="http://schemas.microsoft.com/office/drawing/2014/main" id="{333BD954-7290-40BE-90EF-1CD4FD17E00A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0" name="AutoShape 210">
                <a:extLst>
                  <a:ext uri="{FF2B5EF4-FFF2-40B4-BE49-F238E27FC236}">
                    <a16:creationId xmlns:a16="http://schemas.microsoft.com/office/drawing/2014/main" id="{274BE22D-CD9A-48F9-82BA-C98E4517426F}"/>
                  </a:ext>
                </a:extLst>
              </p:cNvPr>
              <p:cNvCxnSpPr>
                <a:cxnSpLocks noChangeAspect="1" noChangeShapeType="1"/>
                <a:stCxn id="431" idx="1"/>
                <a:endCxn id="431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1" name="AutoShape 211">
                <a:extLst>
                  <a:ext uri="{FF2B5EF4-FFF2-40B4-BE49-F238E27FC236}">
                    <a16:creationId xmlns:a16="http://schemas.microsoft.com/office/drawing/2014/main" id="{7C71CC41-17BA-4C59-87F0-2C24901C196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2" name="AutoShape 212">
                <a:extLst>
                  <a:ext uri="{FF2B5EF4-FFF2-40B4-BE49-F238E27FC236}">
                    <a16:creationId xmlns:a16="http://schemas.microsoft.com/office/drawing/2014/main" id="{086AF77D-9CCC-476A-B7FE-6F697C4090B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3" name="AutoShape 213">
                <a:extLst>
                  <a:ext uri="{FF2B5EF4-FFF2-40B4-BE49-F238E27FC236}">
                    <a16:creationId xmlns:a16="http://schemas.microsoft.com/office/drawing/2014/main" id="{BDAD22C4-F841-47DD-9709-4338326BE783}"/>
                  </a:ext>
                </a:extLst>
              </p:cNvPr>
              <p:cNvCxnSpPr>
                <a:cxnSpLocks noChangeAspect="1" noChangeShapeType="1"/>
                <a:stCxn id="424" idx="1"/>
                <a:endCxn id="424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44" name="Line 214">
                <a:extLst>
                  <a:ext uri="{FF2B5EF4-FFF2-40B4-BE49-F238E27FC236}">
                    <a16:creationId xmlns:a16="http://schemas.microsoft.com/office/drawing/2014/main" id="{E8A2FBFB-01FE-4117-B3FC-C7A1ED3C6D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5" name="Line 215">
                <a:extLst>
                  <a:ext uri="{FF2B5EF4-FFF2-40B4-BE49-F238E27FC236}">
                    <a16:creationId xmlns:a16="http://schemas.microsoft.com/office/drawing/2014/main" id="{C44E2510-767E-4107-9E27-F42974E658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6" name="Line 216">
                <a:extLst>
                  <a:ext uri="{FF2B5EF4-FFF2-40B4-BE49-F238E27FC236}">
                    <a16:creationId xmlns:a16="http://schemas.microsoft.com/office/drawing/2014/main" id="{2A58471D-7252-446B-A4F2-C1996BDDA7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7" name="Line 217">
                <a:extLst>
                  <a:ext uri="{FF2B5EF4-FFF2-40B4-BE49-F238E27FC236}">
                    <a16:creationId xmlns:a16="http://schemas.microsoft.com/office/drawing/2014/main" id="{0A881B30-43FC-4688-872A-51272C1A98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8" name="Line 218">
                <a:extLst>
                  <a:ext uri="{FF2B5EF4-FFF2-40B4-BE49-F238E27FC236}">
                    <a16:creationId xmlns:a16="http://schemas.microsoft.com/office/drawing/2014/main" id="{02E119E1-533F-4EAE-B197-BE949AA2343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49" name="Line 219">
                <a:extLst>
                  <a:ext uri="{FF2B5EF4-FFF2-40B4-BE49-F238E27FC236}">
                    <a16:creationId xmlns:a16="http://schemas.microsoft.com/office/drawing/2014/main" id="{4E06EF6B-4CB9-48C8-8E61-1069005E38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0" name="Line 220">
                <a:extLst>
                  <a:ext uri="{FF2B5EF4-FFF2-40B4-BE49-F238E27FC236}">
                    <a16:creationId xmlns:a16="http://schemas.microsoft.com/office/drawing/2014/main" id="{0600920B-F9D3-4DE6-B62C-BADB74FF46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1" name="Line 221">
                <a:extLst>
                  <a:ext uri="{FF2B5EF4-FFF2-40B4-BE49-F238E27FC236}">
                    <a16:creationId xmlns:a16="http://schemas.microsoft.com/office/drawing/2014/main" id="{87BD5749-6090-45F0-9108-A34A5F659A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2" name="Line 222">
                <a:extLst>
                  <a:ext uri="{FF2B5EF4-FFF2-40B4-BE49-F238E27FC236}">
                    <a16:creationId xmlns:a16="http://schemas.microsoft.com/office/drawing/2014/main" id="{88766A92-5811-456C-B696-F23E730F18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3" name="Line 223">
                <a:extLst>
                  <a:ext uri="{FF2B5EF4-FFF2-40B4-BE49-F238E27FC236}">
                    <a16:creationId xmlns:a16="http://schemas.microsoft.com/office/drawing/2014/main" id="{2F7398E2-5D96-415B-89DB-396316B660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4" name="Line 224">
                <a:extLst>
                  <a:ext uri="{FF2B5EF4-FFF2-40B4-BE49-F238E27FC236}">
                    <a16:creationId xmlns:a16="http://schemas.microsoft.com/office/drawing/2014/main" id="{A4403451-B02E-4780-8181-CB12D0F571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5" name="Line 225">
                <a:extLst>
                  <a:ext uri="{FF2B5EF4-FFF2-40B4-BE49-F238E27FC236}">
                    <a16:creationId xmlns:a16="http://schemas.microsoft.com/office/drawing/2014/main" id="{B25DC308-B90A-4630-AD75-1422E8ED9A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6" name="Line 226">
                <a:extLst>
                  <a:ext uri="{FF2B5EF4-FFF2-40B4-BE49-F238E27FC236}">
                    <a16:creationId xmlns:a16="http://schemas.microsoft.com/office/drawing/2014/main" id="{F98D18CD-0BBB-4365-9161-18024AA889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7" name="Line 227">
                <a:extLst>
                  <a:ext uri="{FF2B5EF4-FFF2-40B4-BE49-F238E27FC236}">
                    <a16:creationId xmlns:a16="http://schemas.microsoft.com/office/drawing/2014/main" id="{DA6EFCD1-7D96-45F2-952C-87A803ADB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58" name="Oval 228">
                <a:extLst>
                  <a:ext uri="{FF2B5EF4-FFF2-40B4-BE49-F238E27FC236}">
                    <a16:creationId xmlns:a16="http://schemas.microsoft.com/office/drawing/2014/main" id="{27AF2083-8710-4C5C-A097-583483F8F8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59" name="Oval 229">
                <a:extLst>
                  <a:ext uri="{FF2B5EF4-FFF2-40B4-BE49-F238E27FC236}">
                    <a16:creationId xmlns:a16="http://schemas.microsoft.com/office/drawing/2014/main" id="{95A4D6E5-F1CB-4311-8B65-BEFE7D964E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0" name="Oval 230">
                <a:extLst>
                  <a:ext uri="{FF2B5EF4-FFF2-40B4-BE49-F238E27FC236}">
                    <a16:creationId xmlns:a16="http://schemas.microsoft.com/office/drawing/2014/main" id="{FE554FD6-16F9-4695-AC71-6E3A2F3020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" name="Oval 231">
                <a:extLst>
                  <a:ext uri="{FF2B5EF4-FFF2-40B4-BE49-F238E27FC236}">
                    <a16:creationId xmlns:a16="http://schemas.microsoft.com/office/drawing/2014/main" id="{B3A906B0-123F-4005-B22D-DA8731ECAD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2" name="Oval 232">
                <a:extLst>
                  <a:ext uri="{FF2B5EF4-FFF2-40B4-BE49-F238E27FC236}">
                    <a16:creationId xmlns:a16="http://schemas.microsoft.com/office/drawing/2014/main" id="{57491B0C-F293-4DF9-A6BD-3385110D75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3" name="Oval 233">
                <a:extLst>
                  <a:ext uri="{FF2B5EF4-FFF2-40B4-BE49-F238E27FC236}">
                    <a16:creationId xmlns:a16="http://schemas.microsoft.com/office/drawing/2014/main" id="{482D959B-7B43-47DA-A1BB-8556F0E34C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4" name="Oval 234">
                <a:extLst>
                  <a:ext uri="{FF2B5EF4-FFF2-40B4-BE49-F238E27FC236}">
                    <a16:creationId xmlns:a16="http://schemas.microsoft.com/office/drawing/2014/main" id="{26F4A84A-AFAE-4BC9-85DA-5180F0E515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5" name="Oval 235">
                <a:extLst>
                  <a:ext uri="{FF2B5EF4-FFF2-40B4-BE49-F238E27FC236}">
                    <a16:creationId xmlns:a16="http://schemas.microsoft.com/office/drawing/2014/main" id="{779119B5-B06B-47AB-8488-28B9AD41F3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6" name="Oval 236">
                <a:extLst>
                  <a:ext uri="{FF2B5EF4-FFF2-40B4-BE49-F238E27FC236}">
                    <a16:creationId xmlns:a16="http://schemas.microsoft.com/office/drawing/2014/main" id="{B7D0A0AC-168C-402E-BC15-C1A2671CC3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7" name="Oval 237">
                <a:extLst>
                  <a:ext uri="{FF2B5EF4-FFF2-40B4-BE49-F238E27FC236}">
                    <a16:creationId xmlns:a16="http://schemas.microsoft.com/office/drawing/2014/main" id="{538E0888-1E00-4859-A1D9-17CC413C61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8" name="Line 238">
                <a:extLst>
                  <a:ext uri="{FF2B5EF4-FFF2-40B4-BE49-F238E27FC236}">
                    <a16:creationId xmlns:a16="http://schemas.microsoft.com/office/drawing/2014/main" id="{83638174-81AD-4260-A1B4-C56967B515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69" name="Line 239">
                <a:extLst>
                  <a:ext uri="{FF2B5EF4-FFF2-40B4-BE49-F238E27FC236}">
                    <a16:creationId xmlns:a16="http://schemas.microsoft.com/office/drawing/2014/main" id="{C3730BBD-99C7-490B-833A-2EC53EA73E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470" name="Line 240">
                <a:extLst>
                  <a:ext uri="{FF2B5EF4-FFF2-40B4-BE49-F238E27FC236}">
                    <a16:creationId xmlns:a16="http://schemas.microsoft.com/office/drawing/2014/main" id="{58FC52F2-7564-45B1-A44F-765A478E38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471" name="AutoShape 241">
                <a:extLst>
                  <a:ext uri="{FF2B5EF4-FFF2-40B4-BE49-F238E27FC236}">
                    <a16:creationId xmlns:a16="http://schemas.microsoft.com/office/drawing/2014/main" id="{2A9B255C-AA31-47C2-8E38-DA53C585EF68}"/>
                  </a:ext>
                </a:extLst>
              </p:cNvPr>
              <p:cNvCxnSpPr>
                <a:cxnSpLocks noChangeAspect="1" noChangeShapeType="1"/>
                <a:stCxn id="480" idx="0"/>
                <a:endCxn id="476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72" name="Rectangle 242">
                <a:extLst>
                  <a:ext uri="{FF2B5EF4-FFF2-40B4-BE49-F238E27FC236}">
                    <a16:creationId xmlns:a16="http://schemas.microsoft.com/office/drawing/2014/main" id="{806288F9-2089-4D4E-B601-C6DDC4358C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3" name="Rectangle 243">
                <a:extLst>
                  <a:ext uri="{FF2B5EF4-FFF2-40B4-BE49-F238E27FC236}">
                    <a16:creationId xmlns:a16="http://schemas.microsoft.com/office/drawing/2014/main" id="{47BF2D07-BE93-41C2-B3C0-5AAF1B64F9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4" name="Rectangle 244">
                <a:extLst>
                  <a:ext uri="{FF2B5EF4-FFF2-40B4-BE49-F238E27FC236}">
                    <a16:creationId xmlns:a16="http://schemas.microsoft.com/office/drawing/2014/main" id="{F8CF3DC4-775A-4D3A-B6F0-226A1C6E36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5" name="Rectangle 245">
                <a:extLst>
                  <a:ext uri="{FF2B5EF4-FFF2-40B4-BE49-F238E27FC236}">
                    <a16:creationId xmlns:a16="http://schemas.microsoft.com/office/drawing/2014/main" id="{A2A07B68-0BF2-408E-985B-774ED50315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6" name="Rectangle 246">
                <a:extLst>
                  <a:ext uri="{FF2B5EF4-FFF2-40B4-BE49-F238E27FC236}">
                    <a16:creationId xmlns:a16="http://schemas.microsoft.com/office/drawing/2014/main" id="{E03BBCC2-0B99-4074-A472-ECA7D37EF0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7" name="Rectangle 247">
                <a:extLst>
                  <a:ext uri="{FF2B5EF4-FFF2-40B4-BE49-F238E27FC236}">
                    <a16:creationId xmlns:a16="http://schemas.microsoft.com/office/drawing/2014/main" id="{F3552B8D-61D1-4612-B4FB-E3EC234BFF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8" name="Rectangle 248">
                <a:extLst>
                  <a:ext uri="{FF2B5EF4-FFF2-40B4-BE49-F238E27FC236}">
                    <a16:creationId xmlns:a16="http://schemas.microsoft.com/office/drawing/2014/main" id="{E99AB33F-7532-4871-97F9-0AC573A93D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79" name="Rectangle 249">
                <a:extLst>
                  <a:ext uri="{FF2B5EF4-FFF2-40B4-BE49-F238E27FC236}">
                    <a16:creationId xmlns:a16="http://schemas.microsoft.com/office/drawing/2014/main" id="{67DD2914-24B2-454C-A30B-48532B8919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0" name="Rectangle 250">
                <a:extLst>
                  <a:ext uri="{FF2B5EF4-FFF2-40B4-BE49-F238E27FC236}">
                    <a16:creationId xmlns:a16="http://schemas.microsoft.com/office/drawing/2014/main" id="{4DB8C2EF-B381-4A41-A836-5FD94EB64F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81" name="Rectangle 251">
                <a:extLst>
                  <a:ext uri="{FF2B5EF4-FFF2-40B4-BE49-F238E27FC236}">
                    <a16:creationId xmlns:a16="http://schemas.microsoft.com/office/drawing/2014/main" id="{FF6CE9D6-0983-4FE9-BA14-0710233C522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482" name="AutoShape 252">
                <a:extLst>
                  <a:ext uri="{FF2B5EF4-FFF2-40B4-BE49-F238E27FC236}">
                    <a16:creationId xmlns:a16="http://schemas.microsoft.com/office/drawing/2014/main" id="{5D446C20-3329-4ED4-8A57-8D717E4B59D2}"/>
                  </a:ext>
                </a:extLst>
              </p:cNvPr>
              <p:cNvCxnSpPr>
                <a:cxnSpLocks noChangeAspect="1" noChangeShapeType="1"/>
                <a:stCxn id="481" idx="3"/>
                <a:endCxn id="481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3" name="AutoShape 253">
                <a:extLst>
                  <a:ext uri="{FF2B5EF4-FFF2-40B4-BE49-F238E27FC236}">
                    <a16:creationId xmlns:a16="http://schemas.microsoft.com/office/drawing/2014/main" id="{E2413D31-5C0D-49CB-B366-013195B69115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4" name="AutoShape 254">
                <a:extLst>
                  <a:ext uri="{FF2B5EF4-FFF2-40B4-BE49-F238E27FC236}">
                    <a16:creationId xmlns:a16="http://schemas.microsoft.com/office/drawing/2014/main" id="{76A497A9-DB3A-4B81-B1A0-BFE6E1789365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5" name="AutoShape 255">
                <a:extLst>
                  <a:ext uri="{FF2B5EF4-FFF2-40B4-BE49-F238E27FC236}">
                    <a16:creationId xmlns:a16="http://schemas.microsoft.com/office/drawing/2014/main" id="{FD29ECD6-7C1F-4CE3-8C81-7A253573FE40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6" name="AutoShape 256">
                <a:extLst>
                  <a:ext uri="{FF2B5EF4-FFF2-40B4-BE49-F238E27FC236}">
                    <a16:creationId xmlns:a16="http://schemas.microsoft.com/office/drawing/2014/main" id="{9D6D89A1-C458-40E6-8167-527DCB56A086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7" name="AutoShape 257">
                <a:extLst>
                  <a:ext uri="{FF2B5EF4-FFF2-40B4-BE49-F238E27FC236}">
                    <a16:creationId xmlns:a16="http://schemas.microsoft.com/office/drawing/2014/main" id="{DDD3695C-12B1-4B40-ABBA-3537183595BE}"/>
                  </a:ext>
                </a:extLst>
              </p:cNvPr>
              <p:cNvCxnSpPr>
                <a:cxnSpLocks noChangeAspect="1" noChangeShapeType="1"/>
                <a:stCxn id="474" idx="3"/>
                <a:endCxn id="474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8" name="AutoShape 258">
                <a:extLst>
                  <a:ext uri="{FF2B5EF4-FFF2-40B4-BE49-F238E27FC236}">
                    <a16:creationId xmlns:a16="http://schemas.microsoft.com/office/drawing/2014/main" id="{D8484F71-7F27-41B7-971F-23973E0FC27A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89" name="AutoShape 259">
                <a:extLst>
                  <a:ext uri="{FF2B5EF4-FFF2-40B4-BE49-F238E27FC236}">
                    <a16:creationId xmlns:a16="http://schemas.microsoft.com/office/drawing/2014/main" id="{0B14F4FF-BC18-4753-908A-A39AA393B9BA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0" name="AutoShape 260">
                <a:extLst>
                  <a:ext uri="{FF2B5EF4-FFF2-40B4-BE49-F238E27FC236}">
                    <a16:creationId xmlns:a16="http://schemas.microsoft.com/office/drawing/2014/main" id="{438F0D4D-B2B5-47C8-8CA8-22C52B570FDF}"/>
                  </a:ext>
                </a:extLst>
              </p:cNvPr>
              <p:cNvCxnSpPr>
                <a:cxnSpLocks noChangeAspect="1" noChangeShapeType="1"/>
                <a:stCxn id="481" idx="1"/>
                <a:endCxn id="481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1" name="AutoShape 261">
                <a:extLst>
                  <a:ext uri="{FF2B5EF4-FFF2-40B4-BE49-F238E27FC236}">
                    <a16:creationId xmlns:a16="http://schemas.microsoft.com/office/drawing/2014/main" id="{536CA393-3883-40E4-97F3-D8D9DA974BBB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2" name="AutoShape 262">
                <a:extLst>
                  <a:ext uri="{FF2B5EF4-FFF2-40B4-BE49-F238E27FC236}">
                    <a16:creationId xmlns:a16="http://schemas.microsoft.com/office/drawing/2014/main" id="{13A0C551-1410-40C9-9205-4D9D4B5D8F3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93" name="AutoShape 263">
                <a:extLst>
                  <a:ext uri="{FF2B5EF4-FFF2-40B4-BE49-F238E27FC236}">
                    <a16:creationId xmlns:a16="http://schemas.microsoft.com/office/drawing/2014/main" id="{68DA07F8-089D-4DED-8A8D-9D3328203DC8}"/>
                  </a:ext>
                </a:extLst>
              </p:cNvPr>
              <p:cNvCxnSpPr>
                <a:cxnSpLocks noChangeAspect="1" noChangeShapeType="1"/>
                <a:stCxn id="474" idx="1"/>
                <a:endCxn id="474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94" name="Line 264">
                <a:extLst>
                  <a:ext uri="{FF2B5EF4-FFF2-40B4-BE49-F238E27FC236}">
                    <a16:creationId xmlns:a16="http://schemas.microsoft.com/office/drawing/2014/main" id="{47576337-CAC4-4E24-A823-81FA80E50E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5" name="Line 265">
                <a:extLst>
                  <a:ext uri="{FF2B5EF4-FFF2-40B4-BE49-F238E27FC236}">
                    <a16:creationId xmlns:a16="http://schemas.microsoft.com/office/drawing/2014/main" id="{7ECEA491-E8D7-48C0-BF36-387F9045A7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6" name="Line 266">
                <a:extLst>
                  <a:ext uri="{FF2B5EF4-FFF2-40B4-BE49-F238E27FC236}">
                    <a16:creationId xmlns:a16="http://schemas.microsoft.com/office/drawing/2014/main" id="{28359ABE-7642-4FA3-821D-C1A8021029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7" name="Line 267">
                <a:extLst>
                  <a:ext uri="{FF2B5EF4-FFF2-40B4-BE49-F238E27FC236}">
                    <a16:creationId xmlns:a16="http://schemas.microsoft.com/office/drawing/2014/main" id="{E97E20A9-7DAD-4AE2-905D-FF65F5B401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8" name="Line 268">
                <a:extLst>
                  <a:ext uri="{FF2B5EF4-FFF2-40B4-BE49-F238E27FC236}">
                    <a16:creationId xmlns:a16="http://schemas.microsoft.com/office/drawing/2014/main" id="{EF66B67A-929E-4BE7-B48C-40D9AFC776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9" name="Line 269">
                <a:extLst>
                  <a:ext uri="{FF2B5EF4-FFF2-40B4-BE49-F238E27FC236}">
                    <a16:creationId xmlns:a16="http://schemas.microsoft.com/office/drawing/2014/main" id="{E7C00EB7-C3A1-44BF-B5EE-DFD0A35B157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0" name="Line 270">
                <a:extLst>
                  <a:ext uri="{FF2B5EF4-FFF2-40B4-BE49-F238E27FC236}">
                    <a16:creationId xmlns:a16="http://schemas.microsoft.com/office/drawing/2014/main" id="{66E837F8-689B-436C-9409-9AF1A46768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1" name="Line 271">
                <a:extLst>
                  <a:ext uri="{FF2B5EF4-FFF2-40B4-BE49-F238E27FC236}">
                    <a16:creationId xmlns:a16="http://schemas.microsoft.com/office/drawing/2014/main" id="{F8C6B61F-1232-4E95-B15B-2E04B63510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2" name="Line 272">
                <a:extLst>
                  <a:ext uri="{FF2B5EF4-FFF2-40B4-BE49-F238E27FC236}">
                    <a16:creationId xmlns:a16="http://schemas.microsoft.com/office/drawing/2014/main" id="{395EF5BD-657C-4F68-ACE3-967444499D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3" name="Line 273">
                <a:extLst>
                  <a:ext uri="{FF2B5EF4-FFF2-40B4-BE49-F238E27FC236}">
                    <a16:creationId xmlns:a16="http://schemas.microsoft.com/office/drawing/2014/main" id="{F246D7EC-E9F0-4417-B12A-47C8AB3BC0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4" name="Line 274">
                <a:extLst>
                  <a:ext uri="{FF2B5EF4-FFF2-40B4-BE49-F238E27FC236}">
                    <a16:creationId xmlns:a16="http://schemas.microsoft.com/office/drawing/2014/main" id="{E98F5010-0FD5-4651-8974-F3C7C8DD25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5" name="Line 275">
                <a:extLst>
                  <a:ext uri="{FF2B5EF4-FFF2-40B4-BE49-F238E27FC236}">
                    <a16:creationId xmlns:a16="http://schemas.microsoft.com/office/drawing/2014/main" id="{BCCEAE4F-2AC1-4B9F-9453-9AD6A6D903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6" name="Line 276">
                <a:extLst>
                  <a:ext uri="{FF2B5EF4-FFF2-40B4-BE49-F238E27FC236}">
                    <a16:creationId xmlns:a16="http://schemas.microsoft.com/office/drawing/2014/main" id="{34623E5E-BA84-4331-BA48-1050E76B46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7" name="Line 277">
                <a:extLst>
                  <a:ext uri="{FF2B5EF4-FFF2-40B4-BE49-F238E27FC236}">
                    <a16:creationId xmlns:a16="http://schemas.microsoft.com/office/drawing/2014/main" id="{A65D55B3-AFA6-41A1-87BE-9FF7775441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8" name="Oval 278">
                <a:extLst>
                  <a:ext uri="{FF2B5EF4-FFF2-40B4-BE49-F238E27FC236}">
                    <a16:creationId xmlns:a16="http://schemas.microsoft.com/office/drawing/2014/main" id="{37CA0607-38B2-4F77-A3A5-F4118E82F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09" name="Oval 279">
                <a:extLst>
                  <a:ext uri="{FF2B5EF4-FFF2-40B4-BE49-F238E27FC236}">
                    <a16:creationId xmlns:a16="http://schemas.microsoft.com/office/drawing/2014/main" id="{C6D5168C-3C9F-4758-B2EA-075DE4994A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0" name="Oval 280">
                <a:extLst>
                  <a:ext uri="{FF2B5EF4-FFF2-40B4-BE49-F238E27FC236}">
                    <a16:creationId xmlns:a16="http://schemas.microsoft.com/office/drawing/2014/main" id="{5D1D532C-5886-46A1-AFBB-B0F1DCC471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1" name="Oval 281">
                <a:extLst>
                  <a:ext uri="{FF2B5EF4-FFF2-40B4-BE49-F238E27FC236}">
                    <a16:creationId xmlns:a16="http://schemas.microsoft.com/office/drawing/2014/main" id="{ED0D8DAD-9246-47B2-AA9F-4A2A71E2D4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2" name="Oval 282">
                <a:extLst>
                  <a:ext uri="{FF2B5EF4-FFF2-40B4-BE49-F238E27FC236}">
                    <a16:creationId xmlns:a16="http://schemas.microsoft.com/office/drawing/2014/main" id="{4B6F3A93-C7CA-4743-BA63-3390183F77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3" name="Oval 283">
                <a:extLst>
                  <a:ext uri="{FF2B5EF4-FFF2-40B4-BE49-F238E27FC236}">
                    <a16:creationId xmlns:a16="http://schemas.microsoft.com/office/drawing/2014/main" id="{BA631EE5-BBF0-4101-8704-4D2B0AE86B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4" name="Oval 284">
                <a:extLst>
                  <a:ext uri="{FF2B5EF4-FFF2-40B4-BE49-F238E27FC236}">
                    <a16:creationId xmlns:a16="http://schemas.microsoft.com/office/drawing/2014/main" id="{2AE70410-C724-41DD-96A6-2F476D9BEA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5" name="Oval 285">
                <a:extLst>
                  <a:ext uri="{FF2B5EF4-FFF2-40B4-BE49-F238E27FC236}">
                    <a16:creationId xmlns:a16="http://schemas.microsoft.com/office/drawing/2014/main" id="{8BBBC586-7E0D-4136-A114-43B888F37A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6" name="Oval 286">
                <a:extLst>
                  <a:ext uri="{FF2B5EF4-FFF2-40B4-BE49-F238E27FC236}">
                    <a16:creationId xmlns:a16="http://schemas.microsoft.com/office/drawing/2014/main" id="{F63C09A0-688E-4091-BDFE-65D36ADB92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7" name="Oval 287">
                <a:extLst>
                  <a:ext uri="{FF2B5EF4-FFF2-40B4-BE49-F238E27FC236}">
                    <a16:creationId xmlns:a16="http://schemas.microsoft.com/office/drawing/2014/main" id="{482A4002-D1EF-404A-B436-98BEB6E8A3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18" name="Line 288">
                <a:extLst>
                  <a:ext uri="{FF2B5EF4-FFF2-40B4-BE49-F238E27FC236}">
                    <a16:creationId xmlns:a16="http://schemas.microsoft.com/office/drawing/2014/main" id="{FEFA745A-5958-461B-9A7E-C425051FE5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9" name="Line 289">
                <a:extLst>
                  <a:ext uri="{FF2B5EF4-FFF2-40B4-BE49-F238E27FC236}">
                    <a16:creationId xmlns:a16="http://schemas.microsoft.com/office/drawing/2014/main" id="{ECD52625-AC1D-4C27-9105-914D489386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0" name="Line 290">
                <a:extLst>
                  <a:ext uri="{FF2B5EF4-FFF2-40B4-BE49-F238E27FC236}">
                    <a16:creationId xmlns:a16="http://schemas.microsoft.com/office/drawing/2014/main" id="{A0D6FFD4-C1E8-498D-92A0-E9BC552B7D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521" name="AutoShape 291">
                <a:extLst>
                  <a:ext uri="{FF2B5EF4-FFF2-40B4-BE49-F238E27FC236}">
                    <a16:creationId xmlns:a16="http://schemas.microsoft.com/office/drawing/2014/main" id="{3CA27C0F-2B7F-4954-B4BD-FAD4D2516EBD}"/>
                  </a:ext>
                </a:extLst>
              </p:cNvPr>
              <p:cNvCxnSpPr>
                <a:cxnSpLocks noChangeAspect="1" noChangeShapeType="1"/>
                <a:stCxn id="530" idx="0"/>
                <a:endCxn id="526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22" name="Rectangle 292">
                <a:extLst>
                  <a:ext uri="{FF2B5EF4-FFF2-40B4-BE49-F238E27FC236}">
                    <a16:creationId xmlns:a16="http://schemas.microsoft.com/office/drawing/2014/main" id="{44BBD5AD-6D4F-4DE9-9E22-F71965C32F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3" name="Rectangle 293">
                <a:extLst>
                  <a:ext uri="{FF2B5EF4-FFF2-40B4-BE49-F238E27FC236}">
                    <a16:creationId xmlns:a16="http://schemas.microsoft.com/office/drawing/2014/main" id="{869040B4-2DA8-4C9F-958D-4E8F5BA1E2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4" name="Rectangle 294">
                <a:extLst>
                  <a:ext uri="{FF2B5EF4-FFF2-40B4-BE49-F238E27FC236}">
                    <a16:creationId xmlns:a16="http://schemas.microsoft.com/office/drawing/2014/main" id="{0FBC6562-FB3D-4B1D-91A3-04A19083D9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5" name="Rectangle 295">
                <a:extLst>
                  <a:ext uri="{FF2B5EF4-FFF2-40B4-BE49-F238E27FC236}">
                    <a16:creationId xmlns:a16="http://schemas.microsoft.com/office/drawing/2014/main" id="{5946C7A3-81F6-4183-9E1D-1B14C18634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6" name="Rectangle 296">
                <a:extLst>
                  <a:ext uri="{FF2B5EF4-FFF2-40B4-BE49-F238E27FC236}">
                    <a16:creationId xmlns:a16="http://schemas.microsoft.com/office/drawing/2014/main" id="{F1F1B15A-57D3-41A3-97F1-E4720C713C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7" name="Rectangle 297">
                <a:extLst>
                  <a:ext uri="{FF2B5EF4-FFF2-40B4-BE49-F238E27FC236}">
                    <a16:creationId xmlns:a16="http://schemas.microsoft.com/office/drawing/2014/main" id="{801507F8-548C-4DB2-968D-5FE82C07E4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8" name="Rectangle 298">
                <a:extLst>
                  <a:ext uri="{FF2B5EF4-FFF2-40B4-BE49-F238E27FC236}">
                    <a16:creationId xmlns:a16="http://schemas.microsoft.com/office/drawing/2014/main" id="{736FFA6C-A2BF-4FF9-8EDA-AB3782542D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29" name="Rectangle 299">
                <a:extLst>
                  <a:ext uri="{FF2B5EF4-FFF2-40B4-BE49-F238E27FC236}">
                    <a16:creationId xmlns:a16="http://schemas.microsoft.com/office/drawing/2014/main" id="{3569A11B-C074-4872-9849-3F4F7581017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0" name="Rectangle 300">
                <a:extLst>
                  <a:ext uri="{FF2B5EF4-FFF2-40B4-BE49-F238E27FC236}">
                    <a16:creationId xmlns:a16="http://schemas.microsoft.com/office/drawing/2014/main" id="{03CD07DC-9A68-4D04-BE40-FC6822C450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31" name="Rectangle 301">
                <a:extLst>
                  <a:ext uri="{FF2B5EF4-FFF2-40B4-BE49-F238E27FC236}">
                    <a16:creationId xmlns:a16="http://schemas.microsoft.com/office/drawing/2014/main" id="{FE24EE88-E5FA-4CA3-8FED-2A5B7FF980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32" name="AutoShape 302">
                <a:extLst>
                  <a:ext uri="{FF2B5EF4-FFF2-40B4-BE49-F238E27FC236}">
                    <a16:creationId xmlns:a16="http://schemas.microsoft.com/office/drawing/2014/main" id="{DB1D2722-30DD-4414-8582-C988F8286ACF}"/>
                  </a:ext>
                </a:extLst>
              </p:cNvPr>
              <p:cNvCxnSpPr>
                <a:cxnSpLocks noChangeAspect="1" noChangeShapeType="1"/>
                <a:stCxn id="531" idx="3"/>
                <a:endCxn id="531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3" name="AutoShape 303">
                <a:extLst>
                  <a:ext uri="{FF2B5EF4-FFF2-40B4-BE49-F238E27FC236}">
                    <a16:creationId xmlns:a16="http://schemas.microsoft.com/office/drawing/2014/main" id="{0A063AF0-BDA0-4195-8D3E-A8AE8BD80127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4" name="AutoShape 304">
                <a:extLst>
                  <a:ext uri="{FF2B5EF4-FFF2-40B4-BE49-F238E27FC236}">
                    <a16:creationId xmlns:a16="http://schemas.microsoft.com/office/drawing/2014/main" id="{55F5ADC7-1649-4334-9F22-638ACA7DB6E1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5" name="AutoShape 305">
                <a:extLst>
                  <a:ext uri="{FF2B5EF4-FFF2-40B4-BE49-F238E27FC236}">
                    <a16:creationId xmlns:a16="http://schemas.microsoft.com/office/drawing/2014/main" id="{06E8B873-C07C-4E77-9E36-AC49CE377232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6" name="AutoShape 306">
                <a:extLst>
                  <a:ext uri="{FF2B5EF4-FFF2-40B4-BE49-F238E27FC236}">
                    <a16:creationId xmlns:a16="http://schemas.microsoft.com/office/drawing/2014/main" id="{D05DBC0F-64D8-4548-98B8-0580E4AA17D3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7" name="AutoShape 307">
                <a:extLst>
                  <a:ext uri="{FF2B5EF4-FFF2-40B4-BE49-F238E27FC236}">
                    <a16:creationId xmlns:a16="http://schemas.microsoft.com/office/drawing/2014/main" id="{F09F48F7-9E74-40D5-ABBE-5264E34744E8}"/>
                  </a:ext>
                </a:extLst>
              </p:cNvPr>
              <p:cNvCxnSpPr>
                <a:cxnSpLocks noChangeAspect="1" noChangeShapeType="1"/>
                <a:stCxn id="524" idx="3"/>
                <a:endCxn id="524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8" name="AutoShape 308">
                <a:extLst>
                  <a:ext uri="{FF2B5EF4-FFF2-40B4-BE49-F238E27FC236}">
                    <a16:creationId xmlns:a16="http://schemas.microsoft.com/office/drawing/2014/main" id="{40907DD9-28F9-4B07-9570-1ADE3B41871C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39" name="AutoShape 309">
                <a:extLst>
                  <a:ext uri="{FF2B5EF4-FFF2-40B4-BE49-F238E27FC236}">
                    <a16:creationId xmlns:a16="http://schemas.microsoft.com/office/drawing/2014/main" id="{06442A67-DEB6-4E52-93FE-124D24FD45DF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0" name="AutoShape 310">
                <a:extLst>
                  <a:ext uri="{FF2B5EF4-FFF2-40B4-BE49-F238E27FC236}">
                    <a16:creationId xmlns:a16="http://schemas.microsoft.com/office/drawing/2014/main" id="{3F59D4FA-157A-4919-8036-B152D765A299}"/>
                  </a:ext>
                </a:extLst>
              </p:cNvPr>
              <p:cNvCxnSpPr>
                <a:cxnSpLocks noChangeAspect="1" noChangeShapeType="1"/>
                <a:stCxn id="531" idx="1"/>
                <a:endCxn id="531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1" name="AutoShape 311">
                <a:extLst>
                  <a:ext uri="{FF2B5EF4-FFF2-40B4-BE49-F238E27FC236}">
                    <a16:creationId xmlns:a16="http://schemas.microsoft.com/office/drawing/2014/main" id="{A91F8887-959E-48DE-ACB6-7B80628E275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2" name="AutoShape 312">
                <a:extLst>
                  <a:ext uri="{FF2B5EF4-FFF2-40B4-BE49-F238E27FC236}">
                    <a16:creationId xmlns:a16="http://schemas.microsoft.com/office/drawing/2014/main" id="{5837DA63-82F2-49CE-A112-38A72D18EDF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43" name="AutoShape 313">
                <a:extLst>
                  <a:ext uri="{FF2B5EF4-FFF2-40B4-BE49-F238E27FC236}">
                    <a16:creationId xmlns:a16="http://schemas.microsoft.com/office/drawing/2014/main" id="{FCD34B10-CEF4-4391-A847-727000D4EEF3}"/>
                  </a:ext>
                </a:extLst>
              </p:cNvPr>
              <p:cNvCxnSpPr>
                <a:cxnSpLocks noChangeAspect="1" noChangeShapeType="1"/>
                <a:stCxn id="524" idx="1"/>
                <a:endCxn id="524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44" name="Line 314">
                <a:extLst>
                  <a:ext uri="{FF2B5EF4-FFF2-40B4-BE49-F238E27FC236}">
                    <a16:creationId xmlns:a16="http://schemas.microsoft.com/office/drawing/2014/main" id="{407D3358-1F14-4151-AC03-512EF7CE0F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5" name="Line 315">
                <a:extLst>
                  <a:ext uri="{FF2B5EF4-FFF2-40B4-BE49-F238E27FC236}">
                    <a16:creationId xmlns:a16="http://schemas.microsoft.com/office/drawing/2014/main" id="{67B6C50C-8BAF-4251-94D4-02ED70982F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6" name="Line 316">
                <a:extLst>
                  <a:ext uri="{FF2B5EF4-FFF2-40B4-BE49-F238E27FC236}">
                    <a16:creationId xmlns:a16="http://schemas.microsoft.com/office/drawing/2014/main" id="{C2457FC3-6964-4029-9B8B-CDE8BD058C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7" name="Line 317">
                <a:extLst>
                  <a:ext uri="{FF2B5EF4-FFF2-40B4-BE49-F238E27FC236}">
                    <a16:creationId xmlns:a16="http://schemas.microsoft.com/office/drawing/2014/main" id="{C3C5B585-2327-4D69-9F14-2B06430910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8" name="Line 318">
                <a:extLst>
                  <a:ext uri="{FF2B5EF4-FFF2-40B4-BE49-F238E27FC236}">
                    <a16:creationId xmlns:a16="http://schemas.microsoft.com/office/drawing/2014/main" id="{E761AF15-772B-4526-99EF-A1C28414CD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9" name="Line 319">
                <a:extLst>
                  <a:ext uri="{FF2B5EF4-FFF2-40B4-BE49-F238E27FC236}">
                    <a16:creationId xmlns:a16="http://schemas.microsoft.com/office/drawing/2014/main" id="{79271AAE-02C2-4700-B9ED-81882A1FBD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0" name="Line 320">
                <a:extLst>
                  <a:ext uri="{FF2B5EF4-FFF2-40B4-BE49-F238E27FC236}">
                    <a16:creationId xmlns:a16="http://schemas.microsoft.com/office/drawing/2014/main" id="{F0225231-1988-4B5F-8C54-C411E5F802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1" name="Line 321">
                <a:extLst>
                  <a:ext uri="{FF2B5EF4-FFF2-40B4-BE49-F238E27FC236}">
                    <a16:creationId xmlns:a16="http://schemas.microsoft.com/office/drawing/2014/main" id="{5FA23597-0FA3-4F43-AA3F-B10DC1458B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2" name="Line 322">
                <a:extLst>
                  <a:ext uri="{FF2B5EF4-FFF2-40B4-BE49-F238E27FC236}">
                    <a16:creationId xmlns:a16="http://schemas.microsoft.com/office/drawing/2014/main" id="{F7B4D06A-376D-4019-8820-02E93F0D8B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3" name="Line 323">
                <a:extLst>
                  <a:ext uri="{FF2B5EF4-FFF2-40B4-BE49-F238E27FC236}">
                    <a16:creationId xmlns:a16="http://schemas.microsoft.com/office/drawing/2014/main" id="{D1BAE4CF-C375-4D14-AA63-01D39088B3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4" name="Line 324">
                <a:extLst>
                  <a:ext uri="{FF2B5EF4-FFF2-40B4-BE49-F238E27FC236}">
                    <a16:creationId xmlns:a16="http://schemas.microsoft.com/office/drawing/2014/main" id="{ACA3CAC2-940A-4E74-9867-30250633B8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5" name="Line 325">
                <a:extLst>
                  <a:ext uri="{FF2B5EF4-FFF2-40B4-BE49-F238E27FC236}">
                    <a16:creationId xmlns:a16="http://schemas.microsoft.com/office/drawing/2014/main" id="{60DE98F1-3660-4477-AB38-FECEE8481B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6" name="Line 326">
                <a:extLst>
                  <a:ext uri="{FF2B5EF4-FFF2-40B4-BE49-F238E27FC236}">
                    <a16:creationId xmlns:a16="http://schemas.microsoft.com/office/drawing/2014/main" id="{D7E462B8-A0EF-4D81-864D-A3C2803FF6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7" name="Line 327">
                <a:extLst>
                  <a:ext uri="{FF2B5EF4-FFF2-40B4-BE49-F238E27FC236}">
                    <a16:creationId xmlns:a16="http://schemas.microsoft.com/office/drawing/2014/main" id="{E9AB41E0-5C45-4B0B-A399-3590E0FAF7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8" name="Oval 328">
                <a:extLst>
                  <a:ext uri="{FF2B5EF4-FFF2-40B4-BE49-F238E27FC236}">
                    <a16:creationId xmlns:a16="http://schemas.microsoft.com/office/drawing/2014/main" id="{ADE04D1E-6ADA-4A21-8CAB-8320016373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59" name="Oval 329">
                <a:extLst>
                  <a:ext uri="{FF2B5EF4-FFF2-40B4-BE49-F238E27FC236}">
                    <a16:creationId xmlns:a16="http://schemas.microsoft.com/office/drawing/2014/main" id="{D14F665B-B2FE-4CF3-A41B-841D65414C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0" name="Oval 330">
                <a:extLst>
                  <a:ext uri="{FF2B5EF4-FFF2-40B4-BE49-F238E27FC236}">
                    <a16:creationId xmlns:a16="http://schemas.microsoft.com/office/drawing/2014/main" id="{54ED400D-2D4B-4C53-90BA-2BC85CDF08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1" name="Oval 331">
                <a:extLst>
                  <a:ext uri="{FF2B5EF4-FFF2-40B4-BE49-F238E27FC236}">
                    <a16:creationId xmlns:a16="http://schemas.microsoft.com/office/drawing/2014/main" id="{D17521F5-9F94-4E44-8054-E150232F4FB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2" name="Oval 332">
                <a:extLst>
                  <a:ext uri="{FF2B5EF4-FFF2-40B4-BE49-F238E27FC236}">
                    <a16:creationId xmlns:a16="http://schemas.microsoft.com/office/drawing/2014/main" id="{6B25D803-A8F3-405E-BC64-6D74510949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3" name="Oval 333">
                <a:extLst>
                  <a:ext uri="{FF2B5EF4-FFF2-40B4-BE49-F238E27FC236}">
                    <a16:creationId xmlns:a16="http://schemas.microsoft.com/office/drawing/2014/main" id="{C022D967-6396-45AF-9847-A889E69548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4" name="Oval 334">
                <a:extLst>
                  <a:ext uri="{FF2B5EF4-FFF2-40B4-BE49-F238E27FC236}">
                    <a16:creationId xmlns:a16="http://schemas.microsoft.com/office/drawing/2014/main" id="{C6330303-D40D-42D8-9D88-B31D33BCD4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5" name="Oval 335">
                <a:extLst>
                  <a:ext uri="{FF2B5EF4-FFF2-40B4-BE49-F238E27FC236}">
                    <a16:creationId xmlns:a16="http://schemas.microsoft.com/office/drawing/2014/main" id="{E550E120-ADBE-4DF6-9DCB-AF15215F27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6" name="Oval 336">
                <a:extLst>
                  <a:ext uri="{FF2B5EF4-FFF2-40B4-BE49-F238E27FC236}">
                    <a16:creationId xmlns:a16="http://schemas.microsoft.com/office/drawing/2014/main" id="{DE969730-2E69-4981-B1DA-1FDBA22B8B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7" name="Oval 337">
                <a:extLst>
                  <a:ext uri="{FF2B5EF4-FFF2-40B4-BE49-F238E27FC236}">
                    <a16:creationId xmlns:a16="http://schemas.microsoft.com/office/drawing/2014/main" id="{B65E91D3-63EA-4469-AFC6-0B5627D72A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68" name="Line 338">
                <a:extLst>
                  <a:ext uri="{FF2B5EF4-FFF2-40B4-BE49-F238E27FC236}">
                    <a16:creationId xmlns:a16="http://schemas.microsoft.com/office/drawing/2014/main" id="{3F78C8C2-2F04-4FCA-99F3-DD9E7E5E9A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69" name="Line 339">
                <a:extLst>
                  <a:ext uri="{FF2B5EF4-FFF2-40B4-BE49-F238E27FC236}">
                    <a16:creationId xmlns:a16="http://schemas.microsoft.com/office/drawing/2014/main" id="{2F5B11AA-186C-42C7-9C0E-53E694794C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570" name="Line 340">
                <a:extLst>
                  <a:ext uri="{FF2B5EF4-FFF2-40B4-BE49-F238E27FC236}">
                    <a16:creationId xmlns:a16="http://schemas.microsoft.com/office/drawing/2014/main" id="{E0264925-113F-4698-9BF6-23434E9347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571" name="AutoShape 341">
                <a:extLst>
                  <a:ext uri="{FF2B5EF4-FFF2-40B4-BE49-F238E27FC236}">
                    <a16:creationId xmlns:a16="http://schemas.microsoft.com/office/drawing/2014/main" id="{4A7EF6F3-4480-4CCA-A72A-57DD9A842114}"/>
                  </a:ext>
                </a:extLst>
              </p:cNvPr>
              <p:cNvCxnSpPr>
                <a:cxnSpLocks noChangeAspect="1" noChangeShapeType="1"/>
                <a:stCxn id="580" idx="0"/>
                <a:endCxn id="576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72" name="Rectangle 342">
                <a:extLst>
                  <a:ext uri="{FF2B5EF4-FFF2-40B4-BE49-F238E27FC236}">
                    <a16:creationId xmlns:a16="http://schemas.microsoft.com/office/drawing/2014/main" id="{D9325E26-5432-4E2C-B678-A1D6B89547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3" name="Rectangle 343">
                <a:extLst>
                  <a:ext uri="{FF2B5EF4-FFF2-40B4-BE49-F238E27FC236}">
                    <a16:creationId xmlns:a16="http://schemas.microsoft.com/office/drawing/2014/main" id="{71B0782E-92B3-4E24-8DF9-B66BA277DC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4" name="Rectangle 344">
                <a:extLst>
                  <a:ext uri="{FF2B5EF4-FFF2-40B4-BE49-F238E27FC236}">
                    <a16:creationId xmlns:a16="http://schemas.microsoft.com/office/drawing/2014/main" id="{A934AD55-B65A-45E5-A34E-9A9DF277EB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" name="Rectangle 345">
                <a:extLst>
                  <a:ext uri="{FF2B5EF4-FFF2-40B4-BE49-F238E27FC236}">
                    <a16:creationId xmlns:a16="http://schemas.microsoft.com/office/drawing/2014/main" id="{4F453987-A606-42B2-8CD2-4007F0A362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6" name="Rectangle 346">
                <a:extLst>
                  <a:ext uri="{FF2B5EF4-FFF2-40B4-BE49-F238E27FC236}">
                    <a16:creationId xmlns:a16="http://schemas.microsoft.com/office/drawing/2014/main" id="{DB10B439-D10D-4253-9060-9B1F4DD49F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7" name="Rectangle 347">
                <a:extLst>
                  <a:ext uri="{FF2B5EF4-FFF2-40B4-BE49-F238E27FC236}">
                    <a16:creationId xmlns:a16="http://schemas.microsoft.com/office/drawing/2014/main" id="{F8A70219-0EDC-4FF7-A8F5-4F21CAFCA7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8" name="Rectangle 348">
                <a:extLst>
                  <a:ext uri="{FF2B5EF4-FFF2-40B4-BE49-F238E27FC236}">
                    <a16:creationId xmlns:a16="http://schemas.microsoft.com/office/drawing/2014/main" id="{040DC1CB-5204-4987-B24A-A7CF3AAACF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9" name="Rectangle 349">
                <a:extLst>
                  <a:ext uri="{FF2B5EF4-FFF2-40B4-BE49-F238E27FC236}">
                    <a16:creationId xmlns:a16="http://schemas.microsoft.com/office/drawing/2014/main" id="{EF85D0F4-4BAB-4CAF-94AA-9C17D8C3B9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0" name="Rectangle 350">
                <a:extLst>
                  <a:ext uri="{FF2B5EF4-FFF2-40B4-BE49-F238E27FC236}">
                    <a16:creationId xmlns:a16="http://schemas.microsoft.com/office/drawing/2014/main" id="{12975782-CFF5-44C5-ABEE-99CCA07399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81" name="Rectangle 351">
                <a:extLst>
                  <a:ext uri="{FF2B5EF4-FFF2-40B4-BE49-F238E27FC236}">
                    <a16:creationId xmlns:a16="http://schemas.microsoft.com/office/drawing/2014/main" id="{2D2C5B34-21E5-40CE-A72B-4BE119EC63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582" name="AutoShape 352">
                <a:extLst>
                  <a:ext uri="{FF2B5EF4-FFF2-40B4-BE49-F238E27FC236}">
                    <a16:creationId xmlns:a16="http://schemas.microsoft.com/office/drawing/2014/main" id="{EF74CF5E-C107-4677-AC07-BE2D1EFAAF2E}"/>
                  </a:ext>
                </a:extLst>
              </p:cNvPr>
              <p:cNvCxnSpPr>
                <a:cxnSpLocks noChangeAspect="1" noChangeShapeType="1"/>
                <a:stCxn id="581" idx="3"/>
                <a:endCxn id="581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3" name="AutoShape 353">
                <a:extLst>
                  <a:ext uri="{FF2B5EF4-FFF2-40B4-BE49-F238E27FC236}">
                    <a16:creationId xmlns:a16="http://schemas.microsoft.com/office/drawing/2014/main" id="{B8804E2B-878A-49A2-8AE1-19A2964EE6C6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4" name="AutoShape 354">
                <a:extLst>
                  <a:ext uri="{FF2B5EF4-FFF2-40B4-BE49-F238E27FC236}">
                    <a16:creationId xmlns:a16="http://schemas.microsoft.com/office/drawing/2014/main" id="{EE3019E4-7DAE-4CF6-A010-F6D4430E9E6E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5" name="AutoShape 355">
                <a:extLst>
                  <a:ext uri="{FF2B5EF4-FFF2-40B4-BE49-F238E27FC236}">
                    <a16:creationId xmlns:a16="http://schemas.microsoft.com/office/drawing/2014/main" id="{D5453B22-319F-41E0-A44B-D57965A81478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6" name="AutoShape 356">
                <a:extLst>
                  <a:ext uri="{FF2B5EF4-FFF2-40B4-BE49-F238E27FC236}">
                    <a16:creationId xmlns:a16="http://schemas.microsoft.com/office/drawing/2014/main" id="{AE142CCB-F207-4096-94CB-A82BA539DC2B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7" name="AutoShape 357">
                <a:extLst>
                  <a:ext uri="{FF2B5EF4-FFF2-40B4-BE49-F238E27FC236}">
                    <a16:creationId xmlns:a16="http://schemas.microsoft.com/office/drawing/2014/main" id="{97726C97-F62A-4CB6-987A-E872CB1CED9F}"/>
                  </a:ext>
                </a:extLst>
              </p:cNvPr>
              <p:cNvCxnSpPr>
                <a:cxnSpLocks noChangeAspect="1" noChangeShapeType="1"/>
                <a:stCxn id="574" idx="3"/>
                <a:endCxn id="574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8" name="AutoShape 358">
                <a:extLst>
                  <a:ext uri="{FF2B5EF4-FFF2-40B4-BE49-F238E27FC236}">
                    <a16:creationId xmlns:a16="http://schemas.microsoft.com/office/drawing/2014/main" id="{F84D29EC-000B-44AF-865C-CB65D909CB07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89" name="AutoShape 359">
                <a:extLst>
                  <a:ext uri="{FF2B5EF4-FFF2-40B4-BE49-F238E27FC236}">
                    <a16:creationId xmlns:a16="http://schemas.microsoft.com/office/drawing/2014/main" id="{F96CA803-4FA0-4075-8A39-33FA4E1033B2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0" name="AutoShape 360">
                <a:extLst>
                  <a:ext uri="{FF2B5EF4-FFF2-40B4-BE49-F238E27FC236}">
                    <a16:creationId xmlns:a16="http://schemas.microsoft.com/office/drawing/2014/main" id="{9D885EBF-610A-4CDC-B1A5-6B1AFBBB0CCB}"/>
                  </a:ext>
                </a:extLst>
              </p:cNvPr>
              <p:cNvCxnSpPr>
                <a:cxnSpLocks noChangeAspect="1" noChangeShapeType="1"/>
                <a:stCxn id="581" idx="1"/>
                <a:endCxn id="581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1" name="AutoShape 361">
                <a:extLst>
                  <a:ext uri="{FF2B5EF4-FFF2-40B4-BE49-F238E27FC236}">
                    <a16:creationId xmlns:a16="http://schemas.microsoft.com/office/drawing/2014/main" id="{AA5DC56E-1A64-417D-8337-1E197B7D327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2" name="AutoShape 362">
                <a:extLst>
                  <a:ext uri="{FF2B5EF4-FFF2-40B4-BE49-F238E27FC236}">
                    <a16:creationId xmlns:a16="http://schemas.microsoft.com/office/drawing/2014/main" id="{C59D5372-1023-4307-B16D-B3FA058451C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93" name="AutoShape 363">
                <a:extLst>
                  <a:ext uri="{FF2B5EF4-FFF2-40B4-BE49-F238E27FC236}">
                    <a16:creationId xmlns:a16="http://schemas.microsoft.com/office/drawing/2014/main" id="{44128D58-0524-4F31-8A62-5802A9F95E6E}"/>
                  </a:ext>
                </a:extLst>
              </p:cNvPr>
              <p:cNvCxnSpPr>
                <a:cxnSpLocks noChangeAspect="1" noChangeShapeType="1"/>
                <a:stCxn id="574" idx="1"/>
                <a:endCxn id="574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594" name="Line 364">
                <a:extLst>
                  <a:ext uri="{FF2B5EF4-FFF2-40B4-BE49-F238E27FC236}">
                    <a16:creationId xmlns:a16="http://schemas.microsoft.com/office/drawing/2014/main" id="{5DFB797B-3EA9-48C8-9BC4-1F5E84B6D6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5" name="Line 365">
                <a:extLst>
                  <a:ext uri="{FF2B5EF4-FFF2-40B4-BE49-F238E27FC236}">
                    <a16:creationId xmlns:a16="http://schemas.microsoft.com/office/drawing/2014/main" id="{E0D7A20B-3A67-4E4C-B5F8-D8B3D9B974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6" name="Line 366">
                <a:extLst>
                  <a:ext uri="{FF2B5EF4-FFF2-40B4-BE49-F238E27FC236}">
                    <a16:creationId xmlns:a16="http://schemas.microsoft.com/office/drawing/2014/main" id="{4B117073-F8B8-44E8-B6D3-1F85A43FB4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7" name="Line 367">
                <a:extLst>
                  <a:ext uri="{FF2B5EF4-FFF2-40B4-BE49-F238E27FC236}">
                    <a16:creationId xmlns:a16="http://schemas.microsoft.com/office/drawing/2014/main" id="{C2E4D11C-1E75-469A-BFE1-979454EBDB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8" name="Line 368">
                <a:extLst>
                  <a:ext uri="{FF2B5EF4-FFF2-40B4-BE49-F238E27FC236}">
                    <a16:creationId xmlns:a16="http://schemas.microsoft.com/office/drawing/2014/main" id="{EE61A362-85C3-45E0-8EC8-114EBE6583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9" name="Line 369">
                <a:extLst>
                  <a:ext uri="{FF2B5EF4-FFF2-40B4-BE49-F238E27FC236}">
                    <a16:creationId xmlns:a16="http://schemas.microsoft.com/office/drawing/2014/main" id="{FD6F057D-61C0-4E47-9D54-EAD071D1D4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0" name="Line 370">
                <a:extLst>
                  <a:ext uri="{FF2B5EF4-FFF2-40B4-BE49-F238E27FC236}">
                    <a16:creationId xmlns:a16="http://schemas.microsoft.com/office/drawing/2014/main" id="{E405DBC2-3C54-4872-B5D4-980BB34CFE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1" name="Line 371">
                <a:extLst>
                  <a:ext uri="{FF2B5EF4-FFF2-40B4-BE49-F238E27FC236}">
                    <a16:creationId xmlns:a16="http://schemas.microsoft.com/office/drawing/2014/main" id="{DF74ACE5-2915-4857-98CE-49E9A74E7F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2" name="Line 372">
                <a:extLst>
                  <a:ext uri="{FF2B5EF4-FFF2-40B4-BE49-F238E27FC236}">
                    <a16:creationId xmlns:a16="http://schemas.microsoft.com/office/drawing/2014/main" id="{C9BC439E-1785-42DE-BDCE-64DE445E13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3" name="Line 373">
                <a:extLst>
                  <a:ext uri="{FF2B5EF4-FFF2-40B4-BE49-F238E27FC236}">
                    <a16:creationId xmlns:a16="http://schemas.microsoft.com/office/drawing/2014/main" id="{92295540-43A0-48A7-96FC-23443F2BF8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4" name="Line 374">
                <a:extLst>
                  <a:ext uri="{FF2B5EF4-FFF2-40B4-BE49-F238E27FC236}">
                    <a16:creationId xmlns:a16="http://schemas.microsoft.com/office/drawing/2014/main" id="{B0641BA4-FE30-488F-B70E-48131B141C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5" name="Line 375">
                <a:extLst>
                  <a:ext uri="{FF2B5EF4-FFF2-40B4-BE49-F238E27FC236}">
                    <a16:creationId xmlns:a16="http://schemas.microsoft.com/office/drawing/2014/main" id="{C28747C0-EE3E-403A-A3D7-4EB04BF7C1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6" name="Line 376">
                <a:extLst>
                  <a:ext uri="{FF2B5EF4-FFF2-40B4-BE49-F238E27FC236}">
                    <a16:creationId xmlns:a16="http://schemas.microsoft.com/office/drawing/2014/main" id="{01CE779B-CF4C-4E0A-AE15-0B3017029A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7" name="Line 377">
                <a:extLst>
                  <a:ext uri="{FF2B5EF4-FFF2-40B4-BE49-F238E27FC236}">
                    <a16:creationId xmlns:a16="http://schemas.microsoft.com/office/drawing/2014/main" id="{E81E6F86-7EA6-463D-9EBB-186C256764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8" name="Oval 378">
                <a:extLst>
                  <a:ext uri="{FF2B5EF4-FFF2-40B4-BE49-F238E27FC236}">
                    <a16:creationId xmlns:a16="http://schemas.microsoft.com/office/drawing/2014/main" id="{63EFBEE3-CEE5-41AC-8C45-85F18D28DE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09" name="Oval 379">
                <a:extLst>
                  <a:ext uri="{FF2B5EF4-FFF2-40B4-BE49-F238E27FC236}">
                    <a16:creationId xmlns:a16="http://schemas.microsoft.com/office/drawing/2014/main" id="{5EB647AF-C57C-4FDF-919A-23543D18FF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0" name="Oval 380">
                <a:extLst>
                  <a:ext uri="{FF2B5EF4-FFF2-40B4-BE49-F238E27FC236}">
                    <a16:creationId xmlns:a16="http://schemas.microsoft.com/office/drawing/2014/main" id="{025337A3-6566-49D2-9AC6-7AD2A779428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1" name="Oval 381">
                <a:extLst>
                  <a:ext uri="{FF2B5EF4-FFF2-40B4-BE49-F238E27FC236}">
                    <a16:creationId xmlns:a16="http://schemas.microsoft.com/office/drawing/2014/main" id="{380A06DC-AB99-4C98-9B68-2C0308965F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2" name="Oval 382">
                <a:extLst>
                  <a:ext uri="{FF2B5EF4-FFF2-40B4-BE49-F238E27FC236}">
                    <a16:creationId xmlns:a16="http://schemas.microsoft.com/office/drawing/2014/main" id="{099682C6-9F4C-4213-BC4C-5C70DFF082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3" name="Oval 383">
                <a:extLst>
                  <a:ext uri="{FF2B5EF4-FFF2-40B4-BE49-F238E27FC236}">
                    <a16:creationId xmlns:a16="http://schemas.microsoft.com/office/drawing/2014/main" id="{8F826A71-F31A-4D7F-A231-EC4EF1F20D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4" name="Oval 384">
                <a:extLst>
                  <a:ext uri="{FF2B5EF4-FFF2-40B4-BE49-F238E27FC236}">
                    <a16:creationId xmlns:a16="http://schemas.microsoft.com/office/drawing/2014/main" id="{10678652-9F0E-496D-A57D-96411575E55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5" name="Oval 385">
                <a:extLst>
                  <a:ext uri="{FF2B5EF4-FFF2-40B4-BE49-F238E27FC236}">
                    <a16:creationId xmlns:a16="http://schemas.microsoft.com/office/drawing/2014/main" id="{23C27E83-E598-475C-A278-15E2577A1A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6" name="Oval 386">
                <a:extLst>
                  <a:ext uri="{FF2B5EF4-FFF2-40B4-BE49-F238E27FC236}">
                    <a16:creationId xmlns:a16="http://schemas.microsoft.com/office/drawing/2014/main" id="{707B9A89-2842-4ACA-927A-61B0384AA7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7" name="Oval 387">
                <a:extLst>
                  <a:ext uri="{FF2B5EF4-FFF2-40B4-BE49-F238E27FC236}">
                    <a16:creationId xmlns:a16="http://schemas.microsoft.com/office/drawing/2014/main" id="{B695E404-5014-4680-BEB7-A3E11EE561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8" name="Line 388">
                <a:extLst>
                  <a:ext uri="{FF2B5EF4-FFF2-40B4-BE49-F238E27FC236}">
                    <a16:creationId xmlns:a16="http://schemas.microsoft.com/office/drawing/2014/main" id="{9CA97868-E06A-4EAA-846D-6D06064A59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19" name="Line 389">
                <a:extLst>
                  <a:ext uri="{FF2B5EF4-FFF2-40B4-BE49-F238E27FC236}">
                    <a16:creationId xmlns:a16="http://schemas.microsoft.com/office/drawing/2014/main" id="{B59FEAE8-F9BA-451B-9483-942FC0E132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20" name="Text Box 391">
                <a:extLst>
                  <a:ext uri="{FF2B5EF4-FFF2-40B4-BE49-F238E27FC236}">
                    <a16:creationId xmlns:a16="http://schemas.microsoft.com/office/drawing/2014/main" id="{C718DE24-4CDD-4E00-9BB2-0DD73C48529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1" name="Text Box 392">
                <a:extLst>
                  <a:ext uri="{FF2B5EF4-FFF2-40B4-BE49-F238E27FC236}">
                    <a16:creationId xmlns:a16="http://schemas.microsoft.com/office/drawing/2014/main" id="{47905420-E5BF-4A5D-87EA-13AC31290A6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2" name="Text Box 393">
                <a:extLst>
                  <a:ext uri="{FF2B5EF4-FFF2-40B4-BE49-F238E27FC236}">
                    <a16:creationId xmlns:a16="http://schemas.microsoft.com/office/drawing/2014/main" id="{D56BDF41-680E-47BF-80A6-2CBB87313ED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3" name="Text Box 394">
                <a:extLst>
                  <a:ext uri="{FF2B5EF4-FFF2-40B4-BE49-F238E27FC236}">
                    <a16:creationId xmlns:a16="http://schemas.microsoft.com/office/drawing/2014/main" id="{B9B7EB83-CD88-42E8-8B73-D8C98F8502C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4" name="Text Box 395">
                <a:extLst>
                  <a:ext uri="{FF2B5EF4-FFF2-40B4-BE49-F238E27FC236}">
                    <a16:creationId xmlns:a16="http://schemas.microsoft.com/office/drawing/2014/main" id="{975F4F06-2892-4878-856F-FE9B00F1537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5" name="Arc 396">
                <a:extLst>
                  <a:ext uri="{FF2B5EF4-FFF2-40B4-BE49-F238E27FC236}">
                    <a16:creationId xmlns:a16="http://schemas.microsoft.com/office/drawing/2014/main" id="{D5822B66-4BC5-42CB-9324-C31086F490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5759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5" name="Rectangle 3">
            <a:extLst>
              <a:ext uri="{FF2B5EF4-FFF2-40B4-BE49-F238E27FC236}">
                <a16:creationId xmlns:a16="http://schemas.microsoft.com/office/drawing/2014/main" id="{0FA03F08-F849-4A47-B5F0-A66DF496CC2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821531"/>
            <a:ext cx="10515600" cy="4351338"/>
          </a:xfrm>
        </p:spPr>
        <p:txBody>
          <a:bodyPr/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 auto-antibody?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 alloantibody directed against a high prevalence antigen?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mixture of alloantibodies directed against (probably) several polymorphic antigens?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Something else?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1F0BB8D-8334-4B47-8B1D-7CFE4879D581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C8DF473-7BD4-492D-8852-B18D52623952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F323F9B2-90C0-4BFF-9DE2-5E1D04EB081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0D988232-922F-411E-A6D1-EFA33309E0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94E78136-BF00-48C6-8CD2-5EE9E44B39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18D23CC0-EF6E-40C3-8C4D-9E2F85F816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BD581F90-2BB7-418B-8744-6BDE324300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76960035-EEEF-410D-BAD5-7F8EAA9A89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47CF4B8F-51AC-4256-9BE1-FBA60175C7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4187A970-955F-443F-83BA-3DD4086D93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4D791570-F694-464A-99E4-E83351C51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F07DC3E1-84A7-47BC-836F-FD96F5618F0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B86C1168-D60A-4D44-A6F0-A100DED85D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1CE54A7D-F70F-4CB9-A24E-71348D06C6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EBF344EB-A739-4E53-A811-5BE6DE6FA1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508F2B75-6BB4-4FAD-95A2-686EE65CEE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F18BDC7D-542A-4522-BF22-CA96EFB2EA7B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4CC0CBF5-13BA-4100-ACE9-3556DECB675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F8197191-B3B6-4ADA-95CD-5AED8A1291D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2D72F59F-945D-47F5-8A57-80FE5450111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7EC37C73-BA45-4ADF-A536-90C7C746E54E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24456596-61F6-4D36-B187-5F42384F0495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A1A799B6-FA2F-4206-98A7-BEA1308853CF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9BEE5A15-865A-4182-9C03-BC4F2FE33C7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90DBB30A-B556-437D-A923-5EC00AB83240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53CB597-59CB-4879-AD2E-9F0A67EDDEC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34EF4014-6C78-446F-9CF0-AAF5150FB37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DA403BF9-017F-47C6-8344-59A6F74292E1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C9E067E2-AA2C-45AC-B1D5-241CCD2D6B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C3C88239-740A-4D19-BC86-93FA4DE419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BD2BA925-B461-4ECF-8741-385326A2A0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2E5A28FE-BE76-4099-83B5-38B6CD75DD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74D00456-4C4E-4603-B5D7-D37AC02C75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40149D36-1916-48C7-9F68-AE9880013B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931112F5-39D4-47DE-A5AB-E82040B503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E16E9BDF-3B0B-42B9-B3E1-6635B4513E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CB1A2E9D-09BE-4B6C-BAAE-B74A8BA9CC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96BE5F89-AAFA-45F2-A2E2-D18223A152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E87B141E-A76E-4F83-9950-C8AF6143F0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14991B15-E24A-4F4F-A288-74942498CC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9E2DA7DC-F0CE-4DC1-966D-250495E84F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2FC184E9-D3A3-48F7-8B47-96ED98C5AF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AE914120-508D-4146-B4D3-1CA4B175A3B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E2926553-D700-46D8-AD0C-481A66F653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74D685A0-B263-46A0-86EC-10975FD616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25497772-C42B-45A2-8E1D-96415913BF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47BA78A1-3FED-41BD-886A-B1ACAA0A4B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36F8FC74-352C-4FA3-9318-72CA7B29D7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0F3D929D-B8B1-4194-A472-EFF7DD487E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3169F4AC-7F95-4A25-8158-887FD5F4A4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47C532DA-09E4-4E48-892C-B8509D4EFA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B5EE9E87-6CD3-448B-9F17-4E7D92D676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C5BACAE6-56D9-4E76-81D4-E9D6FC7D64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70422DD8-E86A-41A9-A614-CB70D576FE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075510FE-7AF9-4195-A0D7-79346F55E9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0141CFA1-D67D-4ACD-9B0B-7A59AB94CA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F9BF3A7A-8867-4805-9331-318539CA0A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0DCB14B0-A790-4D2A-841A-7BB32C81F1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A7A91EF0-B6EA-4E24-BF54-6855B47258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8E30DF56-F42A-48FD-8C37-917AB49AC4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CA8AD47E-EF67-49D3-9C48-FD11993E24FB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1051A979-7B9E-46D4-A92A-B68894433C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B5835F4E-686C-4EEF-A133-152A282BCB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E21718CB-AA34-4EC4-A842-FF805AFA81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13817EEB-1702-4CFD-B6BD-F90359BE69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70DCFACA-01BD-4E8E-8BE7-67ACCDD420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087EFD63-5D9E-4ACD-B6FA-63CBDE5A43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D6546B20-3D79-4751-BF4B-2C5DC2B28E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0B35721A-6C09-413D-A8CD-D47883F01B2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B9DD6A22-6303-406E-85E3-DDB9DE9CF4A9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52DC053C-8C85-42C6-B5F6-6F1205BCEC38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F878E1D0-2C54-4E60-83DC-D166A0914D3B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1A226926-D95B-4210-A8D0-30D7B8878583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48A82A9C-108A-451E-B4FE-30D1D2ACE0C7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E3736415-C0A1-4D69-9580-FF6A516D5FC0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E5752EF9-6A9F-4B86-9C43-450CD1D9CB8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EF706F73-7347-4215-B05B-1D764E70019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50BACF80-FF71-4BD4-B0D4-4A504C9646B4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595A54C9-8628-45D5-8801-824A89AB636D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439BBC1B-3C5C-4291-B2D3-83CCB876630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B9C8C519-EE6A-44E2-A9CD-4082E12F84A0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FACCE283-E13B-4BA3-814C-580062F9BB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D15FDAAE-0F66-40BE-BF68-C7858A3D46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078CEEC5-FC66-4816-AD05-6C5131263E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AD1D2FB8-0D5F-400A-99F4-835103DE20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BE9AB940-3199-4842-8023-95D7287EA3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7DCC20E0-F39B-47CA-9C58-35CC2A598A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0F88EA25-4AD2-4F81-A56B-0EC921F94F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371E65FF-9FAA-436E-8E25-830E30FD33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A5074779-B2E2-4AA4-94C1-4997CA6AE3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A76C4FD0-2B48-44DB-AA69-C17D8D7845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7CD3F353-4C5D-4E13-B819-5F996719D1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6A6F9AF7-D0D8-48F7-BB41-9E7E3A39E7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D6EDFD83-62D9-492C-9B69-FC98BEAECA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7A24B527-1B31-4A2B-B57B-3FE5F3D8B4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8F65A157-8C56-47CE-943F-37EE12CB68A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F08523EF-C752-441E-9834-BA3BFD9AC74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7F7F35F2-0CBC-4D7A-BCF5-79169D2165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8399E14D-9222-4493-BA98-633CE54B7C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8858F63C-EA6E-41B2-87F4-A58D1A0BE5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8B95E516-EE4C-4C09-8742-9C36DC2596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E55ED85A-CF15-4349-AF76-3D69B38B8C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C86048F6-0C4F-4E57-B6CA-3CFDE142C7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89C13DBD-D8B0-4098-991A-BF2613B27A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A003DBCC-75A9-4B74-A742-DC96CE8BB7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86214BBC-21B9-4313-B05E-4264563A62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63A0EA6F-0803-4D1F-BD1E-87621F54C5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7A9CEABC-4FC6-433B-BB6F-5FB28C116A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EE625D40-A617-42FE-8640-147C3F561545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B613C430-3EC7-4E69-81BB-CE651290B9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2D71EFDD-81E1-483D-B8BD-939260CD12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DC97CE47-A6EE-4C0B-B0E1-B17CB86EE0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43E82F78-F7E1-4D12-9276-E295800223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F93588E9-7C4D-4B16-AB77-46C1DAAE59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2D4D2BF5-DA11-4400-8D49-1B40CE89AB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B65E6767-9E15-4D9F-8511-97743AF583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83DFF39B-F5B0-44A6-9562-8D68D2D7C1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75C0796B-9676-47C7-B919-EF3F47E04D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F5D1C80D-25EB-4B37-A8E4-BBEE4007D2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7B95DDB9-1742-487E-BAD4-DCE627F1E50B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C9B0ED5F-C6CE-4622-8A7E-068E39A369B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B1B599A8-BAA7-4B82-B23A-E2C9AF64D668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C83B8241-4C6A-4326-91FE-7DFD16EBA7F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C6F6322F-C691-48D9-89DC-7A379BA77DF4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A94F6EB6-0202-4824-A830-0FFDF574216E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8F0AE5F1-ABF4-42EC-B9D6-96D535D294B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B698AF36-6382-460C-AA47-F607FB690CF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CB7B6A29-B73E-4197-B786-890CB38A6E31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2AD1ACBC-96FD-40DC-8090-3354C20DC03E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81C2FADB-D852-4C52-A4EA-94F2EC51CB3C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DC8BB5E9-CD7A-4C41-8811-6AA279A43B3A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92F881CE-18A7-4D47-AF72-21CDA5FF50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DA3C410C-0A40-4EB9-8618-8908649D70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E3E79F28-78C5-4587-961C-3F5D654F6C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9AB12545-3C71-49B2-A814-5F434A5067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7263BCA7-6703-4A24-B325-5EA58047C3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D23E3CAC-D3BA-4BD9-9CA3-E45DC49E59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8512223F-A3A3-42C8-97CE-BEFBBAAEA8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C0479E07-8765-44FB-9185-C98AF2ED23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AF4AF794-53B3-4592-A1CF-14CC558D7B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3C97F19F-0688-4231-96EF-7EA1AE12B9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D775E1F4-D5EA-48FD-B1CE-DFDA7DFD2A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3107BED2-C6ED-4A49-B007-09283012CA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B50CFAB5-AC6C-4581-B0EE-D71AE54EF0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850282A2-0E5A-4D72-A5C0-C63EC33441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A0513414-1049-4AAE-9529-FCCF548D97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E9030753-C8F7-45BA-B1EE-0BD8833F52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2911A9E1-C06A-4237-BEB5-E6CA1E8F28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1AC4140E-C525-4F9A-83FE-9C41E3C8B6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2AC7AF84-3A3D-4D81-9D0E-5445950C71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F6F0FF8C-AE85-475A-A508-3BF4EAC8AF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F4D70E02-2098-425F-A1D5-56C93232DAF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E64936F5-1F86-4593-87E3-2EC04A8AC5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0A6AA2C7-D395-4539-9303-26F080EF4A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5A4E1A45-0AEC-4CEE-988C-CF1F65D049F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CDBC9C5C-ACD3-4684-A68E-90E82E69D3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B21B1A5A-36C5-44DE-ACAF-0E63B745D5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68D4C916-AFB2-4432-8EAD-EE1A7132F7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5D2E7799-4B69-47F3-B5FA-2A3818E700B9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E45FC864-75F4-4038-AD4D-D5288A4974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0D2EC7E4-79D5-4775-8884-8348B6DF2D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0CEBB48E-2015-473D-B922-E697C7B1D3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5F97B8DF-80EB-4E62-8CE5-79FFB6A1D7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2643C810-2A96-4DCD-80B5-F04EA3AA38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AF91B50A-8F83-4CBC-815A-6258863E4A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F5BA0141-A80A-4FEF-A993-2AE7EEAA63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292D6CE8-9B85-4468-BF4D-4CD754DA42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4050A3C4-D266-480F-B299-14D5F4B322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0A9D0D36-8D62-4786-99D7-04FC35608A1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8AF50AD8-1F53-43A3-A08D-8D0D6CF03252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B17287D7-B5BE-4AFC-97F6-3220BE80556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C1620557-1B5A-4F6E-869C-C67BABEEE59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A1C89B5F-1480-4D3D-B125-7179A3AF224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69939AC6-BF44-4A3F-B198-72166CD84E8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628200B1-F086-457D-B392-90C5513CB0CA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C1DA503A-8240-4CF1-9E26-A14669C3879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33B8D0C2-5501-409D-9A57-241E36637F52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424F9517-5D04-4693-9FB4-C662AA32D83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12566E62-393D-49D6-971F-218078D53A17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5BA81398-4C00-45E7-9657-CD44B37A0CF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A367AC90-3887-43C7-A8A4-03A1771EE0E5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BCCEF8F9-C2F0-4EF0-A718-68E19C09F8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274F9735-44F3-401C-9F90-C670B721F6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52F11AF2-009A-460C-850E-5D3BDFDA8D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D4A5D327-7CAC-4AE4-A31B-AF17DDBF27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1F889088-4839-4DC9-8B9F-3BA2DC59AC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EB179B76-5C5D-4D19-AB34-9C55F3FC36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7B6E4C6F-C62C-452B-B43F-0DA374B096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235B9A9D-767D-4B23-B10D-9457BEBE86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E18388F1-0043-4A84-BF0A-2BC1BC5D3B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CCFCAB88-61EC-4B63-93AF-8068A86954A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A5CD01C2-4033-48D3-86D8-E024C111AF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19A7A6A7-5495-4891-B0D4-C3E024949B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4E921348-6270-4CD7-8CC3-1A88C38565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DE8B2477-75C8-4926-881A-648597300D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913911D8-1AEA-4101-BED1-9AFAA0FA6D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516E8DA6-8473-48B7-BECD-1A928D844C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06CDB247-54D8-41AA-B0A5-58764E9FE3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149B40F8-7575-4FBD-A74E-66FD52466E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027150A7-E574-4872-A7C2-1B7F144FC5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BBC6FAB8-1FC2-4814-99EE-6B705E43ADD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9DEF877C-EC53-4D45-9DE5-CC5E86525A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EF87275E-30F0-458D-8A87-619CF97FCF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84762E51-4B98-4B70-A3B0-5EEFC11895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F985737C-0362-41AE-BB3A-6B5CB720FC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FD15C662-C435-4002-86C3-5BE19360C7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90995999-504C-4038-8607-A382F95987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9B336DEA-1388-4C84-8CF0-06DF60F1B7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4C36FC4D-AB52-4F11-9A27-4EFC348233AC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8763A607-357D-4292-B5EA-44EE4260D9C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835169D1-A6E8-42D3-A440-BB0BC1607C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7165A500-CC7F-4E75-ABD5-BD25C08143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5D6FCC6D-1651-4ED0-924E-A51675F2A6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C52760DB-75C3-43C7-870E-898B3C9F908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0C74294E-BBA0-4D78-AA59-DBA8AADA80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30F3B8B5-4D7F-4889-8562-326C08D6FE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BE892D3E-30D7-4574-BD02-B73D28FD06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5296D3C4-A7E8-4771-BBB7-BC864A4107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988FD52F-B70A-4F24-B7D2-AF998201D9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51BE4BD8-8F6C-4FA3-BCFF-DE51CCF9AF12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BD9E64F3-1D74-4A83-9F39-B5405ACA97FE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C77DB420-EF10-4CF1-9BAD-6B5C43ED227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438C82B0-F14F-4BB0-BC40-D1F97696E78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331DA5C4-71FA-4B76-8EE8-F52892EAABF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3D89F42D-8738-4A64-B1D3-5F2E9EBEDB83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F222F8BA-1C8C-4937-A50C-C050F42B40C8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572538E2-6B3A-4B1E-9926-33AB5A43F9DD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A30F31FE-228F-4AC5-8C8B-98E4C757001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67541F3D-CC77-4769-98E6-0D61DA0310E4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728C02FF-CFE3-40B5-A641-0FC4CE365040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3362525F-3010-4B9A-B478-F05B1B02B23E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9E687D7B-B708-43CE-85B8-8234653D14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A4A58F21-EE3B-47F5-8675-CCD0446388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5D00DC65-89CA-48A1-8AEE-1C2AC5F129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3867316E-EB49-45DB-92E2-7D0349D6DC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D2AFEE2F-9946-4B16-9058-76A9E40C14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A8F50F10-7618-4A02-8DFD-61131E83B9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AA1D1FBE-4DFC-4E32-B8C1-B35E4E9663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9F3F70B1-4221-40CF-9023-FC25804263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823CB70B-0AF0-4DE9-B01C-1DFFEA8D40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E371506A-B944-4E96-A8A3-898E359EF6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CAD19B3E-433D-44C8-98E4-B41E67A00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F13FBEA4-2EEE-4DF7-89B2-40EE707492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F5431440-1E15-4417-8855-A3983422D0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80217DD2-ECD5-4108-9B3E-8E40699E28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64A44508-66DD-42F6-AF4C-80E2315B66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8A9A669B-C104-42D4-9CA3-D3B2044BD0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30A5E4B5-9CC9-4599-8984-AB5A14EF94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694C67D0-A122-4BBB-A9D5-0F3CBC43818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B6F4EB85-4486-4ABB-B60B-DED31D49A4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B8D484B6-541A-4153-8C27-467909A7FF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71DE76D9-E73D-4194-BE10-7F11E2F4E5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A4E0EC97-667B-4922-8AD4-EA31B4C9C5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ADDC623F-AB9B-40F8-BF68-B58705D9BD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DD60059E-4F4B-44A5-8B6B-2AE2C6D8C57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DC4D2C30-6824-4038-927D-120897E353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884AFA50-907A-4C3D-9C7D-443E7BD6FA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0A1B7AF8-E4D0-4D5D-9BE8-8D432EF74E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0F81D5BF-3300-4C65-A45E-123042B4F74B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4DEDC1BB-BCB6-4B75-9658-45411AAA66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AD29EBA7-F0BB-4645-9FE2-15381881D4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CD3AB5B5-033D-401C-B169-E05DAD6366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02F8365D-7E9A-486E-8408-D21F3DA776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24AC0E98-E38C-4785-B495-CC1B7F6695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9CC7554C-F670-47A8-B6FA-6E83895848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9198EBE1-07C2-4A0F-8F0F-45532C77E9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670E8106-9035-4C0C-ABB0-1F6AB2CBAB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824E963D-583F-44C0-9640-9F797E3EDE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4FF6DFAA-0D42-4000-B4D1-2D9D112C4B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2553D497-4A4A-4895-9950-CDE48FA6260F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BEB5168A-773C-4FBB-9156-B267436F77E4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8E81019B-2100-483E-B8CD-54AC62C7FB9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3E3AD369-A2FB-4DBD-BB0C-21D66FF1911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4967A91C-F864-4D1E-83CE-483905A6FB4F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A2B8A05B-E296-4846-B1D9-59ECE58F577E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DE01A0B7-5603-4661-BE39-3B31139DA03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ECAF4FD5-9527-4204-A230-A5688DCB251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26E246CC-D5F4-4D90-9590-576A3CC9E5A5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59D28994-34D8-416F-A081-F8C4489A219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B40A5E71-AEB7-49E7-910F-AB8F589AAF6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20F82D25-BCB4-4F61-BCD7-D515D7B2502F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73E345AD-A7E9-4529-8DAC-3A17BEADEF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A92FD0D2-DD19-4B2C-9C66-75896F65D7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3AD16D07-7024-47F0-8D9A-BAAB431792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45B15BA1-DB15-438F-96B8-B3FA07A525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091123F0-19C1-471E-97B6-3955539F80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E304C65E-27D9-45E4-9F4E-955E1466ED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A7F785B2-BE70-406B-AAE6-3857941DAC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B37CD85D-E218-45C9-BFA9-4B9F1F40CF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1EF651ED-F44C-48FB-9620-67C26E970F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55CCBCD2-300B-4AD1-99B9-FD607D7016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ACE17E40-54A0-4D75-84F0-E2419056441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10FDCDE7-52B7-43E3-8934-5E10C3F515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2167C0B0-80D5-4CD8-8471-FA905CB6D7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D0E025FD-C187-43B8-8509-8CF344268E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E233F076-2ED9-4E31-84C8-57A0D445D9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9E3B7A01-51B8-48ED-8FF3-EFF646F7B9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A4C74D5B-01BE-43F0-9E2B-B13498EE2D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4966494F-CF4F-4B68-88E4-FF46C69307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AD03B9B5-2FB6-46EB-BD20-099EC9E07E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0097E372-66E1-4FE1-9AEF-914E619B5D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73625ED7-6497-4B49-AAB2-9AF4FD9F4B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0D6E9F39-63BA-4799-8802-3B860ACE1C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22E742D9-4C04-4308-90AF-AD9C42AAE87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C86C56FD-3CFE-413E-A9E0-F6A89764AA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74175DE0-0BBC-4ACA-8B9C-931174C7FB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5BCFF1E2-4106-44FA-8FE9-EED85350E6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216703FC-7AD5-4F2E-8188-A8FCBDC0272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A2C9E6AC-C685-4F7B-A375-36F3FB15A45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E1C5BF8A-ABF6-427A-92D6-79A540F7E29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FE2CDD03-6575-4304-8C1D-B10725FCFC5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C6652B8B-E278-4217-9D3B-4ACE7BB9564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D44861EB-1D58-49F4-838C-191150AAF1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46333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9" name="Rectangle 3">
            <a:extLst>
              <a:ext uri="{FF2B5EF4-FFF2-40B4-BE49-F238E27FC236}">
                <a16:creationId xmlns:a16="http://schemas.microsoft.com/office/drawing/2014/main" id="{AC6C8EF3-8380-48D2-BA29-2D3B2BA51C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38200" y="821531"/>
            <a:ext cx="10515600" cy="4351338"/>
          </a:xfrm>
        </p:spPr>
        <p:txBody>
          <a:bodyPr/>
          <a:lstStyle/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 auto-antibody?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FF33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008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 alloantibody directed against a high prevalence antigen?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008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mixture of alloantibodies directed against (probably) several polymorphic antigens?</a:t>
            </a:r>
          </a:p>
          <a:p>
            <a:pPr marL="609600" indent="-609600">
              <a:buFontTx/>
              <a:buAutoNum type="arabicPeriod"/>
            </a:pPr>
            <a:endParaRPr lang="en-GB" altLang="en-US" b="1" dirty="0">
              <a:solidFill>
                <a:srgbClr val="FF33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09600" indent="-609600">
              <a:buFontTx/>
              <a:buAutoNum type="arabicPeriod"/>
            </a:pPr>
            <a:r>
              <a:rPr lang="en-GB" altLang="en-US" b="1" dirty="0">
                <a:solidFill>
                  <a:srgbClr val="FF33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Something else?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3C0A32C-39B6-4808-B3B3-0637C262CD5C}"/>
              </a:ext>
            </a:extLst>
          </p:cNvPr>
          <p:cNvGrpSpPr/>
          <p:nvPr/>
        </p:nvGrpSpPr>
        <p:grpSpPr>
          <a:xfrm>
            <a:off x="0" y="5607698"/>
            <a:ext cx="12192000" cy="1250302"/>
            <a:chOff x="0" y="5607698"/>
            <a:chExt cx="12192000" cy="125030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8565F4E-19EC-4F10-B488-034470186724}"/>
                </a:ext>
              </a:extLst>
            </p:cNvPr>
            <p:cNvSpPr/>
            <p:nvPr/>
          </p:nvSpPr>
          <p:spPr>
            <a:xfrm>
              <a:off x="0" y="5607698"/>
              <a:ext cx="12192000" cy="1250302"/>
            </a:xfrm>
            <a:prstGeom prst="rect">
              <a:avLst/>
            </a:prstGeom>
            <a:solidFill>
              <a:srgbClr val="FFF6D9"/>
            </a:soli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74000">
                    <a:schemeClr val="accent1">
                      <a:lumMod val="45000"/>
                      <a:lumOff val="55000"/>
                    </a:schemeClr>
                  </a:gs>
                  <a:gs pos="40000">
                    <a:schemeClr val="accent1">
                      <a:lumMod val="45000"/>
                      <a:lumOff val="55000"/>
                    </a:schemeClr>
                  </a:gs>
                  <a:gs pos="100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2400" b="1" dirty="0">
                  <a:solidFill>
                    <a:srgbClr val="FF0000"/>
                  </a:solidFill>
                </a:rPr>
                <a:t>					Malcolm Needs FBBTS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8BECF25-882C-4645-8FEA-E19D6A010E1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281710" y="5734174"/>
              <a:ext cx="972015" cy="971652"/>
            </a:xfrm>
            <a:prstGeom prst="ellipse">
              <a:avLst/>
            </a:prstGeom>
            <a:solidFill>
              <a:srgbClr val="FF1111">
                <a:alpha val="93333"/>
              </a:srgbClr>
            </a:solidFill>
            <a:ln w="381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sx="1000" sy="1000" algn="ctr" rotWithShape="0">
                <a:srgbClr val="000000"/>
              </a:outerShdw>
              <a:reflection endPos="0" dir="5400000" sy="-100000" algn="bl" rotWithShape="0"/>
            </a:effectLst>
            <a:scene3d>
              <a:camera prst="obliqueBottomRight"/>
              <a:lightRig rig="threePt" dir="t"/>
            </a:scene3d>
            <a:sp3d>
              <a:bevelT w="254000" prst="slope"/>
              <a:bevelB w="114300" prst="artDeco"/>
            </a:sp3d>
          </p:spPr>
          <p:txBody>
            <a:bodyPr/>
            <a:lstStyle/>
            <a:p>
              <a:pPr defTabSz="914400" eaLnBrk="0" hangingPunct="0">
                <a:defRPr/>
              </a:pPr>
              <a:endParaRPr lang="en-GB" sz="2400">
                <a:latin typeface="Times New Roman" charset="0"/>
                <a:cs typeface="+mn-cs"/>
              </a:endParaRPr>
            </a:p>
          </p:txBody>
        </p:sp>
        <p:grpSp>
          <p:nvGrpSpPr>
            <p:cNvPr id="6" name="Group 7">
              <a:extLst>
                <a:ext uri="{FF2B5EF4-FFF2-40B4-BE49-F238E27FC236}">
                  <a16:creationId xmlns:a16="http://schemas.microsoft.com/office/drawing/2014/main" id="{EE97A5E2-FBC6-43D1-8B04-F826E716898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6003" y="6071153"/>
              <a:ext cx="463617" cy="516607"/>
              <a:chOff x="2839" y="1944"/>
              <a:chExt cx="596" cy="664"/>
            </a:xfrm>
          </p:grpSpPr>
          <p:sp>
            <p:nvSpPr>
              <p:cNvPr id="278" name="Line 8">
                <a:extLst>
                  <a:ext uri="{FF2B5EF4-FFF2-40B4-BE49-F238E27FC236}">
                    <a16:creationId xmlns:a16="http://schemas.microsoft.com/office/drawing/2014/main" id="{9AB60038-F618-4DB6-A4FA-612AB73995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3080" y="2403"/>
                <a:ext cx="9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9" name="Line 9">
                <a:extLst>
                  <a:ext uri="{FF2B5EF4-FFF2-40B4-BE49-F238E27FC236}">
                    <a16:creationId xmlns:a16="http://schemas.microsoft.com/office/drawing/2014/main" id="{ED23AF7C-E8DC-415B-984A-68A4469E72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H="1">
                <a:off x="2927" y="2250"/>
                <a:ext cx="60" cy="6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0" name="Line 10">
                <a:extLst>
                  <a:ext uri="{FF2B5EF4-FFF2-40B4-BE49-F238E27FC236}">
                    <a16:creationId xmlns:a16="http://schemas.microsoft.com/office/drawing/2014/main" id="{898B1654-55AE-47C2-AA20-B85E1923B3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69" y="2374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1" name="Line 11">
                <a:extLst>
                  <a:ext uri="{FF2B5EF4-FFF2-40B4-BE49-F238E27FC236}">
                    <a16:creationId xmlns:a16="http://schemas.microsoft.com/office/drawing/2014/main" id="{B20E2774-A821-4A7A-9EE2-CF5133CF4C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>
                <a:off x="2989" y="2352"/>
                <a:ext cx="9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82" name="Rectangle 12">
                <a:extLst>
                  <a:ext uri="{FF2B5EF4-FFF2-40B4-BE49-F238E27FC236}">
                    <a16:creationId xmlns:a16="http://schemas.microsoft.com/office/drawing/2014/main" id="{EC51DBAF-8D41-459D-9D86-F40EDA6042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906894">
                <a:off x="3231" y="2177"/>
                <a:ext cx="50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3" name="Rectangle 13">
                <a:extLst>
                  <a:ext uri="{FF2B5EF4-FFF2-40B4-BE49-F238E27FC236}">
                    <a16:creationId xmlns:a16="http://schemas.microsoft.com/office/drawing/2014/main" id="{96BFC110-455C-47A1-978E-EBC4354285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4862429">
                <a:off x="3258" y="2301"/>
                <a:ext cx="49" cy="30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4" name="Rectangle 14">
                <a:extLst>
                  <a:ext uri="{FF2B5EF4-FFF2-40B4-BE49-F238E27FC236}">
                    <a16:creationId xmlns:a16="http://schemas.microsoft.com/office/drawing/2014/main" id="{78A4FCE2-FC1E-465E-883A-1AD6BFF2F2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3017" y="2344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Rectangle 15">
                <a:extLst>
                  <a:ext uri="{FF2B5EF4-FFF2-40B4-BE49-F238E27FC236}">
                    <a16:creationId xmlns:a16="http://schemas.microsoft.com/office/drawing/2014/main" id="{FF51F241-54AB-4D06-B062-A5D6F73D67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15" y="2456"/>
                <a:ext cx="50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6" name="Rectangle 16">
                <a:extLst>
                  <a:ext uri="{FF2B5EF4-FFF2-40B4-BE49-F238E27FC236}">
                    <a16:creationId xmlns:a16="http://schemas.microsoft.com/office/drawing/2014/main" id="{AB7908B9-E669-41B8-AE2B-41027B3BFB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42" y="2275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Rectangle 17">
                <a:extLst>
                  <a:ext uri="{FF2B5EF4-FFF2-40B4-BE49-F238E27FC236}">
                    <a16:creationId xmlns:a16="http://schemas.microsoft.com/office/drawing/2014/main" id="{54E7A15F-FAF2-486F-B7D6-37CDA3FC2F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996" y="1944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8" name="Rectangle 18">
                <a:extLst>
                  <a:ext uri="{FF2B5EF4-FFF2-40B4-BE49-F238E27FC236}">
                    <a16:creationId xmlns:a16="http://schemas.microsoft.com/office/drawing/2014/main" id="{55D94EF7-1A54-41DF-B883-A497A198CD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839" y="2388"/>
                <a:ext cx="49" cy="152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Rectangle 19">
                <a:extLst>
                  <a:ext uri="{FF2B5EF4-FFF2-40B4-BE49-F238E27FC236}">
                    <a16:creationId xmlns:a16="http://schemas.microsoft.com/office/drawing/2014/main" id="{B8E27FD4-B923-4576-9F27-B96AA559E3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736418">
                <a:off x="2867" y="1950"/>
                <a:ext cx="49" cy="3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90" name="AutoShape 20">
                <a:extLst>
                  <a:ext uri="{FF2B5EF4-FFF2-40B4-BE49-F238E27FC236}">
                    <a16:creationId xmlns:a16="http://schemas.microsoft.com/office/drawing/2014/main" id="{61E1EA6F-C3C0-40B4-A9F0-AE7C4D3F7B7F}"/>
                  </a:ext>
                </a:extLst>
              </p:cNvPr>
              <p:cNvCxnSpPr>
                <a:cxnSpLocks noChangeAspect="1" noChangeShapeType="1"/>
                <a:stCxn id="289" idx="3"/>
                <a:endCxn id="289" idx="1"/>
              </p:cNvCxnSpPr>
              <p:nvPr/>
            </p:nvCxnSpPr>
            <p:spPr bwMode="auto">
              <a:xfrm>
                <a:off x="2868" y="2118"/>
                <a:ext cx="49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1" name="AutoShape 21">
                <a:extLst>
                  <a:ext uri="{FF2B5EF4-FFF2-40B4-BE49-F238E27FC236}">
                    <a16:creationId xmlns:a16="http://schemas.microsoft.com/office/drawing/2014/main" id="{2E4D7BD8-EFB9-4C8D-A4B7-54B2F315D047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2" name="AutoShape 22">
                <a:extLst>
                  <a:ext uri="{FF2B5EF4-FFF2-40B4-BE49-F238E27FC236}">
                    <a16:creationId xmlns:a16="http://schemas.microsoft.com/office/drawing/2014/main" id="{E51FFE0A-CAEB-4E1D-9003-84EE14A3079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3" name="AutoShape 23">
                <a:extLst>
                  <a:ext uri="{FF2B5EF4-FFF2-40B4-BE49-F238E27FC236}">
                    <a16:creationId xmlns:a16="http://schemas.microsoft.com/office/drawing/2014/main" id="{53443FBF-068C-4771-B2CE-24B0B492D70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4" name="AutoShape 24">
                <a:extLst>
                  <a:ext uri="{FF2B5EF4-FFF2-40B4-BE49-F238E27FC236}">
                    <a16:creationId xmlns:a16="http://schemas.microsoft.com/office/drawing/2014/main" id="{43B455A2-EC97-4935-9A48-A66E2422A709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5" name="AutoShape 25">
                <a:extLst>
                  <a:ext uri="{FF2B5EF4-FFF2-40B4-BE49-F238E27FC236}">
                    <a16:creationId xmlns:a16="http://schemas.microsoft.com/office/drawing/2014/main" id="{A65446DE-FA6A-423B-89FC-17A2CEB42F10}"/>
                  </a:ext>
                </a:extLst>
              </p:cNvPr>
              <p:cNvCxnSpPr>
                <a:cxnSpLocks noChangeAspect="1" noChangeShapeType="1"/>
                <a:stCxn id="283" idx="3"/>
                <a:endCxn id="283" idx="1"/>
              </p:cNvCxnSpPr>
              <p:nvPr/>
            </p:nvCxnSpPr>
            <p:spPr bwMode="auto">
              <a:xfrm flipH="1" flipV="1">
                <a:off x="3280" y="2430"/>
                <a:ext cx="8" cy="4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6" name="AutoShape 26">
                <a:extLst>
                  <a:ext uri="{FF2B5EF4-FFF2-40B4-BE49-F238E27FC236}">
                    <a16:creationId xmlns:a16="http://schemas.microsoft.com/office/drawing/2014/main" id="{292C337C-1023-49D7-A7E0-1232D83AF022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7" name="AutoShape 27">
                <a:extLst>
                  <a:ext uri="{FF2B5EF4-FFF2-40B4-BE49-F238E27FC236}">
                    <a16:creationId xmlns:a16="http://schemas.microsoft.com/office/drawing/2014/main" id="{6EBD9B82-3C3C-49CD-B424-28596C8B5DF1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8" name="AutoShape 28">
                <a:extLst>
                  <a:ext uri="{FF2B5EF4-FFF2-40B4-BE49-F238E27FC236}">
                    <a16:creationId xmlns:a16="http://schemas.microsoft.com/office/drawing/2014/main" id="{150CC80F-C966-42CE-A3A8-EB98C4D4C2A4}"/>
                  </a:ext>
                </a:extLst>
              </p:cNvPr>
              <p:cNvCxnSpPr>
                <a:cxnSpLocks noChangeAspect="1" noChangeShapeType="1"/>
                <a:stCxn id="289" idx="1"/>
                <a:endCxn id="289" idx="1"/>
              </p:cNvCxnSpPr>
              <p:nvPr/>
            </p:nvCxnSpPr>
            <p:spPr bwMode="auto">
              <a:xfrm>
                <a:off x="2917" y="2118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99" name="AutoShape 29">
                <a:extLst>
                  <a:ext uri="{FF2B5EF4-FFF2-40B4-BE49-F238E27FC236}">
                    <a16:creationId xmlns:a16="http://schemas.microsoft.com/office/drawing/2014/main" id="{BD8EE716-B6A2-4102-BB0C-D62A7D425BE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V="1">
                <a:off x="2997" y="2091"/>
                <a:ext cx="36" cy="3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0" name="AutoShape 30">
                <a:extLst>
                  <a:ext uri="{FF2B5EF4-FFF2-40B4-BE49-F238E27FC236}">
                    <a16:creationId xmlns:a16="http://schemas.microsoft.com/office/drawing/2014/main" id="{C13F626A-1B4D-4DEB-860D-D61164F41393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2543020" flipH="1" flipV="1">
                <a:off x="3243" y="2317"/>
                <a:ext cx="38" cy="31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1" name="AutoShape 31">
                <a:extLst>
                  <a:ext uri="{FF2B5EF4-FFF2-40B4-BE49-F238E27FC236}">
                    <a16:creationId xmlns:a16="http://schemas.microsoft.com/office/drawing/2014/main" id="{58BFAD3D-935A-48E2-9BB8-76E96B22DB7D}"/>
                  </a:ext>
                </a:extLst>
              </p:cNvPr>
              <p:cNvCxnSpPr>
                <a:cxnSpLocks noChangeAspect="1" noChangeShapeType="1"/>
                <a:stCxn id="283" idx="1"/>
                <a:endCxn id="283" idx="1"/>
              </p:cNvCxnSpPr>
              <p:nvPr/>
            </p:nvCxnSpPr>
            <p:spPr bwMode="auto">
              <a:xfrm>
                <a:off x="3280" y="2430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302" name="Line 32">
                <a:extLst>
                  <a:ext uri="{FF2B5EF4-FFF2-40B4-BE49-F238E27FC236}">
                    <a16:creationId xmlns:a16="http://schemas.microsoft.com/office/drawing/2014/main" id="{7EB5ACAD-BF38-4B57-88CC-546A69F404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868" y="2421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3" name="Line 33">
                <a:extLst>
                  <a:ext uri="{FF2B5EF4-FFF2-40B4-BE49-F238E27FC236}">
                    <a16:creationId xmlns:a16="http://schemas.microsoft.com/office/drawing/2014/main" id="{F80DFC0E-C960-458F-83F9-40F37BBAAC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70" y="230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4" name="Line 34">
                <a:extLst>
                  <a:ext uri="{FF2B5EF4-FFF2-40B4-BE49-F238E27FC236}">
                    <a16:creationId xmlns:a16="http://schemas.microsoft.com/office/drawing/2014/main" id="{C9065756-AD38-4880-858A-9BB54C4219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2935" y="2482"/>
                <a:ext cx="0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5" name="Line 35">
                <a:extLst>
                  <a:ext uri="{FF2B5EF4-FFF2-40B4-BE49-F238E27FC236}">
                    <a16:creationId xmlns:a16="http://schemas.microsoft.com/office/drawing/2014/main" id="{3AFF74B5-BB31-49BE-8150-9F525707B1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543020" flipV="1">
                <a:off x="3038" y="23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6" name="Line 36">
                <a:extLst>
                  <a:ext uri="{FF2B5EF4-FFF2-40B4-BE49-F238E27FC236}">
                    <a16:creationId xmlns:a16="http://schemas.microsoft.com/office/drawing/2014/main" id="{06D7FE9C-83FB-4B64-84A7-A03331D51B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9" y="2399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7" name="Line 37">
                <a:extLst>
                  <a:ext uri="{FF2B5EF4-FFF2-40B4-BE49-F238E27FC236}">
                    <a16:creationId xmlns:a16="http://schemas.microsoft.com/office/drawing/2014/main" id="{99F72AF5-9F8B-45FF-89B2-0E38C8FC7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91" y="2427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8" name="Line 38">
                <a:extLst>
                  <a:ext uri="{FF2B5EF4-FFF2-40B4-BE49-F238E27FC236}">
                    <a16:creationId xmlns:a16="http://schemas.microsoft.com/office/drawing/2014/main" id="{7737BF8F-61F9-4919-BEEC-54D43DF4E1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335" y="2270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09" name="Line 39">
                <a:extLst>
                  <a:ext uri="{FF2B5EF4-FFF2-40B4-BE49-F238E27FC236}">
                    <a16:creationId xmlns:a16="http://schemas.microsoft.com/office/drawing/2014/main" id="{B993A1E5-4CFD-49E8-BAB9-8FD05D5AF5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897603" flipV="1">
                <a:off x="3185" y="2299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0" name="Line 40">
                <a:extLst>
                  <a:ext uri="{FF2B5EF4-FFF2-40B4-BE49-F238E27FC236}">
                    <a16:creationId xmlns:a16="http://schemas.microsoft.com/office/drawing/2014/main" id="{8725D3BB-94A5-4E80-A807-A1704A4FFD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893" y="1991"/>
                <a:ext cx="1" cy="9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1" name="Line 41">
                <a:extLst>
                  <a:ext uri="{FF2B5EF4-FFF2-40B4-BE49-F238E27FC236}">
                    <a16:creationId xmlns:a16="http://schemas.microsoft.com/office/drawing/2014/main" id="{7E250BC4-7DFB-4DE3-8834-B2639DCF09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1" y="1984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2" name="Line 42">
                <a:extLst>
                  <a:ext uri="{FF2B5EF4-FFF2-40B4-BE49-F238E27FC236}">
                    <a16:creationId xmlns:a16="http://schemas.microsoft.com/office/drawing/2014/main" id="{5B0B1344-5B58-4046-AD81-9A26EE63C5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2900" y="2163"/>
                <a:ext cx="1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3" name="Line 43">
                <a:extLst>
                  <a:ext uri="{FF2B5EF4-FFF2-40B4-BE49-F238E27FC236}">
                    <a16:creationId xmlns:a16="http://schemas.microsoft.com/office/drawing/2014/main" id="{8ED19999-2A99-42A8-AA06-BBF91B4B1A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916767" flipV="1">
                <a:off x="3029" y="2156"/>
                <a:ext cx="0" cy="9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314" name="Oval 44">
                <a:extLst>
                  <a:ext uri="{FF2B5EF4-FFF2-40B4-BE49-F238E27FC236}">
                    <a16:creationId xmlns:a16="http://schemas.microsoft.com/office/drawing/2014/main" id="{033BAD85-0C46-4AF1-8DDE-54FB3E01C0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91" y="2406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5" name="Oval 45">
                <a:extLst>
                  <a:ext uri="{FF2B5EF4-FFF2-40B4-BE49-F238E27FC236}">
                    <a16:creationId xmlns:a16="http://schemas.microsoft.com/office/drawing/2014/main" id="{F1925B60-A003-448D-9EF6-02C8D20CDE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543020">
                <a:off x="2964" y="2382"/>
                <a:ext cx="20" cy="2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7" name="Group 397">
              <a:extLst>
                <a:ext uri="{FF2B5EF4-FFF2-40B4-BE49-F238E27FC236}">
                  <a16:creationId xmlns:a16="http://schemas.microsoft.com/office/drawing/2014/main" id="{DD8DFADD-C2EF-452C-87F3-4503CA8ECAE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82621" y="5735053"/>
              <a:ext cx="1024036" cy="1019723"/>
              <a:chOff x="3600" y="1632"/>
              <a:chExt cx="1594" cy="1587"/>
            </a:xfrm>
          </p:grpSpPr>
          <p:sp>
            <p:nvSpPr>
              <p:cNvPr id="8" name="Line 141">
                <a:extLst>
                  <a:ext uri="{FF2B5EF4-FFF2-40B4-BE49-F238E27FC236}">
                    <a16:creationId xmlns:a16="http://schemas.microsoft.com/office/drawing/2014/main" id="{4DE9B76B-9B7C-4CD3-9E80-01DF91E1F6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9" name="Line 142">
                <a:extLst>
                  <a:ext uri="{FF2B5EF4-FFF2-40B4-BE49-F238E27FC236}">
                    <a16:creationId xmlns:a16="http://schemas.microsoft.com/office/drawing/2014/main" id="{CDBC7235-E356-404E-8CDD-AAE44253CC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93" y="171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0" name="Rectangle 126">
                <a:extLst>
                  <a:ext uri="{FF2B5EF4-FFF2-40B4-BE49-F238E27FC236}">
                    <a16:creationId xmlns:a16="http://schemas.microsoft.com/office/drawing/2014/main" id="{CE06DD41-4C64-46CD-924E-10F78B15D09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242" y="163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" name="Rectangle 127">
                <a:extLst>
                  <a:ext uri="{FF2B5EF4-FFF2-40B4-BE49-F238E27FC236}">
                    <a16:creationId xmlns:a16="http://schemas.microsoft.com/office/drawing/2014/main" id="{40EBF804-733E-4F84-8BEB-D44D3BEFAE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63874">
                <a:off x="4528" y="1647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" name="Rectangle 128">
                <a:extLst>
                  <a:ext uri="{FF2B5EF4-FFF2-40B4-BE49-F238E27FC236}">
                    <a16:creationId xmlns:a16="http://schemas.microsoft.com/office/drawing/2014/main" id="{A620E6B7-0995-452B-8E3D-F9D9C3161A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7" y="1672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" name="Line 129">
                <a:extLst>
                  <a:ext uri="{FF2B5EF4-FFF2-40B4-BE49-F238E27FC236}">
                    <a16:creationId xmlns:a16="http://schemas.microsoft.com/office/drawing/2014/main" id="{3A85AA18-02B4-4404-925C-BD64B21366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 flipV="1">
                <a:off x="4107" y="2362"/>
                <a:ext cx="27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4" name="Line 130">
                <a:extLst>
                  <a:ext uri="{FF2B5EF4-FFF2-40B4-BE49-F238E27FC236}">
                    <a16:creationId xmlns:a16="http://schemas.microsoft.com/office/drawing/2014/main" id="{B4A8CD73-2130-4B36-8320-9C59D4ECCD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15" y="2741"/>
                <a:ext cx="378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" name="Line 131">
                <a:extLst>
                  <a:ext uri="{FF2B5EF4-FFF2-40B4-BE49-F238E27FC236}">
                    <a16:creationId xmlns:a16="http://schemas.microsoft.com/office/drawing/2014/main" id="{5163721B-EFCD-46F2-AAEC-F68EB484D14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74" y="2389"/>
                <a:ext cx="28" cy="29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6" name="Line 132">
                <a:extLst>
                  <a:ext uri="{FF2B5EF4-FFF2-40B4-BE49-F238E27FC236}">
                    <a16:creationId xmlns:a16="http://schemas.microsoft.com/office/drawing/2014/main" id="{B1C89685-C7A8-4DE3-814A-DAFECB4E61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146"/>
                <a:ext cx="162" cy="16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7" name="Line 133">
                <a:extLst>
                  <a:ext uri="{FF2B5EF4-FFF2-40B4-BE49-F238E27FC236}">
                    <a16:creationId xmlns:a16="http://schemas.microsoft.com/office/drawing/2014/main" id="{8862565C-E8EF-4BE9-9352-8D21F0389E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161" y="2146"/>
                <a:ext cx="189" cy="135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8" name="Line 134">
                <a:extLst>
                  <a:ext uri="{FF2B5EF4-FFF2-40B4-BE49-F238E27FC236}">
                    <a16:creationId xmlns:a16="http://schemas.microsoft.com/office/drawing/2014/main" id="{D8384AC9-F873-45AC-9F52-EEF25F4071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458" y="2660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" name="Line 135">
                <a:extLst>
                  <a:ext uri="{FF2B5EF4-FFF2-40B4-BE49-F238E27FC236}">
                    <a16:creationId xmlns:a16="http://schemas.microsoft.com/office/drawing/2014/main" id="{3ED90E54-A87B-4B40-A5F6-03CD37A8FD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23" y="2633"/>
                <a:ext cx="27" cy="0"/>
              </a:xfrm>
              <a:prstGeom prst="line">
                <a:avLst/>
              </a:prstGeom>
              <a:noFill/>
              <a:ln w="28575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" name="Line 136">
                <a:extLst>
                  <a:ext uri="{FF2B5EF4-FFF2-40B4-BE49-F238E27FC236}">
                    <a16:creationId xmlns:a16="http://schemas.microsoft.com/office/drawing/2014/main" id="{CDC67E43-3ED2-4DEC-9A4E-C9C382156E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566" y="2470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1" name="Line 137">
                <a:extLst>
                  <a:ext uri="{FF2B5EF4-FFF2-40B4-BE49-F238E27FC236}">
                    <a16:creationId xmlns:a16="http://schemas.microsoft.com/office/drawing/2014/main" id="{A12EB23B-D235-4D14-AE0A-DFD5FB0739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85" y="2281"/>
                <a:ext cx="27" cy="10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" name="Line 138">
                <a:extLst>
                  <a:ext uri="{FF2B5EF4-FFF2-40B4-BE49-F238E27FC236}">
                    <a16:creationId xmlns:a16="http://schemas.microsoft.com/office/drawing/2014/main" id="{1D322224-DB66-48A3-BBB2-4837D3C25F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5" y="2470"/>
                <a:ext cx="27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3" name="Line 139">
                <a:extLst>
                  <a:ext uri="{FF2B5EF4-FFF2-40B4-BE49-F238E27FC236}">
                    <a16:creationId xmlns:a16="http://schemas.microsoft.com/office/drawing/2014/main" id="{86F2AF96-B710-4954-A95C-87F9A46305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296" y="2281"/>
                <a:ext cx="54" cy="8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4" name="Line 140">
                <a:extLst>
                  <a:ext uri="{FF2B5EF4-FFF2-40B4-BE49-F238E27FC236}">
                    <a16:creationId xmlns:a16="http://schemas.microsoft.com/office/drawing/2014/main" id="{58C66504-F33E-47CE-87AA-439314F5A2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77" y="1902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5" name="AutoShape 143">
                <a:extLst>
                  <a:ext uri="{FF2B5EF4-FFF2-40B4-BE49-F238E27FC236}">
                    <a16:creationId xmlns:a16="http://schemas.microsoft.com/office/drawing/2014/main" id="{407DBE79-9446-4D09-B1AA-34A787858AF9}"/>
                  </a:ext>
                </a:extLst>
              </p:cNvPr>
              <p:cNvCxnSpPr>
                <a:cxnSpLocks noChangeAspect="1" noChangeShapeType="1"/>
                <a:stCxn id="32" idx="0"/>
                <a:endCxn id="29" idx="0"/>
              </p:cNvCxnSpPr>
              <p:nvPr/>
            </p:nvCxnSpPr>
            <p:spPr bwMode="auto">
              <a:xfrm>
                <a:off x="4372" y="2038"/>
                <a:ext cx="91" cy="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6" name="Rectangle 144">
                <a:extLst>
                  <a:ext uri="{FF2B5EF4-FFF2-40B4-BE49-F238E27FC236}">
                    <a16:creationId xmlns:a16="http://schemas.microsoft.com/office/drawing/2014/main" id="{B1478E38-8210-48A2-A482-C60A0C7C4B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" name="Rectangle 145">
                <a:extLst>
                  <a:ext uri="{FF2B5EF4-FFF2-40B4-BE49-F238E27FC236}">
                    <a16:creationId xmlns:a16="http://schemas.microsoft.com/office/drawing/2014/main" id="{808368EB-3AD4-44A5-84A8-0F30C33524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2319409">
                <a:off x="4620" y="1713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" name="Rectangle 146">
                <a:extLst>
                  <a:ext uri="{FF2B5EF4-FFF2-40B4-BE49-F238E27FC236}">
                    <a16:creationId xmlns:a16="http://schemas.microsoft.com/office/drawing/2014/main" id="{0376E4C5-0ECE-4EE7-BB6A-D8B17CDA88B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" name="Rectangle 147">
                <a:extLst>
                  <a:ext uri="{FF2B5EF4-FFF2-40B4-BE49-F238E27FC236}">
                    <a16:creationId xmlns:a16="http://schemas.microsoft.com/office/drawing/2014/main" id="{FC6865AB-5858-49C5-8C2B-A25C580BD62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41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0" name="Rectangle 148">
                <a:extLst>
                  <a:ext uri="{FF2B5EF4-FFF2-40B4-BE49-F238E27FC236}">
                    <a16:creationId xmlns:a16="http://schemas.microsoft.com/office/drawing/2014/main" id="{A4404DD1-8599-48F6-8917-43B75AAC1C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1902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1" name="Rectangle 149">
                <a:extLst>
                  <a:ext uri="{FF2B5EF4-FFF2-40B4-BE49-F238E27FC236}">
                    <a16:creationId xmlns:a16="http://schemas.microsoft.com/office/drawing/2014/main" id="{61A1BA3C-3AD7-44B9-B0C1-94B0FBF3D8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17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" name="Rectangle 150">
                <a:extLst>
                  <a:ext uri="{FF2B5EF4-FFF2-40B4-BE49-F238E27FC236}">
                    <a16:creationId xmlns:a16="http://schemas.microsoft.com/office/drawing/2014/main" id="{73D1CA4C-66A0-4303-A12E-51473B0591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50" y="203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3" name="Rectangle 151">
                <a:extLst>
                  <a:ext uri="{FF2B5EF4-FFF2-40B4-BE49-F238E27FC236}">
                    <a16:creationId xmlns:a16="http://schemas.microsoft.com/office/drawing/2014/main" id="{41748EA2-CC79-4D07-8CA7-7514B8E232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8193398">
                <a:off x="4161" y="171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34" name="AutoShape 152">
                <a:extLst>
                  <a:ext uri="{FF2B5EF4-FFF2-40B4-BE49-F238E27FC236}">
                    <a16:creationId xmlns:a16="http://schemas.microsoft.com/office/drawing/2014/main" id="{5F204A10-78F4-4C1B-8C36-05D7D1A0449A}"/>
                  </a:ext>
                </a:extLst>
              </p:cNvPr>
              <p:cNvCxnSpPr>
                <a:cxnSpLocks noChangeAspect="1" noChangeShapeType="1"/>
                <a:stCxn id="33" idx="3"/>
                <a:endCxn id="33" idx="1"/>
              </p:cNvCxnSpPr>
              <p:nvPr/>
            </p:nvCxnSpPr>
            <p:spPr bwMode="auto">
              <a:xfrm flipV="1">
                <a:off x="4166" y="184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5" name="AutoShape 153">
                <a:extLst>
                  <a:ext uri="{FF2B5EF4-FFF2-40B4-BE49-F238E27FC236}">
                    <a16:creationId xmlns:a16="http://schemas.microsoft.com/office/drawing/2014/main" id="{E93639BF-8606-4C02-A289-60AC42AFC036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6" name="AutoShape 154">
                <a:extLst>
                  <a:ext uri="{FF2B5EF4-FFF2-40B4-BE49-F238E27FC236}">
                    <a16:creationId xmlns:a16="http://schemas.microsoft.com/office/drawing/2014/main" id="{7646C268-4DFF-473B-B193-1CD4CB5F789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" name="AutoShape 155">
                <a:extLst>
                  <a:ext uri="{FF2B5EF4-FFF2-40B4-BE49-F238E27FC236}">
                    <a16:creationId xmlns:a16="http://schemas.microsoft.com/office/drawing/2014/main" id="{63AB2057-058E-4CBF-821A-3E42B0708FD0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8" name="AutoShape 156">
                <a:extLst>
                  <a:ext uri="{FF2B5EF4-FFF2-40B4-BE49-F238E27FC236}">
                    <a16:creationId xmlns:a16="http://schemas.microsoft.com/office/drawing/2014/main" id="{6852E079-AA0A-412C-A0FD-ECF2C5D1FEAA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9" name="AutoShape 157">
                <a:extLst>
                  <a:ext uri="{FF2B5EF4-FFF2-40B4-BE49-F238E27FC236}">
                    <a16:creationId xmlns:a16="http://schemas.microsoft.com/office/drawing/2014/main" id="{09B8384F-6EE8-4791-8696-B7BBEB01E69F}"/>
                  </a:ext>
                </a:extLst>
              </p:cNvPr>
              <p:cNvCxnSpPr>
                <a:cxnSpLocks noChangeAspect="1" noChangeShapeType="1"/>
                <a:stCxn id="27" idx="3"/>
                <a:endCxn id="27" idx="1"/>
              </p:cNvCxnSpPr>
              <p:nvPr/>
            </p:nvCxnSpPr>
            <p:spPr bwMode="auto">
              <a:xfrm flipH="1" flipV="1">
                <a:off x="4625" y="1834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" name="AutoShape 158">
                <a:extLst>
                  <a:ext uri="{FF2B5EF4-FFF2-40B4-BE49-F238E27FC236}">
                    <a16:creationId xmlns:a16="http://schemas.microsoft.com/office/drawing/2014/main" id="{43B8EB00-2C1D-4A1F-9E49-FFCB4DC4A912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" name="AutoShape 159">
                <a:extLst>
                  <a:ext uri="{FF2B5EF4-FFF2-40B4-BE49-F238E27FC236}">
                    <a16:creationId xmlns:a16="http://schemas.microsoft.com/office/drawing/2014/main" id="{9C583052-8C5B-4AF9-8A83-F36BFB60F9AF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2" name="AutoShape 160">
                <a:extLst>
                  <a:ext uri="{FF2B5EF4-FFF2-40B4-BE49-F238E27FC236}">
                    <a16:creationId xmlns:a16="http://schemas.microsoft.com/office/drawing/2014/main" id="{4ABD8A87-758F-4A63-9901-123832ABA93D}"/>
                  </a:ext>
                </a:extLst>
              </p:cNvPr>
              <p:cNvCxnSpPr>
                <a:cxnSpLocks noChangeAspect="1" noChangeShapeType="1"/>
                <a:stCxn id="33" idx="1"/>
                <a:endCxn id="33" idx="1"/>
              </p:cNvCxnSpPr>
              <p:nvPr/>
            </p:nvCxnSpPr>
            <p:spPr bwMode="auto">
              <a:xfrm>
                <a:off x="4198" y="1847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3" name="AutoShape 161">
                <a:extLst>
                  <a:ext uri="{FF2B5EF4-FFF2-40B4-BE49-F238E27FC236}">
                    <a16:creationId xmlns:a16="http://schemas.microsoft.com/office/drawing/2014/main" id="{7377E590-A31E-4D3C-A3A5-8BA2EAA6FD1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V="1">
                <a:off x="4242" y="176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4" name="AutoShape 162">
                <a:extLst>
                  <a:ext uri="{FF2B5EF4-FFF2-40B4-BE49-F238E27FC236}">
                    <a16:creationId xmlns:a16="http://schemas.microsoft.com/office/drawing/2014/main" id="{F2FAB713-371F-4885-BA3C-287EEC2556B1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flipH="1" flipV="1">
                <a:off x="4539" y="1767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5" name="AutoShape 163">
                <a:extLst>
                  <a:ext uri="{FF2B5EF4-FFF2-40B4-BE49-F238E27FC236}">
                    <a16:creationId xmlns:a16="http://schemas.microsoft.com/office/drawing/2014/main" id="{0A674762-5C8C-4A1B-B538-1630B47C7886}"/>
                  </a:ext>
                </a:extLst>
              </p:cNvPr>
              <p:cNvCxnSpPr>
                <a:cxnSpLocks noChangeAspect="1" noChangeShapeType="1"/>
                <a:stCxn id="27" idx="1"/>
                <a:endCxn id="27" idx="1"/>
              </p:cNvCxnSpPr>
              <p:nvPr/>
            </p:nvCxnSpPr>
            <p:spPr bwMode="auto">
              <a:xfrm>
                <a:off x="4625" y="183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6" name="Line 164">
                <a:extLst>
                  <a:ext uri="{FF2B5EF4-FFF2-40B4-BE49-F238E27FC236}">
                    <a16:creationId xmlns:a16="http://schemas.microsoft.com/office/drawing/2014/main" id="{8E564C64-8C39-47F8-8E61-919F8E8FDF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7" name="Line 165">
                <a:extLst>
                  <a:ext uri="{FF2B5EF4-FFF2-40B4-BE49-F238E27FC236}">
                    <a16:creationId xmlns:a16="http://schemas.microsoft.com/office/drawing/2014/main" id="{AD349237-D15F-4A04-88ED-914C42E202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8" name="Line 166">
                <a:extLst>
                  <a:ext uri="{FF2B5EF4-FFF2-40B4-BE49-F238E27FC236}">
                    <a16:creationId xmlns:a16="http://schemas.microsoft.com/office/drawing/2014/main" id="{52BD4E97-1597-431A-BF78-5AD9342DB8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77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49" name="Line 167">
                <a:extLst>
                  <a:ext uri="{FF2B5EF4-FFF2-40B4-BE49-F238E27FC236}">
                    <a16:creationId xmlns:a16="http://schemas.microsoft.com/office/drawing/2014/main" id="{A3B60825-4B4F-4354-973B-720E4408A2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20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0" name="Line 168">
                <a:extLst>
                  <a:ext uri="{FF2B5EF4-FFF2-40B4-BE49-F238E27FC236}">
                    <a16:creationId xmlns:a16="http://schemas.microsoft.com/office/drawing/2014/main" id="{D71DCCB3-C62D-4D73-B534-0BF794557A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06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1" name="Line 169">
                <a:extLst>
                  <a:ext uri="{FF2B5EF4-FFF2-40B4-BE49-F238E27FC236}">
                    <a16:creationId xmlns:a16="http://schemas.microsoft.com/office/drawing/2014/main" id="{65F7303C-9B98-4ECE-8DA8-310260E9F7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192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2" name="Line 170">
                <a:extLst>
                  <a:ext uri="{FF2B5EF4-FFF2-40B4-BE49-F238E27FC236}">
                    <a16:creationId xmlns:a16="http://schemas.microsoft.com/office/drawing/2014/main" id="{7FFB4ED7-E9FD-45F9-9E79-B802053B70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674" y="176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3" name="Line 171">
                <a:extLst>
                  <a:ext uri="{FF2B5EF4-FFF2-40B4-BE49-F238E27FC236}">
                    <a16:creationId xmlns:a16="http://schemas.microsoft.com/office/drawing/2014/main" id="{68770808-1D9F-43C0-BC82-03455601E2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8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4" name="Line 172">
                <a:extLst>
                  <a:ext uri="{FF2B5EF4-FFF2-40B4-BE49-F238E27FC236}">
                    <a16:creationId xmlns:a16="http://schemas.microsoft.com/office/drawing/2014/main" id="{66ABF195-BE08-4C43-B7F2-E679576D4A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93" y="1686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5" name="Line 173">
                <a:extLst>
                  <a:ext uri="{FF2B5EF4-FFF2-40B4-BE49-F238E27FC236}">
                    <a16:creationId xmlns:a16="http://schemas.microsoft.com/office/drawing/2014/main" id="{0D1F8929-1CDA-4256-9AC2-BFBCC0CD62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354583" flipV="1">
                <a:off x="4512" y="179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6" name="Line 174">
                <a:extLst>
                  <a:ext uri="{FF2B5EF4-FFF2-40B4-BE49-F238E27FC236}">
                    <a16:creationId xmlns:a16="http://schemas.microsoft.com/office/drawing/2014/main" id="{B41ED3F2-1F67-4EE1-9AB7-CF8AE199B7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134" y="176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7" name="Line 175">
                <a:extLst>
                  <a:ext uri="{FF2B5EF4-FFF2-40B4-BE49-F238E27FC236}">
                    <a16:creationId xmlns:a16="http://schemas.microsoft.com/office/drawing/2014/main" id="{E9550F95-3703-4E48-81BD-C70421D346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15" y="168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8" name="Line 176">
                <a:extLst>
                  <a:ext uri="{FF2B5EF4-FFF2-40B4-BE49-F238E27FC236}">
                    <a16:creationId xmlns:a16="http://schemas.microsoft.com/office/drawing/2014/main" id="{278793A9-9C8C-483C-A044-F8E327618F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242" y="1875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59" name="Line 177">
                <a:extLst>
                  <a:ext uri="{FF2B5EF4-FFF2-40B4-BE49-F238E27FC236}">
                    <a16:creationId xmlns:a16="http://schemas.microsoft.com/office/drawing/2014/main" id="{6A42BDF8-D43E-489D-BE68-B3B451A24AC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8373747" flipV="1">
                <a:off x="4323" y="179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60" name="Oval 178">
                <a:extLst>
                  <a:ext uri="{FF2B5EF4-FFF2-40B4-BE49-F238E27FC236}">
                    <a16:creationId xmlns:a16="http://schemas.microsoft.com/office/drawing/2014/main" id="{0792039D-4A89-4C84-BFD6-558830E189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70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1" name="Oval 179">
                <a:extLst>
                  <a:ext uri="{FF2B5EF4-FFF2-40B4-BE49-F238E27FC236}">
                    <a16:creationId xmlns:a16="http://schemas.microsoft.com/office/drawing/2014/main" id="{864261B6-06EE-496B-8E11-BAFA3C20FA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198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2" name="Oval 180">
                <a:extLst>
                  <a:ext uri="{FF2B5EF4-FFF2-40B4-BE49-F238E27FC236}">
                    <a16:creationId xmlns:a16="http://schemas.microsoft.com/office/drawing/2014/main" id="{0F9AB0CB-9B78-4199-B18B-0E3DB5F5F16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9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" name="Oval 181">
                <a:extLst>
                  <a:ext uri="{FF2B5EF4-FFF2-40B4-BE49-F238E27FC236}">
                    <a16:creationId xmlns:a16="http://schemas.microsoft.com/office/drawing/2014/main" id="{71EC9291-8DF3-449B-A0EE-0FC29CF198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179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4" name="Oval 182">
                <a:extLst>
                  <a:ext uri="{FF2B5EF4-FFF2-40B4-BE49-F238E27FC236}">
                    <a16:creationId xmlns:a16="http://schemas.microsoft.com/office/drawing/2014/main" id="{F643445F-00AB-4142-900A-B2A39D82301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11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5" name="Oval 183">
                <a:extLst>
                  <a:ext uri="{FF2B5EF4-FFF2-40B4-BE49-F238E27FC236}">
                    <a16:creationId xmlns:a16="http://schemas.microsoft.com/office/drawing/2014/main" id="{960F6858-B329-4280-875A-BDA0BD76D7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06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" name="Oval 184">
                <a:extLst>
                  <a:ext uri="{FF2B5EF4-FFF2-40B4-BE49-F238E27FC236}">
                    <a16:creationId xmlns:a16="http://schemas.microsoft.com/office/drawing/2014/main" id="{8ECE00CB-FF95-451B-ABBF-A58D5BDAF9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1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" name="Oval 185">
                <a:extLst>
                  <a:ext uri="{FF2B5EF4-FFF2-40B4-BE49-F238E27FC236}">
                    <a16:creationId xmlns:a16="http://schemas.microsoft.com/office/drawing/2014/main" id="{07CB54AF-6C20-425D-9F05-7B5C503E1F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0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8" name="Oval 186">
                <a:extLst>
                  <a:ext uri="{FF2B5EF4-FFF2-40B4-BE49-F238E27FC236}">
                    <a16:creationId xmlns:a16="http://schemas.microsoft.com/office/drawing/2014/main" id="{66C24347-D53D-4E8C-AE0A-93EFF46BE4D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485" y="225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9" name="Oval 187">
                <a:extLst>
                  <a:ext uri="{FF2B5EF4-FFF2-40B4-BE49-F238E27FC236}">
                    <a16:creationId xmlns:a16="http://schemas.microsoft.com/office/drawing/2014/main" id="{4BFB3369-073B-42F9-8DE3-8A9D69C5A3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323" y="22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0" name="Line 188">
                <a:extLst>
                  <a:ext uri="{FF2B5EF4-FFF2-40B4-BE49-F238E27FC236}">
                    <a16:creationId xmlns:a16="http://schemas.microsoft.com/office/drawing/2014/main" id="{50EB54B2-B1C4-4A81-901A-F269999420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4769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1" name="Line 189">
                <a:extLst>
                  <a:ext uri="{FF2B5EF4-FFF2-40B4-BE49-F238E27FC236}">
                    <a16:creationId xmlns:a16="http://schemas.microsoft.com/office/drawing/2014/main" id="{005D433A-4B2E-4375-AB91-DC6C46CF5B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>
                <a:off x="5017" y="269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72" name="Line 190">
                <a:extLst>
                  <a:ext uri="{FF2B5EF4-FFF2-40B4-BE49-F238E27FC236}">
                    <a16:creationId xmlns:a16="http://schemas.microsoft.com/office/drawing/2014/main" id="{0CF784CE-8BD7-41E6-9A6A-414F54A2A4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H="1">
                <a:off x="4760" y="2976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73" name="AutoShape 191">
                <a:extLst>
                  <a:ext uri="{FF2B5EF4-FFF2-40B4-BE49-F238E27FC236}">
                    <a16:creationId xmlns:a16="http://schemas.microsoft.com/office/drawing/2014/main" id="{70DB3BB4-814C-4449-A91C-E8B9A8B1D6FA}"/>
                  </a:ext>
                </a:extLst>
              </p:cNvPr>
              <p:cNvCxnSpPr>
                <a:cxnSpLocks noChangeAspect="1" noChangeShapeType="1"/>
                <a:stCxn id="82" idx="0"/>
                <a:endCxn id="78" idx="0"/>
              </p:cNvCxnSpPr>
              <p:nvPr/>
            </p:nvCxnSpPr>
            <p:spPr bwMode="auto">
              <a:xfrm flipH="1">
                <a:off x="4680" y="2752"/>
                <a:ext cx="62" cy="67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74" name="Rectangle 192">
                <a:extLst>
                  <a:ext uri="{FF2B5EF4-FFF2-40B4-BE49-F238E27FC236}">
                    <a16:creationId xmlns:a16="http://schemas.microsoft.com/office/drawing/2014/main" id="{14D29EFE-AAC9-4FEA-9EBA-7118DE8919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09" y="2614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Rectangle 193">
                <a:extLst>
                  <a:ext uri="{FF2B5EF4-FFF2-40B4-BE49-F238E27FC236}">
                    <a16:creationId xmlns:a16="http://schemas.microsoft.com/office/drawing/2014/main" id="{A34598FC-211A-462B-B329-85E6BEDA7B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327934">
                <a:off x="4786" y="2921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6" name="Rectangle 194">
                <a:extLst>
                  <a:ext uri="{FF2B5EF4-FFF2-40B4-BE49-F238E27FC236}">
                    <a16:creationId xmlns:a16="http://schemas.microsoft.com/office/drawing/2014/main" id="{B7925AC7-9260-40E7-AD2B-E55AB3E2F62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283469">
                <a:off x="4675" y="2944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" name="Rectangle 195">
                <a:extLst>
                  <a:ext uri="{FF2B5EF4-FFF2-40B4-BE49-F238E27FC236}">
                    <a16:creationId xmlns:a16="http://schemas.microsoft.com/office/drawing/2014/main" id="{58956161-2E23-4E52-AF14-9F51357C49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08" y="279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8" name="Rectangle 196">
                <a:extLst>
                  <a:ext uri="{FF2B5EF4-FFF2-40B4-BE49-F238E27FC236}">
                    <a16:creationId xmlns:a16="http://schemas.microsoft.com/office/drawing/2014/main" id="{3EE55E06-DE34-4FD3-A774-3EEDF2F158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70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9" name="Rectangle 197">
                <a:extLst>
                  <a:ext uri="{FF2B5EF4-FFF2-40B4-BE49-F238E27FC236}">
                    <a16:creationId xmlns:a16="http://schemas.microsoft.com/office/drawing/2014/main" id="{D4304B48-A435-4444-9A3F-7E9052A8275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0" y="273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0" name="Rectangle 198">
                <a:extLst>
                  <a:ext uri="{FF2B5EF4-FFF2-40B4-BE49-F238E27FC236}">
                    <a16:creationId xmlns:a16="http://schemas.microsoft.com/office/drawing/2014/main" id="{C568DDC1-4C0A-471F-A583-90D34E0A12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82" y="269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1" name="Rectangle 199">
                <a:extLst>
                  <a:ext uri="{FF2B5EF4-FFF2-40B4-BE49-F238E27FC236}">
                    <a16:creationId xmlns:a16="http://schemas.microsoft.com/office/drawing/2014/main" id="{D02F80CE-2831-4083-AF3C-B1BACC8C38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71" y="2547"/>
                <a:ext cx="43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2" name="Rectangle 200">
                <a:extLst>
                  <a:ext uri="{FF2B5EF4-FFF2-40B4-BE49-F238E27FC236}">
                    <a16:creationId xmlns:a16="http://schemas.microsoft.com/office/drawing/2014/main" id="{09F92A31-1883-4415-BD01-546C866F0E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0" y="2638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3" name="Rectangle 201">
                <a:extLst>
                  <a:ext uri="{FF2B5EF4-FFF2-40B4-BE49-F238E27FC236}">
                    <a16:creationId xmlns:a16="http://schemas.microsoft.com/office/drawing/2014/main" id="{B1B6DCB4-8950-45BD-A291-7F89CF5277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42543">
                <a:off x="4977" y="2583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84" name="AutoShape 202">
                <a:extLst>
                  <a:ext uri="{FF2B5EF4-FFF2-40B4-BE49-F238E27FC236}">
                    <a16:creationId xmlns:a16="http://schemas.microsoft.com/office/drawing/2014/main" id="{0BC9EFF2-C109-4B73-9E1B-54BCC28EE404}"/>
                  </a:ext>
                </a:extLst>
              </p:cNvPr>
              <p:cNvCxnSpPr>
                <a:cxnSpLocks noChangeAspect="1" noChangeShapeType="1"/>
                <a:stCxn id="83" idx="3"/>
                <a:endCxn id="83" idx="1"/>
              </p:cNvCxnSpPr>
              <p:nvPr/>
            </p:nvCxnSpPr>
            <p:spPr bwMode="auto">
              <a:xfrm>
                <a:off x="4998" y="2710"/>
                <a:ext cx="1" cy="44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AutoShape 203">
                <a:extLst>
                  <a:ext uri="{FF2B5EF4-FFF2-40B4-BE49-F238E27FC236}">
                    <a16:creationId xmlns:a16="http://schemas.microsoft.com/office/drawing/2014/main" id="{D9E3E8D7-1484-4138-9CBA-D240CDB53FDE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AutoShape 204">
                <a:extLst>
                  <a:ext uri="{FF2B5EF4-FFF2-40B4-BE49-F238E27FC236}">
                    <a16:creationId xmlns:a16="http://schemas.microsoft.com/office/drawing/2014/main" id="{8B70D4AE-6470-4C23-9856-0EC3D07F6B52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AutoShape 205">
                <a:extLst>
                  <a:ext uri="{FF2B5EF4-FFF2-40B4-BE49-F238E27FC236}">
                    <a16:creationId xmlns:a16="http://schemas.microsoft.com/office/drawing/2014/main" id="{E314BE3F-3621-48C1-A444-CBA63597AB5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AutoShape 206">
                <a:extLst>
                  <a:ext uri="{FF2B5EF4-FFF2-40B4-BE49-F238E27FC236}">
                    <a16:creationId xmlns:a16="http://schemas.microsoft.com/office/drawing/2014/main" id="{B0D938DD-F918-4785-BB23-DB2A816867DC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AutoShape 207">
                <a:extLst>
                  <a:ext uri="{FF2B5EF4-FFF2-40B4-BE49-F238E27FC236}">
                    <a16:creationId xmlns:a16="http://schemas.microsoft.com/office/drawing/2014/main" id="{7E6457AD-D7CA-42CC-B806-40CBA3A54B99}"/>
                  </a:ext>
                </a:extLst>
              </p:cNvPr>
              <p:cNvCxnSpPr>
                <a:cxnSpLocks noChangeAspect="1" noChangeShapeType="1"/>
                <a:stCxn id="76" idx="3"/>
                <a:endCxn id="76" idx="1"/>
              </p:cNvCxnSpPr>
              <p:nvPr/>
            </p:nvCxnSpPr>
            <p:spPr bwMode="auto">
              <a:xfrm flipV="1">
                <a:off x="4675" y="3076"/>
                <a:ext cx="43" cy="6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AutoShape 208">
                <a:extLst>
                  <a:ext uri="{FF2B5EF4-FFF2-40B4-BE49-F238E27FC236}">
                    <a16:creationId xmlns:a16="http://schemas.microsoft.com/office/drawing/2014/main" id="{A60098C1-E277-44C7-BD11-AB5D353C1183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AutoShape 209">
                <a:extLst>
                  <a:ext uri="{FF2B5EF4-FFF2-40B4-BE49-F238E27FC236}">
                    <a16:creationId xmlns:a16="http://schemas.microsoft.com/office/drawing/2014/main" id="{87D5909E-1639-4907-B680-FD8D45BBCFAB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AutoShape 210">
                <a:extLst>
                  <a:ext uri="{FF2B5EF4-FFF2-40B4-BE49-F238E27FC236}">
                    <a16:creationId xmlns:a16="http://schemas.microsoft.com/office/drawing/2014/main" id="{D97D0AA6-47AF-40F5-94CB-9D10AC2B0AD5}"/>
                  </a:ext>
                </a:extLst>
              </p:cNvPr>
              <p:cNvCxnSpPr>
                <a:cxnSpLocks noChangeAspect="1" noChangeShapeType="1"/>
                <a:stCxn id="83" idx="1"/>
                <a:endCxn id="83" idx="1"/>
              </p:cNvCxnSpPr>
              <p:nvPr/>
            </p:nvCxnSpPr>
            <p:spPr bwMode="auto">
              <a:xfrm>
                <a:off x="4999" y="275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AutoShape 211">
                <a:extLst>
                  <a:ext uri="{FF2B5EF4-FFF2-40B4-BE49-F238E27FC236}">
                    <a16:creationId xmlns:a16="http://schemas.microsoft.com/office/drawing/2014/main" id="{CD12031F-DE74-4CC2-9616-33CAC579625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V="1">
                <a:off x="4990" y="282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4" name="AutoShape 212">
                <a:extLst>
                  <a:ext uri="{FF2B5EF4-FFF2-40B4-BE49-F238E27FC236}">
                    <a16:creationId xmlns:a16="http://schemas.microsoft.com/office/drawing/2014/main" id="{393E0767-8C19-46B7-98A9-B7B417FE117A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7964060" flipH="1" flipV="1">
                <a:off x="4786" y="3048"/>
                <a:ext cx="35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AutoShape 213">
                <a:extLst>
                  <a:ext uri="{FF2B5EF4-FFF2-40B4-BE49-F238E27FC236}">
                    <a16:creationId xmlns:a16="http://schemas.microsoft.com/office/drawing/2014/main" id="{6188DAB3-1E7D-4F65-B134-EEEF2EF333DF}"/>
                  </a:ext>
                </a:extLst>
              </p:cNvPr>
              <p:cNvCxnSpPr>
                <a:cxnSpLocks noChangeAspect="1" noChangeShapeType="1"/>
                <a:stCxn id="76" idx="1"/>
                <a:endCxn id="76" idx="1"/>
              </p:cNvCxnSpPr>
              <p:nvPr/>
            </p:nvCxnSpPr>
            <p:spPr bwMode="auto">
              <a:xfrm>
                <a:off x="4718" y="3076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6" name="Line 214">
                <a:extLst>
                  <a:ext uri="{FF2B5EF4-FFF2-40B4-BE49-F238E27FC236}">
                    <a16:creationId xmlns:a16="http://schemas.microsoft.com/office/drawing/2014/main" id="{46BA1715-4D9B-4FD6-B45D-B937F86021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89" y="257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7" name="Line 215">
                <a:extLst>
                  <a:ext uri="{FF2B5EF4-FFF2-40B4-BE49-F238E27FC236}">
                    <a16:creationId xmlns:a16="http://schemas.microsoft.com/office/drawing/2014/main" id="{F777EB2C-0BDC-4652-AB03-26C54C250C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88" y="266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8" name="Line 216">
                <a:extLst>
                  <a:ext uri="{FF2B5EF4-FFF2-40B4-BE49-F238E27FC236}">
                    <a16:creationId xmlns:a16="http://schemas.microsoft.com/office/drawing/2014/main" id="{A2FB44F3-4814-4211-BF4F-0BC8EA5CEF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88" y="276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99" name="Line 217">
                <a:extLst>
                  <a:ext uri="{FF2B5EF4-FFF2-40B4-BE49-F238E27FC236}">
                    <a16:creationId xmlns:a16="http://schemas.microsoft.com/office/drawing/2014/main" id="{D96D20A6-3A65-4117-B4CD-7438285989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534" y="26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0" name="Line 218">
                <a:extLst>
                  <a:ext uri="{FF2B5EF4-FFF2-40B4-BE49-F238E27FC236}">
                    <a16:creationId xmlns:a16="http://schemas.microsoft.com/office/drawing/2014/main" id="{C900A4E7-E080-45FD-A15C-F4BF23E8AB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634" y="272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1" name="Line 219">
                <a:extLst>
                  <a:ext uri="{FF2B5EF4-FFF2-40B4-BE49-F238E27FC236}">
                    <a16:creationId xmlns:a16="http://schemas.microsoft.com/office/drawing/2014/main" id="{82F2F999-E540-410F-98B3-FB96F210FB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7964060" flipV="1">
                <a:off x="4733" y="2820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2" name="Line 220">
                <a:extLst>
                  <a:ext uri="{FF2B5EF4-FFF2-40B4-BE49-F238E27FC236}">
                    <a16:creationId xmlns:a16="http://schemas.microsoft.com/office/drawing/2014/main" id="{F631C9D6-3FF3-4E1D-B44B-0564E493BF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04" y="309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3" name="Line 221">
                <a:extLst>
                  <a:ext uri="{FF2B5EF4-FFF2-40B4-BE49-F238E27FC236}">
                    <a16:creationId xmlns:a16="http://schemas.microsoft.com/office/drawing/2014/main" id="{2E92B7B3-E881-4340-8857-C1B879B8BF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680" y="29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4" name="Line 222">
                <a:extLst>
                  <a:ext uri="{FF2B5EF4-FFF2-40B4-BE49-F238E27FC236}">
                    <a16:creationId xmlns:a16="http://schemas.microsoft.com/office/drawing/2014/main" id="{B5CDA42B-505B-4854-8B40-59B0BAF4E3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819" y="3085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5" name="Line 223">
                <a:extLst>
                  <a:ext uri="{FF2B5EF4-FFF2-40B4-BE49-F238E27FC236}">
                    <a16:creationId xmlns:a16="http://schemas.microsoft.com/office/drawing/2014/main" id="{B9DE5F73-4282-4246-B8A5-A7FD6568D3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318642" flipV="1">
                <a:off x="4794" y="295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6" name="Line 224">
                <a:extLst>
                  <a:ext uri="{FF2B5EF4-FFF2-40B4-BE49-F238E27FC236}">
                    <a16:creationId xmlns:a16="http://schemas.microsoft.com/office/drawing/2014/main" id="{52CD6260-57E3-44FC-A91A-159B717D4D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2" y="269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7" name="Line 225">
                <a:extLst>
                  <a:ext uri="{FF2B5EF4-FFF2-40B4-BE49-F238E27FC236}">
                    <a16:creationId xmlns:a16="http://schemas.microsoft.com/office/drawing/2014/main" id="{95AE13B8-603B-49A3-B0AF-76582D5869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5077" y="280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8" name="Line 226">
                <a:extLst>
                  <a:ext uri="{FF2B5EF4-FFF2-40B4-BE49-F238E27FC236}">
                    <a16:creationId xmlns:a16="http://schemas.microsoft.com/office/drawing/2014/main" id="{8DD64359-2354-48EA-8873-44C6EDC612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18" y="269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09" name="Line 227">
                <a:extLst>
                  <a:ext uri="{FF2B5EF4-FFF2-40B4-BE49-F238E27FC236}">
                    <a16:creationId xmlns:a16="http://schemas.microsoft.com/office/drawing/2014/main" id="{FFE2BE99-105E-4C07-8B54-BB38A35581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6337807" flipV="1">
                <a:off x="4923" y="281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10" name="Oval 228">
                <a:extLst>
                  <a:ext uri="{FF2B5EF4-FFF2-40B4-BE49-F238E27FC236}">
                    <a16:creationId xmlns:a16="http://schemas.microsoft.com/office/drawing/2014/main" id="{6407422A-3DAF-4BD0-B1CB-FD17BCA701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817" y="297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1" name="Oval 229">
                <a:extLst>
                  <a:ext uri="{FF2B5EF4-FFF2-40B4-BE49-F238E27FC236}">
                    <a16:creationId xmlns:a16="http://schemas.microsoft.com/office/drawing/2014/main" id="{CDCAB6B0-EE62-4078-AC3C-0B52B81A08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68" y="285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2" name="Oval 230">
                <a:extLst>
                  <a:ext uri="{FF2B5EF4-FFF2-40B4-BE49-F238E27FC236}">
                    <a16:creationId xmlns:a16="http://schemas.microsoft.com/office/drawing/2014/main" id="{45BEAEBC-366C-4961-8DB0-9B2B3E45DB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77" y="27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3" name="Oval 231">
                <a:extLst>
                  <a:ext uri="{FF2B5EF4-FFF2-40B4-BE49-F238E27FC236}">
                    <a16:creationId xmlns:a16="http://schemas.microsoft.com/office/drawing/2014/main" id="{E786C52F-29ED-4289-948E-30EFA569F6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917" y="28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4" name="Oval 232">
                <a:extLst>
                  <a:ext uri="{FF2B5EF4-FFF2-40B4-BE49-F238E27FC236}">
                    <a16:creationId xmlns:a16="http://schemas.microsoft.com/office/drawing/2014/main" id="{CF44A67C-B2D0-4C57-965C-9E12849643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68" y="27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Oval 233">
                <a:extLst>
                  <a:ext uri="{FF2B5EF4-FFF2-40B4-BE49-F238E27FC236}">
                    <a16:creationId xmlns:a16="http://schemas.microsoft.com/office/drawing/2014/main" id="{4F38DC40-F578-408C-8332-50268FAD8B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08" y="2803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6" name="Oval 234">
                <a:extLst>
                  <a:ext uri="{FF2B5EF4-FFF2-40B4-BE49-F238E27FC236}">
                    <a16:creationId xmlns:a16="http://schemas.microsoft.com/office/drawing/2014/main" id="{68E4B6CB-D46C-4EBB-A630-3DB711FE1B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679" y="2646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7" name="Oval 235">
                <a:extLst>
                  <a:ext uri="{FF2B5EF4-FFF2-40B4-BE49-F238E27FC236}">
                    <a16:creationId xmlns:a16="http://schemas.microsoft.com/office/drawing/2014/main" id="{EE07AF6D-E79E-41A7-9EFA-04F5933B9E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718" y="268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8" name="Oval 236">
                <a:extLst>
                  <a:ext uri="{FF2B5EF4-FFF2-40B4-BE49-F238E27FC236}">
                    <a16:creationId xmlns:a16="http://schemas.microsoft.com/office/drawing/2014/main" id="{F012ECED-9B1D-4A5A-85B0-0741E64BF5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468" y="26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9" name="Oval 237">
                <a:extLst>
                  <a:ext uri="{FF2B5EF4-FFF2-40B4-BE49-F238E27FC236}">
                    <a16:creationId xmlns:a16="http://schemas.microsoft.com/office/drawing/2014/main" id="{669BA061-4EF5-4A82-B7C1-7A7B158503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7964060">
                <a:off x="4580" y="255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0" name="Line 238">
                <a:extLst>
                  <a:ext uri="{FF2B5EF4-FFF2-40B4-BE49-F238E27FC236}">
                    <a16:creationId xmlns:a16="http://schemas.microsoft.com/office/drawing/2014/main" id="{B895C7E4-D1A7-4D9A-82F8-02923DEA96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898" y="2176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02D12AC8-93B7-4059-924F-07B1F2C123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3140304">
                <a:off x="3741" y="21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122" name="Line 240">
                <a:extLst>
                  <a:ext uri="{FF2B5EF4-FFF2-40B4-BE49-F238E27FC236}">
                    <a16:creationId xmlns:a16="http://schemas.microsoft.com/office/drawing/2014/main" id="{2F434650-076D-4726-8BB8-6F5C8C1635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H="1">
                <a:off x="3972" y="1883"/>
                <a:ext cx="0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123" name="AutoShape 241">
                <a:extLst>
                  <a:ext uri="{FF2B5EF4-FFF2-40B4-BE49-F238E27FC236}">
                    <a16:creationId xmlns:a16="http://schemas.microsoft.com/office/drawing/2014/main" id="{06D98DC3-47CA-4F99-86B6-C70D7FC4599A}"/>
                  </a:ext>
                </a:extLst>
              </p:cNvPr>
              <p:cNvCxnSpPr>
                <a:cxnSpLocks noChangeAspect="1" noChangeShapeType="1"/>
                <a:stCxn id="132" idx="0"/>
                <a:endCxn id="128" idx="0"/>
              </p:cNvCxnSpPr>
              <p:nvPr/>
            </p:nvCxnSpPr>
            <p:spPr bwMode="auto">
              <a:xfrm flipV="1">
                <a:off x="4018" y="2222"/>
                <a:ext cx="56" cy="72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24" name="Rectangle 242">
                <a:extLst>
                  <a:ext uri="{FF2B5EF4-FFF2-40B4-BE49-F238E27FC236}">
                    <a16:creationId xmlns:a16="http://schemas.microsoft.com/office/drawing/2014/main" id="{E7E796C5-8B63-4FBD-8E3A-38D0868EB1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13" y="227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5" name="Rectangle 243">
                <a:extLst>
                  <a:ext uri="{FF2B5EF4-FFF2-40B4-BE49-F238E27FC236}">
                    <a16:creationId xmlns:a16="http://schemas.microsoft.com/office/drawing/2014/main" id="{1A627262-0BF2-4CF5-A501-34383CFE59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776429">
                <a:off x="3903" y="1862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6" name="Rectangle 244">
                <a:extLst>
                  <a:ext uri="{FF2B5EF4-FFF2-40B4-BE49-F238E27FC236}">
                    <a16:creationId xmlns:a16="http://schemas.microsoft.com/office/drawing/2014/main" id="{E2D6105D-9C3D-40C6-81DE-2111E7109C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20895">
                <a:off x="4011" y="1829"/>
                <a:ext cx="44" cy="271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7" name="Rectangle 245">
                <a:extLst>
                  <a:ext uri="{FF2B5EF4-FFF2-40B4-BE49-F238E27FC236}">
                    <a16:creationId xmlns:a16="http://schemas.microsoft.com/office/drawing/2014/main" id="{F283E2EE-2AA6-45EA-82B8-D7396151BA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99" y="2113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8" name="Rectangle 246">
                <a:extLst>
                  <a:ext uri="{FF2B5EF4-FFF2-40B4-BE49-F238E27FC236}">
                    <a16:creationId xmlns:a16="http://schemas.microsoft.com/office/drawing/2014/main" id="{231627FF-46E5-4AAF-A643-6FAB113F305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06" y="21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9" name="Rectangle 247">
                <a:extLst>
                  <a:ext uri="{FF2B5EF4-FFF2-40B4-BE49-F238E27FC236}">
                    <a16:creationId xmlns:a16="http://schemas.microsoft.com/office/drawing/2014/main" id="{0BC994CF-63ED-46C6-991B-D67E74A947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43" y="218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0" name="Rectangle 248">
                <a:extLst>
                  <a:ext uri="{FF2B5EF4-FFF2-40B4-BE49-F238E27FC236}">
                    <a16:creationId xmlns:a16="http://schemas.microsoft.com/office/drawing/2014/main" id="{CBDC2D1F-148A-40F7-80EE-7E40DE823A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27" y="2074"/>
                <a:ext cx="44" cy="298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1" name="Rectangle 249">
                <a:extLst>
                  <a:ext uri="{FF2B5EF4-FFF2-40B4-BE49-F238E27FC236}">
                    <a16:creationId xmlns:a16="http://schemas.microsoft.com/office/drawing/2014/main" id="{53F47ACB-4B30-4FC4-8B12-B3FD8BE0C18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350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Rectangle 250">
                <a:extLst>
                  <a:ext uri="{FF2B5EF4-FFF2-40B4-BE49-F238E27FC236}">
                    <a16:creationId xmlns:a16="http://schemas.microsoft.com/office/drawing/2014/main" id="{972D876E-675B-470F-A568-8EE6562289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0" y="226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Rectangle 251">
                <a:extLst>
                  <a:ext uri="{FF2B5EF4-FFF2-40B4-BE49-F238E27FC236}">
                    <a16:creationId xmlns:a16="http://schemas.microsoft.com/office/drawing/2014/main" id="{446E74E4-68B3-4BEE-90ED-5D54C027EA3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053094">
                <a:off x="3742" y="21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34" name="AutoShape 252">
                <a:extLst>
                  <a:ext uri="{FF2B5EF4-FFF2-40B4-BE49-F238E27FC236}">
                    <a16:creationId xmlns:a16="http://schemas.microsoft.com/office/drawing/2014/main" id="{BC61609F-B2AF-492E-B010-1E47303840A1}"/>
                  </a:ext>
                </a:extLst>
              </p:cNvPr>
              <p:cNvCxnSpPr>
                <a:cxnSpLocks noChangeAspect="1" noChangeShapeType="1"/>
                <a:stCxn id="133" idx="3"/>
                <a:endCxn id="133" idx="1"/>
              </p:cNvCxnSpPr>
              <p:nvPr/>
            </p:nvCxnSpPr>
            <p:spPr bwMode="auto">
              <a:xfrm flipH="1" flipV="1">
                <a:off x="3761" y="2315"/>
                <a:ext cx="4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AutoShape 253">
                <a:extLst>
                  <a:ext uri="{FF2B5EF4-FFF2-40B4-BE49-F238E27FC236}">
                    <a16:creationId xmlns:a16="http://schemas.microsoft.com/office/drawing/2014/main" id="{B2E60914-2381-4112-BECF-205BDB0B0488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6" name="AutoShape 254">
                <a:extLst>
                  <a:ext uri="{FF2B5EF4-FFF2-40B4-BE49-F238E27FC236}">
                    <a16:creationId xmlns:a16="http://schemas.microsoft.com/office/drawing/2014/main" id="{7EB8A4BC-4392-441A-B224-5DCB7EBBEFB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7" name="AutoShape 255">
                <a:extLst>
                  <a:ext uri="{FF2B5EF4-FFF2-40B4-BE49-F238E27FC236}">
                    <a16:creationId xmlns:a16="http://schemas.microsoft.com/office/drawing/2014/main" id="{FECDED76-5AC4-44A1-BC0B-F255F4EF9E6D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8" name="AutoShape 256">
                <a:extLst>
                  <a:ext uri="{FF2B5EF4-FFF2-40B4-BE49-F238E27FC236}">
                    <a16:creationId xmlns:a16="http://schemas.microsoft.com/office/drawing/2014/main" id="{4942D36E-4039-4197-B1FE-36E82CFB102A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9" name="AutoShape 257">
                <a:extLst>
                  <a:ext uri="{FF2B5EF4-FFF2-40B4-BE49-F238E27FC236}">
                    <a16:creationId xmlns:a16="http://schemas.microsoft.com/office/drawing/2014/main" id="{08A6A2CD-9A40-4CA1-B719-31E1B69B5581}"/>
                  </a:ext>
                </a:extLst>
              </p:cNvPr>
              <p:cNvCxnSpPr>
                <a:cxnSpLocks noChangeAspect="1" noChangeShapeType="1"/>
                <a:stCxn id="126" idx="3"/>
                <a:endCxn id="126" idx="1"/>
              </p:cNvCxnSpPr>
              <p:nvPr/>
            </p:nvCxnSpPr>
            <p:spPr bwMode="auto">
              <a:xfrm flipH="1">
                <a:off x="4012" y="1959"/>
                <a:ext cx="42" cy="10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0" name="AutoShape 258">
                <a:extLst>
                  <a:ext uri="{FF2B5EF4-FFF2-40B4-BE49-F238E27FC236}">
                    <a16:creationId xmlns:a16="http://schemas.microsoft.com/office/drawing/2014/main" id="{2F07F423-CE0F-4993-8A8B-F5C515B22E5F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1" name="AutoShape 259">
                <a:extLst>
                  <a:ext uri="{FF2B5EF4-FFF2-40B4-BE49-F238E27FC236}">
                    <a16:creationId xmlns:a16="http://schemas.microsoft.com/office/drawing/2014/main" id="{401C7F1E-38D6-4AC3-8C72-6B18E85B3734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2" name="AutoShape 260">
                <a:extLst>
                  <a:ext uri="{FF2B5EF4-FFF2-40B4-BE49-F238E27FC236}">
                    <a16:creationId xmlns:a16="http://schemas.microsoft.com/office/drawing/2014/main" id="{DFAE1C8D-EE8A-468F-9E03-903EC8739439}"/>
                  </a:ext>
                </a:extLst>
              </p:cNvPr>
              <p:cNvCxnSpPr>
                <a:cxnSpLocks noChangeAspect="1" noChangeShapeType="1"/>
                <a:stCxn id="133" idx="1"/>
                <a:endCxn id="133" idx="1"/>
              </p:cNvCxnSpPr>
              <p:nvPr/>
            </p:nvCxnSpPr>
            <p:spPr bwMode="auto">
              <a:xfrm>
                <a:off x="3761" y="231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3" name="AutoShape 261">
                <a:extLst>
                  <a:ext uri="{FF2B5EF4-FFF2-40B4-BE49-F238E27FC236}">
                    <a16:creationId xmlns:a16="http://schemas.microsoft.com/office/drawing/2014/main" id="{4D84C2C6-0107-4AB0-8D09-6BA532C4DFC9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8459696" flipV="1">
                <a:off x="3730" y="2213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4" name="AutoShape 262">
                <a:extLst>
                  <a:ext uri="{FF2B5EF4-FFF2-40B4-BE49-F238E27FC236}">
                    <a16:creationId xmlns:a16="http://schemas.microsoft.com/office/drawing/2014/main" id="{43B043EE-7578-4FA8-ACBB-386C18E9BFB5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3140304" flipH="1" flipV="1">
                <a:off x="3911" y="1977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5" name="AutoShape 263">
                <a:extLst>
                  <a:ext uri="{FF2B5EF4-FFF2-40B4-BE49-F238E27FC236}">
                    <a16:creationId xmlns:a16="http://schemas.microsoft.com/office/drawing/2014/main" id="{62656098-A18E-453C-9C1F-DFB44F9F3641}"/>
                  </a:ext>
                </a:extLst>
              </p:cNvPr>
              <p:cNvCxnSpPr>
                <a:cxnSpLocks noChangeAspect="1" noChangeShapeType="1"/>
                <a:stCxn id="126" idx="1"/>
                <a:endCxn id="126" idx="1"/>
              </p:cNvCxnSpPr>
              <p:nvPr/>
            </p:nvCxnSpPr>
            <p:spPr bwMode="auto">
              <a:xfrm>
                <a:off x="4012" y="1969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46" name="Line 264">
                <a:extLst>
                  <a:ext uri="{FF2B5EF4-FFF2-40B4-BE49-F238E27FC236}">
                    <a16:creationId xmlns:a16="http://schemas.microsoft.com/office/drawing/2014/main" id="{619B613F-50C9-474A-B342-59E2F4AF70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82" y="237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7" name="Line 265">
                <a:extLst>
                  <a:ext uri="{FF2B5EF4-FFF2-40B4-BE49-F238E27FC236}">
                    <a16:creationId xmlns:a16="http://schemas.microsoft.com/office/drawing/2014/main" id="{7B4703F7-EEC6-4428-92DB-F01EA22500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75" y="2291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8" name="Line 266">
                <a:extLst>
                  <a:ext uri="{FF2B5EF4-FFF2-40B4-BE49-F238E27FC236}">
                    <a16:creationId xmlns:a16="http://schemas.microsoft.com/office/drawing/2014/main" id="{537DA2D3-24E2-4603-92DB-C64D14750D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3968" y="220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49" name="Line 267">
                <a:extLst>
                  <a:ext uri="{FF2B5EF4-FFF2-40B4-BE49-F238E27FC236}">
                    <a16:creationId xmlns:a16="http://schemas.microsoft.com/office/drawing/2014/main" id="{E7BE2C12-5BBB-41CC-8DE7-8F1316F090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232" y="230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0" name="Line 268">
                <a:extLst>
                  <a:ext uri="{FF2B5EF4-FFF2-40B4-BE49-F238E27FC236}">
                    <a16:creationId xmlns:a16="http://schemas.microsoft.com/office/drawing/2014/main" id="{F55F1AEB-E09D-411F-854B-4EFC506E00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125" y="222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1" name="Line 269">
                <a:extLst>
                  <a:ext uri="{FF2B5EF4-FFF2-40B4-BE49-F238E27FC236}">
                    <a16:creationId xmlns:a16="http://schemas.microsoft.com/office/drawing/2014/main" id="{48A8FF8A-86D1-4D3E-9F49-D77D75AF59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8459696" flipV="1">
                <a:off x="4018" y="214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2" name="Line 270">
                <a:extLst>
                  <a:ext uri="{FF2B5EF4-FFF2-40B4-BE49-F238E27FC236}">
                    <a16:creationId xmlns:a16="http://schemas.microsoft.com/office/drawing/2014/main" id="{67DEFE10-B8DC-4A3E-BDCB-0DA1E642D4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21" y="1874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3" name="Line 271">
                <a:extLst>
                  <a:ext uri="{FF2B5EF4-FFF2-40B4-BE49-F238E27FC236}">
                    <a16:creationId xmlns:a16="http://schemas.microsoft.com/office/drawing/2014/main" id="{7D5FEB02-BD22-4873-B083-AAB17FF5333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4057" y="2004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4" name="Line 272">
                <a:extLst>
                  <a:ext uri="{FF2B5EF4-FFF2-40B4-BE49-F238E27FC236}">
                    <a16:creationId xmlns:a16="http://schemas.microsoft.com/office/drawing/2014/main" id="{E0E68025-3033-4368-BE2F-96C34933DD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07" y="188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5" name="Line 273">
                <a:extLst>
                  <a:ext uri="{FF2B5EF4-FFF2-40B4-BE49-F238E27FC236}">
                    <a16:creationId xmlns:a16="http://schemas.microsoft.com/office/drawing/2014/main" id="{4CCA7893-E32F-45F3-80DC-B7B3986DEF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0814279" flipV="1">
                <a:off x="3943" y="201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6" name="Line 274">
                <a:extLst>
                  <a:ext uri="{FF2B5EF4-FFF2-40B4-BE49-F238E27FC236}">
                    <a16:creationId xmlns:a16="http://schemas.microsoft.com/office/drawing/2014/main" id="{74CC86FD-14C8-4C0B-AB75-199130B14A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91" y="230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7" name="Line 275">
                <a:extLst>
                  <a:ext uri="{FF2B5EF4-FFF2-40B4-BE49-F238E27FC236}">
                    <a16:creationId xmlns:a16="http://schemas.microsoft.com/office/drawing/2014/main" id="{8DD232C0-CB57-4FD4-B799-7AAB1C3FEE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675" y="2188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8" name="Line 276">
                <a:extLst>
                  <a:ext uri="{FF2B5EF4-FFF2-40B4-BE49-F238E27FC236}">
                    <a16:creationId xmlns:a16="http://schemas.microsoft.com/office/drawing/2014/main" id="{9762EA30-B55C-45B7-9E50-D9AFB0C501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42" y="228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59" name="Line 277">
                <a:extLst>
                  <a:ext uri="{FF2B5EF4-FFF2-40B4-BE49-F238E27FC236}">
                    <a16:creationId xmlns:a16="http://schemas.microsoft.com/office/drawing/2014/main" id="{F76F7D5F-520B-4C30-A89A-5B54A447C9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233444" flipV="1">
                <a:off x="3828" y="216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60" name="Oval 278">
                <a:extLst>
                  <a:ext uri="{FF2B5EF4-FFF2-40B4-BE49-F238E27FC236}">
                    <a16:creationId xmlns:a16="http://schemas.microsoft.com/office/drawing/2014/main" id="{FFF3B6A6-71A1-494A-AA5D-8C88C2F18D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92" y="2049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1" name="Oval 279">
                <a:extLst>
                  <a:ext uri="{FF2B5EF4-FFF2-40B4-BE49-F238E27FC236}">
                    <a16:creationId xmlns:a16="http://schemas.microsoft.com/office/drawing/2014/main" id="{DF11B106-DB70-49F2-B68F-A01DC0F7A0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1" y="2154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2" name="Oval 280">
                <a:extLst>
                  <a:ext uri="{FF2B5EF4-FFF2-40B4-BE49-F238E27FC236}">
                    <a16:creationId xmlns:a16="http://schemas.microsoft.com/office/drawing/2014/main" id="{27939F3A-9E09-41E4-85A4-EC9E39E125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951" y="2283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3" name="Oval 281">
                <a:extLst>
                  <a:ext uri="{FF2B5EF4-FFF2-40B4-BE49-F238E27FC236}">
                    <a16:creationId xmlns:a16="http://schemas.microsoft.com/office/drawing/2014/main" id="{7D98D49D-5FC9-4D23-BDB9-5A30E50327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3802" y="2167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4" name="Oval 282">
                <a:extLst>
                  <a:ext uri="{FF2B5EF4-FFF2-40B4-BE49-F238E27FC236}">
                    <a16:creationId xmlns:a16="http://schemas.microsoft.com/office/drawing/2014/main" id="{390B2D42-6952-4535-A0E7-9BDBF30DB2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57" y="223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5" name="Oval 283">
                <a:extLst>
                  <a:ext uri="{FF2B5EF4-FFF2-40B4-BE49-F238E27FC236}">
                    <a16:creationId xmlns:a16="http://schemas.microsoft.com/office/drawing/2014/main" id="{13CC3E8C-70DA-4A31-A790-4C720253A03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14" y="220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6" name="Oval 284">
                <a:extLst>
                  <a:ext uri="{FF2B5EF4-FFF2-40B4-BE49-F238E27FC236}">
                    <a16:creationId xmlns:a16="http://schemas.microsoft.com/office/drawing/2014/main" id="{5A754A42-957F-4895-963B-8666DB4D57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59" y="236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7" name="Oval 285">
                <a:extLst>
                  <a:ext uri="{FF2B5EF4-FFF2-40B4-BE49-F238E27FC236}">
                    <a16:creationId xmlns:a16="http://schemas.microsoft.com/office/drawing/2014/main" id="{BCC8613C-D4B4-4237-96C2-41053CA1D3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016" y="2332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8" name="Oval 286">
                <a:extLst>
                  <a:ext uri="{FF2B5EF4-FFF2-40B4-BE49-F238E27FC236}">
                    <a16:creationId xmlns:a16="http://schemas.microsoft.com/office/drawing/2014/main" id="{BFE09EB7-B9C1-4B70-BDE9-E3B04F7799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265" y="231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69" name="Oval 287">
                <a:extLst>
                  <a:ext uri="{FF2B5EF4-FFF2-40B4-BE49-F238E27FC236}">
                    <a16:creationId xmlns:a16="http://schemas.microsoft.com/office/drawing/2014/main" id="{0E2E9BDE-3ECB-49D5-A3C9-7688FE6766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3140304">
                <a:off x="4165" y="2448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0" name="Line 288">
                <a:extLst>
                  <a:ext uri="{FF2B5EF4-FFF2-40B4-BE49-F238E27FC236}">
                    <a16:creationId xmlns:a16="http://schemas.microsoft.com/office/drawing/2014/main" id="{30796808-DE0A-459E-9CD4-AB707AA855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3985" y="2878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1" name="Line 289">
                <a:extLst>
                  <a:ext uri="{FF2B5EF4-FFF2-40B4-BE49-F238E27FC236}">
                    <a16:creationId xmlns:a16="http://schemas.microsoft.com/office/drawing/2014/main" id="{F7BE40C0-5FF0-487C-AC70-56275A3B2B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-8328319">
                <a:off x="4116" y="2987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72" name="Line 290">
                <a:extLst>
                  <a:ext uri="{FF2B5EF4-FFF2-40B4-BE49-F238E27FC236}">
                    <a16:creationId xmlns:a16="http://schemas.microsoft.com/office/drawing/2014/main" id="{9CD5E808-E88B-462F-80DA-9A2B4096DB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H="1">
                <a:off x="3831" y="2738"/>
                <a:ext cx="0" cy="19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cxnSp>
            <p:nvCxnSpPr>
              <p:cNvPr id="173" name="AutoShape 291">
                <a:extLst>
                  <a:ext uri="{FF2B5EF4-FFF2-40B4-BE49-F238E27FC236}">
                    <a16:creationId xmlns:a16="http://schemas.microsoft.com/office/drawing/2014/main" id="{69AC955F-DDE3-4589-9208-A66B879D0E83}"/>
                  </a:ext>
                </a:extLst>
              </p:cNvPr>
              <p:cNvCxnSpPr>
                <a:cxnSpLocks noChangeAspect="1" noChangeShapeType="1"/>
                <a:stCxn id="182" idx="0"/>
                <a:endCxn id="178" idx="0"/>
              </p:cNvCxnSpPr>
              <p:nvPr/>
            </p:nvCxnSpPr>
            <p:spPr bwMode="auto">
              <a:xfrm flipH="1" flipV="1">
                <a:off x="4079" y="2745"/>
                <a:ext cx="69" cy="60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74" name="Rectangle 292">
                <a:extLst>
                  <a:ext uri="{FF2B5EF4-FFF2-40B4-BE49-F238E27FC236}">
                    <a16:creationId xmlns:a16="http://schemas.microsoft.com/office/drawing/2014/main" id="{47C8ABD3-EF07-4417-B4B0-5E2B65C609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92" y="2525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5" name="Rectangle 293">
                <a:extLst>
                  <a:ext uri="{FF2B5EF4-FFF2-40B4-BE49-F238E27FC236}">
                    <a16:creationId xmlns:a16="http://schemas.microsoft.com/office/drawing/2014/main" id="{1FB984F5-2416-4BD9-8D46-0991C75B18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964445">
                <a:off x="3825" y="274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6" name="Rectangle 294">
                <a:extLst>
                  <a:ext uri="{FF2B5EF4-FFF2-40B4-BE49-F238E27FC236}">
                    <a16:creationId xmlns:a16="http://schemas.microsoft.com/office/drawing/2014/main" id="{3CA49F6E-6767-4A37-9F26-C9BCE22B99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6008910">
                <a:off x="3799" y="2635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7" name="Rectangle 295">
                <a:extLst>
                  <a:ext uri="{FF2B5EF4-FFF2-40B4-BE49-F238E27FC236}">
                    <a16:creationId xmlns:a16="http://schemas.microsoft.com/office/drawing/2014/main" id="{DE03A238-1BB7-4B2F-91A7-1486C65A90F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4" y="272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8" name="Rectangle 296">
                <a:extLst>
                  <a:ext uri="{FF2B5EF4-FFF2-40B4-BE49-F238E27FC236}">
                    <a16:creationId xmlns:a16="http://schemas.microsoft.com/office/drawing/2014/main" id="{0A1E678F-06A7-44AC-988B-2F056EB4AF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3" y="26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79" name="Rectangle 297">
                <a:extLst>
                  <a:ext uri="{FF2B5EF4-FFF2-40B4-BE49-F238E27FC236}">
                    <a16:creationId xmlns:a16="http://schemas.microsoft.com/office/drawing/2014/main" id="{4F0ADD33-DE1B-4DF2-A55A-ED57307034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82" y="2789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0" name="Rectangle 298">
                <a:extLst>
                  <a:ext uri="{FF2B5EF4-FFF2-40B4-BE49-F238E27FC236}">
                    <a16:creationId xmlns:a16="http://schemas.microsoft.com/office/drawing/2014/main" id="{6E8BC563-00A7-4435-B809-2C75BAAE67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039" y="2922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1" name="Rectangle 299">
                <a:extLst>
                  <a:ext uri="{FF2B5EF4-FFF2-40B4-BE49-F238E27FC236}">
                    <a16:creationId xmlns:a16="http://schemas.microsoft.com/office/drawing/2014/main" id="{712A9EDE-322E-4A28-9ED8-EB3DA35CA43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60" y="258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Rectangle 300">
                <a:extLst>
                  <a:ext uri="{FF2B5EF4-FFF2-40B4-BE49-F238E27FC236}">
                    <a16:creationId xmlns:a16="http://schemas.microsoft.com/office/drawing/2014/main" id="{4E91514A-514F-4651-83BE-FE0B5EDD0D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71" y="268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Rectangle 301">
                <a:extLst>
                  <a:ext uri="{FF2B5EF4-FFF2-40B4-BE49-F238E27FC236}">
                    <a16:creationId xmlns:a16="http://schemas.microsoft.com/office/drawing/2014/main" id="{8881615A-A4F7-413D-BABA-E8950E8249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134921">
                <a:off x="4154" y="2914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184" name="AutoShape 302">
                <a:extLst>
                  <a:ext uri="{FF2B5EF4-FFF2-40B4-BE49-F238E27FC236}">
                    <a16:creationId xmlns:a16="http://schemas.microsoft.com/office/drawing/2014/main" id="{A532313D-3388-4E5F-8F83-F1BCA92D0890}"/>
                  </a:ext>
                </a:extLst>
              </p:cNvPr>
              <p:cNvCxnSpPr>
                <a:cxnSpLocks noChangeAspect="1" noChangeShapeType="1"/>
                <a:stCxn id="183" idx="3"/>
                <a:endCxn id="183" idx="1"/>
              </p:cNvCxnSpPr>
              <p:nvPr/>
            </p:nvCxnSpPr>
            <p:spPr bwMode="auto">
              <a:xfrm flipH="1">
                <a:off x="4154" y="3061"/>
                <a:ext cx="43" cy="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5" name="AutoShape 303">
                <a:extLst>
                  <a:ext uri="{FF2B5EF4-FFF2-40B4-BE49-F238E27FC236}">
                    <a16:creationId xmlns:a16="http://schemas.microsoft.com/office/drawing/2014/main" id="{19CB0E1E-2814-4AD9-9496-E629762C26A2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6" name="AutoShape 304">
                <a:extLst>
                  <a:ext uri="{FF2B5EF4-FFF2-40B4-BE49-F238E27FC236}">
                    <a16:creationId xmlns:a16="http://schemas.microsoft.com/office/drawing/2014/main" id="{E8FE075D-9279-45A6-B010-D19CFC4FC294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7" name="AutoShape 305">
                <a:extLst>
                  <a:ext uri="{FF2B5EF4-FFF2-40B4-BE49-F238E27FC236}">
                    <a16:creationId xmlns:a16="http://schemas.microsoft.com/office/drawing/2014/main" id="{9844BE61-CC64-4B3F-B6BB-2C91E505618B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8" name="AutoShape 306">
                <a:extLst>
                  <a:ext uri="{FF2B5EF4-FFF2-40B4-BE49-F238E27FC236}">
                    <a16:creationId xmlns:a16="http://schemas.microsoft.com/office/drawing/2014/main" id="{B1B617A2-0FB1-40A3-A16B-7719B60E7255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9" name="AutoShape 307">
                <a:extLst>
                  <a:ext uri="{FF2B5EF4-FFF2-40B4-BE49-F238E27FC236}">
                    <a16:creationId xmlns:a16="http://schemas.microsoft.com/office/drawing/2014/main" id="{6C23B73E-E63D-4333-8DA2-F35E13391952}"/>
                  </a:ext>
                </a:extLst>
              </p:cNvPr>
              <p:cNvCxnSpPr>
                <a:cxnSpLocks noChangeAspect="1" noChangeShapeType="1"/>
                <a:stCxn id="176" idx="3"/>
                <a:endCxn id="176" idx="1"/>
              </p:cNvCxnSpPr>
              <p:nvPr/>
            </p:nvCxnSpPr>
            <p:spPr bwMode="auto">
              <a:xfrm>
                <a:off x="3817" y="2748"/>
                <a:ext cx="7" cy="4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0" name="AutoShape 308">
                <a:extLst>
                  <a:ext uri="{FF2B5EF4-FFF2-40B4-BE49-F238E27FC236}">
                    <a16:creationId xmlns:a16="http://schemas.microsoft.com/office/drawing/2014/main" id="{047C2E4E-074D-463F-8438-428C5A7866B0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AutoShape 309">
                <a:extLst>
                  <a:ext uri="{FF2B5EF4-FFF2-40B4-BE49-F238E27FC236}">
                    <a16:creationId xmlns:a16="http://schemas.microsoft.com/office/drawing/2014/main" id="{8EC44A89-A1B3-47FE-BFAB-087579C87E09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2" name="AutoShape 310">
                <a:extLst>
                  <a:ext uri="{FF2B5EF4-FFF2-40B4-BE49-F238E27FC236}">
                    <a16:creationId xmlns:a16="http://schemas.microsoft.com/office/drawing/2014/main" id="{9F13B300-2719-45F5-BC09-9A6CA6C0089A}"/>
                  </a:ext>
                </a:extLst>
              </p:cNvPr>
              <p:cNvCxnSpPr>
                <a:cxnSpLocks noChangeAspect="1" noChangeShapeType="1"/>
                <a:stCxn id="183" idx="1"/>
                <a:endCxn id="183" idx="1"/>
              </p:cNvCxnSpPr>
              <p:nvPr/>
            </p:nvCxnSpPr>
            <p:spPr bwMode="auto">
              <a:xfrm>
                <a:off x="4154" y="3063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3" name="AutoShape 311">
                <a:extLst>
                  <a:ext uri="{FF2B5EF4-FFF2-40B4-BE49-F238E27FC236}">
                    <a16:creationId xmlns:a16="http://schemas.microsoft.com/office/drawing/2014/main" id="{443C6F49-7A4F-4118-8100-C2E91F067E48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13271681" flipV="1">
                <a:off x="4050" y="305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4" name="AutoShape 312">
                <a:extLst>
                  <a:ext uri="{FF2B5EF4-FFF2-40B4-BE49-F238E27FC236}">
                    <a16:creationId xmlns:a16="http://schemas.microsoft.com/office/drawing/2014/main" id="{951AF3F8-B9E1-487F-8F0E-414AAEB059A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-8328319" flipH="1" flipV="1">
                <a:off x="3824" y="2863"/>
                <a:ext cx="34" cy="28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5" name="AutoShape 313">
                <a:extLst>
                  <a:ext uri="{FF2B5EF4-FFF2-40B4-BE49-F238E27FC236}">
                    <a16:creationId xmlns:a16="http://schemas.microsoft.com/office/drawing/2014/main" id="{580A4A2E-BBF0-4185-8BF5-088AB051194E}"/>
                  </a:ext>
                </a:extLst>
              </p:cNvPr>
              <p:cNvCxnSpPr>
                <a:cxnSpLocks noChangeAspect="1" noChangeShapeType="1"/>
                <a:stCxn id="176" idx="1"/>
                <a:endCxn id="176" idx="1"/>
              </p:cNvCxnSpPr>
              <p:nvPr/>
            </p:nvCxnSpPr>
            <p:spPr bwMode="auto">
              <a:xfrm>
                <a:off x="3824" y="2791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96" name="Line 314">
                <a:extLst>
                  <a:ext uri="{FF2B5EF4-FFF2-40B4-BE49-F238E27FC236}">
                    <a16:creationId xmlns:a16="http://schemas.microsoft.com/office/drawing/2014/main" id="{A25605F0-F7F4-4BCD-9EB1-6FAE4A7C94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79" y="2609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7" name="Line 315">
                <a:extLst>
                  <a:ext uri="{FF2B5EF4-FFF2-40B4-BE49-F238E27FC236}">
                    <a16:creationId xmlns:a16="http://schemas.microsoft.com/office/drawing/2014/main" id="{2A5F6B17-1C59-4F37-8973-20CEBB5167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89" y="2711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8" name="Line 316">
                <a:extLst>
                  <a:ext uri="{FF2B5EF4-FFF2-40B4-BE49-F238E27FC236}">
                    <a16:creationId xmlns:a16="http://schemas.microsoft.com/office/drawing/2014/main" id="{2501AEB5-F991-4537-A8E5-EDC9DF1BAB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00" y="2813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199" name="Line 317">
                <a:extLst>
                  <a:ext uri="{FF2B5EF4-FFF2-40B4-BE49-F238E27FC236}">
                    <a16:creationId xmlns:a16="http://schemas.microsoft.com/office/drawing/2014/main" id="{9F07F237-56E7-4793-9C7C-245EF81E74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218" y="2556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0" name="Line 318">
                <a:extLst>
                  <a:ext uri="{FF2B5EF4-FFF2-40B4-BE49-F238E27FC236}">
                    <a16:creationId xmlns:a16="http://schemas.microsoft.com/office/drawing/2014/main" id="{074C4BA7-6C3B-4507-B980-8AC474F867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129" y="265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1" name="Line 319">
                <a:extLst>
                  <a:ext uri="{FF2B5EF4-FFF2-40B4-BE49-F238E27FC236}">
                    <a16:creationId xmlns:a16="http://schemas.microsoft.com/office/drawing/2014/main" id="{789E74D8-AA65-4417-93AD-9DD866DA65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3271681" flipV="1">
                <a:off x="4039" y="27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2" name="Line 320">
                <a:extLst>
                  <a:ext uri="{FF2B5EF4-FFF2-40B4-BE49-F238E27FC236}">
                    <a16:creationId xmlns:a16="http://schemas.microsoft.com/office/drawing/2014/main" id="{FB577581-2E28-49AB-B9BA-284A42D908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69" y="273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3" name="Line 321">
                <a:extLst>
                  <a:ext uri="{FF2B5EF4-FFF2-40B4-BE49-F238E27FC236}">
                    <a16:creationId xmlns:a16="http://schemas.microsoft.com/office/drawing/2014/main" id="{EBE0F479-6DC2-4408-A6D0-F2F8641975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1" y="271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4" name="Line 322">
                <a:extLst>
                  <a:ext uri="{FF2B5EF4-FFF2-40B4-BE49-F238E27FC236}">
                    <a16:creationId xmlns:a16="http://schemas.microsoft.com/office/drawing/2014/main" id="{26D14919-EFDE-44FD-BF36-AB20A7EF6A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777" y="285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5" name="Line 323">
                <a:extLst>
                  <a:ext uri="{FF2B5EF4-FFF2-40B4-BE49-F238E27FC236}">
                    <a16:creationId xmlns:a16="http://schemas.microsoft.com/office/drawing/2014/main" id="{28CECCB0-4FB5-4667-B965-982FA52EED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5626264" flipV="1">
                <a:off x="3909" y="282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6" name="Line 324">
                <a:extLst>
                  <a:ext uri="{FF2B5EF4-FFF2-40B4-BE49-F238E27FC236}">
                    <a16:creationId xmlns:a16="http://schemas.microsoft.com/office/drawing/2014/main" id="{BB620A43-60F3-4594-B85C-BA4982614F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76" y="3094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7" name="Line 325">
                <a:extLst>
                  <a:ext uri="{FF2B5EF4-FFF2-40B4-BE49-F238E27FC236}">
                    <a16:creationId xmlns:a16="http://schemas.microsoft.com/office/drawing/2014/main" id="{40262089-866F-4E11-9AAA-A916C9E510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61" y="3102"/>
                <a:ext cx="1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8" name="Line 326">
                <a:extLst>
                  <a:ext uri="{FF2B5EF4-FFF2-40B4-BE49-F238E27FC236}">
                    <a16:creationId xmlns:a16="http://schemas.microsoft.com/office/drawing/2014/main" id="{CDBBEF92-5EF2-4274-AF28-A4F3572C0C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166" y="2942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09" name="Line 327">
                <a:extLst>
                  <a:ext uri="{FF2B5EF4-FFF2-40B4-BE49-F238E27FC236}">
                    <a16:creationId xmlns:a16="http://schemas.microsoft.com/office/drawing/2014/main" id="{857D4FCE-4BB7-4A6C-A441-1E236FDBE7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45428" flipV="1">
                <a:off x="4051" y="295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10" name="Oval 328">
                <a:extLst>
                  <a:ext uri="{FF2B5EF4-FFF2-40B4-BE49-F238E27FC236}">
                    <a16:creationId xmlns:a16="http://schemas.microsoft.com/office/drawing/2014/main" id="{74D716DB-8DAA-4B7D-8B08-2B29FF0545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3898" y="2888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1" name="Oval 329">
                <a:extLst>
                  <a:ext uri="{FF2B5EF4-FFF2-40B4-BE49-F238E27FC236}">
                    <a16:creationId xmlns:a16="http://schemas.microsoft.com/office/drawing/2014/main" id="{5FA9C40E-0C8E-4E62-9069-FD4BDE68CA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11" y="273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" name="Oval 330">
                <a:extLst>
                  <a:ext uri="{FF2B5EF4-FFF2-40B4-BE49-F238E27FC236}">
                    <a16:creationId xmlns:a16="http://schemas.microsoft.com/office/drawing/2014/main" id="{C9F4B071-BD8C-4144-8660-1EF4EF2213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34" y="2842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Oval 331">
                <a:extLst>
                  <a:ext uri="{FF2B5EF4-FFF2-40B4-BE49-F238E27FC236}">
                    <a16:creationId xmlns:a16="http://schemas.microsoft.com/office/drawing/2014/main" id="{6BA3FD33-1E48-4D2E-9666-BE67B20AC16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09" y="298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Oval 332">
                <a:extLst>
                  <a:ext uri="{FF2B5EF4-FFF2-40B4-BE49-F238E27FC236}">
                    <a16:creationId xmlns:a16="http://schemas.microsoft.com/office/drawing/2014/main" id="{F563F945-B0C5-4F63-BBFB-EA97947ACE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00" y="2634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5" name="Oval 333">
                <a:extLst>
                  <a:ext uri="{FF2B5EF4-FFF2-40B4-BE49-F238E27FC236}">
                    <a16:creationId xmlns:a16="http://schemas.microsoft.com/office/drawing/2014/main" id="{9EA2AE5D-8221-4980-B0E9-84CA6D9C5C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065" y="2674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6" name="Oval 334">
                <a:extLst>
                  <a:ext uri="{FF2B5EF4-FFF2-40B4-BE49-F238E27FC236}">
                    <a16:creationId xmlns:a16="http://schemas.microsoft.com/office/drawing/2014/main" id="{91A57B0C-FCDE-462B-9B72-26FEAF6307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223" y="2740"/>
                <a:ext cx="30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" name="Oval 335">
                <a:extLst>
                  <a:ext uri="{FF2B5EF4-FFF2-40B4-BE49-F238E27FC236}">
                    <a16:creationId xmlns:a16="http://schemas.microsoft.com/office/drawing/2014/main" id="{82E09746-A050-4D77-B3AF-2B333A5C9D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7" y="2781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8" name="Oval 336">
                <a:extLst>
                  <a:ext uri="{FF2B5EF4-FFF2-40B4-BE49-F238E27FC236}">
                    <a16:creationId xmlns:a16="http://schemas.microsoft.com/office/drawing/2014/main" id="{8CD3CFAE-AE90-42E1-979F-F08DAB5257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189" y="2532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" name="Oval 337">
                <a:extLst>
                  <a:ext uri="{FF2B5EF4-FFF2-40B4-BE49-F238E27FC236}">
                    <a16:creationId xmlns:a16="http://schemas.microsoft.com/office/drawing/2014/main" id="{772A0407-E243-4F36-85F7-0DEE58B131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8328319">
                <a:off x="4312" y="2639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" name="Line 338">
                <a:extLst>
                  <a:ext uri="{FF2B5EF4-FFF2-40B4-BE49-F238E27FC236}">
                    <a16:creationId xmlns:a16="http://schemas.microsoft.com/office/drawing/2014/main" id="{BEE41A4F-DF6B-4B14-B093-B0DAB14410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46" y="2231"/>
                <a:ext cx="8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1" name="Line 339">
                <a:extLst>
                  <a:ext uri="{FF2B5EF4-FFF2-40B4-BE49-F238E27FC236}">
                    <a16:creationId xmlns:a16="http://schemas.microsoft.com/office/drawing/2014/main" id="{405858F3-46B8-417F-B168-9B44FF457A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>
                <a:off x="4865" y="1914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22" name="Line 340">
                <a:extLst>
                  <a:ext uri="{FF2B5EF4-FFF2-40B4-BE49-F238E27FC236}">
                    <a16:creationId xmlns:a16="http://schemas.microsoft.com/office/drawing/2014/main" id="{886B03A9-A736-4570-869B-6991396486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H="1">
                <a:off x="5059" y="2239"/>
                <a:ext cx="1" cy="18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  <p:cxnSp>
            <p:nvCxnSpPr>
              <p:cNvPr id="223" name="AutoShape 341">
                <a:extLst>
                  <a:ext uri="{FF2B5EF4-FFF2-40B4-BE49-F238E27FC236}">
                    <a16:creationId xmlns:a16="http://schemas.microsoft.com/office/drawing/2014/main" id="{D31130D6-993A-4F6B-A7DC-20B0FE55D5C6}"/>
                  </a:ext>
                </a:extLst>
              </p:cNvPr>
              <p:cNvCxnSpPr>
                <a:cxnSpLocks noChangeAspect="1" noChangeShapeType="1"/>
                <a:stCxn id="232" idx="0"/>
                <a:endCxn id="228" idx="0"/>
              </p:cNvCxnSpPr>
              <p:nvPr/>
            </p:nvCxnSpPr>
            <p:spPr bwMode="auto">
              <a:xfrm>
                <a:off x="4748" y="2260"/>
                <a:ext cx="47" cy="79"/>
              </a:xfrm>
              <a:prstGeom prst="straightConnector1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24" name="Rectangle 342">
                <a:extLst>
                  <a:ext uri="{FF2B5EF4-FFF2-40B4-BE49-F238E27FC236}">
                    <a16:creationId xmlns:a16="http://schemas.microsoft.com/office/drawing/2014/main" id="{BF8019D8-FE1F-46C9-AFA6-EBC1482054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375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" name="Rectangle 343">
                <a:extLst>
                  <a:ext uri="{FF2B5EF4-FFF2-40B4-BE49-F238E27FC236}">
                    <a16:creationId xmlns:a16="http://schemas.microsoft.com/office/drawing/2014/main" id="{965019D9-65A2-40CE-B735-550E6E6D11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920532">
                <a:off x="5037" y="2148"/>
                <a:ext cx="44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6" name="Rectangle 344">
                <a:extLst>
                  <a:ext uri="{FF2B5EF4-FFF2-40B4-BE49-F238E27FC236}">
                    <a16:creationId xmlns:a16="http://schemas.microsoft.com/office/drawing/2014/main" id="{16316D50-8A06-4BD1-9C4D-CEBCBD44CB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5876067">
                <a:off x="5027" y="2262"/>
                <a:ext cx="43" cy="270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7" name="Rectangle 345">
                <a:extLst>
                  <a:ext uri="{FF2B5EF4-FFF2-40B4-BE49-F238E27FC236}">
                    <a16:creationId xmlns:a16="http://schemas.microsoft.com/office/drawing/2014/main" id="{E2648B5A-0E4F-42F5-BE6C-9DEEA490BF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1" y="2237"/>
                <a:ext cx="44" cy="136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8" name="Rectangle 346">
                <a:extLst>
                  <a:ext uri="{FF2B5EF4-FFF2-40B4-BE49-F238E27FC236}">
                    <a16:creationId xmlns:a16="http://schemas.microsoft.com/office/drawing/2014/main" id="{D5CFD39D-168C-4A2B-91A1-753B87F94E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5" y="230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" name="Rectangle 347">
                <a:extLst>
                  <a:ext uri="{FF2B5EF4-FFF2-40B4-BE49-F238E27FC236}">
                    <a16:creationId xmlns:a16="http://schemas.microsoft.com/office/drawing/2014/main" id="{57C546AC-36B1-4041-ABE6-53E2203964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85" y="2158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0" name="Rectangle 348">
                <a:extLst>
                  <a:ext uri="{FF2B5EF4-FFF2-40B4-BE49-F238E27FC236}">
                    <a16:creationId xmlns:a16="http://schemas.microsoft.com/office/drawing/2014/main" id="{35B23571-CE79-4112-83E3-1B2470F24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892" y="1888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Rectangle 349">
                <a:extLst>
                  <a:ext uri="{FF2B5EF4-FFF2-40B4-BE49-F238E27FC236}">
                    <a16:creationId xmlns:a16="http://schemas.microsoft.com/office/drawing/2014/main" id="{3A9EEB49-6D72-48BA-BDA1-26D29122320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52" y="2296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Rectangle 350">
                <a:extLst>
                  <a:ext uri="{FF2B5EF4-FFF2-40B4-BE49-F238E27FC236}">
                    <a16:creationId xmlns:a16="http://schemas.microsoft.com/office/drawing/2014/main" id="{DE3EEE4D-DED9-4E12-9C1B-62C5BF28922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69" y="2227"/>
                <a:ext cx="44" cy="135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3" name="Rectangle 351">
                <a:extLst>
                  <a:ext uri="{FF2B5EF4-FFF2-40B4-BE49-F238E27FC236}">
                    <a16:creationId xmlns:a16="http://schemas.microsoft.com/office/drawing/2014/main" id="{A4515726-A471-4FCA-84DC-61324F490B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9849944">
                <a:off x="4780" y="1860"/>
                <a:ext cx="44" cy="297"/>
              </a:xfrm>
              <a:prstGeom prst="rect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None/>
                </a:pPr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cxnSp>
            <p:nvCxnSpPr>
              <p:cNvPr id="234" name="AutoShape 352">
                <a:extLst>
                  <a:ext uri="{FF2B5EF4-FFF2-40B4-BE49-F238E27FC236}">
                    <a16:creationId xmlns:a16="http://schemas.microsoft.com/office/drawing/2014/main" id="{364F4432-5856-4D48-9D7D-8FCC14909DD8}"/>
                  </a:ext>
                </a:extLst>
              </p:cNvPr>
              <p:cNvCxnSpPr>
                <a:cxnSpLocks noChangeAspect="1" noChangeShapeType="1"/>
                <a:stCxn id="233" idx="3"/>
                <a:endCxn id="233" idx="1"/>
              </p:cNvCxnSpPr>
              <p:nvPr/>
            </p:nvCxnSpPr>
            <p:spPr bwMode="auto">
              <a:xfrm>
                <a:off x="4781" y="2002"/>
                <a:ext cx="42" cy="12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5" name="AutoShape 353">
                <a:extLst>
                  <a:ext uri="{FF2B5EF4-FFF2-40B4-BE49-F238E27FC236}">
                    <a16:creationId xmlns:a16="http://schemas.microsoft.com/office/drawing/2014/main" id="{6391B113-2786-4187-8064-E3BCDEEC4362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6" name="AutoShape 354">
                <a:extLst>
                  <a:ext uri="{FF2B5EF4-FFF2-40B4-BE49-F238E27FC236}">
                    <a16:creationId xmlns:a16="http://schemas.microsoft.com/office/drawing/2014/main" id="{811FF699-2617-40D4-8A56-1983A0B5D520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7" name="AutoShape 355">
                <a:extLst>
                  <a:ext uri="{FF2B5EF4-FFF2-40B4-BE49-F238E27FC236}">
                    <a16:creationId xmlns:a16="http://schemas.microsoft.com/office/drawing/2014/main" id="{598ED28E-8FE4-40DE-989C-679757CF8B8D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8" name="AutoShape 356">
                <a:extLst>
                  <a:ext uri="{FF2B5EF4-FFF2-40B4-BE49-F238E27FC236}">
                    <a16:creationId xmlns:a16="http://schemas.microsoft.com/office/drawing/2014/main" id="{E3D960A0-3C63-45BD-9623-D1397AFEC13A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9" name="AutoShape 357">
                <a:extLst>
                  <a:ext uri="{FF2B5EF4-FFF2-40B4-BE49-F238E27FC236}">
                    <a16:creationId xmlns:a16="http://schemas.microsoft.com/office/drawing/2014/main" id="{38177DFB-0953-455E-90B4-4AAD34E0CCF3}"/>
                  </a:ext>
                </a:extLst>
              </p:cNvPr>
              <p:cNvCxnSpPr>
                <a:cxnSpLocks noChangeAspect="1" noChangeShapeType="1"/>
                <a:stCxn id="226" idx="3"/>
                <a:endCxn id="226" idx="1"/>
              </p:cNvCxnSpPr>
              <p:nvPr/>
            </p:nvCxnSpPr>
            <p:spPr bwMode="auto">
              <a:xfrm flipV="1">
                <a:off x="5046" y="2375"/>
                <a:ext cx="6" cy="43"/>
              </a:xfrm>
              <a:prstGeom prst="straightConnector1">
                <a:avLst/>
              </a:prstGeom>
              <a:solidFill>
                <a:srgbClr val="F589A3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0" name="AutoShape 358">
                <a:extLst>
                  <a:ext uri="{FF2B5EF4-FFF2-40B4-BE49-F238E27FC236}">
                    <a16:creationId xmlns:a16="http://schemas.microsoft.com/office/drawing/2014/main" id="{325B4B82-DFAC-4331-9401-E7987C22C171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1" name="AutoShape 359">
                <a:extLst>
                  <a:ext uri="{FF2B5EF4-FFF2-40B4-BE49-F238E27FC236}">
                    <a16:creationId xmlns:a16="http://schemas.microsoft.com/office/drawing/2014/main" id="{EE792914-0998-44BC-975E-25408AE35398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2" name="AutoShape 360">
                <a:extLst>
                  <a:ext uri="{FF2B5EF4-FFF2-40B4-BE49-F238E27FC236}">
                    <a16:creationId xmlns:a16="http://schemas.microsoft.com/office/drawing/2014/main" id="{C1AD403A-9352-40C4-B0D5-6B5E2D3E920B}"/>
                  </a:ext>
                </a:extLst>
              </p:cNvPr>
              <p:cNvCxnSpPr>
                <a:cxnSpLocks noChangeAspect="1" noChangeShapeType="1"/>
                <a:stCxn id="233" idx="1"/>
                <a:endCxn id="233" idx="1"/>
              </p:cNvCxnSpPr>
              <p:nvPr/>
            </p:nvCxnSpPr>
            <p:spPr bwMode="auto">
              <a:xfrm>
                <a:off x="4823" y="2014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3" name="AutoShape 361">
                <a:extLst>
                  <a:ext uri="{FF2B5EF4-FFF2-40B4-BE49-F238E27FC236}">
                    <a16:creationId xmlns:a16="http://schemas.microsoft.com/office/drawing/2014/main" id="{165D6843-0E1F-4FF0-9B4C-ECF28AEC2E0F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V="1">
                <a:off x="4893" y="2017"/>
                <a:ext cx="32" cy="3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4" name="AutoShape 362">
                <a:extLst>
                  <a:ext uri="{FF2B5EF4-FFF2-40B4-BE49-F238E27FC236}">
                    <a16:creationId xmlns:a16="http://schemas.microsoft.com/office/drawing/2014/main" id="{A7561764-DF6A-4617-943B-F7A33B978856}"/>
                  </a:ext>
                </a:extLst>
              </p:cNvPr>
              <p:cNvCxnSpPr>
                <a:cxnSpLocks noChangeAspect="1" noChangeShapeType="1"/>
              </p:cNvCxnSpPr>
              <p:nvPr/>
            </p:nvCxnSpPr>
            <p:spPr bwMode="auto">
              <a:xfrm rot="3556658" flipH="1" flipV="1">
                <a:off x="5046" y="2274"/>
                <a:ext cx="34" cy="27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5" name="AutoShape 363">
                <a:extLst>
                  <a:ext uri="{FF2B5EF4-FFF2-40B4-BE49-F238E27FC236}">
                    <a16:creationId xmlns:a16="http://schemas.microsoft.com/office/drawing/2014/main" id="{059FEFEB-DD59-4FD0-993A-558C5BBF4ACF}"/>
                  </a:ext>
                </a:extLst>
              </p:cNvPr>
              <p:cNvCxnSpPr>
                <a:cxnSpLocks noChangeAspect="1" noChangeShapeType="1"/>
                <a:stCxn id="226" idx="1"/>
                <a:endCxn id="226" idx="1"/>
              </p:cNvCxnSpPr>
              <p:nvPr/>
            </p:nvCxnSpPr>
            <p:spPr bwMode="auto">
              <a:xfrm>
                <a:off x="5052" y="2375"/>
                <a:ext cx="0" cy="0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46" name="Line 364">
                <a:extLst>
                  <a:ext uri="{FF2B5EF4-FFF2-40B4-BE49-F238E27FC236}">
                    <a16:creationId xmlns:a16="http://schemas.microsoft.com/office/drawing/2014/main" id="{587B2D55-EAF8-44B0-BFCF-51FB328A15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576" y="232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7" name="Line 365">
                <a:extLst>
                  <a:ext uri="{FF2B5EF4-FFF2-40B4-BE49-F238E27FC236}">
                    <a16:creationId xmlns:a16="http://schemas.microsoft.com/office/drawing/2014/main" id="{E0C14A82-D695-4383-897E-443274D89D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94" y="2259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8" name="Line 366">
                <a:extLst>
                  <a:ext uri="{FF2B5EF4-FFF2-40B4-BE49-F238E27FC236}">
                    <a16:creationId xmlns:a16="http://schemas.microsoft.com/office/drawing/2014/main" id="{E7E6CEEB-03A2-4948-BAA4-FBD0B12365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09" y="219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49" name="Line 367">
                <a:extLst>
                  <a:ext uri="{FF2B5EF4-FFF2-40B4-BE49-F238E27FC236}">
                    <a16:creationId xmlns:a16="http://schemas.microsoft.com/office/drawing/2014/main" id="{1EC6FD26-2CBA-4A06-A82E-56D9D2A7F1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618" y="2398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0" name="Line 368">
                <a:extLst>
                  <a:ext uri="{FF2B5EF4-FFF2-40B4-BE49-F238E27FC236}">
                    <a16:creationId xmlns:a16="http://schemas.microsoft.com/office/drawing/2014/main" id="{13545143-76E8-4921-AA3F-832EADF64D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734" y="2329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1" name="Line 369">
                <a:extLst>
                  <a:ext uri="{FF2B5EF4-FFF2-40B4-BE49-F238E27FC236}">
                    <a16:creationId xmlns:a16="http://schemas.microsoft.com/office/drawing/2014/main" id="{071CF0E1-B078-426E-867F-AAE95240EA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3556658" flipV="1">
                <a:off x="4850" y="2260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2" name="Line 370">
                <a:extLst>
                  <a:ext uri="{FF2B5EF4-FFF2-40B4-BE49-F238E27FC236}">
                    <a16:creationId xmlns:a16="http://schemas.microsoft.com/office/drawing/2014/main" id="{5E6DC191-C303-452E-A4A1-B3BCCAF428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00" y="2363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3" name="Line 371">
                <a:extLst>
                  <a:ext uri="{FF2B5EF4-FFF2-40B4-BE49-F238E27FC236}">
                    <a16:creationId xmlns:a16="http://schemas.microsoft.com/office/drawing/2014/main" id="{257EF8D8-E386-4D41-B245-083241D063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67" y="2348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4" name="Line 372">
                <a:extLst>
                  <a:ext uri="{FF2B5EF4-FFF2-40B4-BE49-F238E27FC236}">
                    <a16:creationId xmlns:a16="http://schemas.microsoft.com/office/drawing/2014/main" id="{91AECA7F-D7DC-4027-B088-603D646F1A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5129" y="2252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5" name="Line 373">
                <a:extLst>
                  <a:ext uri="{FF2B5EF4-FFF2-40B4-BE49-F238E27FC236}">
                    <a16:creationId xmlns:a16="http://schemas.microsoft.com/office/drawing/2014/main" id="{3F6ED1C1-BDC1-4B90-ABB2-67BB6E73BC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911241" flipV="1">
                <a:off x="4995" y="223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6" name="Line 374">
                <a:extLst>
                  <a:ext uri="{FF2B5EF4-FFF2-40B4-BE49-F238E27FC236}">
                    <a16:creationId xmlns:a16="http://schemas.microsoft.com/office/drawing/2014/main" id="{D7CB02BF-A53A-4CDC-A3F5-BBFF713BEF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24" y="1898"/>
                <a:ext cx="0" cy="82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7" name="Line 375">
                <a:extLst>
                  <a:ext uri="{FF2B5EF4-FFF2-40B4-BE49-F238E27FC236}">
                    <a16:creationId xmlns:a16="http://schemas.microsoft.com/office/drawing/2014/main" id="{177265D8-8450-4E9E-9F84-95D54AF598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935" y="1927"/>
                <a:ext cx="0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8" name="Line 376">
                <a:extLst>
                  <a:ext uri="{FF2B5EF4-FFF2-40B4-BE49-F238E27FC236}">
                    <a16:creationId xmlns:a16="http://schemas.microsoft.com/office/drawing/2014/main" id="{4D05C910-AE34-4DB6-9BC3-292DBF50B9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786" y="2047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59" name="Line 377">
                <a:extLst>
                  <a:ext uri="{FF2B5EF4-FFF2-40B4-BE49-F238E27FC236}">
                    <a16:creationId xmlns:a16="http://schemas.microsoft.com/office/drawing/2014/main" id="{89266A53-F6C0-487D-A20B-3C6ECEE64D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1930405" flipV="1">
                <a:off x="4897" y="2075"/>
                <a:ext cx="1" cy="81"/>
              </a:xfrm>
              <a:prstGeom prst="line">
                <a:avLst/>
              </a:prstGeom>
              <a:noFill/>
              <a:ln w="38100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60" name="Oval 378">
                <a:extLst>
                  <a:ext uri="{FF2B5EF4-FFF2-40B4-BE49-F238E27FC236}">
                    <a16:creationId xmlns:a16="http://schemas.microsoft.com/office/drawing/2014/main" id="{1B908CAF-B569-444A-A38D-F4C4455EBE3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87" y="222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" name="Oval 379">
                <a:extLst>
                  <a:ext uri="{FF2B5EF4-FFF2-40B4-BE49-F238E27FC236}">
                    <a16:creationId xmlns:a16="http://schemas.microsoft.com/office/drawing/2014/main" id="{F9B139A5-3319-4BCB-8F2D-FE415AFD1A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832" y="2336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" name="Oval 380">
                <a:extLst>
                  <a:ext uri="{FF2B5EF4-FFF2-40B4-BE49-F238E27FC236}">
                    <a16:creationId xmlns:a16="http://schemas.microsoft.com/office/drawing/2014/main" id="{96760A7B-9E6A-4566-AC96-58A7AAB712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48" y="2197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3" name="Oval 381">
                <a:extLst>
                  <a:ext uri="{FF2B5EF4-FFF2-40B4-BE49-F238E27FC236}">
                    <a16:creationId xmlns:a16="http://schemas.microsoft.com/office/drawing/2014/main" id="{C3D4A967-1951-4872-8368-B058268E79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912" y="2100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4" name="Oval 382">
                <a:extLst>
                  <a:ext uri="{FF2B5EF4-FFF2-40B4-BE49-F238E27FC236}">
                    <a16:creationId xmlns:a16="http://schemas.microsoft.com/office/drawing/2014/main" id="{80A89391-B48B-4088-82AB-77AEF2518D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16" y="240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5" name="Oval 383">
                <a:extLst>
                  <a:ext uri="{FF2B5EF4-FFF2-40B4-BE49-F238E27FC236}">
                    <a16:creationId xmlns:a16="http://schemas.microsoft.com/office/drawing/2014/main" id="{F84D06B0-37BA-4A7C-82D5-9C004FB70B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762" y="2377"/>
                <a:ext cx="31" cy="31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6" name="Oval 384">
                <a:extLst>
                  <a:ext uri="{FF2B5EF4-FFF2-40B4-BE49-F238E27FC236}">
                    <a16:creationId xmlns:a16="http://schemas.microsoft.com/office/drawing/2014/main" id="{E6484B64-528D-4E85-9660-F522DB0835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33" y="2266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7" name="Oval 385">
                <a:extLst>
                  <a:ext uri="{FF2B5EF4-FFF2-40B4-BE49-F238E27FC236}">
                    <a16:creationId xmlns:a16="http://schemas.microsoft.com/office/drawing/2014/main" id="{F0B2A0D1-7B2F-4173-AF84-7A08C38F1F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679" y="2239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8" name="Oval 386">
                <a:extLst>
                  <a:ext uri="{FF2B5EF4-FFF2-40B4-BE49-F238E27FC236}">
                    <a16:creationId xmlns:a16="http://schemas.microsoft.com/office/drawing/2014/main" id="{34EB0096-AA32-4AEA-BDD9-91108D9226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99" y="2475"/>
                <a:ext cx="31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9" name="Oval 387">
                <a:extLst>
                  <a:ext uri="{FF2B5EF4-FFF2-40B4-BE49-F238E27FC236}">
                    <a16:creationId xmlns:a16="http://schemas.microsoft.com/office/drawing/2014/main" id="{EA27EA7C-F485-4261-A829-0251BE072B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3556658">
                <a:off x="4517" y="2335"/>
                <a:ext cx="30" cy="30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18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0" name="Line 388">
                <a:extLst>
                  <a:ext uri="{FF2B5EF4-FFF2-40B4-BE49-F238E27FC236}">
                    <a16:creationId xmlns:a16="http://schemas.microsoft.com/office/drawing/2014/main" id="{C76DB7F0-C9FA-4CD9-A902-63FF48EF25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458" y="2529"/>
                <a:ext cx="0" cy="136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1" name="Line 389">
                <a:extLst>
                  <a:ext uri="{FF2B5EF4-FFF2-40B4-BE49-F238E27FC236}">
                    <a16:creationId xmlns:a16="http://schemas.microsoft.com/office/drawing/2014/main" id="{3F77A7A6-3364-40CD-8F1E-46B68ACEF2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0" y="2529"/>
                <a:ext cx="0" cy="109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GB"/>
              </a:p>
            </p:txBody>
          </p:sp>
          <p:sp>
            <p:nvSpPr>
              <p:cNvPr id="272" name="Text Box 391">
                <a:extLst>
                  <a:ext uri="{FF2B5EF4-FFF2-40B4-BE49-F238E27FC236}">
                    <a16:creationId xmlns:a16="http://schemas.microsoft.com/office/drawing/2014/main" id="{7F94F85D-4495-4550-A2A3-EA961144D89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701" y="1781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3" name="Text Box 392">
                <a:extLst>
                  <a:ext uri="{FF2B5EF4-FFF2-40B4-BE49-F238E27FC236}">
                    <a16:creationId xmlns:a16="http://schemas.microsoft.com/office/drawing/2014/main" id="{B937464E-BC34-4CDD-84D2-40F9C1F7240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620" y="1915"/>
                <a:ext cx="107" cy="1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 baseline="-25000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4" name="Text Box 393">
                <a:extLst>
                  <a:ext uri="{FF2B5EF4-FFF2-40B4-BE49-F238E27FC236}">
                    <a16:creationId xmlns:a16="http://schemas.microsoft.com/office/drawing/2014/main" id="{C5FB5A9F-1CB0-4C50-8C40-F499DFF4156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307" y="1713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394">
                <a:extLst>
                  <a:ext uri="{FF2B5EF4-FFF2-40B4-BE49-F238E27FC236}">
                    <a16:creationId xmlns:a16="http://schemas.microsoft.com/office/drawing/2014/main" id="{11AFC86B-3A4D-489A-A0FC-E193C2F678E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1984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Text Box 395">
                <a:extLst>
                  <a:ext uri="{FF2B5EF4-FFF2-40B4-BE49-F238E27FC236}">
                    <a16:creationId xmlns:a16="http://schemas.microsoft.com/office/drawing/2014/main" id="{51B6D41F-4BC0-4ADC-AE96-9E3B218BCC9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4527" y="2092"/>
                <a:ext cx="107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ts val="800"/>
                  </a:spcBef>
                  <a:spcAft>
                    <a:spcPts val="800"/>
                  </a:spcAft>
                  <a:buClr>
                    <a:srgbClr val="0072C6"/>
                  </a:buClr>
                  <a:buFont typeface="Arial" panose="020B0604020202020204" pitchFamily="34" charset="0"/>
                  <a:buChar char="•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ts val="400"/>
                  </a:spcBef>
                  <a:buFont typeface="Arial" panose="020B0604020202020204" pitchFamily="34" charset="0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ts val="400"/>
                  </a:spcBef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fontAlgn="base">
                  <a:spcBef>
                    <a:spcPts val="400"/>
                  </a:spcBef>
                  <a:spcAft>
                    <a:spcPct val="0"/>
                  </a:spcAft>
                  <a:buFont typeface="Lucida Grande"/>
                  <a:buChar char="–"/>
                  <a:defRPr sz="2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en-US" altLang="en-US" sz="700" b="1">
                  <a:solidFill>
                    <a:schemeClr val="tx2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7" name="Arc 396">
                <a:extLst>
                  <a:ext uri="{FF2B5EF4-FFF2-40B4-BE49-F238E27FC236}">
                    <a16:creationId xmlns:a16="http://schemas.microsoft.com/office/drawing/2014/main" id="{85396CE0-5348-402D-9919-E2296A9D49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350" y="2477"/>
                <a:ext cx="107" cy="54"/>
              </a:xfrm>
              <a:custGeom>
                <a:avLst/>
                <a:gdLst>
                  <a:gd name="T0" fmla="*/ 0 w 43194"/>
                  <a:gd name="T1" fmla="*/ 0 h 21600"/>
                  <a:gd name="T2" fmla="*/ 0 w 43194"/>
                  <a:gd name="T3" fmla="*/ 0 h 21600"/>
                  <a:gd name="T4" fmla="*/ 0 w 43194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94" h="21600" fill="none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</a:path>
                  <a:path w="43194" h="21600" stroke="0" extrusionOk="0">
                    <a:moveTo>
                      <a:pt x="-1" y="21109"/>
                    </a:moveTo>
                    <a:cubicBezTo>
                      <a:pt x="265" y="9374"/>
                      <a:pt x="9855" y="-1"/>
                      <a:pt x="21594" y="0"/>
                    </a:cubicBezTo>
                    <a:cubicBezTo>
                      <a:pt x="33523" y="0"/>
                      <a:pt x="43194" y="9670"/>
                      <a:pt x="43194" y="21600"/>
                    </a:cubicBezTo>
                    <a:lnTo>
                      <a:pt x="21594" y="21600"/>
                    </a:lnTo>
                    <a:lnTo>
                      <a:pt x="-1" y="21109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6072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55</TotalTime>
  <Words>2426</Words>
  <Application>Microsoft Office PowerPoint</Application>
  <PresentationFormat>Widescreen</PresentationFormat>
  <Paragraphs>1362</Paragraphs>
  <Slides>37</Slides>
  <Notes>5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46" baseType="lpstr">
      <vt:lpstr>Arial</vt:lpstr>
      <vt:lpstr>Calibri</vt:lpstr>
      <vt:lpstr>Calibri Light</vt:lpstr>
      <vt:lpstr>Tahoma</vt:lpstr>
      <vt:lpstr>Times New Roman</vt:lpstr>
      <vt:lpstr>Verdana</vt:lpstr>
      <vt:lpstr>Wingdings</vt:lpstr>
      <vt:lpstr>Office Theme</vt:lpstr>
      <vt:lpstr>Chart</vt:lpstr>
      <vt:lpstr>Case 3.</vt:lpstr>
      <vt:lpstr>A sample from a            36-year-old female, who had just given birth to twins, was received from a local hospital.</vt:lpstr>
      <vt:lpstr>During the pregnancy, there had been a repeatedly negative maternal antibody screen.</vt:lpstr>
      <vt:lpstr>Also during the pregnancy, there had been a twin-to-twin transfusion (via an anastomosis of foetal blood vessels).</vt:lpstr>
      <vt:lpstr>This had resulted in one of the twins requiring an IUT.</vt:lpstr>
      <vt:lpstr>The mother’s plasma now gave the following results with the routine panel.</vt:lpstr>
      <vt:lpstr>PowerPoint Presentation</vt:lpstr>
      <vt:lpstr>PowerPoint Presentation</vt:lpstr>
      <vt:lpstr>PowerPoint Presentation</vt:lpstr>
      <vt:lpstr>PowerPoint Presentation</vt:lpstr>
      <vt:lpstr>From these results, we cannot rule out the presence of anti-C, -E, -S, -s (and, by inference,  -U), -Lua, -K, -Kpa, -Fya,    -Fyb (and, by inference,    -Fy3).</vt:lpstr>
      <vt:lpstr>The presence of an anti-C, -E, -Lua, -K and/or -Kpa is, largely, irrelevant in this case, as, if they are present, it is easy to find Ro or rr blood that is  Lu(a-), K-, Kp(a-).</vt:lpstr>
      <vt:lpstr>Would you test the plasma:</vt:lpstr>
      <vt:lpstr>Would you test the plasma:</vt:lpstr>
      <vt:lpstr>PowerPoint Presentation</vt:lpstr>
      <vt:lpstr>PowerPoint Presentation</vt:lpstr>
      <vt:lpstr>PowerPoint Presentation</vt:lpstr>
      <vt:lpstr>So, we now have a big problem!  Either it is something other than anti-U or anti-Fy3, or it is anti-U +/- anti-Fy3 + something else!</vt:lpstr>
      <vt:lpstr>The twin probably received blood from a donor from the White population, and some of the IUT leaked into the mother.</vt:lpstr>
      <vt:lpstr>What antigens are present in White populations that may be missing in Black populations?</vt:lpstr>
      <vt:lpstr>What antigens are present in White populations that may be missing in Black populations?</vt:lpstr>
      <vt:lpstr>Had she formed anti-Jsb?</vt:lpstr>
      <vt:lpstr>The Js(a+b-) phenotype is very rare, even within the Black populations (about 1%), and so I do not want to use these cells immediately.</vt:lpstr>
      <vt:lpstr>PowerPoint Presentation</vt:lpstr>
      <vt:lpstr>PowerPoint Presentation</vt:lpstr>
      <vt:lpstr>PowerPoint Presentation</vt:lpstr>
      <vt:lpstr>PowerPoint Presentation</vt:lpstr>
      <vt:lpstr>What would we do next?</vt:lpstr>
      <vt:lpstr>What would we do next?</vt:lpstr>
      <vt:lpstr>Kell antigens (amongst some others) are destroyed by the action of 200mM Dithiothreitol (DTT),  2-aminoethylisothiouronium bromide (AET) and by ZZAP (a mixture of DTT and  cysteine-activated papain).</vt:lpstr>
      <vt:lpstr>In other words, we can create false K0 red cells.</vt:lpstr>
      <vt:lpstr>The U and Fy3 antigens are resistant to these chemicals.</vt:lpstr>
      <vt:lpstr>PowerPoint Presentation</vt:lpstr>
      <vt:lpstr>So, we now know that the antibody is probably directed against a           Kell-related antigen.</vt:lpstr>
      <vt:lpstr>We would also, of course, test the patient’s red cells to ensure that they were Js(a+b-).</vt:lpstr>
      <vt:lpstr>Although anti-K and anti-Kpa may be disregarded as far as transfusion is concerned, if, in particular, an anti-K were also to be present, this could impact on future K+ pregnancies.</vt:lpstr>
      <vt:lpstr>We would advise, therefore, that future pregnancies are tested for the presence of the KEL gene at 20 weeks of gestation by cell free foetal DNA (cffDNA) from the maternal circulation.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Case 3.</dc:title>
  <dc:creator>MALCOLM NEEDS</dc:creator>
  <cp:lastModifiedBy>MALCOLM NEEDS</cp:lastModifiedBy>
  <cp:revision>6</cp:revision>
  <dcterms:created xsi:type="dcterms:W3CDTF">2019-09-08T15:56:30Z</dcterms:created>
  <dcterms:modified xsi:type="dcterms:W3CDTF">2022-07-31T17:52:48Z</dcterms:modified>
</cp:coreProperties>
</file>